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435" r:id="rId2"/>
    <p:sldId id="472" r:id="rId3"/>
    <p:sldId id="473" r:id="rId4"/>
    <p:sldId id="475" r:id="rId5"/>
    <p:sldId id="476" r:id="rId6"/>
    <p:sldId id="477" r:id="rId7"/>
    <p:sldId id="474" r:id="rId8"/>
    <p:sldId id="478" r:id="rId9"/>
    <p:sldId id="479" r:id="rId10"/>
    <p:sldId id="444" r:id="rId11"/>
    <p:sldId id="459" r:id="rId12"/>
    <p:sldId id="470" r:id="rId13"/>
    <p:sldId id="469" r:id="rId14"/>
    <p:sldId id="468" r:id="rId15"/>
    <p:sldId id="467" r:id="rId16"/>
    <p:sldId id="4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49" autoAdjust="0"/>
  </p:normalViewPr>
  <p:slideViewPr>
    <p:cSldViewPr snapToGrid="0">
      <p:cViewPr varScale="1">
        <p:scale>
          <a:sx n="80" d="100"/>
          <a:sy n="80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5T12:33:55.5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0,'9796'0,"-9595"0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AC41-2B74-481A-A5F6-473D9994373A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48B2-463E-4570-9581-3F3505D6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FB8A-9B3B-45D5-87B7-75E3F2791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1205B-40A6-40C1-B06E-83BB714C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C374-1D8B-4AF1-AE77-646B48C0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B29F-9C8A-4EC0-8F16-2E7B1AC9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2A90-5A56-4389-9B86-9CB72D6E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444-730C-47F9-AEC7-ADB3F68D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6F3B9-A691-42E6-BF49-0DE875D34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0343-C01C-4115-96FB-A3FFA846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4B9C-E446-4174-BD1E-A93D8D6C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B71A-4364-4BBE-814A-979D63A9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46667-D6C1-413C-9CF6-E19FF67D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05615-4212-4FAB-AD89-D53E0675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8C816-DBF4-4474-8373-8D2CCCE3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C659-87C4-45D9-A3E2-C3B973DD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2C0F2-0A52-4CB4-8D3C-FF7A8B3A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1101-9314-4CC6-993E-58680F4E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FCFB-1C9D-4D49-9A4C-FBFB7AC9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6806-E70B-4BE1-B7A1-A0354755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484D-0628-4364-BE05-E602F87F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9637-81AD-43E2-92EC-623E73EB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9CA8-881E-4232-B36B-BB337588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6659-66F4-44CB-A246-E69BD0CD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3C6D-02D1-48B0-8738-BE718D42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0270-2D6D-4C36-9352-21EE9A2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DAE6-A766-476D-9184-85FCA1B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07F6-E311-4E34-BCE4-DBE4623F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01F4-D4EA-4ADB-8782-CE77158C6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35EA9-0861-450D-BE73-0524C2EA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28F5-B2F7-4E7A-94DB-8843EE45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768D0-9CA4-456C-98D6-959C0435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76A96-ADB1-4A3D-BBE7-190F565B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B2A8-0C81-440B-AD73-FB70FBC1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591CB-B453-4BD1-AC5C-29DE5B1C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0773-B8DC-4E02-A6D2-95BBE3746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7474F-8918-4001-AD00-E7BFE3FDB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420F6-4704-4A00-8384-6944930DE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68977-E1D1-4122-BFE6-E462D870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E0BCD-B09D-4DED-A6FB-C689059F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41127-593E-4272-B156-9AA4BD3B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117E-F0E5-427F-A405-C8DFFD86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1BF7C-3FA2-47A9-963A-FECC8CD1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A5E1A-A5DB-41E1-B0FE-B5B09326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9C7A7-019E-4A30-93B3-21ECB733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C3FE2-E8FF-4701-9FDF-05403BA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4EE48-E21A-499F-AF51-E3294AA2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C9E76-543F-48BF-9E7C-9BCF2216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C3A3-F9CD-442A-8D4B-7C325C14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5894-DBB4-4D01-8FF4-84E510DF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93E59-417E-471D-A716-E4EC73BB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4DAC2-C1F8-46EC-9209-C2FB137B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9DBA6-7ACD-4E70-B580-B60D4A0B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3162-1422-4783-BF79-2D173022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797-FF1D-47BD-94A9-8D145C5D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57C7E-26EB-4859-9F9A-7424759F8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E0E3-01C1-4429-A532-FA2856233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38E53-22B1-4D45-BE12-EFB31939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BD3C-33BC-44B9-95F9-62CF364D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C31-9BDA-4368-BD07-7C4C1A1E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DCCCDE3-CF8A-4E2C-8C66-E0D9049F81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B415-428F-4E45-ACE8-52481D59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EF46-3C85-42B2-BE75-86DFEBB9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0BB2-91CF-47F0-9753-67913B5E5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0443-2DC6-454D-8F50-B34470DEFE3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77A8-351D-4703-9200-1383A6C13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20574-32D3-4C44-AE88-7E6DD6EAF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.jpeg"/><Relationship Id="rId7" Type="http://schemas.openxmlformats.org/officeDocument/2006/relationships/customXml" Target="../ink/ink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49BBD-A961-C226-D4C1-2427F4FE1A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497966" y="296733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6FA4B235-03CA-A528-B399-7E1C9DDD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C7029A-F243-94FB-E974-6C6E887D9F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59" y="1316246"/>
            <a:ext cx="3269492" cy="4189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9D6D2-BF7F-018B-07A5-25AEB3396C2B}"/>
              </a:ext>
            </a:extLst>
          </p:cNvPr>
          <p:cNvSpPr txBox="1"/>
          <p:nvPr/>
        </p:nvSpPr>
        <p:spPr>
          <a:xfrm>
            <a:off x="1782247" y="1174080"/>
            <a:ext cx="364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9 -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369FB5C-B3A4-5B7E-FB01-C08BF42073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44" y="5297834"/>
            <a:ext cx="3331103" cy="1739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D6384-A649-DFCA-2BA8-52AE0B277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990" y="317720"/>
            <a:ext cx="3389670" cy="774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4C033-F1D2-D781-7D10-083F0D599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1" y="2031781"/>
            <a:ext cx="7712108" cy="2127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7F4FE9-3002-5DF2-34F7-AFEC4EB20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6309" y="589323"/>
            <a:ext cx="2164268" cy="1926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4AE57-D56A-8E16-F0BF-239DAEA027C1}"/>
              </a:ext>
            </a:extLst>
          </p:cNvPr>
          <p:cNvSpPr txBox="1"/>
          <p:nvPr/>
        </p:nvSpPr>
        <p:spPr>
          <a:xfrm>
            <a:off x="4907769" y="150425"/>
            <a:ext cx="6653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4000" b="1" dirty="0">
                <a:solidFill>
                  <a:srgbClr val="0070C0"/>
                </a:solidFill>
                <a:latin typeface="UTM Isadora" panose="02040603050506020204" pitchFamily="18" charset="0"/>
                <a:sym typeface="Arial"/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20472676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30" name="Picture 29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9DA3692D-5D30-1FF8-9000-FD40F03A2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2" y="74901"/>
            <a:ext cx="5624439" cy="56345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8384A4-18C5-F1FB-8284-D80F2D3C6CB6}"/>
              </a:ext>
            </a:extLst>
          </p:cNvPr>
          <p:cNvSpPr/>
          <p:nvPr/>
        </p:nvSpPr>
        <p:spPr>
          <a:xfrm>
            <a:off x="733425" y="159343"/>
            <a:ext cx="11125200" cy="1478957"/>
          </a:xfrm>
          <a:custGeom>
            <a:avLst/>
            <a:gdLst>
              <a:gd name="connsiteX0" fmla="*/ 0 w 11125200"/>
              <a:gd name="connsiteY0" fmla="*/ 334170 h 1478957"/>
              <a:gd name="connsiteX1" fmla="*/ 334170 w 11125200"/>
              <a:gd name="connsiteY1" fmla="*/ 0 h 1478957"/>
              <a:gd name="connsiteX2" fmla="*/ 822157 w 11125200"/>
              <a:gd name="connsiteY2" fmla="*/ 0 h 1478957"/>
              <a:gd name="connsiteX3" fmla="*/ 1728418 w 11125200"/>
              <a:gd name="connsiteY3" fmla="*/ 0 h 1478957"/>
              <a:gd name="connsiteX4" fmla="*/ 2530111 w 11125200"/>
              <a:gd name="connsiteY4" fmla="*/ 0 h 1478957"/>
              <a:gd name="connsiteX5" fmla="*/ 3227235 w 11125200"/>
              <a:gd name="connsiteY5" fmla="*/ 0 h 1478957"/>
              <a:gd name="connsiteX6" fmla="*/ 3610653 w 11125200"/>
              <a:gd name="connsiteY6" fmla="*/ 0 h 1478957"/>
              <a:gd name="connsiteX7" fmla="*/ 4307777 w 11125200"/>
              <a:gd name="connsiteY7" fmla="*/ 0 h 1478957"/>
              <a:gd name="connsiteX8" fmla="*/ 5004901 w 11125200"/>
              <a:gd name="connsiteY8" fmla="*/ 0 h 1478957"/>
              <a:gd name="connsiteX9" fmla="*/ 5702025 w 11125200"/>
              <a:gd name="connsiteY9" fmla="*/ 0 h 1478957"/>
              <a:gd name="connsiteX10" fmla="*/ 6399149 w 11125200"/>
              <a:gd name="connsiteY10" fmla="*/ 0 h 1478957"/>
              <a:gd name="connsiteX11" fmla="*/ 7200841 w 11125200"/>
              <a:gd name="connsiteY11" fmla="*/ 0 h 1478957"/>
              <a:gd name="connsiteX12" fmla="*/ 7793397 w 11125200"/>
              <a:gd name="connsiteY12" fmla="*/ 0 h 1478957"/>
              <a:gd name="connsiteX13" fmla="*/ 8490521 w 11125200"/>
              <a:gd name="connsiteY13" fmla="*/ 0 h 1478957"/>
              <a:gd name="connsiteX14" fmla="*/ 8978508 w 11125200"/>
              <a:gd name="connsiteY14" fmla="*/ 0 h 1478957"/>
              <a:gd name="connsiteX15" fmla="*/ 9571063 w 11125200"/>
              <a:gd name="connsiteY15" fmla="*/ 0 h 1478957"/>
              <a:gd name="connsiteX16" fmla="*/ 10059050 w 11125200"/>
              <a:gd name="connsiteY16" fmla="*/ 0 h 1478957"/>
              <a:gd name="connsiteX17" fmla="*/ 10791030 w 11125200"/>
              <a:gd name="connsiteY17" fmla="*/ 0 h 1478957"/>
              <a:gd name="connsiteX18" fmla="*/ 11125200 w 11125200"/>
              <a:gd name="connsiteY18" fmla="*/ 334170 h 1478957"/>
              <a:gd name="connsiteX19" fmla="*/ 11125200 w 11125200"/>
              <a:gd name="connsiteY19" fmla="*/ 739479 h 1478957"/>
              <a:gd name="connsiteX20" fmla="*/ 11125200 w 11125200"/>
              <a:gd name="connsiteY20" fmla="*/ 1144787 h 1478957"/>
              <a:gd name="connsiteX21" fmla="*/ 10791030 w 11125200"/>
              <a:gd name="connsiteY21" fmla="*/ 1478957 h 1478957"/>
              <a:gd name="connsiteX22" fmla="*/ 10198475 w 11125200"/>
              <a:gd name="connsiteY22" fmla="*/ 1478957 h 1478957"/>
              <a:gd name="connsiteX23" fmla="*/ 9292213 w 11125200"/>
              <a:gd name="connsiteY23" fmla="*/ 1478957 h 1478957"/>
              <a:gd name="connsiteX24" fmla="*/ 8385952 w 11125200"/>
              <a:gd name="connsiteY24" fmla="*/ 1478957 h 1478957"/>
              <a:gd name="connsiteX25" fmla="*/ 7688828 w 11125200"/>
              <a:gd name="connsiteY25" fmla="*/ 1478957 h 1478957"/>
              <a:gd name="connsiteX26" fmla="*/ 6991704 w 11125200"/>
              <a:gd name="connsiteY26" fmla="*/ 1478957 h 1478957"/>
              <a:gd name="connsiteX27" fmla="*/ 6085443 w 11125200"/>
              <a:gd name="connsiteY27" fmla="*/ 1478957 h 1478957"/>
              <a:gd name="connsiteX28" fmla="*/ 5388319 w 11125200"/>
              <a:gd name="connsiteY28" fmla="*/ 1478957 h 1478957"/>
              <a:gd name="connsiteX29" fmla="*/ 4691195 w 11125200"/>
              <a:gd name="connsiteY29" fmla="*/ 1478957 h 1478957"/>
              <a:gd name="connsiteX30" fmla="*/ 4098640 w 11125200"/>
              <a:gd name="connsiteY30" fmla="*/ 1478957 h 1478957"/>
              <a:gd name="connsiteX31" fmla="*/ 3296947 w 11125200"/>
              <a:gd name="connsiteY31" fmla="*/ 1478957 h 1478957"/>
              <a:gd name="connsiteX32" fmla="*/ 2495254 w 11125200"/>
              <a:gd name="connsiteY32" fmla="*/ 1478957 h 1478957"/>
              <a:gd name="connsiteX33" fmla="*/ 1693562 w 11125200"/>
              <a:gd name="connsiteY33" fmla="*/ 1478957 h 1478957"/>
              <a:gd name="connsiteX34" fmla="*/ 1310144 w 11125200"/>
              <a:gd name="connsiteY34" fmla="*/ 1478957 h 1478957"/>
              <a:gd name="connsiteX35" fmla="*/ 926725 w 11125200"/>
              <a:gd name="connsiteY35" fmla="*/ 1478957 h 1478957"/>
              <a:gd name="connsiteX36" fmla="*/ 334170 w 11125200"/>
              <a:gd name="connsiteY36" fmla="*/ 1478957 h 1478957"/>
              <a:gd name="connsiteX37" fmla="*/ 0 w 11125200"/>
              <a:gd name="connsiteY37" fmla="*/ 1144787 h 1478957"/>
              <a:gd name="connsiteX38" fmla="*/ 0 w 11125200"/>
              <a:gd name="connsiteY38" fmla="*/ 723266 h 1478957"/>
              <a:gd name="connsiteX39" fmla="*/ 0 w 11125200"/>
              <a:gd name="connsiteY39" fmla="*/ 334170 h 147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25200" h="1478957" fill="none" extrusionOk="0">
                <a:moveTo>
                  <a:pt x="0" y="334170"/>
                </a:moveTo>
                <a:cubicBezTo>
                  <a:pt x="11433" y="184170"/>
                  <a:pt x="169757" y="-16827"/>
                  <a:pt x="334170" y="0"/>
                </a:cubicBezTo>
                <a:cubicBezTo>
                  <a:pt x="567247" y="12223"/>
                  <a:pt x="683963" y="-24312"/>
                  <a:pt x="822157" y="0"/>
                </a:cubicBezTo>
                <a:cubicBezTo>
                  <a:pt x="960351" y="24312"/>
                  <a:pt x="1513443" y="9897"/>
                  <a:pt x="1728418" y="0"/>
                </a:cubicBezTo>
                <a:cubicBezTo>
                  <a:pt x="1943393" y="-9897"/>
                  <a:pt x="2349379" y="-18425"/>
                  <a:pt x="2530111" y="0"/>
                </a:cubicBezTo>
                <a:cubicBezTo>
                  <a:pt x="2710843" y="18425"/>
                  <a:pt x="2931468" y="-23573"/>
                  <a:pt x="3227235" y="0"/>
                </a:cubicBezTo>
                <a:cubicBezTo>
                  <a:pt x="3523002" y="23573"/>
                  <a:pt x="3491042" y="-3870"/>
                  <a:pt x="3610653" y="0"/>
                </a:cubicBezTo>
                <a:cubicBezTo>
                  <a:pt x="3730264" y="3870"/>
                  <a:pt x="4086565" y="-65"/>
                  <a:pt x="4307777" y="0"/>
                </a:cubicBezTo>
                <a:cubicBezTo>
                  <a:pt x="4528989" y="65"/>
                  <a:pt x="4721979" y="25323"/>
                  <a:pt x="5004901" y="0"/>
                </a:cubicBezTo>
                <a:cubicBezTo>
                  <a:pt x="5287823" y="-25323"/>
                  <a:pt x="5458336" y="-12651"/>
                  <a:pt x="5702025" y="0"/>
                </a:cubicBezTo>
                <a:cubicBezTo>
                  <a:pt x="5945714" y="12651"/>
                  <a:pt x="6209494" y="-6218"/>
                  <a:pt x="6399149" y="0"/>
                </a:cubicBezTo>
                <a:cubicBezTo>
                  <a:pt x="6588804" y="6218"/>
                  <a:pt x="6843153" y="-24497"/>
                  <a:pt x="7200841" y="0"/>
                </a:cubicBezTo>
                <a:cubicBezTo>
                  <a:pt x="7558529" y="24497"/>
                  <a:pt x="7545871" y="19166"/>
                  <a:pt x="7793397" y="0"/>
                </a:cubicBezTo>
                <a:cubicBezTo>
                  <a:pt x="8040923" y="-19166"/>
                  <a:pt x="8291862" y="-12711"/>
                  <a:pt x="8490521" y="0"/>
                </a:cubicBezTo>
                <a:cubicBezTo>
                  <a:pt x="8689180" y="12711"/>
                  <a:pt x="8837709" y="8266"/>
                  <a:pt x="8978508" y="0"/>
                </a:cubicBezTo>
                <a:cubicBezTo>
                  <a:pt x="9119307" y="-8266"/>
                  <a:pt x="9430337" y="-3876"/>
                  <a:pt x="9571063" y="0"/>
                </a:cubicBezTo>
                <a:cubicBezTo>
                  <a:pt x="9711790" y="3876"/>
                  <a:pt x="9853944" y="-10431"/>
                  <a:pt x="10059050" y="0"/>
                </a:cubicBezTo>
                <a:cubicBezTo>
                  <a:pt x="10264156" y="10431"/>
                  <a:pt x="10430609" y="-2036"/>
                  <a:pt x="10791030" y="0"/>
                </a:cubicBezTo>
                <a:cubicBezTo>
                  <a:pt x="10954347" y="21268"/>
                  <a:pt x="11121639" y="152550"/>
                  <a:pt x="11125200" y="334170"/>
                </a:cubicBezTo>
                <a:cubicBezTo>
                  <a:pt x="11126773" y="508132"/>
                  <a:pt x="11132315" y="650464"/>
                  <a:pt x="11125200" y="739479"/>
                </a:cubicBezTo>
                <a:cubicBezTo>
                  <a:pt x="11118085" y="828494"/>
                  <a:pt x="11107530" y="1004574"/>
                  <a:pt x="11125200" y="1144787"/>
                </a:cubicBezTo>
                <a:cubicBezTo>
                  <a:pt x="11130897" y="1311408"/>
                  <a:pt x="10988442" y="1487595"/>
                  <a:pt x="10791030" y="1478957"/>
                </a:cubicBezTo>
                <a:cubicBezTo>
                  <a:pt x="10516053" y="1470135"/>
                  <a:pt x="10429234" y="1470861"/>
                  <a:pt x="10198475" y="1478957"/>
                </a:cubicBezTo>
                <a:cubicBezTo>
                  <a:pt x="9967717" y="1487053"/>
                  <a:pt x="9639862" y="1441115"/>
                  <a:pt x="9292213" y="1478957"/>
                </a:cubicBezTo>
                <a:cubicBezTo>
                  <a:pt x="8944564" y="1516799"/>
                  <a:pt x="8722198" y="1503319"/>
                  <a:pt x="8385952" y="1478957"/>
                </a:cubicBezTo>
                <a:cubicBezTo>
                  <a:pt x="8049706" y="1454595"/>
                  <a:pt x="7871666" y="1448643"/>
                  <a:pt x="7688828" y="1478957"/>
                </a:cubicBezTo>
                <a:cubicBezTo>
                  <a:pt x="7505990" y="1509271"/>
                  <a:pt x="7238727" y="1513512"/>
                  <a:pt x="6991704" y="1478957"/>
                </a:cubicBezTo>
                <a:cubicBezTo>
                  <a:pt x="6744681" y="1444402"/>
                  <a:pt x="6341266" y="1472861"/>
                  <a:pt x="6085443" y="1478957"/>
                </a:cubicBezTo>
                <a:cubicBezTo>
                  <a:pt x="5829620" y="1485053"/>
                  <a:pt x="5627933" y="1464871"/>
                  <a:pt x="5388319" y="1478957"/>
                </a:cubicBezTo>
                <a:cubicBezTo>
                  <a:pt x="5148705" y="1493043"/>
                  <a:pt x="4919496" y="1498312"/>
                  <a:pt x="4691195" y="1478957"/>
                </a:cubicBezTo>
                <a:cubicBezTo>
                  <a:pt x="4462894" y="1459602"/>
                  <a:pt x="4261535" y="1454736"/>
                  <a:pt x="4098640" y="1478957"/>
                </a:cubicBezTo>
                <a:cubicBezTo>
                  <a:pt x="3935746" y="1503178"/>
                  <a:pt x="3612759" y="1452287"/>
                  <a:pt x="3296947" y="1478957"/>
                </a:cubicBezTo>
                <a:cubicBezTo>
                  <a:pt x="2981135" y="1505627"/>
                  <a:pt x="2876741" y="1446734"/>
                  <a:pt x="2495254" y="1478957"/>
                </a:cubicBezTo>
                <a:cubicBezTo>
                  <a:pt x="2113767" y="1511180"/>
                  <a:pt x="1893019" y="1473512"/>
                  <a:pt x="1693562" y="1478957"/>
                </a:cubicBezTo>
                <a:cubicBezTo>
                  <a:pt x="1494105" y="1484402"/>
                  <a:pt x="1479341" y="1463318"/>
                  <a:pt x="1310144" y="1478957"/>
                </a:cubicBezTo>
                <a:cubicBezTo>
                  <a:pt x="1140947" y="1494596"/>
                  <a:pt x="1005000" y="1464638"/>
                  <a:pt x="926725" y="1478957"/>
                </a:cubicBezTo>
                <a:cubicBezTo>
                  <a:pt x="848450" y="1493276"/>
                  <a:pt x="507292" y="1497592"/>
                  <a:pt x="334170" y="1478957"/>
                </a:cubicBezTo>
                <a:cubicBezTo>
                  <a:pt x="174532" y="1465432"/>
                  <a:pt x="19250" y="1329896"/>
                  <a:pt x="0" y="1144787"/>
                </a:cubicBezTo>
                <a:cubicBezTo>
                  <a:pt x="14485" y="982607"/>
                  <a:pt x="-16867" y="904285"/>
                  <a:pt x="0" y="723266"/>
                </a:cubicBezTo>
                <a:cubicBezTo>
                  <a:pt x="16867" y="542247"/>
                  <a:pt x="-5653" y="521502"/>
                  <a:pt x="0" y="334170"/>
                </a:cubicBezTo>
                <a:close/>
              </a:path>
              <a:path w="11125200" h="1478957" stroke="0" extrusionOk="0">
                <a:moveTo>
                  <a:pt x="0" y="334170"/>
                </a:moveTo>
                <a:cubicBezTo>
                  <a:pt x="-6912" y="156868"/>
                  <a:pt x="159683" y="42599"/>
                  <a:pt x="334170" y="0"/>
                </a:cubicBezTo>
                <a:cubicBezTo>
                  <a:pt x="527007" y="8560"/>
                  <a:pt x="626016" y="-20801"/>
                  <a:pt x="822157" y="0"/>
                </a:cubicBezTo>
                <a:cubicBezTo>
                  <a:pt x="1018298" y="20801"/>
                  <a:pt x="1159430" y="-21379"/>
                  <a:pt x="1414712" y="0"/>
                </a:cubicBezTo>
                <a:cubicBezTo>
                  <a:pt x="1669994" y="21379"/>
                  <a:pt x="1681692" y="-17293"/>
                  <a:pt x="1798130" y="0"/>
                </a:cubicBezTo>
                <a:cubicBezTo>
                  <a:pt x="1914568" y="17293"/>
                  <a:pt x="2275112" y="-8659"/>
                  <a:pt x="2599823" y="0"/>
                </a:cubicBezTo>
                <a:cubicBezTo>
                  <a:pt x="2924534" y="8659"/>
                  <a:pt x="2847558" y="10140"/>
                  <a:pt x="2983241" y="0"/>
                </a:cubicBezTo>
                <a:cubicBezTo>
                  <a:pt x="3118924" y="-10140"/>
                  <a:pt x="3364598" y="-502"/>
                  <a:pt x="3680365" y="0"/>
                </a:cubicBezTo>
                <a:cubicBezTo>
                  <a:pt x="3996132" y="502"/>
                  <a:pt x="4038732" y="-6131"/>
                  <a:pt x="4168352" y="0"/>
                </a:cubicBezTo>
                <a:cubicBezTo>
                  <a:pt x="4297972" y="6131"/>
                  <a:pt x="4555535" y="-4063"/>
                  <a:pt x="4656339" y="0"/>
                </a:cubicBezTo>
                <a:cubicBezTo>
                  <a:pt x="4757143" y="4063"/>
                  <a:pt x="4852881" y="3999"/>
                  <a:pt x="5039757" y="0"/>
                </a:cubicBezTo>
                <a:cubicBezTo>
                  <a:pt x="5226633" y="-3999"/>
                  <a:pt x="5335949" y="2007"/>
                  <a:pt x="5423175" y="0"/>
                </a:cubicBezTo>
                <a:cubicBezTo>
                  <a:pt x="5510401" y="-2007"/>
                  <a:pt x="5787529" y="-2179"/>
                  <a:pt x="5911162" y="0"/>
                </a:cubicBezTo>
                <a:cubicBezTo>
                  <a:pt x="6034795" y="2179"/>
                  <a:pt x="6233888" y="16450"/>
                  <a:pt x="6503717" y="0"/>
                </a:cubicBezTo>
                <a:cubicBezTo>
                  <a:pt x="6773547" y="-16450"/>
                  <a:pt x="7051350" y="35688"/>
                  <a:pt x="7305410" y="0"/>
                </a:cubicBezTo>
                <a:cubicBezTo>
                  <a:pt x="7559470" y="-35688"/>
                  <a:pt x="7771541" y="-324"/>
                  <a:pt x="8002534" y="0"/>
                </a:cubicBezTo>
                <a:cubicBezTo>
                  <a:pt x="8233527" y="324"/>
                  <a:pt x="8376710" y="9210"/>
                  <a:pt x="8595089" y="0"/>
                </a:cubicBezTo>
                <a:cubicBezTo>
                  <a:pt x="8813468" y="-9210"/>
                  <a:pt x="9022383" y="7389"/>
                  <a:pt x="9187645" y="0"/>
                </a:cubicBezTo>
                <a:cubicBezTo>
                  <a:pt x="9352907" y="-7389"/>
                  <a:pt x="9446555" y="10880"/>
                  <a:pt x="9675632" y="0"/>
                </a:cubicBezTo>
                <a:cubicBezTo>
                  <a:pt x="9904709" y="-10880"/>
                  <a:pt x="10361655" y="-51130"/>
                  <a:pt x="10791030" y="0"/>
                </a:cubicBezTo>
                <a:cubicBezTo>
                  <a:pt x="10960397" y="8236"/>
                  <a:pt x="11156086" y="147644"/>
                  <a:pt x="11125200" y="334170"/>
                </a:cubicBezTo>
                <a:cubicBezTo>
                  <a:pt x="11126328" y="447570"/>
                  <a:pt x="11121822" y="561578"/>
                  <a:pt x="11125200" y="747585"/>
                </a:cubicBezTo>
                <a:cubicBezTo>
                  <a:pt x="11128578" y="933593"/>
                  <a:pt x="11132199" y="990042"/>
                  <a:pt x="11125200" y="1144787"/>
                </a:cubicBezTo>
                <a:cubicBezTo>
                  <a:pt x="11091828" y="1313630"/>
                  <a:pt x="10999678" y="1484282"/>
                  <a:pt x="10791030" y="1478957"/>
                </a:cubicBezTo>
                <a:cubicBezTo>
                  <a:pt x="10402685" y="1459531"/>
                  <a:pt x="10252743" y="1520840"/>
                  <a:pt x="9884769" y="1478957"/>
                </a:cubicBezTo>
                <a:cubicBezTo>
                  <a:pt x="9516795" y="1437074"/>
                  <a:pt x="9444577" y="1472404"/>
                  <a:pt x="9292213" y="1478957"/>
                </a:cubicBezTo>
                <a:cubicBezTo>
                  <a:pt x="9139849" y="1485510"/>
                  <a:pt x="8979418" y="1454496"/>
                  <a:pt x="8699658" y="1478957"/>
                </a:cubicBezTo>
                <a:cubicBezTo>
                  <a:pt x="8419898" y="1503418"/>
                  <a:pt x="8318506" y="1464502"/>
                  <a:pt x="8211671" y="1478957"/>
                </a:cubicBezTo>
                <a:cubicBezTo>
                  <a:pt x="8104836" y="1493412"/>
                  <a:pt x="7995139" y="1483777"/>
                  <a:pt x="7828253" y="1478957"/>
                </a:cubicBezTo>
                <a:cubicBezTo>
                  <a:pt x="7661367" y="1474137"/>
                  <a:pt x="7568206" y="1483880"/>
                  <a:pt x="7340266" y="1478957"/>
                </a:cubicBezTo>
                <a:cubicBezTo>
                  <a:pt x="7112326" y="1474034"/>
                  <a:pt x="6882043" y="1470759"/>
                  <a:pt x="6643142" y="1478957"/>
                </a:cubicBezTo>
                <a:cubicBezTo>
                  <a:pt x="6404241" y="1487155"/>
                  <a:pt x="6354439" y="1490973"/>
                  <a:pt x="6259724" y="1478957"/>
                </a:cubicBezTo>
                <a:cubicBezTo>
                  <a:pt x="6165009" y="1466941"/>
                  <a:pt x="6029689" y="1473297"/>
                  <a:pt x="5876306" y="1478957"/>
                </a:cubicBezTo>
                <a:cubicBezTo>
                  <a:pt x="5722923" y="1484617"/>
                  <a:pt x="5573882" y="1457683"/>
                  <a:pt x="5388319" y="1478957"/>
                </a:cubicBezTo>
                <a:cubicBezTo>
                  <a:pt x="5202756" y="1500231"/>
                  <a:pt x="4897729" y="1502182"/>
                  <a:pt x="4691195" y="1478957"/>
                </a:cubicBezTo>
                <a:cubicBezTo>
                  <a:pt x="4484661" y="1455732"/>
                  <a:pt x="4343336" y="1489033"/>
                  <a:pt x="4098640" y="1478957"/>
                </a:cubicBezTo>
                <a:cubicBezTo>
                  <a:pt x="3853944" y="1468881"/>
                  <a:pt x="3722825" y="1484205"/>
                  <a:pt x="3506084" y="1478957"/>
                </a:cubicBezTo>
                <a:cubicBezTo>
                  <a:pt x="3289343" y="1473709"/>
                  <a:pt x="3177124" y="1457089"/>
                  <a:pt x="2913529" y="1478957"/>
                </a:cubicBezTo>
                <a:cubicBezTo>
                  <a:pt x="2649935" y="1500825"/>
                  <a:pt x="2367412" y="1460156"/>
                  <a:pt x="2216405" y="1478957"/>
                </a:cubicBezTo>
                <a:cubicBezTo>
                  <a:pt x="2065398" y="1497758"/>
                  <a:pt x="1604039" y="1434201"/>
                  <a:pt x="1310144" y="1478957"/>
                </a:cubicBezTo>
                <a:cubicBezTo>
                  <a:pt x="1016249" y="1523713"/>
                  <a:pt x="658689" y="1476299"/>
                  <a:pt x="334170" y="1478957"/>
                </a:cubicBezTo>
                <a:cubicBezTo>
                  <a:pt x="145191" y="1477971"/>
                  <a:pt x="15663" y="1345556"/>
                  <a:pt x="0" y="1144787"/>
                </a:cubicBezTo>
                <a:cubicBezTo>
                  <a:pt x="-3697" y="997614"/>
                  <a:pt x="19206" y="860678"/>
                  <a:pt x="0" y="747585"/>
                </a:cubicBezTo>
                <a:cubicBezTo>
                  <a:pt x="-19206" y="634492"/>
                  <a:pt x="-3688" y="456937"/>
                  <a:pt x="0" y="3341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Trao đổi về những điểm cần lưu ý khi viết bài văn thuật lại một sự việc đã chứng kiến hoặc tham gia.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139AD-2840-34E2-32C7-0650AF635707}"/>
              </a:ext>
            </a:extLst>
          </p:cNvPr>
          <p:cNvGrpSpPr/>
          <p:nvPr/>
        </p:nvGrpSpPr>
        <p:grpSpPr>
          <a:xfrm>
            <a:off x="1239838" y="1844977"/>
            <a:ext cx="10704511" cy="1145424"/>
            <a:chOff x="421262" y="501210"/>
            <a:chExt cx="12582419" cy="13463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300808-20D2-CDB0-9015-7CC06CA1C4C4}"/>
                </a:ext>
              </a:extLst>
            </p:cNvPr>
            <p:cNvSpPr/>
            <p:nvPr/>
          </p:nvSpPr>
          <p:spPr>
            <a:xfrm>
              <a:off x="1257323" y="680692"/>
              <a:ext cx="11746358" cy="1012116"/>
            </a:xfrm>
            <a:custGeom>
              <a:avLst/>
              <a:gdLst>
                <a:gd name="connsiteX0" fmla="*/ 0 w 11746358"/>
                <a:gd name="connsiteY0" fmla="*/ 228688 h 1012116"/>
                <a:gd name="connsiteX1" fmla="*/ 228688 w 11746358"/>
                <a:gd name="connsiteY1" fmla="*/ 0 h 1012116"/>
                <a:gd name="connsiteX2" fmla="*/ 779856 w 11746358"/>
                <a:gd name="connsiteY2" fmla="*/ 0 h 1012116"/>
                <a:gd name="connsiteX3" fmla="*/ 1443914 w 11746358"/>
                <a:gd name="connsiteY3" fmla="*/ 0 h 1012116"/>
                <a:gd name="connsiteX4" fmla="*/ 2107971 w 11746358"/>
                <a:gd name="connsiteY4" fmla="*/ 0 h 1012116"/>
                <a:gd name="connsiteX5" fmla="*/ 2772029 w 11746358"/>
                <a:gd name="connsiteY5" fmla="*/ 0 h 1012116"/>
                <a:gd name="connsiteX6" fmla="*/ 3436087 w 11746358"/>
                <a:gd name="connsiteY6" fmla="*/ 0 h 1012116"/>
                <a:gd name="connsiteX7" fmla="*/ 4213035 w 11746358"/>
                <a:gd name="connsiteY7" fmla="*/ 0 h 1012116"/>
                <a:gd name="connsiteX8" fmla="*/ 4764203 w 11746358"/>
                <a:gd name="connsiteY8" fmla="*/ 0 h 1012116"/>
                <a:gd name="connsiteX9" fmla="*/ 5428260 w 11746358"/>
                <a:gd name="connsiteY9" fmla="*/ 0 h 1012116"/>
                <a:gd name="connsiteX10" fmla="*/ 5866538 w 11746358"/>
                <a:gd name="connsiteY10" fmla="*/ 0 h 1012116"/>
                <a:gd name="connsiteX11" fmla="*/ 6417706 w 11746358"/>
                <a:gd name="connsiteY11" fmla="*/ 0 h 1012116"/>
                <a:gd name="connsiteX12" fmla="*/ 6855984 w 11746358"/>
                <a:gd name="connsiteY12" fmla="*/ 0 h 1012116"/>
                <a:gd name="connsiteX13" fmla="*/ 7294263 w 11746358"/>
                <a:gd name="connsiteY13" fmla="*/ 0 h 1012116"/>
                <a:gd name="connsiteX14" fmla="*/ 8071210 w 11746358"/>
                <a:gd name="connsiteY14" fmla="*/ 0 h 1012116"/>
                <a:gd name="connsiteX15" fmla="*/ 8961048 w 11746358"/>
                <a:gd name="connsiteY15" fmla="*/ 0 h 1012116"/>
                <a:gd name="connsiteX16" fmla="*/ 9737995 w 11746358"/>
                <a:gd name="connsiteY16" fmla="*/ 0 h 1012116"/>
                <a:gd name="connsiteX17" fmla="*/ 10627833 w 11746358"/>
                <a:gd name="connsiteY17" fmla="*/ 0 h 1012116"/>
                <a:gd name="connsiteX18" fmla="*/ 11517670 w 11746358"/>
                <a:gd name="connsiteY18" fmla="*/ 0 h 1012116"/>
                <a:gd name="connsiteX19" fmla="*/ 11746358 w 11746358"/>
                <a:gd name="connsiteY19" fmla="*/ 228688 h 1012116"/>
                <a:gd name="connsiteX20" fmla="*/ 11746358 w 11746358"/>
                <a:gd name="connsiteY20" fmla="*/ 783428 h 1012116"/>
                <a:gd name="connsiteX21" fmla="*/ 11517670 w 11746358"/>
                <a:gd name="connsiteY21" fmla="*/ 1012116 h 1012116"/>
                <a:gd name="connsiteX22" fmla="*/ 10853612 w 11746358"/>
                <a:gd name="connsiteY22" fmla="*/ 1012116 h 1012116"/>
                <a:gd name="connsiteX23" fmla="*/ 9963775 w 11746358"/>
                <a:gd name="connsiteY23" fmla="*/ 1012116 h 1012116"/>
                <a:gd name="connsiteX24" fmla="*/ 9299717 w 11746358"/>
                <a:gd name="connsiteY24" fmla="*/ 1012116 h 1012116"/>
                <a:gd name="connsiteX25" fmla="*/ 8635659 w 11746358"/>
                <a:gd name="connsiteY25" fmla="*/ 1012116 h 1012116"/>
                <a:gd name="connsiteX26" fmla="*/ 8084491 w 11746358"/>
                <a:gd name="connsiteY26" fmla="*/ 1012116 h 1012116"/>
                <a:gd name="connsiteX27" fmla="*/ 7307544 w 11746358"/>
                <a:gd name="connsiteY27" fmla="*/ 1012116 h 1012116"/>
                <a:gd name="connsiteX28" fmla="*/ 6530596 w 11746358"/>
                <a:gd name="connsiteY28" fmla="*/ 1012116 h 1012116"/>
                <a:gd name="connsiteX29" fmla="*/ 5753649 w 11746358"/>
                <a:gd name="connsiteY29" fmla="*/ 1012116 h 1012116"/>
                <a:gd name="connsiteX30" fmla="*/ 5428260 w 11746358"/>
                <a:gd name="connsiteY30" fmla="*/ 1012116 h 1012116"/>
                <a:gd name="connsiteX31" fmla="*/ 5102872 w 11746358"/>
                <a:gd name="connsiteY31" fmla="*/ 1012116 h 1012116"/>
                <a:gd name="connsiteX32" fmla="*/ 4664594 w 11746358"/>
                <a:gd name="connsiteY32" fmla="*/ 1012116 h 1012116"/>
                <a:gd name="connsiteX33" fmla="*/ 3887646 w 11746358"/>
                <a:gd name="connsiteY33" fmla="*/ 1012116 h 1012116"/>
                <a:gd name="connsiteX34" fmla="*/ 3110699 w 11746358"/>
                <a:gd name="connsiteY34" fmla="*/ 1012116 h 1012116"/>
                <a:gd name="connsiteX35" fmla="*/ 2672421 w 11746358"/>
                <a:gd name="connsiteY35" fmla="*/ 1012116 h 1012116"/>
                <a:gd name="connsiteX36" fmla="*/ 1782583 w 11746358"/>
                <a:gd name="connsiteY36" fmla="*/ 1012116 h 1012116"/>
                <a:gd name="connsiteX37" fmla="*/ 892746 w 11746358"/>
                <a:gd name="connsiteY37" fmla="*/ 1012116 h 1012116"/>
                <a:gd name="connsiteX38" fmla="*/ 228688 w 11746358"/>
                <a:gd name="connsiteY38" fmla="*/ 1012116 h 1012116"/>
                <a:gd name="connsiteX39" fmla="*/ 0 w 11746358"/>
                <a:gd name="connsiteY39" fmla="*/ 783428 h 1012116"/>
                <a:gd name="connsiteX40" fmla="*/ 0 w 1174635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4635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389500" y="-12436"/>
                    <a:pt x="578608" y="7490"/>
                    <a:pt x="779856" y="0"/>
                  </a:cubicBezTo>
                  <a:cubicBezTo>
                    <a:pt x="981104" y="-7490"/>
                    <a:pt x="1221487" y="-14885"/>
                    <a:pt x="1443914" y="0"/>
                  </a:cubicBezTo>
                  <a:cubicBezTo>
                    <a:pt x="1666341" y="14885"/>
                    <a:pt x="1776439" y="-20530"/>
                    <a:pt x="2107971" y="0"/>
                  </a:cubicBezTo>
                  <a:cubicBezTo>
                    <a:pt x="2439503" y="20530"/>
                    <a:pt x="2589620" y="9303"/>
                    <a:pt x="2772029" y="0"/>
                  </a:cubicBezTo>
                  <a:cubicBezTo>
                    <a:pt x="2954438" y="-9303"/>
                    <a:pt x="3224293" y="23129"/>
                    <a:pt x="3436087" y="0"/>
                  </a:cubicBezTo>
                  <a:cubicBezTo>
                    <a:pt x="3647881" y="-23129"/>
                    <a:pt x="4052224" y="-38116"/>
                    <a:pt x="4213035" y="0"/>
                  </a:cubicBezTo>
                  <a:cubicBezTo>
                    <a:pt x="4373846" y="38116"/>
                    <a:pt x="4523019" y="-2749"/>
                    <a:pt x="4764203" y="0"/>
                  </a:cubicBezTo>
                  <a:cubicBezTo>
                    <a:pt x="5005387" y="2749"/>
                    <a:pt x="5294843" y="-13965"/>
                    <a:pt x="5428260" y="0"/>
                  </a:cubicBezTo>
                  <a:cubicBezTo>
                    <a:pt x="5561677" y="13965"/>
                    <a:pt x="5655451" y="-9453"/>
                    <a:pt x="5866538" y="0"/>
                  </a:cubicBezTo>
                  <a:cubicBezTo>
                    <a:pt x="6077625" y="9453"/>
                    <a:pt x="6219612" y="13531"/>
                    <a:pt x="6417706" y="0"/>
                  </a:cubicBezTo>
                  <a:cubicBezTo>
                    <a:pt x="6615800" y="-13531"/>
                    <a:pt x="6645661" y="-5699"/>
                    <a:pt x="6855984" y="0"/>
                  </a:cubicBezTo>
                  <a:cubicBezTo>
                    <a:pt x="7066307" y="5699"/>
                    <a:pt x="7086555" y="-5985"/>
                    <a:pt x="7294263" y="0"/>
                  </a:cubicBezTo>
                  <a:cubicBezTo>
                    <a:pt x="7501971" y="5985"/>
                    <a:pt x="7840196" y="32929"/>
                    <a:pt x="8071210" y="0"/>
                  </a:cubicBezTo>
                  <a:cubicBezTo>
                    <a:pt x="8302224" y="-32929"/>
                    <a:pt x="8588898" y="22388"/>
                    <a:pt x="8961048" y="0"/>
                  </a:cubicBezTo>
                  <a:cubicBezTo>
                    <a:pt x="9333198" y="-22388"/>
                    <a:pt x="9494111" y="27018"/>
                    <a:pt x="9737995" y="0"/>
                  </a:cubicBezTo>
                  <a:cubicBezTo>
                    <a:pt x="9981879" y="-27018"/>
                    <a:pt x="10296423" y="-9249"/>
                    <a:pt x="10627833" y="0"/>
                  </a:cubicBezTo>
                  <a:cubicBezTo>
                    <a:pt x="10959243" y="9249"/>
                    <a:pt x="11259043" y="-39062"/>
                    <a:pt x="11517670" y="0"/>
                  </a:cubicBezTo>
                  <a:cubicBezTo>
                    <a:pt x="11641183" y="8923"/>
                    <a:pt x="11763196" y="97986"/>
                    <a:pt x="11746358" y="228688"/>
                  </a:cubicBezTo>
                  <a:cubicBezTo>
                    <a:pt x="11721054" y="363680"/>
                    <a:pt x="11743912" y="611954"/>
                    <a:pt x="11746358" y="783428"/>
                  </a:cubicBezTo>
                  <a:cubicBezTo>
                    <a:pt x="11772598" y="914833"/>
                    <a:pt x="11615730" y="1008102"/>
                    <a:pt x="11517670" y="1012116"/>
                  </a:cubicBezTo>
                  <a:cubicBezTo>
                    <a:pt x="11296368" y="979858"/>
                    <a:pt x="11172258" y="1002898"/>
                    <a:pt x="10853612" y="1012116"/>
                  </a:cubicBezTo>
                  <a:cubicBezTo>
                    <a:pt x="10534966" y="1021334"/>
                    <a:pt x="10392006" y="1001005"/>
                    <a:pt x="9963775" y="1012116"/>
                  </a:cubicBezTo>
                  <a:cubicBezTo>
                    <a:pt x="9535544" y="1023227"/>
                    <a:pt x="9449432" y="992092"/>
                    <a:pt x="9299717" y="1012116"/>
                  </a:cubicBezTo>
                  <a:cubicBezTo>
                    <a:pt x="9150002" y="1032140"/>
                    <a:pt x="8965496" y="1019168"/>
                    <a:pt x="8635659" y="1012116"/>
                  </a:cubicBezTo>
                  <a:cubicBezTo>
                    <a:pt x="8305822" y="1005064"/>
                    <a:pt x="8324111" y="1022560"/>
                    <a:pt x="8084491" y="1012116"/>
                  </a:cubicBezTo>
                  <a:cubicBezTo>
                    <a:pt x="7844871" y="1001672"/>
                    <a:pt x="7472192" y="1007664"/>
                    <a:pt x="7307544" y="1012116"/>
                  </a:cubicBezTo>
                  <a:cubicBezTo>
                    <a:pt x="7142896" y="1016568"/>
                    <a:pt x="6686280" y="977017"/>
                    <a:pt x="6530596" y="1012116"/>
                  </a:cubicBezTo>
                  <a:cubicBezTo>
                    <a:pt x="6374912" y="1047215"/>
                    <a:pt x="6061224" y="1010177"/>
                    <a:pt x="5753649" y="1012116"/>
                  </a:cubicBezTo>
                  <a:cubicBezTo>
                    <a:pt x="5446074" y="1014055"/>
                    <a:pt x="5520291" y="1021232"/>
                    <a:pt x="5428260" y="1012116"/>
                  </a:cubicBezTo>
                  <a:cubicBezTo>
                    <a:pt x="5336229" y="1003000"/>
                    <a:pt x="5195866" y="1020294"/>
                    <a:pt x="5102872" y="1012116"/>
                  </a:cubicBezTo>
                  <a:cubicBezTo>
                    <a:pt x="5009878" y="1003938"/>
                    <a:pt x="4804618" y="1012683"/>
                    <a:pt x="4664594" y="1012116"/>
                  </a:cubicBezTo>
                  <a:cubicBezTo>
                    <a:pt x="4524570" y="1011549"/>
                    <a:pt x="4143677" y="1044644"/>
                    <a:pt x="3887646" y="1012116"/>
                  </a:cubicBezTo>
                  <a:cubicBezTo>
                    <a:pt x="3631615" y="979588"/>
                    <a:pt x="3443543" y="973548"/>
                    <a:pt x="3110699" y="1012116"/>
                  </a:cubicBezTo>
                  <a:cubicBezTo>
                    <a:pt x="2777855" y="1050684"/>
                    <a:pt x="2775379" y="1020222"/>
                    <a:pt x="2672421" y="1012116"/>
                  </a:cubicBezTo>
                  <a:cubicBezTo>
                    <a:pt x="2569463" y="1004010"/>
                    <a:pt x="1969497" y="1020741"/>
                    <a:pt x="1782583" y="1012116"/>
                  </a:cubicBezTo>
                  <a:cubicBezTo>
                    <a:pt x="1595669" y="1003491"/>
                    <a:pt x="1118409" y="1042336"/>
                    <a:pt x="892746" y="1012116"/>
                  </a:cubicBezTo>
                  <a:cubicBezTo>
                    <a:pt x="667083" y="981896"/>
                    <a:pt x="437214" y="993606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174635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395013" y="2930"/>
                    <a:pt x="550339" y="14561"/>
                    <a:pt x="666966" y="0"/>
                  </a:cubicBezTo>
                  <a:cubicBezTo>
                    <a:pt x="783593" y="-14561"/>
                    <a:pt x="1036304" y="27471"/>
                    <a:pt x="1218134" y="0"/>
                  </a:cubicBezTo>
                  <a:cubicBezTo>
                    <a:pt x="1399964" y="-27471"/>
                    <a:pt x="1475190" y="-11893"/>
                    <a:pt x="1543522" y="0"/>
                  </a:cubicBezTo>
                  <a:cubicBezTo>
                    <a:pt x="1611854" y="11893"/>
                    <a:pt x="2105440" y="-29737"/>
                    <a:pt x="2320470" y="0"/>
                  </a:cubicBezTo>
                  <a:cubicBezTo>
                    <a:pt x="2535500" y="29737"/>
                    <a:pt x="2519349" y="-6676"/>
                    <a:pt x="2645858" y="0"/>
                  </a:cubicBezTo>
                  <a:cubicBezTo>
                    <a:pt x="2772367" y="6676"/>
                    <a:pt x="3031695" y="25592"/>
                    <a:pt x="3309916" y="0"/>
                  </a:cubicBezTo>
                  <a:cubicBezTo>
                    <a:pt x="3588137" y="-25592"/>
                    <a:pt x="3579275" y="6738"/>
                    <a:pt x="3748194" y="0"/>
                  </a:cubicBezTo>
                  <a:cubicBezTo>
                    <a:pt x="3917113" y="-6738"/>
                    <a:pt x="4035134" y="-15321"/>
                    <a:pt x="4186472" y="0"/>
                  </a:cubicBezTo>
                  <a:cubicBezTo>
                    <a:pt x="4337810" y="15321"/>
                    <a:pt x="4420392" y="-7833"/>
                    <a:pt x="4511861" y="0"/>
                  </a:cubicBezTo>
                  <a:cubicBezTo>
                    <a:pt x="4603330" y="7833"/>
                    <a:pt x="4765975" y="-537"/>
                    <a:pt x="4837249" y="0"/>
                  </a:cubicBezTo>
                  <a:cubicBezTo>
                    <a:pt x="4908523" y="537"/>
                    <a:pt x="5138680" y="-11807"/>
                    <a:pt x="5275527" y="0"/>
                  </a:cubicBezTo>
                  <a:cubicBezTo>
                    <a:pt x="5412374" y="11807"/>
                    <a:pt x="5677452" y="26908"/>
                    <a:pt x="5826695" y="0"/>
                  </a:cubicBezTo>
                  <a:cubicBezTo>
                    <a:pt x="5975938" y="-26908"/>
                    <a:pt x="6293543" y="8919"/>
                    <a:pt x="6603643" y="0"/>
                  </a:cubicBezTo>
                  <a:cubicBezTo>
                    <a:pt x="6913743" y="-8919"/>
                    <a:pt x="7121591" y="-10512"/>
                    <a:pt x="7267700" y="0"/>
                  </a:cubicBezTo>
                  <a:cubicBezTo>
                    <a:pt x="7413809" y="10512"/>
                    <a:pt x="7547012" y="-22572"/>
                    <a:pt x="7818868" y="0"/>
                  </a:cubicBezTo>
                  <a:cubicBezTo>
                    <a:pt x="8090724" y="22572"/>
                    <a:pt x="8244358" y="-6148"/>
                    <a:pt x="8370036" y="0"/>
                  </a:cubicBezTo>
                  <a:cubicBezTo>
                    <a:pt x="8495714" y="6148"/>
                    <a:pt x="8598199" y="-2212"/>
                    <a:pt x="8808314" y="0"/>
                  </a:cubicBezTo>
                  <a:cubicBezTo>
                    <a:pt x="9018429" y="2212"/>
                    <a:pt x="9132817" y="-24210"/>
                    <a:pt x="9359482" y="0"/>
                  </a:cubicBezTo>
                  <a:cubicBezTo>
                    <a:pt x="9586147" y="24210"/>
                    <a:pt x="9871635" y="-74"/>
                    <a:pt x="10136430" y="0"/>
                  </a:cubicBezTo>
                  <a:cubicBezTo>
                    <a:pt x="10401225" y="74"/>
                    <a:pt x="10432447" y="-10162"/>
                    <a:pt x="10574708" y="0"/>
                  </a:cubicBezTo>
                  <a:cubicBezTo>
                    <a:pt x="10716969" y="10162"/>
                    <a:pt x="11257986" y="-11458"/>
                    <a:pt x="11517670" y="0"/>
                  </a:cubicBezTo>
                  <a:cubicBezTo>
                    <a:pt x="11630975" y="8540"/>
                    <a:pt x="11726715" y="96422"/>
                    <a:pt x="11746358" y="228688"/>
                  </a:cubicBezTo>
                  <a:cubicBezTo>
                    <a:pt x="11766582" y="381300"/>
                    <a:pt x="11734700" y="601545"/>
                    <a:pt x="11746358" y="783428"/>
                  </a:cubicBezTo>
                  <a:cubicBezTo>
                    <a:pt x="11752980" y="898581"/>
                    <a:pt x="11654756" y="1000252"/>
                    <a:pt x="11517670" y="1012116"/>
                  </a:cubicBezTo>
                  <a:cubicBezTo>
                    <a:pt x="11311786" y="1024928"/>
                    <a:pt x="11109166" y="1000391"/>
                    <a:pt x="10966502" y="1012116"/>
                  </a:cubicBezTo>
                  <a:cubicBezTo>
                    <a:pt x="10823838" y="1023841"/>
                    <a:pt x="10721783" y="992764"/>
                    <a:pt x="10528224" y="1012116"/>
                  </a:cubicBezTo>
                  <a:cubicBezTo>
                    <a:pt x="10334665" y="1031468"/>
                    <a:pt x="10312453" y="996761"/>
                    <a:pt x="10202836" y="1012116"/>
                  </a:cubicBezTo>
                  <a:cubicBezTo>
                    <a:pt x="10093219" y="1027471"/>
                    <a:pt x="9898451" y="1012867"/>
                    <a:pt x="9764558" y="1012116"/>
                  </a:cubicBezTo>
                  <a:cubicBezTo>
                    <a:pt x="9630665" y="1011365"/>
                    <a:pt x="9333718" y="1035376"/>
                    <a:pt x="9100500" y="1012116"/>
                  </a:cubicBezTo>
                  <a:cubicBezTo>
                    <a:pt x="8867282" y="988856"/>
                    <a:pt x="8845488" y="1006780"/>
                    <a:pt x="8775111" y="1012116"/>
                  </a:cubicBezTo>
                  <a:cubicBezTo>
                    <a:pt x="8704734" y="1017452"/>
                    <a:pt x="8556275" y="1022609"/>
                    <a:pt x="8449723" y="1012116"/>
                  </a:cubicBezTo>
                  <a:cubicBezTo>
                    <a:pt x="8343171" y="1001623"/>
                    <a:pt x="8226052" y="1021608"/>
                    <a:pt x="8011445" y="1012116"/>
                  </a:cubicBezTo>
                  <a:cubicBezTo>
                    <a:pt x="7796838" y="1002624"/>
                    <a:pt x="7538172" y="1025201"/>
                    <a:pt x="7347387" y="1012116"/>
                  </a:cubicBezTo>
                  <a:cubicBezTo>
                    <a:pt x="7156602" y="999031"/>
                    <a:pt x="6971974" y="1028071"/>
                    <a:pt x="6796219" y="1012116"/>
                  </a:cubicBezTo>
                  <a:cubicBezTo>
                    <a:pt x="6620464" y="996161"/>
                    <a:pt x="6438625" y="1000217"/>
                    <a:pt x="6245051" y="1012116"/>
                  </a:cubicBezTo>
                  <a:cubicBezTo>
                    <a:pt x="6051477" y="1024015"/>
                    <a:pt x="5834159" y="994131"/>
                    <a:pt x="5693883" y="1012116"/>
                  </a:cubicBezTo>
                  <a:cubicBezTo>
                    <a:pt x="5553607" y="1030101"/>
                    <a:pt x="5297940" y="1034885"/>
                    <a:pt x="5029826" y="1012116"/>
                  </a:cubicBezTo>
                  <a:cubicBezTo>
                    <a:pt x="4761712" y="989347"/>
                    <a:pt x="4357595" y="994586"/>
                    <a:pt x="4139988" y="1012116"/>
                  </a:cubicBezTo>
                  <a:cubicBezTo>
                    <a:pt x="3922381" y="1029646"/>
                    <a:pt x="3867334" y="1014170"/>
                    <a:pt x="3701710" y="1012116"/>
                  </a:cubicBezTo>
                  <a:cubicBezTo>
                    <a:pt x="3536086" y="1010062"/>
                    <a:pt x="3015342" y="1014515"/>
                    <a:pt x="2811873" y="1012116"/>
                  </a:cubicBezTo>
                  <a:cubicBezTo>
                    <a:pt x="2608404" y="1009717"/>
                    <a:pt x="2468548" y="998119"/>
                    <a:pt x="2147815" y="1012116"/>
                  </a:cubicBezTo>
                  <a:cubicBezTo>
                    <a:pt x="1827082" y="1026113"/>
                    <a:pt x="1520758" y="1007011"/>
                    <a:pt x="1257978" y="1012116"/>
                  </a:cubicBezTo>
                  <a:cubicBezTo>
                    <a:pt x="995198" y="1017221"/>
                    <a:pt x="977863" y="1009861"/>
                    <a:pt x="819699" y="1012116"/>
                  </a:cubicBezTo>
                  <a:cubicBezTo>
                    <a:pt x="661535" y="1014371"/>
                    <a:pt x="353934" y="1033030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cục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(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mở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thân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kết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)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C3775C-F630-19BD-0A08-9022E7C7CF91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3FEC3D0-4823-223F-F82B-C0D53CF904A4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0E36DB72-6DB4-FC32-B760-C8673F6FD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98502-0284-387D-D037-6D697C4F538E}"/>
              </a:ext>
            </a:extLst>
          </p:cNvPr>
          <p:cNvGrpSpPr/>
          <p:nvPr/>
        </p:nvGrpSpPr>
        <p:grpSpPr>
          <a:xfrm>
            <a:off x="1239838" y="3506265"/>
            <a:ext cx="9825120" cy="1135405"/>
            <a:chOff x="1122551" y="2722972"/>
            <a:chExt cx="11548761" cy="1334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452EFC-47B7-8D5C-7A04-C22280A8E051}"/>
                </a:ext>
              </a:extLst>
            </p:cNvPr>
            <p:cNvGrpSpPr/>
            <p:nvPr/>
          </p:nvGrpSpPr>
          <p:grpSpPr>
            <a:xfrm>
              <a:off x="1122551" y="2800436"/>
              <a:ext cx="11548761" cy="1257127"/>
              <a:chOff x="5854002" y="1289951"/>
              <a:chExt cx="11548761" cy="12571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4F70A7A-6B31-919D-6432-D766C9541637}"/>
                  </a:ext>
                </a:extLst>
              </p:cNvPr>
              <p:cNvSpPr/>
              <p:nvPr/>
            </p:nvSpPr>
            <p:spPr>
              <a:xfrm>
                <a:off x="6941997" y="1412457"/>
                <a:ext cx="10460766" cy="1012116"/>
              </a:xfrm>
              <a:custGeom>
                <a:avLst/>
                <a:gdLst>
                  <a:gd name="connsiteX0" fmla="*/ 0 w 10460766"/>
                  <a:gd name="connsiteY0" fmla="*/ 228688 h 1012116"/>
                  <a:gd name="connsiteX1" fmla="*/ 228688 w 10460766"/>
                  <a:gd name="connsiteY1" fmla="*/ 0 h 1012116"/>
                  <a:gd name="connsiteX2" fmla="*/ 1095648 w 10460766"/>
                  <a:gd name="connsiteY2" fmla="*/ 0 h 1012116"/>
                  <a:gd name="connsiteX3" fmla="*/ 1662507 w 10460766"/>
                  <a:gd name="connsiteY3" fmla="*/ 0 h 1012116"/>
                  <a:gd name="connsiteX4" fmla="*/ 2529468 w 10460766"/>
                  <a:gd name="connsiteY4" fmla="*/ 0 h 1012116"/>
                  <a:gd name="connsiteX5" fmla="*/ 3296394 w 10460766"/>
                  <a:gd name="connsiteY5" fmla="*/ 0 h 1012116"/>
                  <a:gd name="connsiteX6" fmla="*/ 3963287 w 10460766"/>
                  <a:gd name="connsiteY6" fmla="*/ 0 h 1012116"/>
                  <a:gd name="connsiteX7" fmla="*/ 4330078 w 10460766"/>
                  <a:gd name="connsiteY7" fmla="*/ 0 h 1012116"/>
                  <a:gd name="connsiteX8" fmla="*/ 4996971 w 10460766"/>
                  <a:gd name="connsiteY8" fmla="*/ 0 h 1012116"/>
                  <a:gd name="connsiteX9" fmla="*/ 5663863 w 10460766"/>
                  <a:gd name="connsiteY9" fmla="*/ 0 h 1012116"/>
                  <a:gd name="connsiteX10" fmla="*/ 6330756 w 10460766"/>
                  <a:gd name="connsiteY10" fmla="*/ 0 h 1012116"/>
                  <a:gd name="connsiteX11" fmla="*/ 6997649 w 10460766"/>
                  <a:gd name="connsiteY11" fmla="*/ 0 h 1012116"/>
                  <a:gd name="connsiteX12" fmla="*/ 7764575 w 10460766"/>
                  <a:gd name="connsiteY12" fmla="*/ 0 h 1012116"/>
                  <a:gd name="connsiteX13" fmla="*/ 8331434 w 10460766"/>
                  <a:gd name="connsiteY13" fmla="*/ 0 h 1012116"/>
                  <a:gd name="connsiteX14" fmla="*/ 8998327 w 10460766"/>
                  <a:gd name="connsiteY14" fmla="*/ 0 h 1012116"/>
                  <a:gd name="connsiteX15" fmla="*/ 9465151 w 10460766"/>
                  <a:gd name="connsiteY15" fmla="*/ 0 h 1012116"/>
                  <a:gd name="connsiteX16" fmla="*/ 10232078 w 10460766"/>
                  <a:gd name="connsiteY16" fmla="*/ 0 h 1012116"/>
                  <a:gd name="connsiteX17" fmla="*/ 10460766 w 10460766"/>
                  <a:gd name="connsiteY17" fmla="*/ 228688 h 1012116"/>
                  <a:gd name="connsiteX18" fmla="*/ 10460766 w 10460766"/>
                  <a:gd name="connsiteY18" fmla="*/ 783428 h 1012116"/>
                  <a:gd name="connsiteX19" fmla="*/ 10232078 w 10460766"/>
                  <a:gd name="connsiteY19" fmla="*/ 1012116 h 1012116"/>
                  <a:gd name="connsiteX20" fmla="*/ 9465151 w 10460766"/>
                  <a:gd name="connsiteY20" fmla="*/ 1012116 h 1012116"/>
                  <a:gd name="connsiteX21" fmla="*/ 8798259 w 10460766"/>
                  <a:gd name="connsiteY21" fmla="*/ 1012116 h 1012116"/>
                  <a:gd name="connsiteX22" fmla="*/ 8231400 w 10460766"/>
                  <a:gd name="connsiteY22" fmla="*/ 1012116 h 1012116"/>
                  <a:gd name="connsiteX23" fmla="*/ 7464473 w 10460766"/>
                  <a:gd name="connsiteY23" fmla="*/ 1012116 h 1012116"/>
                  <a:gd name="connsiteX24" fmla="*/ 6597513 w 10460766"/>
                  <a:gd name="connsiteY24" fmla="*/ 1012116 h 1012116"/>
                  <a:gd name="connsiteX25" fmla="*/ 5730553 w 10460766"/>
                  <a:gd name="connsiteY25" fmla="*/ 1012116 h 1012116"/>
                  <a:gd name="connsiteX26" fmla="*/ 5063660 w 10460766"/>
                  <a:gd name="connsiteY26" fmla="*/ 1012116 h 1012116"/>
                  <a:gd name="connsiteX27" fmla="*/ 4396767 w 10460766"/>
                  <a:gd name="connsiteY27" fmla="*/ 1012116 h 1012116"/>
                  <a:gd name="connsiteX28" fmla="*/ 3529807 w 10460766"/>
                  <a:gd name="connsiteY28" fmla="*/ 1012116 h 1012116"/>
                  <a:gd name="connsiteX29" fmla="*/ 2862914 w 10460766"/>
                  <a:gd name="connsiteY29" fmla="*/ 1012116 h 1012116"/>
                  <a:gd name="connsiteX30" fmla="*/ 2196021 w 10460766"/>
                  <a:gd name="connsiteY30" fmla="*/ 1012116 h 1012116"/>
                  <a:gd name="connsiteX31" fmla="*/ 1629163 w 10460766"/>
                  <a:gd name="connsiteY31" fmla="*/ 1012116 h 1012116"/>
                  <a:gd name="connsiteX32" fmla="*/ 862236 w 10460766"/>
                  <a:gd name="connsiteY32" fmla="*/ 1012116 h 1012116"/>
                  <a:gd name="connsiteX33" fmla="*/ 228688 w 10460766"/>
                  <a:gd name="connsiteY33" fmla="*/ 1012116 h 1012116"/>
                  <a:gd name="connsiteX34" fmla="*/ 0 w 10460766"/>
                  <a:gd name="connsiteY34" fmla="*/ 783428 h 1012116"/>
                  <a:gd name="connsiteX35" fmla="*/ 0 w 10460766"/>
                  <a:gd name="connsiteY35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460766" h="1012116" fill="none" extrusionOk="0">
                    <a:moveTo>
                      <a:pt x="0" y="228688"/>
                    </a:moveTo>
                    <a:cubicBezTo>
                      <a:pt x="29484" y="110781"/>
                      <a:pt x="115397" y="-21261"/>
                      <a:pt x="228688" y="0"/>
                    </a:cubicBezTo>
                    <a:cubicBezTo>
                      <a:pt x="523916" y="25391"/>
                      <a:pt x="812293" y="1560"/>
                      <a:pt x="1095648" y="0"/>
                    </a:cubicBezTo>
                    <a:cubicBezTo>
                      <a:pt x="1379003" y="-1560"/>
                      <a:pt x="1436675" y="25704"/>
                      <a:pt x="1662507" y="0"/>
                    </a:cubicBezTo>
                    <a:cubicBezTo>
                      <a:pt x="1888339" y="-25704"/>
                      <a:pt x="2315729" y="19736"/>
                      <a:pt x="2529468" y="0"/>
                    </a:cubicBezTo>
                    <a:cubicBezTo>
                      <a:pt x="2743207" y="-19736"/>
                      <a:pt x="2956593" y="-13859"/>
                      <a:pt x="3296394" y="0"/>
                    </a:cubicBezTo>
                    <a:cubicBezTo>
                      <a:pt x="3636195" y="13859"/>
                      <a:pt x="3761354" y="-10570"/>
                      <a:pt x="3963287" y="0"/>
                    </a:cubicBezTo>
                    <a:cubicBezTo>
                      <a:pt x="4165220" y="10570"/>
                      <a:pt x="4204932" y="-1974"/>
                      <a:pt x="4330078" y="0"/>
                    </a:cubicBezTo>
                    <a:cubicBezTo>
                      <a:pt x="4455224" y="1974"/>
                      <a:pt x="4755622" y="19032"/>
                      <a:pt x="4996971" y="0"/>
                    </a:cubicBezTo>
                    <a:cubicBezTo>
                      <a:pt x="5238320" y="-19032"/>
                      <a:pt x="5455459" y="19068"/>
                      <a:pt x="5663863" y="0"/>
                    </a:cubicBezTo>
                    <a:cubicBezTo>
                      <a:pt x="5872267" y="-19068"/>
                      <a:pt x="6026829" y="25308"/>
                      <a:pt x="6330756" y="0"/>
                    </a:cubicBezTo>
                    <a:cubicBezTo>
                      <a:pt x="6634683" y="-25308"/>
                      <a:pt x="6766799" y="-190"/>
                      <a:pt x="6997649" y="0"/>
                    </a:cubicBezTo>
                    <a:cubicBezTo>
                      <a:pt x="7228499" y="190"/>
                      <a:pt x="7524888" y="-23479"/>
                      <a:pt x="7764575" y="0"/>
                    </a:cubicBezTo>
                    <a:cubicBezTo>
                      <a:pt x="8004262" y="23479"/>
                      <a:pt x="8077113" y="8168"/>
                      <a:pt x="8331434" y="0"/>
                    </a:cubicBezTo>
                    <a:cubicBezTo>
                      <a:pt x="8585755" y="-8168"/>
                      <a:pt x="8749354" y="29588"/>
                      <a:pt x="8998327" y="0"/>
                    </a:cubicBezTo>
                    <a:cubicBezTo>
                      <a:pt x="9247300" y="-29588"/>
                      <a:pt x="9319026" y="14028"/>
                      <a:pt x="9465151" y="0"/>
                    </a:cubicBezTo>
                    <a:cubicBezTo>
                      <a:pt x="9611276" y="-14028"/>
                      <a:pt x="10005962" y="-13974"/>
                      <a:pt x="10232078" y="0"/>
                    </a:cubicBezTo>
                    <a:cubicBezTo>
                      <a:pt x="10353207" y="6025"/>
                      <a:pt x="10481769" y="87238"/>
                      <a:pt x="10460766" y="228688"/>
                    </a:cubicBezTo>
                    <a:cubicBezTo>
                      <a:pt x="10482681" y="349355"/>
                      <a:pt x="10478932" y="587715"/>
                      <a:pt x="10460766" y="783428"/>
                    </a:cubicBezTo>
                    <a:cubicBezTo>
                      <a:pt x="10448013" y="915981"/>
                      <a:pt x="10361799" y="1009797"/>
                      <a:pt x="10232078" y="1012116"/>
                    </a:cubicBezTo>
                    <a:cubicBezTo>
                      <a:pt x="9869851" y="1038424"/>
                      <a:pt x="9846707" y="978962"/>
                      <a:pt x="9465151" y="1012116"/>
                    </a:cubicBezTo>
                    <a:cubicBezTo>
                      <a:pt x="9083595" y="1045270"/>
                      <a:pt x="9006312" y="1032254"/>
                      <a:pt x="8798259" y="1012116"/>
                    </a:cubicBezTo>
                    <a:cubicBezTo>
                      <a:pt x="8590206" y="991978"/>
                      <a:pt x="8386095" y="992900"/>
                      <a:pt x="8231400" y="1012116"/>
                    </a:cubicBezTo>
                    <a:cubicBezTo>
                      <a:pt x="8076705" y="1031332"/>
                      <a:pt x="7765158" y="1029827"/>
                      <a:pt x="7464473" y="1012116"/>
                    </a:cubicBezTo>
                    <a:cubicBezTo>
                      <a:pt x="7163788" y="994405"/>
                      <a:pt x="6942692" y="1027577"/>
                      <a:pt x="6597513" y="1012116"/>
                    </a:cubicBezTo>
                    <a:cubicBezTo>
                      <a:pt x="6252334" y="996655"/>
                      <a:pt x="6004402" y="974433"/>
                      <a:pt x="5730553" y="1012116"/>
                    </a:cubicBezTo>
                    <a:cubicBezTo>
                      <a:pt x="5456704" y="1049799"/>
                      <a:pt x="5265398" y="1001326"/>
                      <a:pt x="5063660" y="1012116"/>
                    </a:cubicBezTo>
                    <a:cubicBezTo>
                      <a:pt x="4861922" y="1022906"/>
                      <a:pt x="4641405" y="1028718"/>
                      <a:pt x="4396767" y="1012116"/>
                    </a:cubicBezTo>
                    <a:cubicBezTo>
                      <a:pt x="4152129" y="995514"/>
                      <a:pt x="3853829" y="988809"/>
                      <a:pt x="3529807" y="1012116"/>
                    </a:cubicBezTo>
                    <a:cubicBezTo>
                      <a:pt x="3205785" y="1035423"/>
                      <a:pt x="3182941" y="1014544"/>
                      <a:pt x="2862914" y="1012116"/>
                    </a:cubicBezTo>
                    <a:cubicBezTo>
                      <a:pt x="2542887" y="1009688"/>
                      <a:pt x="2403976" y="1029503"/>
                      <a:pt x="2196021" y="1012116"/>
                    </a:cubicBezTo>
                    <a:cubicBezTo>
                      <a:pt x="1988066" y="994729"/>
                      <a:pt x="1799856" y="1021388"/>
                      <a:pt x="1629163" y="1012116"/>
                    </a:cubicBezTo>
                    <a:cubicBezTo>
                      <a:pt x="1458470" y="1002844"/>
                      <a:pt x="1214958" y="977393"/>
                      <a:pt x="862236" y="1012116"/>
                    </a:cubicBezTo>
                    <a:cubicBezTo>
                      <a:pt x="509514" y="1046839"/>
                      <a:pt x="418499" y="1010879"/>
                      <a:pt x="228688" y="1012116"/>
                    </a:cubicBezTo>
                    <a:cubicBezTo>
                      <a:pt x="79155" y="1005642"/>
                      <a:pt x="-12597" y="915399"/>
                      <a:pt x="0" y="783428"/>
                    </a:cubicBezTo>
                    <a:cubicBezTo>
                      <a:pt x="-7227" y="578673"/>
                      <a:pt x="-2952" y="488003"/>
                      <a:pt x="0" y="228688"/>
                    </a:cubicBezTo>
                    <a:close/>
                  </a:path>
                  <a:path w="10460766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05485" y="13341"/>
                      <a:pt x="546135" y="6967"/>
                      <a:pt x="695513" y="0"/>
                    </a:cubicBezTo>
                    <a:cubicBezTo>
                      <a:pt x="844891" y="-6967"/>
                      <a:pt x="1103232" y="-17162"/>
                      <a:pt x="1262372" y="0"/>
                    </a:cubicBezTo>
                    <a:cubicBezTo>
                      <a:pt x="1421512" y="17162"/>
                      <a:pt x="1475732" y="14236"/>
                      <a:pt x="1629163" y="0"/>
                    </a:cubicBezTo>
                    <a:cubicBezTo>
                      <a:pt x="1782594" y="-14236"/>
                      <a:pt x="2105141" y="9320"/>
                      <a:pt x="2396089" y="0"/>
                    </a:cubicBezTo>
                    <a:cubicBezTo>
                      <a:pt x="2687037" y="-9320"/>
                      <a:pt x="2603601" y="-10263"/>
                      <a:pt x="2762880" y="0"/>
                    </a:cubicBezTo>
                    <a:cubicBezTo>
                      <a:pt x="2922159" y="10263"/>
                      <a:pt x="3201096" y="-2680"/>
                      <a:pt x="3429773" y="0"/>
                    </a:cubicBezTo>
                    <a:cubicBezTo>
                      <a:pt x="3658450" y="2680"/>
                      <a:pt x="3674606" y="16592"/>
                      <a:pt x="3896598" y="0"/>
                    </a:cubicBezTo>
                    <a:cubicBezTo>
                      <a:pt x="4118590" y="-16592"/>
                      <a:pt x="4245069" y="18910"/>
                      <a:pt x="4363423" y="0"/>
                    </a:cubicBezTo>
                    <a:cubicBezTo>
                      <a:pt x="4481778" y="-18910"/>
                      <a:pt x="4563079" y="-1189"/>
                      <a:pt x="4730214" y="0"/>
                    </a:cubicBezTo>
                    <a:cubicBezTo>
                      <a:pt x="4897349" y="1189"/>
                      <a:pt x="4955339" y="-15935"/>
                      <a:pt x="5097004" y="0"/>
                    </a:cubicBezTo>
                    <a:cubicBezTo>
                      <a:pt x="5238669" y="15935"/>
                      <a:pt x="5405577" y="-19671"/>
                      <a:pt x="5563829" y="0"/>
                    </a:cubicBezTo>
                    <a:cubicBezTo>
                      <a:pt x="5722081" y="19671"/>
                      <a:pt x="5989695" y="-23670"/>
                      <a:pt x="6130688" y="0"/>
                    </a:cubicBezTo>
                    <a:cubicBezTo>
                      <a:pt x="6271681" y="23670"/>
                      <a:pt x="6540665" y="-34209"/>
                      <a:pt x="6897615" y="0"/>
                    </a:cubicBezTo>
                    <a:cubicBezTo>
                      <a:pt x="7254565" y="34209"/>
                      <a:pt x="7250764" y="-8636"/>
                      <a:pt x="7564507" y="0"/>
                    </a:cubicBezTo>
                    <a:cubicBezTo>
                      <a:pt x="7878250" y="8636"/>
                      <a:pt x="7888093" y="-11178"/>
                      <a:pt x="8131366" y="0"/>
                    </a:cubicBezTo>
                    <a:cubicBezTo>
                      <a:pt x="8374639" y="11178"/>
                      <a:pt x="8421127" y="-17382"/>
                      <a:pt x="8698225" y="0"/>
                    </a:cubicBezTo>
                    <a:cubicBezTo>
                      <a:pt x="8975323" y="17382"/>
                      <a:pt x="9026834" y="-10358"/>
                      <a:pt x="9165050" y="0"/>
                    </a:cubicBezTo>
                    <a:cubicBezTo>
                      <a:pt x="9303266" y="10358"/>
                      <a:pt x="9963037" y="43398"/>
                      <a:pt x="10232078" y="0"/>
                    </a:cubicBezTo>
                    <a:cubicBezTo>
                      <a:pt x="10345934" y="6748"/>
                      <a:pt x="10481838" y="101043"/>
                      <a:pt x="10460766" y="228688"/>
                    </a:cubicBezTo>
                    <a:cubicBezTo>
                      <a:pt x="10466862" y="413701"/>
                      <a:pt x="10465167" y="641164"/>
                      <a:pt x="10460766" y="783428"/>
                    </a:cubicBezTo>
                    <a:cubicBezTo>
                      <a:pt x="10447770" y="918269"/>
                      <a:pt x="10338736" y="1006151"/>
                      <a:pt x="10232078" y="1012116"/>
                    </a:cubicBezTo>
                    <a:cubicBezTo>
                      <a:pt x="10031759" y="1037312"/>
                      <a:pt x="9725019" y="1041316"/>
                      <a:pt x="9565185" y="1012116"/>
                    </a:cubicBezTo>
                    <a:cubicBezTo>
                      <a:pt x="9405351" y="982916"/>
                      <a:pt x="9154269" y="992002"/>
                      <a:pt x="8998327" y="1012116"/>
                    </a:cubicBezTo>
                    <a:cubicBezTo>
                      <a:pt x="8842385" y="1032230"/>
                      <a:pt x="8621364" y="987446"/>
                      <a:pt x="8431468" y="1012116"/>
                    </a:cubicBezTo>
                    <a:cubicBezTo>
                      <a:pt x="8241572" y="1036786"/>
                      <a:pt x="8135301" y="1013532"/>
                      <a:pt x="7864609" y="1012116"/>
                    </a:cubicBezTo>
                    <a:cubicBezTo>
                      <a:pt x="7593917" y="1010700"/>
                      <a:pt x="7585991" y="1020927"/>
                      <a:pt x="7397784" y="1012116"/>
                    </a:cubicBezTo>
                    <a:cubicBezTo>
                      <a:pt x="7209578" y="1003305"/>
                      <a:pt x="7125443" y="1011420"/>
                      <a:pt x="7030993" y="1012116"/>
                    </a:cubicBezTo>
                    <a:cubicBezTo>
                      <a:pt x="6936543" y="1012812"/>
                      <a:pt x="6683351" y="997341"/>
                      <a:pt x="6564168" y="1012116"/>
                    </a:cubicBezTo>
                    <a:cubicBezTo>
                      <a:pt x="6444985" y="1026891"/>
                      <a:pt x="6177149" y="1040283"/>
                      <a:pt x="5897276" y="1012116"/>
                    </a:cubicBezTo>
                    <a:cubicBezTo>
                      <a:pt x="5617403" y="983949"/>
                      <a:pt x="5609073" y="998465"/>
                      <a:pt x="5530485" y="1012116"/>
                    </a:cubicBezTo>
                    <a:cubicBezTo>
                      <a:pt x="5451897" y="1025767"/>
                      <a:pt x="5327016" y="1015328"/>
                      <a:pt x="5163694" y="1012116"/>
                    </a:cubicBezTo>
                    <a:cubicBezTo>
                      <a:pt x="5000372" y="1008904"/>
                      <a:pt x="4826740" y="994982"/>
                      <a:pt x="4696869" y="1012116"/>
                    </a:cubicBezTo>
                    <a:cubicBezTo>
                      <a:pt x="4566998" y="1029250"/>
                      <a:pt x="4174104" y="983633"/>
                      <a:pt x="4029976" y="1012116"/>
                    </a:cubicBezTo>
                    <a:cubicBezTo>
                      <a:pt x="3885848" y="1040599"/>
                      <a:pt x="3646406" y="1014672"/>
                      <a:pt x="3463117" y="1012116"/>
                    </a:cubicBezTo>
                    <a:cubicBezTo>
                      <a:pt x="3279828" y="1009560"/>
                      <a:pt x="3174506" y="1032327"/>
                      <a:pt x="2896259" y="1012116"/>
                    </a:cubicBezTo>
                    <a:cubicBezTo>
                      <a:pt x="2618012" y="991905"/>
                      <a:pt x="2495389" y="984728"/>
                      <a:pt x="2329400" y="1012116"/>
                    </a:cubicBezTo>
                    <a:cubicBezTo>
                      <a:pt x="2163411" y="1039504"/>
                      <a:pt x="1800427" y="989717"/>
                      <a:pt x="1662507" y="1012116"/>
                    </a:cubicBezTo>
                    <a:cubicBezTo>
                      <a:pt x="1524587" y="1034515"/>
                      <a:pt x="1048318" y="1052556"/>
                      <a:pt x="795547" y="1012116"/>
                    </a:cubicBezTo>
                    <a:cubicBezTo>
                      <a:pt x="542776" y="971676"/>
                      <a:pt x="449115" y="1027762"/>
                      <a:pt x="228688" y="1012116"/>
                    </a:cubicBezTo>
                    <a:cubicBezTo>
                      <a:pt x="73318" y="1005634"/>
                      <a:pt x="2385" y="912197"/>
                      <a:pt x="0" y="783428"/>
                    </a:cubicBezTo>
                    <a:cubicBezTo>
                      <a:pt x="4560" y="566091"/>
                      <a:pt x="18116" y="357926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sắp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xếp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hoạt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động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05DBF1-A95B-3098-DCD1-A48FF706EA93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4372147F-EE7A-DC72-CA2B-3C9E1925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16746-A254-0D06-3B0D-BB7742E9698F}"/>
              </a:ext>
            </a:extLst>
          </p:cNvPr>
          <p:cNvGrpSpPr/>
          <p:nvPr/>
        </p:nvGrpSpPr>
        <p:grpSpPr>
          <a:xfrm>
            <a:off x="1185654" y="5188303"/>
            <a:ext cx="9710945" cy="1307220"/>
            <a:chOff x="463305" y="4144564"/>
            <a:chExt cx="11414551" cy="15365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70234C-7859-DD26-4B5C-193762AA1292}"/>
                </a:ext>
              </a:extLst>
            </p:cNvPr>
            <p:cNvGrpSpPr/>
            <p:nvPr/>
          </p:nvGrpSpPr>
          <p:grpSpPr>
            <a:xfrm>
              <a:off x="463305" y="4144564"/>
              <a:ext cx="11414551" cy="1536547"/>
              <a:chOff x="5911313" y="888028"/>
              <a:chExt cx="11414551" cy="153654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722B34-74A9-1A34-285B-DE992E937CE9}"/>
                  </a:ext>
                </a:extLst>
              </p:cNvPr>
              <p:cNvSpPr/>
              <p:nvPr/>
            </p:nvSpPr>
            <p:spPr>
              <a:xfrm>
                <a:off x="6812834" y="888028"/>
                <a:ext cx="10513030" cy="1536547"/>
              </a:xfrm>
              <a:custGeom>
                <a:avLst/>
                <a:gdLst>
                  <a:gd name="connsiteX0" fmla="*/ 0 w 10513030"/>
                  <a:gd name="connsiteY0" fmla="*/ 347183 h 1536547"/>
                  <a:gd name="connsiteX1" fmla="*/ 347183 w 10513030"/>
                  <a:gd name="connsiteY1" fmla="*/ 0 h 1536547"/>
                  <a:gd name="connsiteX2" fmla="*/ 805387 w 10513030"/>
                  <a:gd name="connsiteY2" fmla="*/ 0 h 1536547"/>
                  <a:gd name="connsiteX3" fmla="*/ 1656338 w 10513030"/>
                  <a:gd name="connsiteY3" fmla="*/ 0 h 1536547"/>
                  <a:gd name="connsiteX4" fmla="*/ 2409102 w 10513030"/>
                  <a:gd name="connsiteY4" fmla="*/ 0 h 1536547"/>
                  <a:gd name="connsiteX5" fmla="*/ 3063680 w 10513030"/>
                  <a:gd name="connsiteY5" fmla="*/ 0 h 1536547"/>
                  <a:gd name="connsiteX6" fmla="*/ 3423698 w 10513030"/>
                  <a:gd name="connsiteY6" fmla="*/ 0 h 1536547"/>
                  <a:gd name="connsiteX7" fmla="*/ 4078275 w 10513030"/>
                  <a:gd name="connsiteY7" fmla="*/ 0 h 1536547"/>
                  <a:gd name="connsiteX8" fmla="*/ 4732853 w 10513030"/>
                  <a:gd name="connsiteY8" fmla="*/ 0 h 1536547"/>
                  <a:gd name="connsiteX9" fmla="*/ 5387431 w 10513030"/>
                  <a:gd name="connsiteY9" fmla="*/ 0 h 1536547"/>
                  <a:gd name="connsiteX10" fmla="*/ 6042008 w 10513030"/>
                  <a:gd name="connsiteY10" fmla="*/ 0 h 1536547"/>
                  <a:gd name="connsiteX11" fmla="*/ 6794772 w 10513030"/>
                  <a:gd name="connsiteY11" fmla="*/ 0 h 1536547"/>
                  <a:gd name="connsiteX12" fmla="*/ 7351163 w 10513030"/>
                  <a:gd name="connsiteY12" fmla="*/ 0 h 1536547"/>
                  <a:gd name="connsiteX13" fmla="*/ 8005741 w 10513030"/>
                  <a:gd name="connsiteY13" fmla="*/ 0 h 1536547"/>
                  <a:gd name="connsiteX14" fmla="*/ 8463945 w 10513030"/>
                  <a:gd name="connsiteY14" fmla="*/ 0 h 1536547"/>
                  <a:gd name="connsiteX15" fmla="*/ 9020336 w 10513030"/>
                  <a:gd name="connsiteY15" fmla="*/ 0 h 1536547"/>
                  <a:gd name="connsiteX16" fmla="*/ 9478541 w 10513030"/>
                  <a:gd name="connsiteY16" fmla="*/ 0 h 1536547"/>
                  <a:gd name="connsiteX17" fmla="*/ 10165847 w 10513030"/>
                  <a:gd name="connsiteY17" fmla="*/ 0 h 1536547"/>
                  <a:gd name="connsiteX18" fmla="*/ 10513030 w 10513030"/>
                  <a:gd name="connsiteY18" fmla="*/ 347183 h 1536547"/>
                  <a:gd name="connsiteX19" fmla="*/ 10513030 w 10513030"/>
                  <a:gd name="connsiteY19" fmla="*/ 768274 h 1536547"/>
                  <a:gd name="connsiteX20" fmla="*/ 10513030 w 10513030"/>
                  <a:gd name="connsiteY20" fmla="*/ 1189364 h 1536547"/>
                  <a:gd name="connsiteX21" fmla="*/ 10165847 w 10513030"/>
                  <a:gd name="connsiteY21" fmla="*/ 1536547 h 1536547"/>
                  <a:gd name="connsiteX22" fmla="*/ 9609456 w 10513030"/>
                  <a:gd name="connsiteY22" fmla="*/ 1536547 h 1536547"/>
                  <a:gd name="connsiteX23" fmla="*/ 8758505 w 10513030"/>
                  <a:gd name="connsiteY23" fmla="*/ 1536547 h 1536547"/>
                  <a:gd name="connsiteX24" fmla="*/ 7907554 w 10513030"/>
                  <a:gd name="connsiteY24" fmla="*/ 1536547 h 1536547"/>
                  <a:gd name="connsiteX25" fmla="*/ 7252977 w 10513030"/>
                  <a:gd name="connsiteY25" fmla="*/ 1536547 h 1536547"/>
                  <a:gd name="connsiteX26" fmla="*/ 6598399 w 10513030"/>
                  <a:gd name="connsiteY26" fmla="*/ 1536547 h 1536547"/>
                  <a:gd name="connsiteX27" fmla="*/ 5747448 w 10513030"/>
                  <a:gd name="connsiteY27" fmla="*/ 1536547 h 1536547"/>
                  <a:gd name="connsiteX28" fmla="*/ 5092871 w 10513030"/>
                  <a:gd name="connsiteY28" fmla="*/ 1536547 h 1536547"/>
                  <a:gd name="connsiteX29" fmla="*/ 4438293 w 10513030"/>
                  <a:gd name="connsiteY29" fmla="*/ 1536547 h 1536547"/>
                  <a:gd name="connsiteX30" fmla="*/ 3881902 w 10513030"/>
                  <a:gd name="connsiteY30" fmla="*/ 1536547 h 1536547"/>
                  <a:gd name="connsiteX31" fmla="*/ 3129138 w 10513030"/>
                  <a:gd name="connsiteY31" fmla="*/ 1536547 h 1536547"/>
                  <a:gd name="connsiteX32" fmla="*/ 2376374 w 10513030"/>
                  <a:gd name="connsiteY32" fmla="*/ 1536547 h 1536547"/>
                  <a:gd name="connsiteX33" fmla="*/ 1623609 w 10513030"/>
                  <a:gd name="connsiteY33" fmla="*/ 1536547 h 1536547"/>
                  <a:gd name="connsiteX34" fmla="*/ 1263592 w 10513030"/>
                  <a:gd name="connsiteY34" fmla="*/ 1536547 h 1536547"/>
                  <a:gd name="connsiteX35" fmla="*/ 903574 w 10513030"/>
                  <a:gd name="connsiteY35" fmla="*/ 1536547 h 1536547"/>
                  <a:gd name="connsiteX36" fmla="*/ 347183 w 10513030"/>
                  <a:gd name="connsiteY36" fmla="*/ 1536547 h 1536547"/>
                  <a:gd name="connsiteX37" fmla="*/ 0 w 10513030"/>
                  <a:gd name="connsiteY37" fmla="*/ 1189364 h 1536547"/>
                  <a:gd name="connsiteX38" fmla="*/ 0 w 10513030"/>
                  <a:gd name="connsiteY38" fmla="*/ 751430 h 1536547"/>
                  <a:gd name="connsiteX39" fmla="*/ 0 w 10513030"/>
                  <a:gd name="connsiteY39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513030" h="1536547" fill="none" extrusionOk="0">
                    <a:moveTo>
                      <a:pt x="0" y="347183"/>
                    </a:moveTo>
                    <a:cubicBezTo>
                      <a:pt x="7917" y="179371"/>
                      <a:pt x="167870" y="-10384"/>
                      <a:pt x="347183" y="0"/>
                    </a:cubicBezTo>
                    <a:cubicBezTo>
                      <a:pt x="534124" y="-12749"/>
                      <a:pt x="710058" y="-8148"/>
                      <a:pt x="805387" y="0"/>
                    </a:cubicBezTo>
                    <a:cubicBezTo>
                      <a:pt x="900716" y="8148"/>
                      <a:pt x="1289870" y="9299"/>
                      <a:pt x="1656338" y="0"/>
                    </a:cubicBezTo>
                    <a:cubicBezTo>
                      <a:pt x="2022806" y="-9299"/>
                      <a:pt x="2190008" y="-36116"/>
                      <a:pt x="2409102" y="0"/>
                    </a:cubicBezTo>
                    <a:cubicBezTo>
                      <a:pt x="2628196" y="36116"/>
                      <a:pt x="2810523" y="3410"/>
                      <a:pt x="3063680" y="0"/>
                    </a:cubicBezTo>
                    <a:cubicBezTo>
                      <a:pt x="3316837" y="-3410"/>
                      <a:pt x="3323601" y="4493"/>
                      <a:pt x="3423698" y="0"/>
                    </a:cubicBezTo>
                    <a:cubicBezTo>
                      <a:pt x="3523795" y="-4493"/>
                      <a:pt x="3902708" y="30845"/>
                      <a:pt x="4078275" y="0"/>
                    </a:cubicBezTo>
                    <a:cubicBezTo>
                      <a:pt x="4253842" y="-30845"/>
                      <a:pt x="4450843" y="-7543"/>
                      <a:pt x="4732853" y="0"/>
                    </a:cubicBezTo>
                    <a:cubicBezTo>
                      <a:pt x="5014863" y="7543"/>
                      <a:pt x="5212460" y="-14143"/>
                      <a:pt x="5387431" y="0"/>
                    </a:cubicBezTo>
                    <a:cubicBezTo>
                      <a:pt x="5562402" y="14143"/>
                      <a:pt x="5855196" y="-13327"/>
                      <a:pt x="6042008" y="0"/>
                    </a:cubicBezTo>
                    <a:cubicBezTo>
                      <a:pt x="6228820" y="13327"/>
                      <a:pt x="6473862" y="-14893"/>
                      <a:pt x="6794772" y="0"/>
                    </a:cubicBezTo>
                    <a:cubicBezTo>
                      <a:pt x="7115682" y="14893"/>
                      <a:pt x="7134736" y="15909"/>
                      <a:pt x="7351163" y="0"/>
                    </a:cubicBezTo>
                    <a:cubicBezTo>
                      <a:pt x="7567590" y="-15909"/>
                      <a:pt x="7762496" y="32043"/>
                      <a:pt x="8005741" y="0"/>
                    </a:cubicBezTo>
                    <a:cubicBezTo>
                      <a:pt x="8248986" y="-32043"/>
                      <a:pt x="8331939" y="17199"/>
                      <a:pt x="8463945" y="0"/>
                    </a:cubicBezTo>
                    <a:cubicBezTo>
                      <a:pt x="8595951" y="-17199"/>
                      <a:pt x="8861410" y="-17948"/>
                      <a:pt x="9020336" y="0"/>
                    </a:cubicBezTo>
                    <a:cubicBezTo>
                      <a:pt x="9179262" y="17948"/>
                      <a:pt x="9323135" y="1335"/>
                      <a:pt x="9478541" y="0"/>
                    </a:cubicBezTo>
                    <a:cubicBezTo>
                      <a:pt x="9633947" y="-1335"/>
                      <a:pt x="9849663" y="5742"/>
                      <a:pt x="10165847" y="0"/>
                    </a:cubicBezTo>
                    <a:cubicBezTo>
                      <a:pt x="10349359" y="8243"/>
                      <a:pt x="10490795" y="173779"/>
                      <a:pt x="10513030" y="347183"/>
                    </a:cubicBezTo>
                    <a:cubicBezTo>
                      <a:pt x="10532694" y="462850"/>
                      <a:pt x="10533852" y="595076"/>
                      <a:pt x="10513030" y="768274"/>
                    </a:cubicBezTo>
                    <a:cubicBezTo>
                      <a:pt x="10492208" y="941472"/>
                      <a:pt x="10527108" y="1023383"/>
                      <a:pt x="10513030" y="1189364"/>
                    </a:cubicBezTo>
                    <a:cubicBezTo>
                      <a:pt x="10527490" y="1335580"/>
                      <a:pt x="10389230" y="1557807"/>
                      <a:pt x="10165847" y="1536547"/>
                    </a:cubicBezTo>
                    <a:cubicBezTo>
                      <a:pt x="10016733" y="1562797"/>
                      <a:pt x="9854024" y="1527991"/>
                      <a:pt x="9609456" y="1536547"/>
                    </a:cubicBezTo>
                    <a:cubicBezTo>
                      <a:pt x="9364888" y="1545103"/>
                      <a:pt x="8950780" y="1563808"/>
                      <a:pt x="8758505" y="1536547"/>
                    </a:cubicBezTo>
                    <a:cubicBezTo>
                      <a:pt x="8566230" y="1509286"/>
                      <a:pt x="8331125" y="1567388"/>
                      <a:pt x="7907554" y="1536547"/>
                    </a:cubicBezTo>
                    <a:cubicBezTo>
                      <a:pt x="7483983" y="1505706"/>
                      <a:pt x="7540517" y="1559263"/>
                      <a:pt x="7252977" y="1536547"/>
                    </a:cubicBezTo>
                    <a:cubicBezTo>
                      <a:pt x="6965437" y="1513831"/>
                      <a:pt x="6818149" y="1554031"/>
                      <a:pt x="6598399" y="1536547"/>
                    </a:cubicBezTo>
                    <a:cubicBezTo>
                      <a:pt x="6378649" y="1519063"/>
                      <a:pt x="5955383" y="1569450"/>
                      <a:pt x="5747448" y="1536547"/>
                    </a:cubicBezTo>
                    <a:cubicBezTo>
                      <a:pt x="5539513" y="1503644"/>
                      <a:pt x="5381998" y="1541312"/>
                      <a:pt x="5092871" y="1536547"/>
                    </a:cubicBezTo>
                    <a:cubicBezTo>
                      <a:pt x="4803744" y="1531782"/>
                      <a:pt x="4676244" y="1553001"/>
                      <a:pt x="4438293" y="1536547"/>
                    </a:cubicBezTo>
                    <a:cubicBezTo>
                      <a:pt x="4200342" y="1520093"/>
                      <a:pt x="4008850" y="1540115"/>
                      <a:pt x="3881902" y="1536547"/>
                    </a:cubicBezTo>
                    <a:cubicBezTo>
                      <a:pt x="3754954" y="1532979"/>
                      <a:pt x="3389639" y="1531461"/>
                      <a:pt x="3129138" y="1536547"/>
                    </a:cubicBezTo>
                    <a:cubicBezTo>
                      <a:pt x="2868637" y="1541633"/>
                      <a:pt x="2681905" y="1547352"/>
                      <a:pt x="2376374" y="1536547"/>
                    </a:cubicBezTo>
                    <a:cubicBezTo>
                      <a:pt x="2070843" y="1525742"/>
                      <a:pt x="1873396" y="1533516"/>
                      <a:pt x="1623609" y="1536547"/>
                    </a:cubicBezTo>
                    <a:cubicBezTo>
                      <a:pt x="1373822" y="1539578"/>
                      <a:pt x="1355150" y="1518904"/>
                      <a:pt x="1263592" y="1536547"/>
                    </a:cubicBezTo>
                    <a:cubicBezTo>
                      <a:pt x="1172034" y="1554190"/>
                      <a:pt x="978198" y="1524599"/>
                      <a:pt x="903574" y="1536547"/>
                    </a:cubicBezTo>
                    <a:cubicBezTo>
                      <a:pt x="828950" y="1548495"/>
                      <a:pt x="511844" y="1530402"/>
                      <a:pt x="347183" y="1536547"/>
                    </a:cubicBezTo>
                    <a:cubicBezTo>
                      <a:pt x="168774" y="1529309"/>
                      <a:pt x="44822" y="1382393"/>
                      <a:pt x="0" y="1189364"/>
                    </a:cubicBezTo>
                    <a:cubicBezTo>
                      <a:pt x="-18684" y="997642"/>
                      <a:pt x="-8828" y="941556"/>
                      <a:pt x="0" y="751430"/>
                    </a:cubicBezTo>
                    <a:cubicBezTo>
                      <a:pt x="8828" y="561304"/>
                      <a:pt x="20133" y="435494"/>
                      <a:pt x="0" y="347183"/>
                    </a:cubicBezTo>
                    <a:close/>
                  </a:path>
                  <a:path w="10513030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465660" y="-3060"/>
                      <a:pt x="703321" y="-14381"/>
                      <a:pt x="805387" y="0"/>
                    </a:cubicBezTo>
                    <a:cubicBezTo>
                      <a:pt x="907453" y="14381"/>
                      <a:pt x="1179016" y="-9514"/>
                      <a:pt x="1361778" y="0"/>
                    </a:cubicBezTo>
                    <a:cubicBezTo>
                      <a:pt x="1544540" y="9514"/>
                      <a:pt x="1640658" y="-13855"/>
                      <a:pt x="1721796" y="0"/>
                    </a:cubicBezTo>
                    <a:cubicBezTo>
                      <a:pt x="1802934" y="13855"/>
                      <a:pt x="2248452" y="29554"/>
                      <a:pt x="2474560" y="0"/>
                    </a:cubicBezTo>
                    <a:cubicBezTo>
                      <a:pt x="2700668" y="-29554"/>
                      <a:pt x="2748388" y="-4743"/>
                      <a:pt x="2834578" y="0"/>
                    </a:cubicBezTo>
                    <a:cubicBezTo>
                      <a:pt x="2920768" y="4743"/>
                      <a:pt x="3276920" y="8115"/>
                      <a:pt x="3489155" y="0"/>
                    </a:cubicBezTo>
                    <a:cubicBezTo>
                      <a:pt x="3701390" y="-8115"/>
                      <a:pt x="3839034" y="-14414"/>
                      <a:pt x="3947360" y="0"/>
                    </a:cubicBezTo>
                    <a:cubicBezTo>
                      <a:pt x="4055686" y="14414"/>
                      <a:pt x="4185977" y="-2097"/>
                      <a:pt x="4405564" y="0"/>
                    </a:cubicBezTo>
                    <a:cubicBezTo>
                      <a:pt x="4625151" y="2097"/>
                      <a:pt x="4630354" y="721"/>
                      <a:pt x="4765582" y="0"/>
                    </a:cubicBezTo>
                    <a:cubicBezTo>
                      <a:pt x="4900810" y="-721"/>
                      <a:pt x="4970847" y="1409"/>
                      <a:pt x="5125599" y="0"/>
                    </a:cubicBezTo>
                    <a:cubicBezTo>
                      <a:pt x="5280351" y="-1409"/>
                      <a:pt x="5382150" y="3465"/>
                      <a:pt x="5583804" y="0"/>
                    </a:cubicBezTo>
                    <a:cubicBezTo>
                      <a:pt x="5785458" y="-3465"/>
                      <a:pt x="5870383" y="-20834"/>
                      <a:pt x="6140195" y="0"/>
                    </a:cubicBezTo>
                    <a:cubicBezTo>
                      <a:pt x="6410007" y="20834"/>
                      <a:pt x="6567910" y="-33036"/>
                      <a:pt x="6892959" y="0"/>
                    </a:cubicBezTo>
                    <a:cubicBezTo>
                      <a:pt x="7218008" y="33036"/>
                      <a:pt x="7374130" y="2696"/>
                      <a:pt x="7547537" y="0"/>
                    </a:cubicBezTo>
                    <a:cubicBezTo>
                      <a:pt x="7720944" y="-2696"/>
                      <a:pt x="7984004" y="-5032"/>
                      <a:pt x="8103928" y="0"/>
                    </a:cubicBezTo>
                    <a:cubicBezTo>
                      <a:pt x="8223852" y="5032"/>
                      <a:pt x="8523655" y="18286"/>
                      <a:pt x="8660319" y="0"/>
                    </a:cubicBezTo>
                    <a:cubicBezTo>
                      <a:pt x="8796983" y="-18286"/>
                      <a:pt x="8944979" y="-2598"/>
                      <a:pt x="9118523" y="0"/>
                    </a:cubicBezTo>
                    <a:cubicBezTo>
                      <a:pt x="9292067" y="2598"/>
                      <a:pt x="9838580" y="13210"/>
                      <a:pt x="10165847" y="0"/>
                    </a:cubicBezTo>
                    <a:cubicBezTo>
                      <a:pt x="10346009" y="6280"/>
                      <a:pt x="10531592" y="154255"/>
                      <a:pt x="10513030" y="347183"/>
                    </a:cubicBezTo>
                    <a:cubicBezTo>
                      <a:pt x="10507665" y="433658"/>
                      <a:pt x="10517833" y="672912"/>
                      <a:pt x="10513030" y="776695"/>
                    </a:cubicBezTo>
                    <a:cubicBezTo>
                      <a:pt x="10508227" y="880478"/>
                      <a:pt x="10521550" y="988669"/>
                      <a:pt x="10513030" y="1189364"/>
                    </a:cubicBezTo>
                    <a:cubicBezTo>
                      <a:pt x="10508800" y="1379116"/>
                      <a:pt x="10363589" y="1537873"/>
                      <a:pt x="10165847" y="1536547"/>
                    </a:cubicBezTo>
                    <a:cubicBezTo>
                      <a:pt x="9844783" y="1558445"/>
                      <a:pt x="9556701" y="1541630"/>
                      <a:pt x="9314896" y="1536547"/>
                    </a:cubicBezTo>
                    <a:cubicBezTo>
                      <a:pt x="9073091" y="1531464"/>
                      <a:pt x="8979620" y="1563090"/>
                      <a:pt x="8758505" y="1536547"/>
                    </a:cubicBezTo>
                    <a:cubicBezTo>
                      <a:pt x="8537390" y="1510004"/>
                      <a:pt x="8388827" y="1554250"/>
                      <a:pt x="8202114" y="1536547"/>
                    </a:cubicBezTo>
                    <a:cubicBezTo>
                      <a:pt x="8015401" y="1518844"/>
                      <a:pt x="7885570" y="1545779"/>
                      <a:pt x="7743910" y="1536547"/>
                    </a:cubicBezTo>
                    <a:cubicBezTo>
                      <a:pt x="7602250" y="1527315"/>
                      <a:pt x="7563160" y="1523671"/>
                      <a:pt x="7383892" y="1536547"/>
                    </a:cubicBezTo>
                    <a:cubicBezTo>
                      <a:pt x="7204624" y="1549423"/>
                      <a:pt x="7022556" y="1528538"/>
                      <a:pt x="6925688" y="1536547"/>
                    </a:cubicBezTo>
                    <a:cubicBezTo>
                      <a:pt x="6828820" y="1544556"/>
                      <a:pt x="6521005" y="1541216"/>
                      <a:pt x="6271110" y="1536547"/>
                    </a:cubicBezTo>
                    <a:cubicBezTo>
                      <a:pt x="6021215" y="1531878"/>
                      <a:pt x="6001194" y="1522573"/>
                      <a:pt x="5911093" y="1536547"/>
                    </a:cubicBezTo>
                    <a:cubicBezTo>
                      <a:pt x="5820992" y="1550521"/>
                      <a:pt x="5720605" y="1549354"/>
                      <a:pt x="5551075" y="1536547"/>
                    </a:cubicBezTo>
                    <a:cubicBezTo>
                      <a:pt x="5381545" y="1523740"/>
                      <a:pt x="5276594" y="1542131"/>
                      <a:pt x="5092871" y="1536547"/>
                    </a:cubicBezTo>
                    <a:cubicBezTo>
                      <a:pt x="4909148" y="1530963"/>
                      <a:pt x="4658287" y="1519917"/>
                      <a:pt x="4438293" y="1536547"/>
                    </a:cubicBezTo>
                    <a:cubicBezTo>
                      <a:pt x="4218299" y="1553177"/>
                      <a:pt x="4015055" y="1552365"/>
                      <a:pt x="3881902" y="1536547"/>
                    </a:cubicBezTo>
                    <a:cubicBezTo>
                      <a:pt x="3748749" y="1520729"/>
                      <a:pt x="3550744" y="1514232"/>
                      <a:pt x="3325511" y="1536547"/>
                    </a:cubicBezTo>
                    <a:cubicBezTo>
                      <a:pt x="3100278" y="1558862"/>
                      <a:pt x="2951272" y="1517282"/>
                      <a:pt x="2769120" y="1536547"/>
                    </a:cubicBezTo>
                    <a:cubicBezTo>
                      <a:pt x="2586968" y="1555812"/>
                      <a:pt x="2280755" y="1568533"/>
                      <a:pt x="2114543" y="1536547"/>
                    </a:cubicBezTo>
                    <a:cubicBezTo>
                      <a:pt x="1948331" y="1504561"/>
                      <a:pt x="1677939" y="1538937"/>
                      <a:pt x="1263592" y="1536547"/>
                    </a:cubicBezTo>
                    <a:cubicBezTo>
                      <a:pt x="849245" y="1534157"/>
                      <a:pt x="577287" y="1548839"/>
                      <a:pt x="347183" y="1536547"/>
                    </a:cubicBezTo>
                    <a:cubicBezTo>
                      <a:pt x="130583" y="1531005"/>
                      <a:pt x="14313" y="1395922"/>
                      <a:pt x="0" y="1189364"/>
                    </a:cubicBezTo>
                    <a:cubicBezTo>
                      <a:pt x="2643" y="1014069"/>
                      <a:pt x="-673" y="903974"/>
                      <a:pt x="0" y="776695"/>
                    </a:cubicBezTo>
                    <a:cubicBezTo>
                      <a:pt x="673" y="649416"/>
                      <a:pt x="-4124" y="488070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bộc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lộ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suy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nghĩ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,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cảm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xúc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về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sự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việc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86B84F8-AAB6-29BE-589B-84CDBCFBCF86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FAE2993-8493-00E5-FC75-23415BB5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71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E5A45AA-B588-4CE0-11CC-7F9644171578}"/>
              </a:ext>
            </a:extLst>
          </p:cNvPr>
          <p:cNvGrpSpPr/>
          <p:nvPr/>
        </p:nvGrpSpPr>
        <p:grpSpPr>
          <a:xfrm>
            <a:off x="-397447" y="1466851"/>
            <a:ext cx="4512247" cy="4907752"/>
            <a:chOff x="5494074" y="-76580"/>
            <a:chExt cx="6577773" cy="65777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5BC8FD-0B60-3B4B-E12C-23042303CF89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36" name="Picture 3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2B5ED62-FF4E-8BB5-B0A9-FF597C1F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022DDA-8D1A-43D3-81DE-9B9083B74086}"/>
                  </a:ext>
                </a:extLst>
              </p:cNvPr>
              <p:cNvSpPr txBox="1"/>
              <p:nvPr/>
            </p:nvSpPr>
            <p:spPr>
              <a:xfrm>
                <a:off x="6454407" y="547044"/>
                <a:ext cx="4047504" cy="2433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0" u="none" strike="noStrike" dirty="0" err="1">
                    <a:effectLst/>
                  </a:rPr>
                  <a:t>Bài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văn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thuật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lại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một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sự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việc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đã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chứng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kiến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hoặc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tham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gia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DBA462F9-E353-C235-021A-4F655741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44B746-0C40-8248-93ED-9E8209D578E3}"/>
              </a:ext>
            </a:extLst>
          </p:cNvPr>
          <p:cNvSpPr/>
          <p:nvPr/>
        </p:nvSpPr>
        <p:spPr>
          <a:xfrm>
            <a:off x="6328860" y="881636"/>
            <a:ext cx="4996059" cy="1133030"/>
          </a:xfrm>
          <a:custGeom>
            <a:avLst/>
            <a:gdLst>
              <a:gd name="connsiteX0" fmla="*/ 0 w 4996059"/>
              <a:gd name="connsiteY0" fmla="*/ 256008 h 1133030"/>
              <a:gd name="connsiteX1" fmla="*/ 256008 w 4996059"/>
              <a:gd name="connsiteY1" fmla="*/ 0 h 1133030"/>
              <a:gd name="connsiteX2" fmla="*/ 986266 w 4996059"/>
              <a:gd name="connsiteY2" fmla="*/ 0 h 1133030"/>
              <a:gd name="connsiteX3" fmla="*/ 1582004 w 4996059"/>
              <a:gd name="connsiteY3" fmla="*/ 0 h 1133030"/>
              <a:gd name="connsiteX4" fmla="*/ 2177741 w 4996059"/>
              <a:gd name="connsiteY4" fmla="*/ 0 h 1133030"/>
              <a:gd name="connsiteX5" fmla="*/ 2728637 w 4996059"/>
              <a:gd name="connsiteY5" fmla="*/ 0 h 1133030"/>
              <a:gd name="connsiteX6" fmla="*/ 3234694 w 4996059"/>
              <a:gd name="connsiteY6" fmla="*/ 0 h 1133030"/>
              <a:gd name="connsiteX7" fmla="*/ 3785590 w 4996059"/>
              <a:gd name="connsiteY7" fmla="*/ 0 h 1133030"/>
              <a:gd name="connsiteX8" fmla="*/ 4740051 w 4996059"/>
              <a:gd name="connsiteY8" fmla="*/ 0 h 1133030"/>
              <a:gd name="connsiteX9" fmla="*/ 4996059 w 4996059"/>
              <a:gd name="connsiteY9" fmla="*/ 256008 h 1133030"/>
              <a:gd name="connsiteX10" fmla="*/ 4996059 w 4996059"/>
              <a:gd name="connsiteY10" fmla="*/ 877022 h 1133030"/>
              <a:gd name="connsiteX11" fmla="*/ 4740051 w 4996059"/>
              <a:gd name="connsiteY11" fmla="*/ 1133030 h 1133030"/>
              <a:gd name="connsiteX12" fmla="*/ 4233995 w 4996059"/>
              <a:gd name="connsiteY12" fmla="*/ 1133030 h 1133030"/>
              <a:gd name="connsiteX13" fmla="*/ 3638258 w 4996059"/>
              <a:gd name="connsiteY13" fmla="*/ 1133030 h 1133030"/>
              <a:gd name="connsiteX14" fmla="*/ 2997680 w 4996059"/>
              <a:gd name="connsiteY14" fmla="*/ 1133030 h 1133030"/>
              <a:gd name="connsiteX15" fmla="*/ 2267422 w 4996059"/>
              <a:gd name="connsiteY15" fmla="*/ 1133030 h 1133030"/>
              <a:gd name="connsiteX16" fmla="*/ 1716525 w 4996059"/>
              <a:gd name="connsiteY16" fmla="*/ 1133030 h 1133030"/>
              <a:gd name="connsiteX17" fmla="*/ 986266 w 4996059"/>
              <a:gd name="connsiteY17" fmla="*/ 1133030 h 1133030"/>
              <a:gd name="connsiteX18" fmla="*/ 256008 w 4996059"/>
              <a:gd name="connsiteY18" fmla="*/ 1133030 h 1133030"/>
              <a:gd name="connsiteX19" fmla="*/ 0 w 4996059"/>
              <a:gd name="connsiteY19" fmla="*/ 877022 h 1133030"/>
              <a:gd name="connsiteX20" fmla="*/ 0 w 4996059"/>
              <a:gd name="connsiteY20" fmla="*/ 256008 h 11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6059" h="1133030" fill="none" extrusionOk="0">
                <a:moveTo>
                  <a:pt x="0" y="256008"/>
                </a:moveTo>
                <a:cubicBezTo>
                  <a:pt x="-9627" y="110086"/>
                  <a:pt x="146189" y="6978"/>
                  <a:pt x="256008" y="0"/>
                </a:cubicBezTo>
                <a:cubicBezTo>
                  <a:pt x="432438" y="-19128"/>
                  <a:pt x="749726" y="30409"/>
                  <a:pt x="986266" y="0"/>
                </a:cubicBezTo>
                <a:cubicBezTo>
                  <a:pt x="1222806" y="-30409"/>
                  <a:pt x="1423489" y="-10640"/>
                  <a:pt x="1582004" y="0"/>
                </a:cubicBezTo>
                <a:cubicBezTo>
                  <a:pt x="1740519" y="10640"/>
                  <a:pt x="1946451" y="14611"/>
                  <a:pt x="2177741" y="0"/>
                </a:cubicBezTo>
                <a:cubicBezTo>
                  <a:pt x="2409031" y="-14611"/>
                  <a:pt x="2585422" y="-14743"/>
                  <a:pt x="2728637" y="0"/>
                </a:cubicBezTo>
                <a:cubicBezTo>
                  <a:pt x="2871852" y="14743"/>
                  <a:pt x="3049196" y="11794"/>
                  <a:pt x="3234694" y="0"/>
                </a:cubicBezTo>
                <a:cubicBezTo>
                  <a:pt x="3420192" y="-11794"/>
                  <a:pt x="3597421" y="25685"/>
                  <a:pt x="3785590" y="0"/>
                </a:cubicBezTo>
                <a:cubicBezTo>
                  <a:pt x="3973759" y="-25685"/>
                  <a:pt x="4317284" y="20742"/>
                  <a:pt x="4740051" y="0"/>
                </a:cubicBezTo>
                <a:cubicBezTo>
                  <a:pt x="4884286" y="30608"/>
                  <a:pt x="5010803" y="145195"/>
                  <a:pt x="4996059" y="256008"/>
                </a:cubicBezTo>
                <a:cubicBezTo>
                  <a:pt x="5016388" y="523401"/>
                  <a:pt x="5016876" y="672770"/>
                  <a:pt x="4996059" y="877022"/>
                </a:cubicBezTo>
                <a:cubicBezTo>
                  <a:pt x="5009890" y="1017959"/>
                  <a:pt x="4877548" y="1138506"/>
                  <a:pt x="4740051" y="1133030"/>
                </a:cubicBezTo>
                <a:cubicBezTo>
                  <a:pt x="4552608" y="1136605"/>
                  <a:pt x="4351599" y="1153646"/>
                  <a:pt x="4233995" y="1133030"/>
                </a:cubicBezTo>
                <a:cubicBezTo>
                  <a:pt x="4116391" y="1112414"/>
                  <a:pt x="3934742" y="1142812"/>
                  <a:pt x="3638258" y="1133030"/>
                </a:cubicBezTo>
                <a:cubicBezTo>
                  <a:pt x="3341774" y="1123248"/>
                  <a:pt x="3218240" y="1133494"/>
                  <a:pt x="2997680" y="1133030"/>
                </a:cubicBezTo>
                <a:cubicBezTo>
                  <a:pt x="2777120" y="1132566"/>
                  <a:pt x="2607187" y="1098881"/>
                  <a:pt x="2267422" y="1133030"/>
                </a:cubicBezTo>
                <a:cubicBezTo>
                  <a:pt x="1927657" y="1167179"/>
                  <a:pt x="1841061" y="1155061"/>
                  <a:pt x="1716525" y="1133030"/>
                </a:cubicBezTo>
                <a:cubicBezTo>
                  <a:pt x="1591989" y="1110999"/>
                  <a:pt x="1173506" y="1120354"/>
                  <a:pt x="986266" y="1133030"/>
                </a:cubicBezTo>
                <a:cubicBezTo>
                  <a:pt x="799026" y="1145706"/>
                  <a:pt x="478047" y="1129632"/>
                  <a:pt x="256008" y="1133030"/>
                </a:cubicBezTo>
                <a:cubicBezTo>
                  <a:pt x="87793" y="1115175"/>
                  <a:pt x="7952" y="1019623"/>
                  <a:pt x="0" y="877022"/>
                </a:cubicBezTo>
                <a:cubicBezTo>
                  <a:pt x="4942" y="601061"/>
                  <a:pt x="4621" y="543923"/>
                  <a:pt x="0" y="256008"/>
                </a:cubicBezTo>
                <a:close/>
              </a:path>
              <a:path w="4996059" h="1133030" stroke="0" extrusionOk="0">
                <a:moveTo>
                  <a:pt x="0" y="256008"/>
                </a:moveTo>
                <a:cubicBezTo>
                  <a:pt x="-18771" y="134320"/>
                  <a:pt x="120636" y="25452"/>
                  <a:pt x="256008" y="0"/>
                </a:cubicBezTo>
                <a:cubicBezTo>
                  <a:pt x="412153" y="-24317"/>
                  <a:pt x="562160" y="17471"/>
                  <a:pt x="806905" y="0"/>
                </a:cubicBezTo>
                <a:cubicBezTo>
                  <a:pt x="1051650" y="-17471"/>
                  <a:pt x="1247882" y="-17598"/>
                  <a:pt x="1402642" y="0"/>
                </a:cubicBezTo>
                <a:cubicBezTo>
                  <a:pt x="1557402" y="17598"/>
                  <a:pt x="1726751" y="-22647"/>
                  <a:pt x="1908698" y="0"/>
                </a:cubicBezTo>
                <a:cubicBezTo>
                  <a:pt x="2090645" y="22647"/>
                  <a:pt x="2318868" y="-20906"/>
                  <a:pt x="2594116" y="0"/>
                </a:cubicBezTo>
                <a:cubicBezTo>
                  <a:pt x="2869364" y="20906"/>
                  <a:pt x="2936353" y="13766"/>
                  <a:pt x="3100172" y="0"/>
                </a:cubicBezTo>
                <a:cubicBezTo>
                  <a:pt x="3263991" y="-13766"/>
                  <a:pt x="3544245" y="-6675"/>
                  <a:pt x="3740750" y="0"/>
                </a:cubicBezTo>
                <a:cubicBezTo>
                  <a:pt x="3937255" y="6675"/>
                  <a:pt x="4302412" y="-43730"/>
                  <a:pt x="4740051" y="0"/>
                </a:cubicBezTo>
                <a:cubicBezTo>
                  <a:pt x="4860894" y="27966"/>
                  <a:pt x="4985651" y="143565"/>
                  <a:pt x="4996059" y="256008"/>
                </a:cubicBezTo>
                <a:cubicBezTo>
                  <a:pt x="5013430" y="395109"/>
                  <a:pt x="5008589" y="615580"/>
                  <a:pt x="4996059" y="877022"/>
                </a:cubicBezTo>
                <a:cubicBezTo>
                  <a:pt x="5012700" y="1006444"/>
                  <a:pt x="4894600" y="1149630"/>
                  <a:pt x="4740051" y="1133030"/>
                </a:cubicBezTo>
                <a:cubicBezTo>
                  <a:pt x="4532723" y="1109839"/>
                  <a:pt x="4346855" y="1149510"/>
                  <a:pt x="4189154" y="1133030"/>
                </a:cubicBezTo>
                <a:cubicBezTo>
                  <a:pt x="4031453" y="1116550"/>
                  <a:pt x="3859578" y="1163793"/>
                  <a:pt x="3548577" y="1133030"/>
                </a:cubicBezTo>
                <a:cubicBezTo>
                  <a:pt x="3237576" y="1102267"/>
                  <a:pt x="3247716" y="1142505"/>
                  <a:pt x="2952840" y="1133030"/>
                </a:cubicBezTo>
                <a:cubicBezTo>
                  <a:pt x="2657964" y="1123555"/>
                  <a:pt x="2532326" y="1115218"/>
                  <a:pt x="2357102" y="1133030"/>
                </a:cubicBezTo>
                <a:cubicBezTo>
                  <a:pt x="2181878" y="1150842"/>
                  <a:pt x="2037215" y="1156798"/>
                  <a:pt x="1806206" y="1133030"/>
                </a:cubicBezTo>
                <a:cubicBezTo>
                  <a:pt x="1575197" y="1109262"/>
                  <a:pt x="1445666" y="1155435"/>
                  <a:pt x="1210469" y="1133030"/>
                </a:cubicBezTo>
                <a:cubicBezTo>
                  <a:pt x="975272" y="1110625"/>
                  <a:pt x="492077" y="1132509"/>
                  <a:pt x="256008" y="1133030"/>
                </a:cubicBezTo>
                <a:cubicBezTo>
                  <a:pt x="140107" y="1142959"/>
                  <a:pt x="-1911" y="1027063"/>
                  <a:pt x="0" y="877022"/>
                </a:cubicBezTo>
                <a:cubicBezTo>
                  <a:pt x="15425" y="621921"/>
                  <a:pt x="-7389" y="420186"/>
                  <a:pt x="0" y="2560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G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iới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DAA51C0-9740-EFF6-DC8D-F2840A08FE65}"/>
              </a:ext>
            </a:extLst>
          </p:cNvPr>
          <p:cNvSpPr/>
          <p:nvPr/>
        </p:nvSpPr>
        <p:spPr>
          <a:xfrm>
            <a:off x="6877050" y="2790825"/>
            <a:ext cx="5200650" cy="1571625"/>
          </a:xfrm>
          <a:custGeom>
            <a:avLst/>
            <a:gdLst>
              <a:gd name="connsiteX0" fmla="*/ 0 w 5200650"/>
              <a:gd name="connsiteY0" fmla="*/ 355109 h 1571625"/>
              <a:gd name="connsiteX1" fmla="*/ 355109 w 5200650"/>
              <a:gd name="connsiteY1" fmla="*/ 0 h 1571625"/>
              <a:gd name="connsiteX2" fmla="*/ 951695 w 5200650"/>
              <a:gd name="connsiteY2" fmla="*/ 0 h 1571625"/>
              <a:gd name="connsiteX3" fmla="*/ 1503377 w 5200650"/>
              <a:gd name="connsiteY3" fmla="*/ 0 h 1571625"/>
              <a:gd name="connsiteX4" fmla="*/ 2010154 w 5200650"/>
              <a:gd name="connsiteY4" fmla="*/ 0 h 1571625"/>
              <a:gd name="connsiteX5" fmla="*/ 2561836 w 5200650"/>
              <a:gd name="connsiteY5" fmla="*/ 0 h 1571625"/>
              <a:gd name="connsiteX6" fmla="*/ 3203326 w 5200650"/>
              <a:gd name="connsiteY6" fmla="*/ 0 h 1571625"/>
              <a:gd name="connsiteX7" fmla="*/ 3710103 w 5200650"/>
              <a:gd name="connsiteY7" fmla="*/ 0 h 1571625"/>
              <a:gd name="connsiteX8" fmla="*/ 4216881 w 5200650"/>
              <a:gd name="connsiteY8" fmla="*/ 0 h 1571625"/>
              <a:gd name="connsiteX9" fmla="*/ 4845541 w 5200650"/>
              <a:gd name="connsiteY9" fmla="*/ 0 h 1571625"/>
              <a:gd name="connsiteX10" fmla="*/ 5200650 w 5200650"/>
              <a:gd name="connsiteY10" fmla="*/ 355109 h 1571625"/>
              <a:gd name="connsiteX11" fmla="*/ 5200650 w 5200650"/>
              <a:gd name="connsiteY11" fmla="*/ 759970 h 1571625"/>
              <a:gd name="connsiteX12" fmla="*/ 5200650 w 5200650"/>
              <a:gd name="connsiteY12" fmla="*/ 1216516 h 1571625"/>
              <a:gd name="connsiteX13" fmla="*/ 4845541 w 5200650"/>
              <a:gd name="connsiteY13" fmla="*/ 1571625 h 1571625"/>
              <a:gd name="connsiteX14" fmla="*/ 4338764 w 5200650"/>
              <a:gd name="connsiteY14" fmla="*/ 1571625 h 1571625"/>
              <a:gd name="connsiteX15" fmla="*/ 3607465 w 5200650"/>
              <a:gd name="connsiteY15" fmla="*/ 1571625 h 1571625"/>
              <a:gd name="connsiteX16" fmla="*/ 2965974 w 5200650"/>
              <a:gd name="connsiteY16" fmla="*/ 1571625 h 1571625"/>
              <a:gd name="connsiteX17" fmla="*/ 2234676 w 5200650"/>
              <a:gd name="connsiteY17" fmla="*/ 1571625 h 1571625"/>
              <a:gd name="connsiteX18" fmla="*/ 1682994 w 5200650"/>
              <a:gd name="connsiteY18" fmla="*/ 1571625 h 1571625"/>
              <a:gd name="connsiteX19" fmla="*/ 951695 w 5200650"/>
              <a:gd name="connsiteY19" fmla="*/ 1571625 h 1571625"/>
              <a:gd name="connsiteX20" fmla="*/ 355109 w 5200650"/>
              <a:gd name="connsiteY20" fmla="*/ 1571625 h 1571625"/>
              <a:gd name="connsiteX21" fmla="*/ 0 w 5200650"/>
              <a:gd name="connsiteY21" fmla="*/ 1216516 h 1571625"/>
              <a:gd name="connsiteX22" fmla="*/ 0 w 5200650"/>
              <a:gd name="connsiteY22" fmla="*/ 794427 h 1571625"/>
              <a:gd name="connsiteX23" fmla="*/ 0 w 5200650"/>
              <a:gd name="connsiteY23" fmla="*/ 355109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0650" h="1571625" fill="none" extrusionOk="0">
                <a:moveTo>
                  <a:pt x="0" y="355109"/>
                </a:moveTo>
                <a:cubicBezTo>
                  <a:pt x="21598" y="122632"/>
                  <a:pt x="179819" y="-22914"/>
                  <a:pt x="355109" y="0"/>
                </a:cubicBezTo>
                <a:cubicBezTo>
                  <a:pt x="585370" y="-16741"/>
                  <a:pt x="748530" y="-14081"/>
                  <a:pt x="951695" y="0"/>
                </a:cubicBezTo>
                <a:cubicBezTo>
                  <a:pt x="1154860" y="14081"/>
                  <a:pt x="1300222" y="17577"/>
                  <a:pt x="1503377" y="0"/>
                </a:cubicBezTo>
                <a:cubicBezTo>
                  <a:pt x="1706532" y="-17577"/>
                  <a:pt x="1881632" y="14842"/>
                  <a:pt x="2010154" y="0"/>
                </a:cubicBezTo>
                <a:cubicBezTo>
                  <a:pt x="2138676" y="-14842"/>
                  <a:pt x="2377287" y="-5637"/>
                  <a:pt x="2561836" y="0"/>
                </a:cubicBezTo>
                <a:cubicBezTo>
                  <a:pt x="2746385" y="5637"/>
                  <a:pt x="2991287" y="18789"/>
                  <a:pt x="3203326" y="0"/>
                </a:cubicBezTo>
                <a:cubicBezTo>
                  <a:pt x="3415365" y="-18789"/>
                  <a:pt x="3597292" y="-3027"/>
                  <a:pt x="3710103" y="0"/>
                </a:cubicBezTo>
                <a:cubicBezTo>
                  <a:pt x="3822914" y="3027"/>
                  <a:pt x="4044862" y="5706"/>
                  <a:pt x="4216881" y="0"/>
                </a:cubicBezTo>
                <a:cubicBezTo>
                  <a:pt x="4388900" y="-5706"/>
                  <a:pt x="4578527" y="-6954"/>
                  <a:pt x="4845541" y="0"/>
                </a:cubicBezTo>
                <a:cubicBezTo>
                  <a:pt x="5087611" y="-1501"/>
                  <a:pt x="5194537" y="167589"/>
                  <a:pt x="5200650" y="355109"/>
                </a:cubicBezTo>
                <a:cubicBezTo>
                  <a:pt x="5219376" y="497367"/>
                  <a:pt x="5191052" y="565425"/>
                  <a:pt x="5200650" y="759970"/>
                </a:cubicBezTo>
                <a:cubicBezTo>
                  <a:pt x="5210248" y="954515"/>
                  <a:pt x="5180248" y="1079688"/>
                  <a:pt x="5200650" y="1216516"/>
                </a:cubicBezTo>
                <a:cubicBezTo>
                  <a:pt x="5204182" y="1387206"/>
                  <a:pt x="5041782" y="1545580"/>
                  <a:pt x="4845541" y="1571625"/>
                </a:cubicBezTo>
                <a:cubicBezTo>
                  <a:pt x="4614827" y="1588800"/>
                  <a:pt x="4444776" y="1551934"/>
                  <a:pt x="4338764" y="1571625"/>
                </a:cubicBezTo>
                <a:cubicBezTo>
                  <a:pt x="4232752" y="1591316"/>
                  <a:pt x="3931717" y="1576725"/>
                  <a:pt x="3607465" y="1571625"/>
                </a:cubicBezTo>
                <a:cubicBezTo>
                  <a:pt x="3283213" y="1566525"/>
                  <a:pt x="3268164" y="1596151"/>
                  <a:pt x="2965974" y="1571625"/>
                </a:cubicBezTo>
                <a:cubicBezTo>
                  <a:pt x="2663784" y="1547099"/>
                  <a:pt x="2463264" y="1567730"/>
                  <a:pt x="2234676" y="1571625"/>
                </a:cubicBezTo>
                <a:cubicBezTo>
                  <a:pt x="2006088" y="1575520"/>
                  <a:pt x="1831750" y="1545995"/>
                  <a:pt x="1682994" y="1571625"/>
                </a:cubicBezTo>
                <a:cubicBezTo>
                  <a:pt x="1534238" y="1597255"/>
                  <a:pt x="1198593" y="1581316"/>
                  <a:pt x="951695" y="1571625"/>
                </a:cubicBezTo>
                <a:cubicBezTo>
                  <a:pt x="704797" y="1561934"/>
                  <a:pt x="516971" y="1561778"/>
                  <a:pt x="355109" y="1571625"/>
                </a:cubicBezTo>
                <a:cubicBezTo>
                  <a:pt x="135595" y="1552490"/>
                  <a:pt x="32170" y="1424899"/>
                  <a:pt x="0" y="1216516"/>
                </a:cubicBezTo>
                <a:cubicBezTo>
                  <a:pt x="11028" y="1018741"/>
                  <a:pt x="15904" y="893799"/>
                  <a:pt x="0" y="794427"/>
                </a:cubicBezTo>
                <a:cubicBezTo>
                  <a:pt x="-15904" y="695055"/>
                  <a:pt x="-2127" y="536080"/>
                  <a:pt x="0" y="355109"/>
                </a:cubicBezTo>
                <a:close/>
              </a:path>
              <a:path w="5200650" h="1571625" stroke="0" extrusionOk="0">
                <a:moveTo>
                  <a:pt x="0" y="355109"/>
                </a:moveTo>
                <a:cubicBezTo>
                  <a:pt x="-30966" y="191489"/>
                  <a:pt x="162821" y="16216"/>
                  <a:pt x="355109" y="0"/>
                </a:cubicBezTo>
                <a:cubicBezTo>
                  <a:pt x="628817" y="-23004"/>
                  <a:pt x="686292" y="25639"/>
                  <a:pt x="906791" y="0"/>
                </a:cubicBezTo>
                <a:cubicBezTo>
                  <a:pt x="1127290" y="-25639"/>
                  <a:pt x="1305399" y="-18815"/>
                  <a:pt x="1503377" y="0"/>
                </a:cubicBezTo>
                <a:cubicBezTo>
                  <a:pt x="1701355" y="18815"/>
                  <a:pt x="1764254" y="17885"/>
                  <a:pt x="2010154" y="0"/>
                </a:cubicBezTo>
                <a:cubicBezTo>
                  <a:pt x="2256054" y="-17885"/>
                  <a:pt x="2505686" y="33079"/>
                  <a:pt x="2696549" y="0"/>
                </a:cubicBezTo>
                <a:cubicBezTo>
                  <a:pt x="2887413" y="-33079"/>
                  <a:pt x="3006212" y="-13318"/>
                  <a:pt x="3203326" y="0"/>
                </a:cubicBezTo>
                <a:cubicBezTo>
                  <a:pt x="3400440" y="13318"/>
                  <a:pt x="3536537" y="-1071"/>
                  <a:pt x="3844816" y="0"/>
                </a:cubicBezTo>
                <a:cubicBezTo>
                  <a:pt x="4153095" y="1071"/>
                  <a:pt x="4629084" y="-44923"/>
                  <a:pt x="4845541" y="0"/>
                </a:cubicBezTo>
                <a:cubicBezTo>
                  <a:pt x="5021272" y="27753"/>
                  <a:pt x="5190830" y="186299"/>
                  <a:pt x="5200650" y="355109"/>
                </a:cubicBezTo>
                <a:cubicBezTo>
                  <a:pt x="5218670" y="479235"/>
                  <a:pt x="5197241" y="605642"/>
                  <a:pt x="5200650" y="785813"/>
                </a:cubicBezTo>
                <a:cubicBezTo>
                  <a:pt x="5204059" y="965984"/>
                  <a:pt x="5196440" y="1054725"/>
                  <a:pt x="5200650" y="1216516"/>
                </a:cubicBezTo>
                <a:cubicBezTo>
                  <a:pt x="5199426" y="1377036"/>
                  <a:pt x="5004092" y="1554586"/>
                  <a:pt x="4845541" y="1571625"/>
                </a:cubicBezTo>
                <a:cubicBezTo>
                  <a:pt x="4665481" y="1547660"/>
                  <a:pt x="4385542" y="1599771"/>
                  <a:pt x="4159146" y="1571625"/>
                </a:cubicBezTo>
                <a:cubicBezTo>
                  <a:pt x="3932751" y="1543479"/>
                  <a:pt x="3825231" y="1580037"/>
                  <a:pt x="3562560" y="1571625"/>
                </a:cubicBezTo>
                <a:cubicBezTo>
                  <a:pt x="3299889" y="1563213"/>
                  <a:pt x="3254237" y="1584293"/>
                  <a:pt x="2965974" y="1571625"/>
                </a:cubicBezTo>
                <a:cubicBezTo>
                  <a:pt x="2677711" y="1558957"/>
                  <a:pt x="2571236" y="1589997"/>
                  <a:pt x="2414293" y="1571625"/>
                </a:cubicBezTo>
                <a:cubicBezTo>
                  <a:pt x="2257350" y="1553253"/>
                  <a:pt x="1939773" y="1571377"/>
                  <a:pt x="1817707" y="1571625"/>
                </a:cubicBezTo>
                <a:cubicBezTo>
                  <a:pt x="1695641" y="1571873"/>
                  <a:pt x="1416410" y="1539941"/>
                  <a:pt x="1131312" y="1571625"/>
                </a:cubicBezTo>
                <a:cubicBezTo>
                  <a:pt x="846215" y="1603309"/>
                  <a:pt x="687528" y="1534138"/>
                  <a:pt x="355109" y="1571625"/>
                </a:cubicBezTo>
                <a:cubicBezTo>
                  <a:pt x="163234" y="1578995"/>
                  <a:pt x="17144" y="1434652"/>
                  <a:pt x="0" y="1216516"/>
                </a:cubicBezTo>
                <a:cubicBezTo>
                  <a:pt x="-13957" y="1011773"/>
                  <a:pt x="12000" y="933210"/>
                  <a:pt x="0" y="768584"/>
                </a:cubicBezTo>
                <a:cubicBezTo>
                  <a:pt x="-12000" y="603958"/>
                  <a:pt x="11821" y="487946"/>
                  <a:pt x="0" y="35510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Thuật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lại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diễn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biến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của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sự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việc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theo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trình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thời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,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không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…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9FA5D-80AA-83CC-5367-7FCEA064629F}"/>
              </a:ext>
            </a:extLst>
          </p:cNvPr>
          <p:cNvGrpSpPr/>
          <p:nvPr/>
        </p:nvGrpSpPr>
        <p:grpSpPr>
          <a:xfrm>
            <a:off x="3609796" y="1089746"/>
            <a:ext cx="3151054" cy="1070492"/>
            <a:chOff x="3609796" y="1089746"/>
            <a:chExt cx="3151054" cy="10704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B301052-F2CD-6CAD-35FE-164ACEDB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796" y="1405218"/>
              <a:ext cx="2670067" cy="755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573483-2CA3-7802-AE01-9491C4D473C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946907-BF90-4134-71CD-E65DBCED6EC3}"/>
              </a:ext>
            </a:extLst>
          </p:cNvPr>
          <p:cNvGrpSpPr/>
          <p:nvPr/>
        </p:nvGrpSpPr>
        <p:grpSpPr>
          <a:xfrm>
            <a:off x="3422241" y="3129861"/>
            <a:ext cx="3447703" cy="630942"/>
            <a:chOff x="3507521" y="2496135"/>
            <a:chExt cx="3447703" cy="63094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9614D5-3047-B6A8-EBB2-861CAAB6C241}"/>
                </a:ext>
              </a:extLst>
            </p:cNvPr>
            <p:cNvSpPr txBox="1"/>
            <p:nvPr/>
          </p:nvSpPr>
          <p:spPr>
            <a:xfrm>
              <a:off x="3507521" y="2496135"/>
              <a:ext cx="3447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41D6B2-0F0C-D5A8-B379-07BDFB0CCCF4}"/>
                </a:ext>
              </a:extLst>
            </p:cNvPr>
            <p:cNvCxnSpPr>
              <a:cxnSpLocks/>
            </p:cNvCxnSpPr>
            <p:nvPr/>
          </p:nvCxnSpPr>
          <p:spPr>
            <a:xfrm>
              <a:off x="3561542" y="3035090"/>
              <a:ext cx="3343856" cy="47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90E2FA-0F1D-1481-8D01-A0DACF09C038}"/>
              </a:ext>
            </a:extLst>
          </p:cNvPr>
          <p:cNvGrpSpPr/>
          <p:nvPr/>
        </p:nvGrpSpPr>
        <p:grpSpPr>
          <a:xfrm rot="2415973">
            <a:off x="3379634" y="4600855"/>
            <a:ext cx="3871466" cy="1184594"/>
            <a:chOff x="2889384" y="1089746"/>
            <a:chExt cx="3871466" cy="118459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A6A4A7-0939-38B5-C0D6-1A3BA6555A57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89B44D7-4B36-ABB3-B25A-9402201D7BD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D4626B8D-9AED-EE1F-13FC-0D8D7A5C4783}"/>
              </a:ext>
            </a:extLst>
          </p:cNvPr>
          <p:cNvSpPr/>
          <p:nvPr/>
        </p:nvSpPr>
        <p:spPr>
          <a:xfrm>
            <a:off x="6619874" y="4953000"/>
            <a:ext cx="5572125" cy="1612423"/>
          </a:xfrm>
          <a:custGeom>
            <a:avLst/>
            <a:gdLst>
              <a:gd name="connsiteX0" fmla="*/ 0 w 5572125"/>
              <a:gd name="connsiteY0" fmla="*/ 364327 h 1612423"/>
              <a:gd name="connsiteX1" fmla="*/ 364327 w 5572125"/>
              <a:gd name="connsiteY1" fmla="*/ 0 h 1612423"/>
              <a:gd name="connsiteX2" fmla="*/ 1007817 w 5572125"/>
              <a:gd name="connsiteY2" fmla="*/ 0 h 1612423"/>
              <a:gd name="connsiteX3" fmla="*/ 1602872 w 5572125"/>
              <a:gd name="connsiteY3" fmla="*/ 0 h 1612423"/>
              <a:gd name="connsiteX4" fmla="*/ 2149492 w 5572125"/>
              <a:gd name="connsiteY4" fmla="*/ 0 h 1612423"/>
              <a:gd name="connsiteX5" fmla="*/ 2744547 w 5572125"/>
              <a:gd name="connsiteY5" fmla="*/ 0 h 1612423"/>
              <a:gd name="connsiteX6" fmla="*/ 3436471 w 5572125"/>
              <a:gd name="connsiteY6" fmla="*/ 0 h 1612423"/>
              <a:gd name="connsiteX7" fmla="*/ 3983092 w 5572125"/>
              <a:gd name="connsiteY7" fmla="*/ 0 h 1612423"/>
              <a:gd name="connsiteX8" fmla="*/ 4529712 w 5572125"/>
              <a:gd name="connsiteY8" fmla="*/ 0 h 1612423"/>
              <a:gd name="connsiteX9" fmla="*/ 5207798 w 5572125"/>
              <a:gd name="connsiteY9" fmla="*/ 0 h 1612423"/>
              <a:gd name="connsiteX10" fmla="*/ 5572125 w 5572125"/>
              <a:gd name="connsiteY10" fmla="*/ 364327 h 1612423"/>
              <a:gd name="connsiteX11" fmla="*/ 5572125 w 5572125"/>
              <a:gd name="connsiteY11" fmla="*/ 779698 h 1612423"/>
              <a:gd name="connsiteX12" fmla="*/ 5572125 w 5572125"/>
              <a:gd name="connsiteY12" fmla="*/ 1248096 h 1612423"/>
              <a:gd name="connsiteX13" fmla="*/ 5207798 w 5572125"/>
              <a:gd name="connsiteY13" fmla="*/ 1612423 h 1612423"/>
              <a:gd name="connsiteX14" fmla="*/ 4661178 w 5572125"/>
              <a:gd name="connsiteY14" fmla="*/ 1612423 h 1612423"/>
              <a:gd name="connsiteX15" fmla="*/ 3872384 w 5572125"/>
              <a:gd name="connsiteY15" fmla="*/ 1612423 h 1612423"/>
              <a:gd name="connsiteX16" fmla="*/ 3180459 w 5572125"/>
              <a:gd name="connsiteY16" fmla="*/ 1612423 h 1612423"/>
              <a:gd name="connsiteX17" fmla="*/ 2391666 w 5572125"/>
              <a:gd name="connsiteY17" fmla="*/ 1612423 h 1612423"/>
              <a:gd name="connsiteX18" fmla="*/ 1796611 w 5572125"/>
              <a:gd name="connsiteY18" fmla="*/ 1612423 h 1612423"/>
              <a:gd name="connsiteX19" fmla="*/ 1007817 w 5572125"/>
              <a:gd name="connsiteY19" fmla="*/ 1612423 h 1612423"/>
              <a:gd name="connsiteX20" fmla="*/ 364327 w 5572125"/>
              <a:gd name="connsiteY20" fmla="*/ 1612423 h 1612423"/>
              <a:gd name="connsiteX21" fmla="*/ 0 w 5572125"/>
              <a:gd name="connsiteY21" fmla="*/ 1248096 h 1612423"/>
              <a:gd name="connsiteX22" fmla="*/ 0 w 5572125"/>
              <a:gd name="connsiteY22" fmla="*/ 815049 h 1612423"/>
              <a:gd name="connsiteX23" fmla="*/ 0 w 5572125"/>
              <a:gd name="connsiteY23" fmla="*/ 364327 h 16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72125" h="1612423" fill="none" extrusionOk="0">
                <a:moveTo>
                  <a:pt x="0" y="364327"/>
                </a:moveTo>
                <a:cubicBezTo>
                  <a:pt x="2890" y="158250"/>
                  <a:pt x="177514" y="-15839"/>
                  <a:pt x="364327" y="0"/>
                </a:cubicBezTo>
                <a:cubicBezTo>
                  <a:pt x="632514" y="26021"/>
                  <a:pt x="729258" y="17239"/>
                  <a:pt x="1007817" y="0"/>
                </a:cubicBezTo>
                <a:cubicBezTo>
                  <a:pt x="1286376" y="-17239"/>
                  <a:pt x="1344555" y="29089"/>
                  <a:pt x="1602872" y="0"/>
                </a:cubicBezTo>
                <a:cubicBezTo>
                  <a:pt x="1861190" y="-29089"/>
                  <a:pt x="1906560" y="13448"/>
                  <a:pt x="2149492" y="0"/>
                </a:cubicBezTo>
                <a:cubicBezTo>
                  <a:pt x="2392424" y="-13448"/>
                  <a:pt x="2480448" y="-8391"/>
                  <a:pt x="2744547" y="0"/>
                </a:cubicBezTo>
                <a:cubicBezTo>
                  <a:pt x="3008646" y="8391"/>
                  <a:pt x="3127417" y="14349"/>
                  <a:pt x="3436471" y="0"/>
                </a:cubicBezTo>
                <a:cubicBezTo>
                  <a:pt x="3745525" y="-14349"/>
                  <a:pt x="3783472" y="-25479"/>
                  <a:pt x="3983092" y="0"/>
                </a:cubicBezTo>
                <a:cubicBezTo>
                  <a:pt x="4182712" y="25479"/>
                  <a:pt x="4357552" y="-13036"/>
                  <a:pt x="4529712" y="0"/>
                </a:cubicBezTo>
                <a:cubicBezTo>
                  <a:pt x="4701872" y="13036"/>
                  <a:pt x="4927606" y="-16735"/>
                  <a:pt x="5207798" y="0"/>
                </a:cubicBezTo>
                <a:cubicBezTo>
                  <a:pt x="5436575" y="-901"/>
                  <a:pt x="5559995" y="180183"/>
                  <a:pt x="5572125" y="364327"/>
                </a:cubicBezTo>
                <a:cubicBezTo>
                  <a:pt x="5576571" y="540935"/>
                  <a:pt x="5563112" y="631097"/>
                  <a:pt x="5572125" y="779698"/>
                </a:cubicBezTo>
                <a:cubicBezTo>
                  <a:pt x="5581138" y="928299"/>
                  <a:pt x="5589762" y="1026258"/>
                  <a:pt x="5572125" y="1248096"/>
                </a:cubicBezTo>
                <a:cubicBezTo>
                  <a:pt x="5573663" y="1438234"/>
                  <a:pt x="5409080" y="1597161"/>
                  <a:pt x="5207798" y="1612423"/>
                </a:cubicBezTo>
                <a:cubicBezTo>
                  <a:pt x="5007000" y="1595081"/>
                  <a:pt x="4849252" y="1619436"/>
                  <a:pt x="4661178" y="1612423"/>
                </a:cubicBezTo>
                <a:cubicBezTo>
                  <a:pt x="4473104" y="1605410"/>
                  <a:pt x="4090677" y="1651404"/>
                  <a:pt x="3872384" y="1612423"/>
                </a:cubicBezTo>
                <a:cubicBezTo>
                  <a:pt x="3654091" y="1573442"/>
                  <a:pt x="3331124" y="1584416"/>
                  <a:pt x="3180459" y="1612423"/>
                </a:cubicBezTo>
                <a:cubicBezTo>
                  <a:pt x="3029794" y="1640430"/>
                  <a:pt x="2657877" y="1618023"/>
                  <a:pt x="2391666" y="1612423"/>
                </a:cubicBezTo>
                <a:cubicBezTo>
                  <a:pt x="2125455" y="1606823"/>
                  <a:pt x="1957073" y="1592067"/>
                  <a:pt x="1796611" y="1612423"/>
                </a:cubicBezTo>
                <a:cubicBezTo>
                  <a:pt x="1636149" y="1632779"/>
                  <a:pt x="1286462" y="1626280"/>
                  <a:pt x="1007817" y="1612423"/>
                </a:cubicBezTo>
                <a:cubicBezTo>
                  <a:pt x="729172" y="1598566"/>
                  <a:pt x="615933" y="1614298"/>
                  <a:pt x="364327" y="1612423"/>
                </a:cubicBezTo>
                <a:cubicBezTo>
                  <a:pt x="135389" y="1589743"/>
                  <a:pt x="28545" y="1460188"/>
                  <a:pt x="0" y="1248096"/>
                </a:cubicBezTo>
                <a:cubicBezTo>
                  <a:pt x="-13138" y="1100244"/>
                  <a:pt x="16339" y="980858"/>
                  <a:pt x="0" y="815049"/>
                </a:cubicBezTo>
                <a:cubicBezTo>
                  <a:pt x="-16339" y="649240"/>
                  <a:pt x="-8993" y="528868"/>
                  <a:pt x="0" y="364327"/>
                </a:cubicBezTo>
                <a:close/>
              </a:path>
              <a:path w="5572125" h="1612423" stroke="0" extrusionOk="0">
                <a:moveTo>
                  <a:pt x="0" y="364327"/>
                </a:moveTo>
                <a:cubicBezTo>
                  <a:pt x="-21441" y="185618"/>
                  <a:pt x="166442" y="14076"/>
                  <a:pt x="364327" y="0"/>
                </a:cubicBezTo>
                <a:cubicBezTo>
                  <a:pt x="629708" y="752"/>
                  <a:pt x="708791" y="-15473"/>
                  <a:pt x="959382" y="0"/>
                </a:cubicBezTo>
                <a:cubicBezTo>
                  <a:pt x="1209974" y="15473"/>
                  <a:pt x="1366373" y="11108"/>
                  <a:pt x="1602872" y="0"/>
                </a:cubicBezTo>
                <a:cubicBezTo>
                  <a:pt x="1839371" y="-11108"/>
                  <a:pt x="1977232" y="-9552"/>
                  <a:pt x="2149492" y="0"/>
                </a:cubicBezTo>
                <a:cubicBezTo>
                  <a:pt x="2321752" y="9552"/>
                  <a:pt x="2616709" y="-15400"/>
                  <a:pt x="2889851" y="0"/>
                </a:cubicBezTo>
                <a:cubicBezTo>
                  <a:pt x="3162993" y="15400"/>
                  <a:pt x="3242792" y="27169"/>
                  <a:pt x="3436471" y="0"/>
                </a:cubicBezTo>
                <a:cubicBezTo>
                  <a:pt x="3630150" y="-27169"/>
                  <a:pt x="3953047" y="16008"/>
                  <a:pt x="4128396" y="0"/>
                </a:cubicBezTo>
                <a:cubicBezTo>
                  <a:pt x="4303746" y="-16008"/>
                  <a:pt x="4951253" y="-4203"/>
                  <a:pt x="5207798" y="0"/>
                </a:cubicBezTo>
                <a:cubicBezTo>
                  <a:pt x="5384089" y="33920"/>
                  <a:pt x="5560241" y="196167"/>
                  <a:pt x="5572125" y="364327"/>
                </a:cubicBezTo>
                <a:cubicBezTo>
                  <a:pt x="5561911" y="567050"/>
                  <a:pt x="5572193" y="598316"/>
                  <a:pt x="5572125" y="806212"/>
                </a:cubicBezTo>
                <a:cubicBezTo>
                  <a:pt x="5572057" y="1014108"/>
                  <a:pt x="5566038" y="1111783"/>
                  <a:pt x="5572125" y="1248096"/>
                </a:cubicBezTo>
                <a:cubicBezTo>
                  <a:pt x="5571461" y="1430008"/>
                  <a:pt x="5404048" y="1610172"/>
                  <a:pt x="5207798" y="1612423"/>
                </a:cubicBezTo>
                <a:cubicBezTo>
                  <a:pt x="4985903" y="1645403"/>
                  <a:pt x="4637277" y="1628162"/>
                  <a:pt x="4467439" y="1612423"/>
                </a:cubicBezTo>
                <a:cubicBezTo>
                  <a:pt x="4297601" y="1596684"/>
                  <a:pt x="4007523" y="1582761"/>
                  <a:pt x="3823949" y="1612423"/>
                </a:cubicBezTo>
                <a:cubicBezTo>
                  <a:pt x="3640375" y="1642086"/>
                  <a:pt x="3316641" y="1595418"/>
                  <a:pt x="3180459" y="1612423"/>
                </a:cubicBezTo>
                <a:cubicBezTo>
                  <a:pt x="3044277" y="1629429"/>
                  <a:pt x="2847585" y="1629096"/>
                  <a:pt x="2585404" y="1612423"/>
                </a:cubicBezTo>
                <a:cubicBezTo>
                  <a:pt x="2323224" y="1595750"/>
                  <a:pt x="2082653" y="1624188"/>
                  <a:pt x="1941915" y="1612423"/>
                </a:cubicBezTo>
                <a:cubicBezTo>
                  <a:pt x="1801177" y="1600658"/>
                  <a:pt x="1483267" y="1584060"/>
                  <a:pt x="1201556" y="1612423"/>
                </a:cubicBezTo>
                <a:cubicBezTo>
                  <a:pt x="919845" y="1640786"/>
                  <a:pt x="742145" y="1604490"/>
                  <a:pt x="364327" y="1612423"/>
                </a:cubicBezTo>
                <a:cubicBezTo>
                  <a:pt x="168501" y="1621774"/>
                  <a:pt x="3136" y="1453336"/>
                  <a:pt x="0" y="1248096"/>
                </a:cubicBezTo>
                <a:cubicBezTo>
                  <a:pt x="5995" y="1058854"/>
                  <a:pt x="-2728" y="968504"/>
                  <a:pt x="0" y="788536"/>
                </a:cubicBezTo>
                <a:cubicBezTo>
                  <a:pt x="2728" y="608568"/>
                  <a:pt x="-6554" y="505971"/>
                  <a:pt x="0" y="3643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N</a:t>
            </a:r>
            <a:r>
              <a:rPr lang="vi-VN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êu kết quả, suy đoán sự việc tiếp theo hoặc nêu suy nghĩ, cảm xúc của người viết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29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D1740AA4-46F7-16EA-7A96-5F7528AE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0184CB-7C39-3FCF-665B-12F97ACE7F62}"/>
              </a:ext>
            </a:extLst>
          </p:cNvPr>
          <p:cNvGrpSpPr/>
          <p:nvPr/>
        </p:nvGrpSpPr>
        <p:grpSpPr>
          <a:xfrm>
            <a:off x="401638" y="1235377"/>
            <a:ext cx="11190287" cy="1145424"/>
            <a:chOff x="421262" y="501210"/>
            <a:chExt cx="13153416" cy="134636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066F39B-7725-606A-0F1F-97C5CAA85737}"/>
                </a:ext>
              </a:extLst>
            </p:cNvPr>
            <p:cNvSpPr/>
            <p:nvPr/>
          </p:nvSpPr>
          <p:spPr>
            <a:xfrm>
              <a:off x="1550190" y="680692"/>
              <a:ext cx="12024488" cy="1012116"/>
            </a:xfrm>
            <a:custGeom>
              <a:avLst/>
              <a:gdLst>
                <a:gd name="connsiteX0" fmla="*/ 0 w 12024488"/>
                <a:gd name="connsiteY0" fmla="*/ 228688 h 1012116"/>
                <a:gd name="connsiteX1" fmla="*/ 228688 w 12024488"/>
                <a:gd name="connsiteY1" fmla="*/ 0 h 1012116"/>
                <a:gd name="connsiteX2" fmla="*/ 793435 w 12024488"/>
                <a:gd name="connsiteY2" fmla="*/ 0 h 1012116"/>
                <a:gd name="connsiteX3" fmla="*/ 1473854 w 12024488"/>
                <a:gd name="connsiteY3" fmla="*/ 0 h 1012116"/>
                <a:gd name="connsiteX4" fmla="*/ 2154272 w 12024488"/>
                <a:gd name="connsiteY4" fmla="*/ 0 h 1012116"/>
                <a:gd name="connsiteX5" fmla="*/ 2834690 w 12024488"/>
                <a:gd name="connsiteY5" fmla="*/ 0 h 1012116"/>
                <a:gd name="connsiteX6" fmla="*/ 3515109 w 12024488"/>
                <a:gd name="connsiteY6" fmla="*/ 0 h 1012116"/>
                <a:gd name="connsiteX7" fmla="*/ 4311198 w 12024488"/>
                <a:gd name="connsiteY7" fmla="*/ 0 h 1012116"/>
                <a:gd name="connsiteX8" fmla="*/ 4875945 w 12024488"/>
                <a:gd name="connsiteY8" fmla="*/ 0 h 1012116"/>
                <a:gd name="connsiteX9" fmla="*/ 5556364 w 12024488"/>
                <a:gd name="connsiteY9" fmla="*/ 0 h 1012116"/>
                <a:gd name="connsiteX10" fmla="*/ 6005440 w 12024488"/>
                <a:gd name="connsiteY10" fmla="*/ 0 h 1012116"/>
                <a:gd name="connsiteX11" fmla="*/ 6570187 w 12024488"/>
                <a:gd name="connsiteY11" fmla="*/ 0 h 1012116"/>
                <a:gd name="connsiteX12" fmla="*/ 7019263 w 12024488"/>
                <a:gd name="connsiteY12" fmla="*/ 0 h 1012116"/>
                <a:gd name="connsiteX13" fmla="*/ 7468339 w 12024488"/>
                <a:gd name="connsiteY13" fmla="*/ 0 h 1012116"/>
                <a:gd name="connsiteX14" fmla="*/ 8264429 w 12024488"/>
                <a:gd name="connsiteY14" fmla="*/ 0 h 1012116"/>
                <a:gd name="connsiteX15" fmla="*/ 9176189 w 12024488"/>
                <a:gd name="connsiteY15" fmla="*/ 0 h 1012116"/>
                <a:gd name="connsiteX16" fmla="*/ 9972279 w 12024488"/>
                <a:gd name="connsiteY16" fmla="*/ 0 h 1012116"/>
                <a:gd name="connsiteX17" fmla="*/ 10884039 w 12024488"/>
                <a:gd name="connsiteY17" fmla="*/ 0 h 1012116"/>
                <a:gd name="connsiteX18" fmla="*/ 11795800 w 12024488"/>
                <a:gd name="connsiteY18" fmla="*/ 0 h 1012116"/>
                <a:gd name="connsiteX19" fmla="*/ 12024488 w 12024488"/>
                <a:gd name="connsiteY19" fmla="*/ 228688 h 1012116"/>
                <a:gd name="connsiteX20" fmla="*/ 12024488 w 12024488"/>
                <a:gd name="connsiteY20" fmla="*/ 783428 h 1012116"/>
                <a:gd name="connsiteX21" fmla="*/ 11795800 w 12024488"/>
                <a:gd name="connsiteY21" fmla="*/ 1012116 h 1012116"/>
                <a:gd name="connsiteX22" fmla="*/ 11115382 w 12024488"/>
                <a:gd name="connsiteY22" fmla="*/ 1012116 h 1012116"/>
                <a:gd name="connsiteX23" fmla="*/ 10203621 w 12024488"/>
                <a:gd name="connsiteY23" fmla="*/ 1012116 h 1012116"/>
                <a:gd name="connsiteX24" fmla="*/ 9523203 w 12024488"/>
                <a:gd name="connsiteY24" fmla="*/ 1012116 h 1012116"/>
                <a:gd name="connsiteX25" fmla="*/ 8842784 w 12024488"/>
                <a:gd name="connsiteY25" fmla="*/ 1012116 h 1012116"/>
                <a:gd name="connsiteX26" fmla="*/ 8278037 w 12024488"/>
                <a:gd name="connsiteY26" fmla="*/ 1012116 h 1012116"/>
                <a:gd name="connsiteX27" fmla="*/ 7481948 w 12024488"/>
                <a:gd name="connsiteY27" fmla="*/ 1012116 h 1012116"/>
                <a:gd name="connsiteX28" fmla="*/ 6685858 w 12024488"/>
                <a:gd name="connsiteY28" fmla="*/ 1012116 h 1012116"/>
                <a:gd name="connsiteX29" fmla="*/ 5889769 w 12024488"/>
                <a:gd name="connsiteY29" fmla="*/ 1012116 h 1012116"/>
                <a:gd name="connsiteX30" fmla="*/ 5556364 w 12024488"/>
                <a:gd name="connsiteY30" fmla="*/ 1012116 h 1012116"/>
                <a:gd name="connsiteX31" fmla="*/ 5222959 w 12024488"/>
                <a:gd name="connsiteY31" fmla="*/ 1012116 h 1012116"/>
                <a:gd name="connsiteX32" fmla="*/ 4773883 w 12024488"/>
                <a:gd name="connsiteY32" fmla="*/ 1012116 h 1012116"/>
                <a:gd name="connsiteX33" fmla="*/ 3977793 w 12024488"/>
                <a:gd name="connsiteY33" fmla="*/ 1012116 h 1012116"/>
                <a:gd name="connsiteX34" fmla="*/ 3181704 w 12024488"/>
                <a:gd name="connsiteY34" fmla="*/ 1012116 h 1012116"/>
                <a:gd name="connsiteX35" fmla="*/ 2732628 w 12024488"/>
                <a:gd name="connsiteY35" fmla="*/ 1012116 h 1012116"/>
                <a:gd name="connsiteX36" fmla="*/ 1820867 w 12024488"/>
                <a:gd name="connsiteY36" fmla="*/ 1012116 h 1012116"/>
                <a:gd name="connsiteX37" fmla="*/ 909106 w 12024488"/>
                <a:gd name="connsiteY37" fmla="*/ 1012116 h 1012116"/>
                <a:gd name="connsiteX38" fmla="*/ 228688 w 12024488"/>
                <a:gd name="connsiteY38" fmla="*/ 1012116 h 1012116"/>
                <a:gd name="connsiteX39" fmla="*/ 0 w 12024488"/>
                <a:gd name="connsiteY39" fmla="*/ 783428 h 1012116"/>
                <a:gd name="connsiteX40" fmla="*/ 0 w 1202448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02448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471133" y="-13504"/>
                    <a:pt x="546698" y="9136"/>
                    <a:pt x="793435" y="0"/>
                  </a:cubicBezTo>
                  <a:cubicBezTo>
                    <a:pt x="1040172" y="-9136"/>
                    <a:pt x="1166815" y="18834"/>
                    <a:pt x="1473854" y="0"/>
                  </a:cubicBezTo>
                  <a:cubicBezTo>
                    <a:pt x="1780893" y="-18834"/>
                    <a:pt x="1901321" y="24021"/>
                    <a:pt x="2154272" y="0"/>
                  </a:cubicBezTo>
                  <a:cubicBezTo>
                    <a:pt x="2407223" y="-24021"/>
                    <a:pt x="2680807" y="-29563"/>
                    <a:pt x="2834690" y="0"/>
                  </a:cubicBezTo>
                  <a:cubicBezTo>
                    <a:pt x="2988573" y="29563"/>
                    <a:pt x="3243189" y="26520"/>
                    <a:pt x="3515109" y="0"/>
                  </a:cubicBezTo>
                  <a:cubicBezTo>
                    <a:pt x="3787029" y="-26520"/>
                    <a:pt x="4091770" y="-762"/>
                    <a:pt x="4311198" y="0"/>
                  </a:cubicBezTo>
                  <a:cubicBezTo>
                    <a:pt x="4530626" y="762"/>
                    <a:pt x="4687669" y="-12587"/>
                    <a:pt x="4875945" y="0"/>
                  </a:cubicBezTo>
                  <a:cubicBezTo>
                    <a:pt x="5064221" y="12587"/>
                    <a:pt x="5384273" y="9422"/>
                    <a:pt x="5556364" y="0"/>
                  </a:cubicBezTo>
                  <a:cubicBezTo>
                    <a:pt x="5728455" y="-9422"/>
                    <a:pt x="5873087" y="532"/>
                    <a:pt x="6005440" y="0"/>
                  </a:cubicBezTo>
                  <a:cubicBezTo>
                    <a:pt x="6137793" y="-532"/>
                    <a:pt x="6358243" y="-13944"/>
                    <a:pt x="6570187" y="0"/>
                  </a:cubicBezTo>
                  <a:cubicBezTo>
                    <a:pt x="6782131" y="13944"/>
                    <a:pt x="6922870" y="-5178"/>
                    <a:pt x="7019263" y="0"/>
                  </a:cubicBezTo>
                  <a:cubicBezTo>
                    <a:pt x="7115656" y="5178"/>
                    <a:pt x="7267395" y="-17168"/>
                    <a:pt x="7468339" y="0"/>
                  </a:cubicBezTo>
                  <a:cubicBezTo>
                    <a:pt x="7669283" y="17168"/>
                    <a:pt x="7878265" y="-39128"/>
                    <a:pt x="8264429" y="0"/>
                  </a:cubicBezTo>
                  <a:cubicBezTo>
                    <a:pt x="8650593" y="39128"/>
                    <a:pt x="8845501" y="-44411"/>
                    <a:pt x="9176189" y="0"/>
                  </a:cubicBezTo>
                  <a:cubicBezTo>
                    <a:pt x="9506877" y="44411"/>
                    <a:pt x="9609474" y="-37370"/>
                    <a:pt x="9972279" y="0"/>
                  </a:cubicBezTo>
                  <a:cubicBezTo>
                    <a:pt x="10335084" y="37370"/>
                    <a:pt x="10510475" y="-1038"/>
                    <a:pt x="10884039" y="0"/>
                  </a:cubicBezTo>
                  <a:cubicBezTo>
                    <a:pt x="11257603" y="1038"/>
                    <a:pt x="11559507" y="20649"/>
                    <a:pt x="11795800" y="0"/>
                  </a:cubicBezTo>
                  <a:cubicBezTo>
                    <a:pt x="11919313" y="8923"/>
                    <a:pt x="12041326" y="97986"/>
                    <a:pt x="12024488" y="228688"/>
                  </a:cubicBezTo>
                  <a:cubicBezTo>
                    <a:pt x="11999184" y="363680"/>
                    <a:pt x="12022042" y="611954"/>
                    <a:pt x="12024488" y="783428"/>
                  </a:cubicBezTo>
                  <a:cubicBezTo>
                    <a:pt x="12050728" y="914833"/>
                    <a:pt x="11893860" y="1008102"/>
                    <a:pt x="11795800" y="1012116"/>
                  </a:cubicBezTo>
                  <a:cubicBezTo>
                    <a:pt x="11594615" y="1026335"/>
                    <a:pt x="11363026" y="1032186"/>
                    <a:pt x="11115382" y="1012116"/>
                  </a:cubicBezTo>
                  <a:cubicBezTo>
                    <a:pt x="10867738" y="992046"/>
                    <a:pt x="10546707" y="1001922"/>
                    <a:pt x="10203621" y="1012116"/>
                  </a:cubicBezTo>
                  <a:cubicBezTo>
                    <a:pt x="9860535" y="1022310"/>
                    <a:pt x="9797047" y="1018452"/>
                    <a:pt x="9523203" y="1012116"/>
                  </a:cubicBezTo>
                  <a:cubicBezTo>
                    <a:pt x="9249359" y="1005780"/>
                    <a:pt x="9037403" y="1028734"/>
                    <a:pt x="8842784" y="1012116"/>
                  </a:cubicBezTo>
                  <a:cubicBezTo>
                    <a:pt x="8648165" y="995498"/>
                    <a:pt x="8518253" y="1010295"/>
                    <a:pt x="8278037" y="1012116"/>
                  </a:cubicBezTo>
                  <a:cubicBezTo>
                    <a:pt x="8037821" y="1013937"/>
                    <a:pt x="7789390" y="1012884"/>
                    <a:pt x="7481948" y="1012116"/>
                  </a:cubicBezTo>
                  <a:cubicBezTo>
                    <a:pt x="7174506" y="1011348"/>
                    <a:pt x="6953613" y="1029902"/>
                    <a:pt x="6685858" y="1012116"/>
                  </a:cubicBezTo>
                  <a:cubicBezTo>
                    <a:pt x="6418103" y="994331"/>
                    <a:pt x="6283081" y="978036"/>
                    <a:pt x="5889769" y="1012116"/>
                  </a:cubicBezTo>
                  <a:cubicBezTo>
                    <a:pt x="5496457" y="1046196"/>
                    <a:pt x="5717042" y="1012035"/>
                    <a:pt x="5556364" y="1012116"/>
                  </a:cubicBezTo>
                  <a:cubicBezTo>
                    <a:pt x="5395686" y="1012197"/>
                    <a:pt x="5307404" y="1020903"/>
                    <a:pt x="5222959" y="1012116"/>
                  </a:cubicBezTo>
                  <a:cubicBezTo>
                    <a:pt x="5138514" y="1003329"/>
                    <a:pt x="4938561" y="1019952"/>
                    <a:pt x="4773883" y="1012116"/>
                  </a:cubicBezTo>
                  <a:cubicBezTo>
                    <a:pt x="4609205" y="1004280"/>
                    <a:pt x="4281758" y="993415"/>
                    <a:pt x="3977793" y="1012116"/>
                  </a:cubicBezTo>
                  <a:cubicBezTo>
                    <a:pt x="3673828" y="1030818"/>
                    <a:pt x="3486354" y="1040050"/>
                    <a:pt x="3181704" y="1012116"/>
                  </a:cubicBezTo>
                  <a:cubicBezTo>
                    <a:pt x="2877054" y="984182"/>
                    <a:pt x="2927689" y="1031304"/>
                    <a:pt x="2732628" y="1012116"/>
                  </a:cubicBezTo>
                  <a:cubicBezTo>
                    <a:pt x="2537567" y="992928"/>
                    <a:pt x="2112789" y="1055555"/>
                    <a:pt x="1820867" y="1012116"/>
                  </a:cubicBezTo>
                  <a:cubicBezTo>
                    <a:pt x="1528945" y="968677"/>
                    <a:pt x="1155351" y="998166"/>
                    <a:pt x="909106" y="1012116"/>
                  </a:cubicBezTo>
                  <a:cubicBezTo>
                    <a:pt x="662861" y="1026066"/>
                    <a:pt x="465033" y="1011060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202448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427832" y="-16152"/>
                    <a:pt x="492563" y="-8929"/>
                    <a:pt x="677764" y="0"/>
                  </a:cubicBezTo>
                  <a:cubicBezTo>
                    <a:pt x="862965" y="8929"/>
                    <a:pt x="1050297" y="-3722"/>
                    <a:pt x="1242511" y="0"/>
                  </a:cubicBezTo>
                  <a:cubicBezTo>
                    <a:pt x="1434725" y="3722"/>
                    <a:pt x="1504693" y="-10782"/>
                    <a:pt x="1575916" y="0"/>
                  </a:cubicBezTo>
                  <a:cubicBezTo>
                    <a:pt x="1647140" y="10782"/>
                    <a:pt x="2177280" y="12994"/>
                    <a:pt x="2372006" y="0"/>
                  </a:cubicBezTo>
                  <a:cubicBezTo>
                    <a:pt x="2566732" y="-12994"/>
                    <a:pt x="2590195" y="-13497"/>
                    <a:pt x="2705411" y="0"/>
                  </a:cubicBezTo>
                  <a:cubicBezTo>
                    <a:pt x="2820627" y="13497"/>
                    <a:pt x="3107656" y="12457"/>
                    <a:pt x="3385829" y="0"/>
                  </a:cubicBezTo>
                  <a:cubicBezTo>
                    <a:pt x="3664002" y="-12457"/>
                    <a:pt x="3721298" y="7250"/>
                    <a:pt x="3834905" y="0"/>
                  </a:cubicBezTo>
                  <a:cubicBezTo>
                    <a:pt x="3948512" y="-7250"/>
                    <a:pt x="4062207" y="-1033"/>
                    <a:pt x="4283981" y="0"/>
                  </a:cubicBezTo>
                  <a:cubicBezTo>
                    <a:pt x="4505755" y="1033"/>
                    <a:pt x="4492588" y="-9916"/>
                    <a:pt x="4617386" y="0"/>
                  </a:cubicBezTo>
                  <a:cubicBezTo>
                    <a:pt x="4742185" y="9916"/>
                    <a:pt x="4860643" y="-13025"/>
                    <a:pt x="4950791" y="0"/>
                  </a:cubicBezTo>
                  <a:cubicBezTo>
                    <a:pt x="5040940" y="13025"/>
                    <a:pt x="5260308" y="-19551"/>
                    <a:pt x="5399867" y="0"/>
                  </a:cubicBezTo>
                  <a:cubicBezTo>
                    <a:pt x="5539426" y="19551"/>
                    <a:pt x="5702326" y="-16686"/>
                    <a:pt x="5964615" y="0"/>
                  </a:cubicBezTo>
                  <a:cubicBezTo>
                    <a:pt x="6226904" y="16686"/>
                    <a:pt x="6421256" y="-14324"/>
                    <a:pt x="6760704" y="0"/>
                  </a:cubicBezTo>
                  <a:cubicBezTo>
                    <a:pt x="7100152" y="14324"/>
                    <a:pt x="7141155" y="29901"/>
                    <a:pt x="7441123" y="0"/>
                  </a:cubicBezTo>
                  <a:cubicBezTo>
                    <a:pt x="7741091" y="-29901"/>
                    <a:pt x="7814689" y="4095"/>
                    <a:pt x="8005870" y="0"/>
                  </a:cubicBezTo>
                  <a:cubicBezTo>
                    <a:pt x="8197051" y="-4095"/>
                    <a:pt x="8292505" y="20215"/>
                    <a:pt x="8570617" y="0"/>
                  </a:cubicBezTo>
                  <a:cubicBezTo>
                    <a:pt x="8848729" y="-20215"/>
                    <a:pt x="8925255" y="-9396"/>
                    <a:pt x="9019693" y="0"/>
                  </a:cubicBezTo>
                  <a:cubicBezTo>
                    <a:pt x="9114131" y="9396"/>
                    <a:pt x="9372999" y="-2646"/>
                    <a:pt x="9584440" y="0"/>
                  </a:cubicBezTo>
                  <a:cubicBezTo>
                    <a:pt x="9795881" y="2646"/>
                    <a:pt x="10063047" y="1291"/>
                    <a:pt x="10380530" y="0"/>
                  </a:cubicBezTo>
                  <a:cubicBezTo>
                    <a:pt x="10698013" y="-1291"/>
                    <a:pt x="10671865" y="10890"/>
                    <a:pt x="10829606" y="0"/>
                  </a:cubicBezTo>
                  <a:cubicBezTo>
                    <a:pt x="10987347" y="-10890"/>
                    <a:pt x="11352973" y="28856"/>
                    <a:pt x="11795800" y="0"/>
                  </a:cubicBezTo>
                  <a:cubicBezTo>
                    <a:pt x="11909105" y="8540"/>
                    <a:pt x="12004845" y="96422"/>
                    <a:pt x="12024488" y="228688"/>
                  </a:cubicBezTo>
                  <a:cubicBezTo>
                    <a:pt x="12044712" y="381300"/>
                    <a:pt x="12012830" y="601545"/>
                    <a:pt x="12024488" y="783428"/>
                  </a:cubicBezTo>
                  <a:cubicBezTo>
                    <a:pt x="12031110" y="898581"/>
                    <a:pt x="11932886" y="1000252"/>
                    <a:pt x="11795800" y="1012116"/>
                  </a:cubicBezTo>
                  <a:cubicBezTo>
                    <a:pt x="11657361" y="1036905"/>
                    <a:pt x="11357372" y="1006095"/>
                    <a:pt x="11231053" y="1012116"/>
                  </a:cubicBezTo>
                  <a:cubicBezTo>
                    <a:pt x="11104734" y="1018137"/>
                    <a:pt x="10910554" y="1005732"/>
                    <a:pt x="10781977" y="1012116"/>
                  </a:cubicBezTo>
                  <a:cubicBezTo>
                    <a:pt x="10653400" y="1018500"/>
                    <a:pt x="10598687" y="1024169"/>
                    <a:pt x="10448572" y="1012116"/>
                  </a:cubicBezTo>
                  <a:cubicBezTo>
                    <a:pt x="10298457" y="1000063"/>
                    <a:pt x="10182664" y="1015495"/>
                    <a:pt x="9999496" y="1012116"/>
                  </a:cubicBezTo>
                  <a:cubicBezTo>
                    <a:pt x="9816328" y="1008737"/>
                    <a:pt x="9592018" y="1033109"/>
                    <a:pt x="9319077" y="1012116"/>
                  </a:cubicBezTo>
                  <a:cubicBezTo>
                    <a:pt x="9046136" y="991123"/>
                    <a:pt x="9122413" y="1024704"/>
                    <a:pt x="8985672" y="1012116"/>
                  </a:cubicBezTo>
                  <a:cubicBezTo>
                    <a:pt x="8848931" y="999528"/>
                    <a:pt x="8794359" y="1025460"/>
                    <a:pt x="8652267" y="1012116"/>
                  </a:cubicBezTo>
                  <a:cubicBezTo>
                    <a:pt x="8510175" y="998772"/>
                    <a:pt x="8378455" y="994436"/>
                    <a:pt x="8203191" y="1012116"/>
                  </a:cubicBezTo>
                  <a:cubicBezTo>
                    <a:pt x="8027927" y="1029796"/>
                    <a:pt x="7774301" y="993284"/>
                    <a:pt x="7522773" y="1012116"/>
                  </a:cubicBezTo>
                  <a:cubicBezTo>
                    <a:pt x="7271245" y="1030948"/>
                    <a:pt x="7180071" y="985962"/>
                    <a:pt x="6958026" y="1012116"/>
                  </a:cubicBezTo>
                  <a:cubicBezTo>
                    <a:pt x="6735981" y="1038270"/>
                    <a:pt x="6624474" y="1034909"/>
                    <a:pt x="6393278" y="1012116"/>
                  </a:cubicBezTo>
                  <a:cubicBezTo>
                    <a:pt x="6162082" y="989323"/>
                    <a:pt x="5958502" y="1012228"/>
                    <a:pt x="5828531" y="1012116"/>
                  </a:cubicBezTo>
                  <a:cubicBezTo>
                    <a:pt x="5698560" y="1012004"/>
                    <a:pt x="5421382" y="1046064"/>
                    <a:pt x="5148113" y="1012116"/>
                  </a:cubicBezTo>
                  <a:cubicBezTo>
                    <a:pt x="4874844" y="978168"/>
                    <a:pt x="4645197" y="982128"/>
                    <a:pt x="4236352" y="1012116"/>
                  </a:cubicBezTo>
                  <a:cubicBezTo>
                    <a:pt x="3827507" y="1042104"/>
                    <a:pt x="3913134" y="1031210"/>
                    <a:pt x="3787276" y="1012116"/>
                  </a:cubicBezTo>
                  <a:cubicBezTo>
                    <a:pt x="3661418" y="993022"/>
                    <a:pt x="3159829" y="1007650"/>
                    <a:pt x="2875515" y="1012116"/>
                  </a:cubicBezTo>
                  <a:cubicBezTo>
                    <a:pt x="2591201" y="1016582"/>
                    <a:pt x="2384390" y="1001092"/>
                    <a:pt x="2195097" y="1012116"/>
                  </a:cubicBezTo>
                  <a:cubicBezTo>
                    <a:pt x="2005804" y="1023140"/>
                    <a:pt x="1691747" y="1047168"/>
                    <a:pt x="1283336" y="1012116"/>
                  </a:cubicBezTo>
                  <a:cubicBezTo>
                    <a:pt x="874925" y="977064"/>
                    <a:pt x="998835" y="1032753"/>
                    <a:pt x="834260" y="1012116"/>
                  </a:cubicBezTo>
                  <a:cubicBezTo>
                    <a:pt x="669685" y="991479"/>
                    <a:pt x="444436" y="1032334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Trước khi viết, nên liệt kê và sắp xếp các hoạt động, việc làm,... theo trình tự để không bị bỏ sót hoặc nhầm lẫn.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77D17C8-5A56-ECD7-4672-9A2049BB852E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48894A3-6DFE-9796-5F39-B5665F3F586D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292B1954-BDCD-5FDD-BE6C-97FDDEAF0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B60AA0-7BDC-6239-3634-04546DECEEA9}"/>
              </a:ext>
            </a:extLst>
          </p:cNvPr>
          <p:cNvGrpSpPr/>
          <p:nvPr/>
        </p:nvGrpSpPr>
        <p:grpSpPr>
          <a:xfrm>
            <a:off x="401638" y="2896665"/>
            <a:ext cx="11304587" cy="1135405"/>
            <a:chOff x="1122551" y="2722972"/>
            <a:chExt cx="13287774" cy="13345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2D6BE-896D-1D0D-98B3-3769D02F5CFE}"/>
                </a:ext>
              </a:extLst>
            </p:cNvPr>
            <p:cNvGrpSpPr/>
            <p:nvPr/>
          </p:nvGrpSpPr>
          <p:grpSpPr>
            <a:xfrm>
              <a:off x="1122551" y="2800436"/>
              <a:ext cx="13287774" cy="1257127"/>
              <a:chOff x="5854002" y="1289951"/>
              <a:chExt cx="13287774" cy="1257127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74A5CA7-1222-579A-384C-CDCD591B7F62}"/>
                  </a:ext>
                </a:extLst>
              </p:cNvPr>
              <p:cNvSpPr/>
              <p:nvPr/>
            </p:nvSpPr>
            <p:spPr>
              <a:xfrm>
                <a:off x="7050106" y="1412457"/>
                <a:ext cx="12091670" cy="1012116"/>
              </a:xfrm>
              <a:custGeom>
                <a:avLst/>
                <a:gdLst>
                  <a:gd name="connsiteX0" fmla="*/ 0 w 12091670"/>
                  <a:gd name="connsiteY0" fmla="*/ 228688 h 1012116"/>
                  <a:gd name="connsiteX1" fmla="*/ 228688 w 12091670"/>
                  <a:gd name="connsiteY1" fmla="*/ 0 h 1012116"/>
                  <a:gd name="connsiteX2" fmla="*/ 796715 w 12091670"/>
                  <a:gd name="connsiteY2" fmla="*/ 0 h 1012116"/>
                  <a:gd name="connsiteX3" fmla="*/ 1481086 w 12091670"/>
                  <a:gd name="connsiteY3" fmla="*/ 0 h 1012116"/>
                  <a:gd name="connsiteX4" fmla="*/ 2165456 w 12091670"/>
                  <a:gd name="connsiteY4" fmla="*/ 0 h 1012116"/>
                  <a:gd name="connsiteX5" fmla="*/ 2849826 w 12091670"/>
                  <a:gd name="connsiteY5" fmla="*/ 0 h 1012116"/>
                  <a:gd name="connsiteX6" fmla="*/ 3534196 w 12091670"/>
                  <a:gd name="connsiteY6" fmla="*/ 0 h 1012116"/>
                  <a:gd name="connsiteX7" fmla="*/ 4334909 w 12091670"/>
                  <a:gd name="connsiteY7" fmla="*/ 0 h 1012116"/>
                  <a:gd name="connsiteX8" fmla="*/ 4902937 w 12091670"/>
                  <a:gd name="connsiteY8" fmla="*/ 0 h 1012116"/>
                  <a:gd name="connsiteX9" fmla="*/ 5587307 w 12091670"/>
                  <a:gd name="connsiteY9" fmla="*/ 0 h 1012116"/>
                  <a:gd name="connsiteX10" fmla="*/ 6038991 w 12091670"/>
                  <a:gd name="connsiteY10" fmla="*/ 0 h 1012116"/>
                  <a:gd name="connsiteX11" fmla="*/ 6607019 w 12091670"/>
                  <a:gd name="connsiteY11" fmla="*/ 0 h 1012116"/>
                  <a:gd name="connsiteX12" fmla="*/ 7058703 w 12091670"/>
                  <a:gd name="connsiteY12" fmla="*/ 0 h 1012116"/>
                  <a:gd name="connsiteX13" fmla="*/ 7510387 w 12091670"/>
                  <a:gd name="connsiteY13" fmla="*/ 0 h 1012116"/>
                  <a:gd name="connsiteX14" fmla="*/ 8311100 w 12091670"/>
                  <a:gd name="connsiteY14" fmla="*/ 0 h 1012116"/>
                  <a:gd name="connsiteX15" fmla="*/ 9228157 w 12091670"/>
                  <a:gd name="connsiteY15" fmla="*/ 0 h 1012116"/>
                  <a:gd name="connsiteX16" fmla="*/ 10028870 w 12091670"/>
                  <a:gd name="connsiteY16" fmla="*/ 0 h 1012116"/>
                  <a:gd name="connsiteX17" fmla="*/ 10945926 w 12091670"/>
                  <a:gd name="connsiteY17" fmla="*/ 0 h 1012116"/>
                  <a:gd name="connsiteX18" fmla="*/ 11862982 w 12091670"/>
                  <a:gd name="connsiteY18" fmla="*/ 0 h 1012116"/>
                  <a:gd name="connsiteX19" fmla="*/ 12091670 w 12091670"/>
                  <a:gd name="connsiteY19" fmla="*/ 228688 h 1012116"/>
                  <a:gd name="connsiteX20" fmla="*/ 12091670 w 12091670"/>
                  <a:gd name="connsiteY20" fmla="*/ 783428 h 1012116"/>
                  <a:gd name="connsiteX21" fmla="*/ 11862982 w 12091670"/>
                  <a:gd name="connsiteY21" fmla="*/ 1012116 h 1012116"/>
                  <a:gd name="connsiteX22" fmla="*/ 11178612 w 12091670"/>
                  <a:gd name="connsiteY22" fmla="*/ 1012116 h 1012116"/>
                  <a:gd name="connsiteX23" fmla="*/ 10261556 w 12091670"/>
                  <a:gd name="connsiteY23" fmla="*/ 1012116 h 1012116"/>
                  <a:gd name="connsiteX24" fmla="*/ 9577185 w 12091670"/>
                  <a:gd name="connsiteY24" fmla="*/ 1012116 h 1012116"/>
                  <a:gd name="connsiteX25" fmla="*/ 8892815 w 12091670"/>
                  <a:gd name="connsiteY25" fmla="*/ 1012116 h 1012116"/>
                  <a:gd name="connsiteX26" fmla="*/ 8324788 w 12091670"/>
                  <a:gd name="connsiteY26" fmla="*/ 1012116 h 1012116"/>
                  <a:gd name="connsiteX27" fmla="*/ 7524075 w 12091670"/>
                  <a:gd name="connsiteY27" fmla="*/ 1012116 h 1012116"/>
                  <a:gd name="connsiteX28" fmla="*/ 6723362 w 12091670"/>
                  <a:gd name="connsiteY28" fmla="*/ 1012116 h 1012116"/>
                  <a:gd name="connsiteX29" fmla="*/ 5922648 w 12091670"/>
                  <a:gd name="connsiteY29" fmla="*/ 1012116 h 1012116"/>
                  <a:gd name="connsiteX30" fmla="*/ 5587307 w 12091670"/>
                  <a:gd name="connsiteY30" fmla="*/ 1012116 h 1012116"/>
                  <a:gd name="connsiteX31" fmla="*/ 5251966 w 12091670"/>
                  <a:gd name="connsiteY31" fmla="*/ 1012116 h 1012116"/>
                  <a:gd name="connsiteX32" fmla="*/ 4800281 w 12091670"/>
                  <a:gd name="connsiteY32" fmla="*/ 1012116 h 1012116"/>
                  <a:gd name="connsiteX33" fmla="*/ 3999568 w 12091670"/>
                  <a:gd name="connsiteY33" fmla="*/ 1012116 h 1012116"/>
                  <a:gd name="connsiteX34" fmla="*/ 3198855 w 12091670"/>
                  <a:gd name="connsiteY34" fmla="*/ 1012116 h 1012116"/>
                  <a:gd name="connsiteX35" fmla="*/ 2747170 w 12091670"/>
                  <a:gd name="connsiteY35" fmla="*/ 1012116 h 1012116"/>
                  <a:gd name="connsiteX36" fmla="*/ 1830114 w 12091670"/>
                  <a:gd name="connsiteY36" fmla="*/ 1012116 h 1012116"/>
                  <a:gd name="connsiteX37" fmla="*/ 913058 w 12091670"/>
                  <a:gd name="connsiteY37" fmla="*/ 1012116 h 1012116"/>
                  <a:gd name="connsiteX38" fmla="*/ 228688 w 12091670"/>
                  <a:gd name="connsiteY38" fmla="*/ 1012116 h 1012116"/>
                  <a:gd name="connsiteX39" fmla="*/ 0 w 12091670"/>
                  <a:gd name="connsiteY39" fmla="*/ 783428 h 1012116"/>
                  <a:gd name="connsiteX40" fmla="*/ 0 w 12091670"/>
                  <a:gd name="connsiteY40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091670" h="1012116" fill="none" extrusionOk="0">
                    <a:moveTo>
                      <a:pt x="0" y="228688"/>
                    </a:moveTo>
                    <a:cubicBezTo>
                      <a:pt x="12413" y="91223"/>
                      <a:pt x="114194" y="-16318"/>
                      <a:pt x="228688" y="0"/>
                    </a:cubicBezTo>
                    <a:cubicBezTo>
                      <a:pt x="399975" y="10946"/>
                      <a:pt x="605112" y="10243"/>
                      <a:pt x="796715" y="0"/>
                    </a:cubicBezTo>
                    <a:cubicBezTo>
                      <a:pt x="988318" y="-10243"/>
                      <a:pt x="1284854" y="27921"/>
                      <a:pt x="1481086" y="0"/>
                    </a:cubicBezTo>
                    <a:cubicBezTo>
                      <a:pt x="1677318" y="-27921"/>
                      <a:pt x="1979462" y="-22228"/>
                      <a:pt x="2165456" y="0"/>
                    </a:cubicBezTo>
                    <a:cubicBezTo>
                      <a:pt x="2351450" y="22228"/>
                      <a:pt x="2614935" y="-33900"/>
                      <a:pt x="2849826" y="0"/>
                    </a:cubicBezTo>
                    <a:cubicBezTo>
                      <a:pt x="3084717" y="33900"/>
                      <a:pt x="3395592" y="-31813"/>
                      <a:pt x="3534196" y="0"/>
                    </a:cubicBezTo>
                    <a:cubicBezTo>
                      <a:pt x="3672800" y="31813"/>
                      <a:pt x="4010470" y="29397"/>
                      <a:pt x="4334909" y="0"/>
                    </a:cubicBezTo>
                    <a:cubicBezTo>
                      <a:pt x="4659348" y="-29397"/>
                      <a:pt x="4686602" y="-14983"/>
                      <a:pt x="4902937" y="0"/>
                    </a:cubicBezTo>
                    <a:cubicBezTo>
                      <a:pt x="5119272" y="14983"/>
                      <a:pt x="5413035" y="11207"/>
                      <a:pt x="5587307" y="0"/>
                    </a:cubicBezTo>
                    <a:cubicBezTo>
                      <a:pt x="5761579" y="-11207"/>
                      <a:pt x="5933172" y="-13132"/>
                      <a:pt x="6038991" y="0"/>
                    </a:cubicBezTo>
                    <a:cubicBezTo>
                      <a:pt x="6144810" y="13132"/>
                      <a:pt x="6413702" y="27378"/>
                      <a:pt x="6607019" y="0"/>
                    </a:cubicBezTo>
                    <a:cubicBezTo>
                      <a:pt x="6800336" y="-27378"/>
                      <a:pt x="6919992" y="-20990"/>
                      <a:pt x="7058703" y="0"/>
                    </a:cubicBezTo>
                    <a:cubicBezTo>
                      <a:pt x="7197414" y="20990"/>
                      <a:pt x="7407986" y="22378"/>
                      <a:pt x="7510387" y="0"/>
                    </a:cubicBezTo>
                    <a:cubicBezTo>
                      <a:pt x="7612788" y="-22378"/>
                      <a:pt x="7938634" y="-33601"/>
                      <a:pt x="8311100" y="0"/>
                    </a:cubicBezTo>
                    <a:cubicBezTo>
                      <a:pt x="8683566" y="33601"/>
                      <a:pt x="8773113" y="21389"/>
                      <a:pt x="9228157" y="0"/>
                    </a:cubicBezTo>
                    <a:cubicBezTo>
                      <a:pt x="9683201" y="-21389"/>
                      <a:pt x="9694323" y="-336"/>
                      <a:pt x="10028870" y="0"/>
                    </a:cubicBezTo>
                    <a:cubicBezTo>
                      <a:pt x="10363417" y="336"/>
                      <a:pt x="10551219" y="44428"/>
                      <a:pt x="10945926" y="0"/>
                    </a:cubicBezTo>
                    <a:cubicBezTo>
                      <a:pt x="11340633" y="-44428"/>
                      <a:pt x="11406610" y="-20782"/>
                      <a:pt x="11862982" y="0"/>
                    </a:cubicBezTo>
                    <a:cubicBezTo>
                      <a:pt x="11986495" y="8923"/>
                      <a:pt x="12108508" y="97986"/>
                      <a:pt x="12091670" y="228688"/>
                    </a:cubicBezTo>
                    <a:cubicBezTo>
                      <a:pt x="12066366" y="363680"/>
                      <a:pt x="12089224" y="611954"/>
                      <a:pt x="12091670" y="783428"/>
                    </a:cubicBezTo>
                    <a:cubicBezTo>
                      <a:pt x="12117910" y="914833"/>
                      <a:pt x="11961042" y="1008102"/>
                      <a:pt x="11862982" y="1012116"/>
                    </a:cubicBezTo>
                    <a:cubicBezTo>
                      <a:pt x="11552647" y="1036458"/>
                      <a:pt x="11493069" y="1001080"/>
                      <a:pt x="11178612" y="1012116"/>
                    </a:cubicBezTo>
                    <a:cubicBezTo>
                      <a:pt x="10864155" y="1023153"/>
                      <a:pt x="10585627" y="982199"/>
                      <a:pt x="10261556" y="1012116"/>
                    </a:cubicBezTo>
                    <a:cubicBezTo>
                      <a:pt x="9937485" y="1042033"/>
                      <a:pt x="9824470" y="1038595"/>
                      <a:pt x="9577185" y="1012116"/>
                    </a:cubicBezTo>
                    <a:cubicBezTo>
                      <a:pt x="9329900" y="985637"/>
                      <a:pt x="9092004" y="991871"/>
                      <a:pt x="8892815" y="1012116"/>
                    </a:cubicBezTo>
                    <a:cubicBezTo>
                      <a:pt x="8693626" y="1032362"/>
                      <a:pt x="8472379" y="987995"/>
                      <a:pt x="8324788" y="1012116"/>
                    </a:cubicBezTo>
                    <a:cubicBezTo>
                      <a:pt x="8177197" y="1036237"/>
                      <a:pt x="7818466" y="1001588"/>
                      <a:pt x="7524075" y="1012116"/>
                    </a:cubicBezTo>
                    <a:cubicBezTo>
                      <a:pt x="7229684" y="1022644"/>
                      <a:pt x="6959914" y="1006251"/>
                      <a:pt x="6723362" y="1012116"/>
                    </a:cubicBezTo>
                    <a:cubicBezTo>
                      <a:pt x="6486810" y="1017981"/>
                      <a:pt x="6316892" y="999299"/>
                      <a:pt x="5922648" y="1012116"/>
                    </a:cubicBezTo>
                    <a:cubicBezTo>
                      <a:pt x="5528404" y="1024933"/>
                      <a:pt x="5720944" y="1004528"/>
                      <a:pt x="5587307" y="1012116"/>
                    </a:cubicBezTo>
                    <a:cubicBezTo>
                      <a:pt x="5453670" y="1019704"/>
                      <a:pt x="5395185" y="996957"/>
                      <a:pt x="5251966" y="1012116"/>
                    </a:cubicBezTo>
                    <a:cubicBezTo>
                      <a:pt x="5108747" y="1027275"/>
                      <a:pt x="4942197" y="1020019"/>
                      <a:pt x="4800281" y="1012116"/>
                    </a:cubicBezTo>
                    <a:cubicBezTo>
                      <a:pt x="4658365" y="1004213"/>
                      <a:pt x="4333544" y="1013201"/>
                      <a:pt x="3999568" y="1012116"/>
                    </a:cubicBezTo>
                    <a:cubicBezTo>
                      <a:pt x="3665592" y="1011031"/>
                      <a:pt x="3374169" y="1051476"/>
                      <a:pt x="3198855" y="1012116"/>
                    </a:cubicBezTo>
                    <a:cubicBezTo>
                      <a:pt x="3023541" y="972756"/>
                      <a:pt x="2863799" y="997195"/>
                      <a:pt x="2747170" y="1012116"/>
                    </a:cubicBezTo>
                    <a:cubicBezTo>
                      <a:pt x="2630542" y="1027037"/>
                      <a:pt x="2258278" y="1000085"/>
                      <a:pt x="1830114" y="1012116"/>
                    </a:cubicBezTo>
                    <a:cubicBezTo>
                      <a:pt x="1401950" y="1024147"/>
                      <a:pt x="1347403" y="996866"/>
                      <a:pt x="913058" y="1012116"/>
                    </a:cubicBezTo>
                    <a:cubicBezTo>
                      <a:pt x="478713" y="1027366"/>
                      <a:pt x="376567" y="1038404"/>
                      <a:pt x="228688" y="1012116"/>
                    </a:cubicBezTo>
                    <a:cubicBezTo>
                      <a:pt x="115122" y="1002443"/>
                      <a:pt x="14302" y="919453"/>
                      <a:pt x="0" y="783428"/>
                    </a:cubicBezTo>
                    <a:cubicBezTo>
                      <a:pt x="-21761" y="600996"/>
                      <a:pt x="18340" y="440674"/>
                      <a:pt x="0" y="228688"/>
                    </a:cubicBezTo>
                    <a:close/>
                  </a:path>
                  <a:path w="12091670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13228" y="2080"/>
                      <a:pt x="491850" y="-5124"/>
                      <a:pt x="680372" y="0"/>
                    </a:cubicBezTo>
                    <a:cubicBezTo>
                      <a:pt x="868894" y="5124"/>
                      <a:pt x="1000512" y="-27389"/>
                      <a:pt x="1248400" y="0"/>
                    </a:cubicBezTo>
                    <a:cubicBezTo>
                      <a:pt x="1496288" y="27389"/>
                      <a:pt x="1453719" y="4965"/>
                      <a:pt x="1583741" y="0"/>
                    </a:cubicBezTo>
                    <a:cubicBezTo>
                      <a:pt x="1713763" y="-4965"/>
                      <a:pt x="2071875" y="-29400"/>
                      <a:pt x="2384454" y="0"/>
                    </a:cubicBezTo>
                    <a:cubicBezTo>
                      <a:pt x="2697033" y="29400"/>
                      <a:pt x="2591236" y="12615"/>
                      <a:pt x="2719796" y="0"/>
                    </a:cubicBezTo>
                    <a:cubicBezTo>
                      <a:pt x="2848356" y="-12615"/>
                      <a:pt x="3163919" y="13011"/>
                      <a:pt x="3404166" y="0"/>
                    </a:cubicBezTo>
                    <a:cubicBezTo>
                      <a:pt x="3644413" y="-13011"/>
                      <a:pt x="3757248" y="21386"/>
                      <a:pt x="3855850" y="0"/>
                    </a:cubicBezTo>
                    <a:cubicBezTo>
                      <a:pt x="3954452" y="-21386"/>
                      <a:pt x="4166853" y="-6818"/>
                      <a:pt x="4307535" y="0"/>
                    </a:cubicBezTo>
                    <a:cubicBezTo>
                      <a:pt x="4448218" y="6818"/>
                      <a:pt x="4508741" y="2594"/>
                      <a:pt x="4642876" y="0"/>
                    </a:cubicBezTo>
                    <a:cubicBezTo>
                      <a:pt x="4777011" y="-2594"/>
                      <a:pt x="4858985" y="13334"/>
                      <a:pt x="4978217" y="0"/>
                    </a:cubicBezTo>
                    <a:cubicBezTo>
                      <a:pt x="5097449" y="-13334"/>
                      <a:pt x="5207565" y="8446"/>
                      <a:pt x="5429902" y="0"/>
                    </a:cubicBezTo>
                    <a:cubicBezTo>
                      <a:pt x="5652240" y="-8446"/>
                      <a:pt x="5795822" y="20341"/>
                      <a:pt x="5997929" y="0"/>
                    </a:cubicBezTo>
                    <a:cubicBezTo>
                      <a:pt x="6200036" y="-20341"/>
                      <a:pt x="6622762" y="-1694"/>
                      <a:pt x="6798642" y="0"/>
                    </a:cubicBezTo>
                    <a:cubicBezTo>
                      <a:pt x="6974522" y="1694"/>
                      <a:pt x="7280005" y="28861"/>
                      <a:pt x="7483012" y="0"/>
                    </a:cubicBezTo>
                    <a:cubicBezTo>
                      <a:pt x="7686019" y="-28861"/>
                      <a:pt x="7937113" y="-26844"/>
                      <a:pt x="8051040" y="0"/>
                    </a:cubicBezTo>
                    <a:cubicBezTo>
                      <a:pt x="8164967" y="26844"/>
                      <a:pt x="8489962" y="-5646"/>
                      <a:pt x="8619067" y="0"/>
                    </a:cubicBezTo>
                    <a:cubicBezTo>
                      <a:pt x="8748172" y="5646"/>
                      <a:pt x="8845105" y="-6467"/>
                      <a:pt x="9070751" y="0"/>
                    </a:cubicBezTo>
                    <a:cubicBezTo>
                      <a:pt x="9296397" y="6467"/>
                      <a:pt x="9413813" y="-26013"/>
                      <a:pt x="9638779" y="0"/>
                    </a:cubicBezTo>
                    <a:cubicBezTo>
                      <a:pt x="9863745" y="26013"/>
                      <a:pt x="10196654" y="-36214"/>
                      <a:pt x="10439492" y="0"/>
                    </a:cubicBezTo>
                    <a:cubicBezTo>
                      <a:pt x="10682330" y="36214"/>
                      <a:pt x="10787188" y="8365"/>
                      <a:pt x="10891176" y="0"/>
                    </a:cubicBezTo>
                    <a:cubicBezTo>
                      <a:pt x="10995164" y="-8365"/>
                      <a:pt x="11630018" y="-28599"/>
                      <a:pt x="11862982" y="0"/>
                    </a:cubicBezTo>
                    <a:cubicBezTo>
                      <a:pt x="11976287" y="8540"/>
                      <a:pt x="12072027" y="96422"/>
                      <a:pt x="12091670" y="228688"/>
                    </a:cubicBezTo>
                    <a:cubicBezTo>
                      <a:pt x="12111894" y="381300"/>
                      <a:pt x="12080012" y="601545"/>
                      <a:pt x="12091670" y="783428"/>
                    </a:cubicBezTo>
                    <a:cubicBezTo>
                      <a:pt x="12098292" y="898581"/>
                      <a:pt x="12000068" y="1000252"/>
                      <a:pt x="11862982" y="1012116"/>
                    </a:cubicBezTo>
                    <a:cubicBezTo>
                      <a:pt x="11618481" y="1029554"/>
                      <a:pt x="11449325" y="1019271"/>
                      <a:pt x="11294955" y="1012116"/>
                    </a:cubicBezTo>
                    <a:cubicBezTo>
                      <a:pt x="11140585" y="1004961"/>
                      <a:pt x="10964976" y="1033794"/>
                      <a:pt x="10843270" y="1012116"/>
                    </a:cubicBezTo>
                    <a:cubicBezTo>
                      <a:pt x="10721565" y="990438"/>
                      <a:pt x="10593413" y="1010580"/>
                      <a:pt x="10507929" y="1012116"/>
                    </a:cubicBezTo>
                    <a:cubicBezTo>
                      <a:pt x="10422445" y="1013652"/>
                      <a:pt x="10155147" y="1007652"/>
                      <a:pt x="10056245" y="1012116"/>
                    </a:cubicBezTo>
                    <a:cubicBezTo>
                      <a:pt x="9957343" y="1016580"/>
                      <a:pt x="9686589" y="1013429"/>
                      <a:pt x="9371874" y="1012116"/>
                    </a:cubicBezTo>
                    <a:cubicBezTo>
                      <a:pt x="9057159" y="1010803"/>
                      <a:pt x="9120790" y="1003953"/>
                      <a:pt x="9036533" y="1012116"/>
                    </a:cubicBezTo>
                    <a:cubicBezTo>
                      <a:pt x="8952276" y="1020279"/>
                      <a:pt x="8821745" y="1005307"/>
                      <a:pt x="8701192" y="1012116"/>
                    </a:cubicBezTo>
                    <a:cubicBezTo>
                      <a:pt x="8580639" y="1018925"/>
                      <a:pt x="8450786" y="997214"/>
                      <a:pt x="8249507" y="1012116"/>
                    </a:cubicBezTo>
                    <a:cubicBezTo>
                      <a:pt x="8048228" y="1027018"/>
                      <a:pt x="7902753" y="1037101"/>
                      <a:pt x="7565137" y="1012116"/>
                    </a:cubicBezTo>
                    <a:cubicBezTo>
                      <a:pt x="7227521" y="987132"/>
                      <a:pt x="7132098" y="998946"/>
                      <a:pt x="6997110" y="1012116"/>
                    </a:cubicBezTo>
                    <a:cubicBezTo>
                      <a:pt x="6862122" y="1025286"/>
                      <a:pt x="6692170" y="990262"/>
                      <a:pt x="6429082" y="1012116"/>
                    </a:cubicBezTo>
                    <a:cubicBezTo>
                      <a:pt x="6165994" y="1033970"/>
                      <a:pt x="6020651" y="1016810"/>
                      <a:pt x="5861055" y="1012116"/>
                    </a:cubicBezTo>
                    <a:cubicBezTo>
                      <a:pt x="5701459" y="1007422"/>
                      <a:pt x="5438517" y="1000933"/>
                      <a:pt x="5176685" y="1012116"/>
                    </a:cubicBezTo>
                    <a:cubicBezTo>
                      <a:pt x="4914853" y="1023300"/>
                      <a:pt x="4504022" y="983709"/>
                      <a:pt x="4259629" y="1012116"/>
                    </a:cubicBezTo>
                    <a:cubicBezTo>
                      <a:pt x="4015236" y="1040523"/>
                      <a:pt x="3980553" y="996170"/>
                      <a:pt x="3807944" y="1012116"/>
                    </a:cubicBezTo>
                    <a:cubicBezTo>
                      <a:pt x="3635336" y="1028062"/>
                      <a:pt x="3116976" y="995860"/>
                      <a:pt x="2890888" y="1012116"/>
                    </a:cubicBezTo>
                    <a:cubicBezTo>
                      <a:pt x="2664800" y="1028372"/>
                      <a:pt x="2422925" y="985622"/>
                      <a:pt x="2206518" y="1012116"/>
                    </a:cubicBezTo>
                    <a:cubicBezTo>
                      <a:pt x="1990111" y="1038611"/>
                      <a:pt x="1500270" y="1034896"/>
                      <a:pt x="1289462" y="1012116"/>
                    </a:cubicBezTo>
                    <a:cubicBezTo>
                      <a:pt x="1078654" y="989336"/>
                      <a:pt x="980912" y="997583"/>
                      <a:pt x="837778" y="1012116"/>
                    </a:cubicBezTo>
                    <a:cubicBezTo>
                      <a:pt x="694644" y="1026649"/>
                      <a:pt x="531256" y="997191"/>
                      <a:pt x="228688" y="1012116"/>
                    </a:cubicBezTo>
                    <a:cubicBezTo>
                      <a:pt x="89787" y="998828"/>
                      <a:pt x="17562" y="897978"/>
                      <a:pt x="0" y="783428"/>
                    </a:cubicBezTo>
                    <a:cubicBezTo>
                      <a:pt x="6614" y="512013"/>
                      <a:pt x="-5410" y="399784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diễn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biến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sự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sử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tiên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,...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69A9103-90E6-7CEF-E7A7-EF352182DC2B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DA54CA71-9F4C-F64A-52BF-0F9555DC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91B356-AEB3-566C-7326-1E4AADE4D39F}"/>
              </a:ext>
            </a:extLst>
          </p:cNvPr>
          <p:cNvGrpSpPr/>
          <p:nvPr/>
        </p:nvGrpSpPr>
        <p:grpSpPr>
          <a:xfrm>
            <a:off x="452229" y="4616803"/>
            <a:ext cx="11565085" cy="1307220"/>
            <a:chOff x="463305" y="4144564"/>
            <a:chExt cx="13593965" cy="15365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CBC51D-760F-2F3D-A2D7-E0C6891DB21E}"/>
                </a:ext>
              </a:extLst>
            </p:cNvPr>
            <p:cNvGrpSpPr/>
            <p:nvPr/>
          </p:nvGrpSpPr>
          <p:grpSpPr>
            <a:xfrm>
              <a:off x="463305" y="4144564"/>
              <a:ext cx="13593965" cy="1536547"/>
              <a:chOff x="5911313" y="888028"/>
              <a:chExt cx="13593965" cy="1536547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49E0123-1015-BC7E-E539-28E9F0325397}"/>
                  </a:ext>
                </a:extLst>
              </p:cNvPr>
              <p:cNvSpPr/>
              <p:nvPr/>
            </p:nvSpPr>
            <p:spPr>
              <a:xfrm>
                <a:off x="6902403" y="888028"/>
                <a:ext cx="12602875" cy="1536547"/>
              </a:xfrm>
              <a:custGeom>
                <a:avLst/>
                <a:gdLst>
                  <a:gd name="connsiteX0" fmla="*/ 0 w 12602875"/>
                  <a:gd name="connsiteY0" fmla="*/ 347183 h 1536547"/>
                  <a:gd name="connsiteX1" fmla="*/ 347183 w 12602875"/>
                  <a:gd name="connsiteY1" fmla="*/ 0 h 1536547"/>
                  <a:gd name="connsiteX2" fmla="*/ 889682 w 12602875"/>
                  <a:gd name="connsiteY2" fmla="*/ 0 h 1536547"/>
                  <a:gd name="connsiteX3" fmla="*/ 1551266 w 12602875"/>
                  <a:gd name="connsiteY3" fmla="*/ 0 h 1536547"/>
                  <a:gd name="connsiteX4" fmla="*/ 2212849 w 12602875"/>
                  <a:gd name="connsiteY4" fmla="*/ 0 h 1536547"/>
                  <a:gd name="connsiteX5" fmla="*/ 2993518 w 12602875"/>
                  <a:gd name="connsiteY5" fmla="*/ 0 h 1536547"/>
                  <a:gd name="connsiteX6" fmla="*/ 3536017 w 12602875"/>
                  <a:gd name="connsiteY6" fmla="*/ 0 h 1536547"/>
                  <a:gd name="connsiteX7" fmla="*/ 4197601 w 12602875"/>
                  <a:gd name="connsiteY7" fmla="*/ 0 h 1536547"/>
                  <a:gd name="connsiteX8" fmla="*/ 4621015 w 12602875"/>
                  <a:gd name="connsiteY8" fmla="*/ 0 h 1536547"/>
                  <a:gd name="connsiteX9" fmla="*/ 5163513 w 12602875"/>
                  <a:gd name="connsiteY9" fmla="*/ 0 h 1536547"/>
                  <a:gd name="connsiteX10" fmla="*/ 5586927 w 12602875"/>
                  <a:gd name="connsiteY10" fmla="*/ 0 h 1536547"/>
                  <a:gd name="connsiteX11" fmla="*/ 6010341 w 12602875"/>
                  <a:gd name="connsiteY11" fmla="*/ 0 h 1536547"/>
                  <a:gd name="connsiteX12" fmla="*/ 6791010 w 12602875"/>
                  <a:gd name="connsiteY12" fmla="*/ 0 h 1536547"/>
                  <a:gd name="connsiteX13" fmla="*/ 7690764 w 12602875"/>
                  <a:gd name="connsiteY13" fmla="*/ 0 h 1536547"/>
                  <a:gd name="connsiteX14" fmla="*/ 8471432 w 12602875"/>
                  <a:gd name="connsiteY14" fmla="*/ 0 h 1536547"/>
                  <a:gd name="connsiteX15" fmla="*/ 9371186 w 12602875"/>
                  <a:gd name="connsiteY15" fmla="*/ 0 h 1536547"/>
                  <a:gd name="connsiteX16" fmla="*/ 10032770 w 12602875"/>
                  <a:gd name="connsiteY16" fmla="*/ 0 h 1536547"/>
                  <a:gd name="connsiteX17" fmla="*/ 10575269 w 12602875"/>
                  <a:gd name="connsiteY17" fmla="*/ 0 h 1536547"/>
                  <a:gd name="connsiteX18" fmla="*/ 11355938 w 12602875"/>
                  <a:gd name="connsiteY18" fmla="*/ 0 h 1536547"/>
                  <a:gd name="connsiteX19" fmla="*/ 12255692 w 12602875"/>
                  <a:gd name="connsiteY19" fmla="*/ 0 h 1536547"/>
                  <a:gd name="connsiteX20" fmla="*/ 12602875 w 12602875"/>
                  <a:gd name="connsiteY20" fmla="*/ 347183 h 1536547"/>
                  <a:gd name="connsiteX21" fmla="*/ 12602875 w 12602875"/>
                  <a:gd name="connsiteY21" fmla="*/ 768274 h 1536547"/>
                  <a:gd name="connsiteX22" fmla="*/ 12602875 w 12602875"/>
                  <a:gd name="connsiteY22" fmla="*/ 1189364 h 1536547"/>
                  <a:gd name="connsiteX23" fmla="*/ 12255692 w 12602875"/>
                  <a:gd name="connsiteY23" fmla="*/ 1536547 h 1536547"/>
                  <a:gd name="connsiteX24" fmla="*/ 11951363 w 12602875"/>
                  <a:gd name="connsiteY24" fmla="*/ 1536547 h 1536547"/>
                  <a:gd name="connsiteX25" fmla="*/ 11170695 w 12602875"/>
                  <a:gd name="connsiteY25" fmla="*/ 1536547 h 1536547"/>
                  <a:gd name="connsiteX26" fmla="*/ 10390026 w 12602875"/>
                  <a:gd name="connsiteY26" fmla="*/ 1536547 h 1536547"/>
                  <a:gd name="connsiteX27" fmla="*/ 9609357 w 12602875"/>
                  <a:gd name="connsiteY27" fmla="*/ 1536547 h 1536547"/>
                  <a:gd name="connsiteX28" fmla="*/ 9305028 w 12602875"/>
                  <a:gd name="connsiteY28" fmla="*/ 1536547 h 1536547"/>
                  <a:gd name="connsiteX29" fmla="*/ 9000700 w 12602875"/>
                  <a:gd name="connsiteY29" fmla="*/ 1536547 h 1536547"/>
                  <a:gd name="connsiteX30" fmla="*/ 8577286 w 12602875"/>
                  <a:gd name="connsiteY30" fmla="*/ 1536547 h 1536547"/>
                  <a:gd name="connsiteX31" fmla="*/ 7796617 w 12602875"/>
                  <a:gd name="connsiteY31" fmla="*/ 1536547 h 1536547"/>
                  <a:gd name="connsiteX32" fmla="*/ 7015948 w 12602875"/>
                  <a:gd name="connsiteY32" fmla="*/ 1536547 h 1536547"/>
                  <a:gd name="connsiteX33" fmla="*/ 6592534 w 12602875"/>
                  <a:gd name="connsiteY33" fmla="*/ 1536547 h 1536547"/>
                  <a:gd name="connsiteX34" fmla="*/ 5692780 w 12602875"/>
                  <a:gd name="connsiteY34" fmla="*/ 1536547 h 1536547"/>
                  <a:gd name="connsiteX35" fmla="*/ 4793026 w 12602875"/>
                  <a:gd name="connsiteY35" fmla="*/ 1536547 h 1536547"/>
                  <a:gd name="connsiteX36" fmla="*/ 4488698 w 12602875"/>
                  <a:gd name="connsiteY36" fmla="*/ 1536547 h 1536547"/>
                  <a:gd name="connsiteX37" fmla="*/ 3708029 w 12602875"/>
                  <a:gd name="connsiteY37" fmla="*/ 1536547 h 1536547"/>
                  <a:gd name="connsiteX38" fmla="*/ 2927360 w 12602875"/>
                  <a:gd name="connsiteY38" fmla="*/ 1536547 h 1536547"/>
                  <a:gd name="connsiteX39" fmla="*/ 2384861 w 12602875"/>
                  <a:gd name="connsiteY39" fmla="*/ 1536547 h 1536547"/>
                  <a:gd name="connsiteX40" fmla="*/ 2080533 w 12602875"/>
                  <a:gd name="connsiteY40" fmla="*/ 1536547 h 1536547"/>
                  <a:gd name="connsiteX41" fmla="*/ 1299864 w 12602875"/>
                  <a:gd name="connsiteY41" fmla="*/ 1536547 h 1536547"/>
                  <a:gd name="connsiteX42" fmla="*/ 347183 w 12602875"/>
                  <a:gd name="connsiteY42" fmla="*/ 1536547 h 1536547"/>
                  <a:gd name="connsiteX43" fmla="*/ 0 w 12602875"/>
                  <a:gd name="connsiteY43" fmla="*/ 1189364 h 1536547"/>
                  <a:gd name="connsiteX44" fmla="*/ 0 w 12602875"/>
                  <a:gd name="connsiteY44" fmla="*/ 776695 h 1536547"/>
                  <a:gd name="connsiteX45" fmla="*/ 0 w 12602875"/>
                  <a:gd name="connsiteY45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602875" h="1536547" fill="none" extrusionOk="0">
                    <a:moveTo>
                      <a:pt x="0" y="347183"/>
                    </a:moveTo>
                    <a:cubicBezTo>
                      <a:pt x="29838" y="169256"/>
                      <a:pt x="182760" y="23432"/>
                      <a:pt x="347183" y="0"/>
                    </a:cubicBezTo>
                    <a:cubicBezTo>
                      <a:pt x="613019" y="-10416"/>
                      <a:pt x="700247" y="21184"/>
                      <a:pt x="889682" y="0"/>
                    </a:cubicBezTo>
                    <a:cubicBezTo>
                      <a:pt x="1079117" y="-21184"/>
                      <a:pt x="1376054" y="23607"/>
                      <a:pt x="1551266" y="0"/>
                    </a:cubicBezTo>
                    <a:cubicBezTo>
                      <a:pt x="1726478" y="-23607"/>
                      <a:pt x="2073519" y="30308"/>
                      <a:pt x="2212849" y="0"/>
                    </a:cubicBezTo>
                    <a:cubicBezTo>
                      <a:pt x="2352179" y="-30308"/>
                      <a:pt x="2676837" y="15168"/>
                      <a:pt x="2993518" y="0"/>
                    </a:cubicBezTo>
                    <a:cubicBezTo>
                      <a:pt x="3310199" y="-15168"/>
                      <a:pt x="3277106" y="-1888"/>
                      <a:pt x="3536017" y="0"/>
                    </a:cubicBezTo>
                    <a:cubicBezTo>
                      <a:pt x="3794928" y="1888"/>
                      <a:pt x="3988310" y="-31959"/>
                      <a:pt x="4197601" y="0"/>
                    </a:cubicBezTo>
                    <a:cubicBezTo>
                      <a:pt x="4406892" y="31959"/>
                      <a:pt x="4495878" y="-15554"/>
                      <a:pt x="4621015" y="0"/>
                    </a:cubicBezTo>
                    <a:cubicBezTo>
                      <a:pt x="4746152" y="15554"/>
                      <a:pt x="4924578" y="-682"/>
                      <a:pt x="5163513" y="0"/>
                    </a:cubicBezTo>
                    <a:cubicBezTo>
                      <a:pt x="5402448" y="682"/>
                      <a:pt x="5461083" y="11053"/>
                      <a:pt x="5586927" y="0"/>
                    </a:cubicBezTo>
                    <a:cubicBezTo>
                      <a:pt x="5712771" y="-11053"/>
                      <a:pt x="5848326" y="-18750"/>
                      <a:pt x="6010341" y="0"/>
                    </a:cubicBezTo>
                    <a:cubicBezTo>
                      <a:pt x="6172356" y="18750"/>
                      <a:pt x="6572424" y="-28157"/>
                      <a:pt x="6791010" y="0"/>
                    </a:cubicBezTo>
                    <a:cubicBezTo>
                      <a:pt x="7009596" y="28157"/>
                      <a:pt x="7483138" y="29200"/>
                      <a:pt x="7690764" y="0"/>
                    </a:cubicBezTo>
                    <a:cubicBezTo>
                      <a:pt x="7898390" y="-29200"/>
                      <a:pt x="8090188" y="15893"/>
                      <a:pt x="8471432" y="0"/>
                    </a:cubicBezTo>
                    <a:cubicBezTo>
                      <a:pt x="8852676" y="-15893"/>
                      <a:pt x="9086190" y="9985"/>
                      <a:pt x="9371186" y="0"/>
                    </a:cubicBezTo>
                    <a:cubicBezTo>
                      <a:pt x="9656182" y="-9985"/>
                      <a:pt x="9864708" y="26252"/>
                      <a:pt x="10032770" y="0"/>
                    </a:cubicBezTo>
                    <a:cubicBezTo>
                      <a:pt x="10200832" y="-26252"/>
                      <a:pt x="10455065" y="15575"/>
                      <a:pt x="10575269" y="0"/>
                    </a:cubicBezTo>
                    <a:cubicBezTo>
                      <a:pt x="10695473" y="-15575"/>
                      <a:pt x="11123841" y="19873"/>
                      <a:pt x="11355938" y="0"/>
                    </a:cubicBezTo>
                    <a:cubicBezTo>
                      <a:pt x="11588035" y="-19873"/>
                      <a:pt x="11842268" y="23143"/>
                      <a:pt x="12255692" y="0"/>
                    </a:cubicBezTo>
                    <a:cubicBezTo>
                      <a:pt x="12466722" y="3752"/>
                      <a:pt x="12570723" y="150869"/>
                      <a:pt x="12602875" y="347183"/>
                    </a:cubicBezTo>
                    <a:cubicBezTo>
                      <a:pt x="12595831" y="493511"/>
                      <a:pt x="12604945" y="612868"/>
                      <a:pt x="12602875" y="768274"/>
                    </a:cubicBezTo>
                    <a:cubicBezTo>
                      <a:pt x="12600805" y="923680"/>
                      <a:pt x="12597017" y="1066639"/>
                      <a:pt x="12602875" y="1189364"/>
                    </a:cubicBezTo>
                    <a:cubicBezTo>
                      <a:pt x="12603840" y="1370780"/>
                      <a:pt x="12459438" y="1546463"/>
                      <a:pt x="12255692" y="1536547"/>
                    </a:cubicBezTo>
                    <a:cubicBezTo>
                      <a:pt x="12150225" y="1547059"/>
                      <a:pt x="12062373" y="1530468"/>
                      <a:pt x="11951363" y="1536547"/>
                    </a:cubicBezTo>
                    <a:cubicBezTo>
                      <a:pt x="11840353" y="1542626"/>
                      <a:pt x="11479104" y="1528077"/>
                      <a:pt x="11170695" y="1536547"/>
                    </a:cubicBezTo>
                    <a:cubicBezTo>
                      <a:pt x="10862286" y="1545017"/>
                      <a:pt x="10695941" y="1515145"/>
                      <a:pt x="10390026" y="1536547"/>
                    </a:cubicBezTo>
                    <a:cubicBezTo>
                      <a:pt x="10084111" y="1557949"/>
                      <a:pt x="9913659" y="1509316"/>
                      <a:pt x="9609357" y="1536547"/>
                    </a:cubicBezTo>
                    <a:cubicBezTo>
                      <a:pt x="9305055" y="1563778"/>
                      <a:pt x="9388508" y="1538165"/>
                      <a:pt x="9305028" y="1536547"/>
                    </a:cubicBezTo>
                    <a:cubicBezTo>
                      <a:pt x="9221548" y="1534929"/>
                      <a:pt x="9115811" y="1544737"/>
                      <a:pt x="9000700" y="1536547"/>
                    </a:cubicBezTo>
                    <a:cubicBezTo>
                      <a:pt x="8885589" y="1528357"/>
                      <a:pt x="8699979" y="1520681"/>
                      <a:pt x="8577286" y="1536547"/>
                    </a:cubicBezTo>
                    <a:cubicBezTo>
                      <a:pt x="8454593" y="1552413"/>
                      <a:pt x="8184653" y="1534616"/>
                      <a:pt x="7796617" y="1536547"/>
                    </a:cubicBezTo>
                    <a:cubicBezTo>
                      <a:pt x="7408581" y="1538478"/>
                      <a:pt x="7220604" y="1502710"/>
                      <a:pt x="7015948" y="1536547"/>
                    </a:cubicBezTo>
                    <a:cubicBezTo>
                      <a:pt x="6811292" y="1570384"/>
                      <a:pt x="6722505" y="1517633"/>
                      <a:pt x="6592534" y="1536547"/>
                    </a:cubicBezTo>
                    <a:cubicBezTo>
                      <a:pt x="6462563" y="1555461"/>
                      <a:pt x="6130329" y="1546573"/>
                      <a:pt x="5692780" y="1536547"/>
                    </a:cubicBezTo>
                    <a:cubicBezTo>
                      <a:pt x="5255231" y="1526521"/>
                      <a:pt x="5019119" y="1498964"/>
                      <a:pt x="4793026" y="1536547"/>
                    </a:cubicBezTo>
                    <a:cubicBezTo>
                      <a:pt x="4566933" y="1574130"/>
                      <a:pt x="4632771" y="1536218"/>
                      <a:pt x="4488698" y="1536547"/>
                    </a:cubicBezTo>
                    <a:cubicBezTo>
                      <a:pt x="4344625" y="1536876"/>
                      <a:pt x="3981821" y="1533595"/>
                      <a:pt x="3708029" y="1536547"/>
                    </a:cubicBezTo>
                    <a:cubicBezTo>
                      <a:pt x="3434237" y="1539499"/>
                      <a:pt x="3097691" y="1516956"/>
                      <a:pt x="2927360" y="1536547"/>
                    </a:cubicBezTo>
                    <a:cubicBezTo>
                      <a:pt x="2757029" y="1556138"/>
                      <a:pt x="2541532" y="1554560"/>
                      <a:pt x="2384861" y="1536547"/>
                    </a:cubicBezTo>
                    <a:cubicBezTo>
                      <a:pt x="2228190" y="1518534"/>
                      <a:pt x="2169136" y="1531647"/>
                      <a:pt x="2080533" y="1536547"/>
                    </a:cubicBezTo>
                    <a:cubicBezTo>
                      <a:pt x="1991930" y="1541447"/>
                      <a:pt x="1588166" y="1527764"/>
                      <a:pt x="1299864" y="1536547"/>
                    </a:cubicBezTo>
                    <a:cubicBezTo>
                      <a:pt x="1011562" y="1545330"/>
                      <a:pt x="568672" y="1519558"/>
                      <a:pt x="347183" y="1536547"/>
                    </a:cubicBezTo>
                    <a:cubicBezTo>
                      <a:pt x="142050" y="1533760"/>
                      <a:pt x="-33378" y="1383646"/>
                      <a:pt x="0" y="1189364"/>
                    </a:cubicBezTo>
                    <a:cubicBezTo>
                      <a:pt x="-20043" y="1080143"/>
                      <a:pt x="-8613" y="882641"/>
                      <a:pt x="0" y="776695"/>
                    </a:cubicBezTo>
                    <a:cubicBezTo>
                      <a:pt x="8613" y="670749"/>
                      <a:pt x="-3151" y="516411"/>
                      <a:pt x="0" y="347183"/>
                    </a:cubicBezTo>
                    <a:close/>
                  </a:path>
                  <a:path w="12602875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531005" y="-3161"/>
                      <a:pt x="595342" y="17028"/>
                      <a:pt x="770597" y="0"/>
                    </a:cubicBezTo>
                    <a:cubicBezTo>
                      <a:pt x="945852" y="-17028"/>
                      <a:pt x="1049284" y="-12983"/>
                      <a:pt x="1313095" y="0"/>
                    </a:cubicBezTo>
                    <a:cubicBezTo>
                      <a:pt x="1576906" y="12983"/>
                      <a:pt x="1525220" y="3410"/>
                      <a:pt x="1617424" y="0"/>
                    </a:cubicBezTo>
                    <a:cubicBezTo>
                      <a:pt x="1709628" y="-3410"/>
                      <a:pt x="2105796" y="21156"/>
                      <a:pt x="2398093" y="0"/>
                    </a:cubicBezTo>
                    <a:cubicBezTo>
                      <a:pt x="2690390" y="-21156"/>
                      <a:pt x="2635867" y="-2743"/>
                      <a:pt x="2702421" y="0"/>
                    </a:cubicBezTo>
                    <a:cubicBezTo>
                      <a:pt x="2768975" y="2743"/>
                      <a:pt x="3040890" y="-9884"/>
                      <a:pt x="3364005" y="0"/>
                    </a:cubicBezTo>
                    <a:cubicBezTo>
                      <a:pt x="3687120" y="9884"/>
                      <a:pt x="3647244" y="-9006"/>
                      <a:pt x="3787419" y="0"/>
                    </a:cubicBezTo>
                    <a:cubicBezTo>
                      <a:pt x="3927594" y="9006"/>
                      <a:pt x="4081290" y="-19277"/>
                      <a:pt x="4210833" y="0"/>
                    </a:cubicBezTo>
                    <a:cubicBezTo>
                      <a:pt x="4340376" y="19277"/>
                      <a:pt x="4374526" y="7970"/>
                      <a:pt x="4515161" y="0"/>
                    </a:cubicBezTo>
                    <a:cubicBezTo>
                      <a:pt x="4655796" y="-7970"/>
                      <a:pt x="4734696" y="3717"/>
                      <a:pt x="4819490" y="0"/>
                    </a:cubicBezTo>
                    <a:cubicBezTo>
                      <a:pt x="4904284" y="-3717"/>
                      <a:pt x="5095708" y="18749"/>
                      <a:pt x="5242903" y="0"/>
                    </a:cubicBezTo>
                    <a:cubicBezTo>
                      <a:pt x="5390098" y="-18749"/>
                      <a:pt x="5598845" y="-832"/>
                      <a:pt x="5785402" y="0"/>
                    </a:cubicBezTo>
                    <a:cubicBezTo>
                      <a:pt x="5971959" y="832"/>
                      <a:pt x="6361604" y="25300"/>
                      <a:pt x="6566071" y="0"/>
                    </a:cubicBezTo>
                    <a:cubicBezTo>
                      <a:pt x="6770538" y="-25300"/>
                      <a:pt x="7056667" y="-31546"/>
                      <a:pt x="7227655" y="0"/>
                    </a:cubicBezTo>
                    <a:cubicBezTo>
                      <a:pt x="7398643" y="31546"/>
                      <a:pt x="7558790" y="-9504"/>
                      <a:pt x="7770154" y="0"/>
                    </a:cubicBezTo>
                    <a:cubicBezTo>
                      <a:pt x="7981518" y="9504"/>
                      <a:pt x="8139168" y="-14488"/>
                      <a:pt x="8312652" y="0"/>
                    </a:cubicBezTo>
                    <a:cubicBezTo>
                      <a:pt x="8486136" y="14488"/>
                      <a:pt x="8588330" y="7219"/>
                      <a:pt x="8736066" y="0"/>
                    </a:cubicBezTo>
                    <a:cubicBezTo>
                      <a:pt x="8883802" y="-7219"/>
                      <a:pt x="9158297" y="19917"/>
                      <a:pt x="9278565" y="0"/>
                    </a:cubicBezTo>
                    <a:cubicBezTo>
                      <a:pt x="9398833" y="-19917"/>
                      <a:pt x="9840186" y="-11251"/>
                      <a:pt x="10059234" y="0"/>
                    </a:cubicBezTo>
                    <a:cubicBezTo>
                      <a:pt x="10278282" y="11251"/>
                      <a:pt x="10355512" y="-12208"/>
                      <a:pt x="10482647" y="0"/>
                    </a:cubicBezTo>
                    <a:cubicBezTo>
                      <a:pt x="10609782" y="12208"/>
                      <a:pt x="11053529" y="39803"/>
                      <a:pt x="11382401" y="0"/>
                    </a:cubicBezTo>
                    <a:cubicBezTo>
                      <a:pt x="11711273" y="-39803"/>
                      <a:pt x="11857863" y="-36761"/>
                      <a:pt x="12255692" y="0"/>
                    </a:cubicBezTo>
                    <a:cubicBezTo>
                      <a:pt x="12443206" y="-1992"/>
                      <a:pt x="12608873" y="156765"/>
                      <a:pt x="12602875" y="347183"/>
                    </a:cubicBezTo>
                    <a:cubicBezTo>
                      <a:pt x="12613465" y="459524"/>
                      <a:pt x="12620106" y="646939"/>
                      <a:pt x="12602875" y="785117"/>
                    </a:cubicBezTo>
                    <a:cubicBezTo>
                      <a:pt x="12585644" y="923295"/>
                      <a:pt x="12601151" y="1062994"/>
                      <a:pt x="12602875" y="1189364"/>
                    </a:cubicBezTo>
                    <a:cubicBezTo>
                      <a:pt x="12590285" y="1375340"/>
                      <a:pt x="12470333" y="1500976"/>
                      <a:pt x="12255692" y="1536547"/>
                    </a:cubicBezTo>
                    <a:cubicBezTo>
                      <a:pt x="11938624" y="1551475"/>
                      <a:pt x="11797083" y="1526930"/>
                      <a:pt x="11475023" y="1536547"/>
                    </a:cubicBezTo>
                    <a:cubicBezTo>
                      <a:pt x="11152963" y="1546164"/>
                      <a:pt x="11212653" y="1554013"/>
                      <a:pt x="11051609" y="1536547"/>
                    </a:cubicBezTo>
                    <a:cubicBezTo>
                      <a:pt x="10890565" y="1519081"/>
                      <a:pt x="10541816" y="1519933"/>
                      <a:pt x="10390026" y="1536547"/>
                    </a:cubicBezTo>
                    <a:cubicBezTo>
                      <a:pt x="10238236" y="1553161"/>
                      <a:pt x="10172928" y="1535894"/>
                      <a:pt x="10085697" y="1536547"/>
                    </a:cubicBezTo>
                    <a:cubicBezTo>
                      <a:pt x="9998466" y="1537200"/>
                      <a:pt x="9926546" y="1544386"/>
                      <a:pt x="9781368" y="1536547"/>
                    </a:cubicBezTo>
                    <a:cubicBezTo>
                      <a:pt x="9636190" y="1528708"/>
                      <a:pt x="9483018" y="1520316"/>
                      <a:pt x="9357955" y="1536547"/>
                    </a:cubicBezTo>
                    <a:cubicBezTo>
                      <a:pt x="9232892" y="1552778"/>
                      <a:pt x="8993771" y="1528263"/>
                      <a:pt x="8696371" y="1536547"/>
                    </a:cubicBezTo>
                    <a:cubicBezTo>
                      <a:pt x="8398971" y="1544831"/>
                      <a:pt x="8404334" y="1518433"/>
                      <a:pt x="8153872" y="1536547"/>
                    </a:cubicBezTo>
                    <a:cubicBezTo>
                      <a:pt x="7903410" y="1554661"/>
                      <a:pt x="7754123" y="1556285"/>
                      <a:pt x="7611373" y="1536547"/>
                    </a:cubicBezTo>
                    <a:cubicBezTo>
                      <a:pt x="7468623" y="1516809"/>
                      <a:pt x="7274182" y="1510871"/>
                      <a:pt x="7068875" y="1536547"/>
                    </a:cubicBezTo>
                    <a:cubicBezTo>
                      <a:pt x="6863568" y="1562223"/>
                      <a:pt x="6571404" y="1562708"/>
                      <a:pt x="6407291" y="1536547"/>
                    </a:cubicBezTo>
                    <a:cubicBezTo>
                      <a:pt x="6243178" y="1510386"/>
                      <a:pt x="5935363" y="1529272"/>
                      <a:pt x="5507537" y="1536547"/>
                    </a:cubicBezTo>
                    <a:cubicBezTo>
                      <a:pt x="5079711" y="1543822"/>
                      <a:pt x="5223536" y="1543364"/>
                      <a:pt x="5084123" y="1536547"/>
                    </a:cubicBezTo>
                    <a:cubicBezTo>
                      <a:pt x="4944710" y="1529730"/>
                      <a:pt x="4402430" y="1575447"/>
                      <a:pt x="4184369" y="1536547"/>
                    </a:cubicBezTo>
                    <a:cubicBezTo>
                      <a:pt x="3966308" y="1497647"/>
                      <a:pt x="3666423" y="1514484"/>
                      <a:pt x="3522785" y="1536547"/>
                    </a:cubicBezTo>
                    <a:cubicBezTo>
                      <a:pt x="3379147" y="1558610"/>
                      <a:pt x="3065044" y="1509026"/>
                      <a:pt x="2623031" y="1536547"/>
                    </a:cubicBezTo>
                    <a:cubicBezTo>
                      <a:pt x="2181018" y="1564068"/>
                      <a:pt x="2359184" y="1531089"/>
                      <a:pt x="2199618" y="1536547"/>
                    </a:cubicBezTo>
                    <a:cubicBezTo>
                      <a:pt x="2040052" y="1542005"/>
                      <a:pt x="1644619" y="1547280"/>
                      <a:pt x="1299864" y="1536547"/>
                    </a:cubicBezTo>
                    <a:cubicBezTo>
                      <a:pt x="955109" y="1525814"/>
                      <a:pt x="752531" y="1572411"/>
                      <a:pt x="347183" y="1536547"/>
                    </a:cubicBezTo>
                    <a:cubicBezTo>
                      <a:pt x="128784" y="1514744"/>
                      <a:pt x="23410" y="1390031"/>
                      <a:pt x="0" y="1189364"/>
                    </a:cubicBezTo>
                    <a:cubicBezTo>
                      <a:pt x="-6977" y="1003350"/>
                      <a:pt x="8842" y="954101"/>
                      <a:pt x="0" y="776695"/>
                    </a:cubicBezTo>
                    <a:cubicBezTo>
                      <a:pt x="-8842" y="599289"/>
                      <a:pt x="-20738" y="536262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Đoạn văn nên có những từ ngữ, câu văn bộc lộ cảm xúc, suy nghĩ, nhận xét của người viết về sự việc đã chứng kiến hoặc tham gia.</a:t>
                </a:r>
                <a:endParaRPr lang="vi-VN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7613B92-8476-2D5E-0ACB-41DD62ADF559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7" name="Picture 8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33EEE146-F8CC-31E0-E93A-7E0947F2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23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CAAAC-BB30-4758-140D-76D3460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6" y="332389"/>
            <a:ext cx="9839324" cy="6107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4B7DF-9107-3E35-217A-CD075BB1074A}"/>
              </a:ext>
            </a:extLst>
          </p:cNvPr>
          <p:cNvSpPr txBox="1"/>
          <p:nvPr/>
        </p:nvSpPr>
        <p:spPr>
          <a:xfrm>
            <a:off x="2171701" y="1466850"/>
            <a:ext cx="7953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văn thuật lại một sự việc thường gồm 3 phần: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Mở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sự việc được chứng kiến hoặc tham gia.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Thân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 lại các hoạt động, việc làm chính theo trình tự thời gian hoặc phạm vi không gian bằng một hoặc nhiều đoạn văn.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Kết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suy nghĩ, cảm xúc về sự việc được chứng kiến hoặc tham gia.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7CAAA-38CF-181E-F71C-A41810BB94BE}"/>
              </a:ext>
            </a:extLst>
          </p:cNvPr>
          <p:cNvSpPr txBox="1"/>
          <p:nvPr/>
        </p:nvSpPr>
        <p:spPr>
          <a:xfrm>
            <a:off x="5257800" y="257175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Ghi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nhớ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1F426-8BF6-735F-C7CB-83090E163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2" y="1975798"/>
            <a:ext cx="434682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DD7A096-01FB-7E02-DA72-24175CE1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5379CF6-5ECF-D4BA-4468-4559B3227923}"/>
              </a:ext>
            </a:extLst>
          </p:cNvPr>
          <p:cNvGrpSpPr/>
          <p:nvPr/>
        </p:nvGrpSpPr>
        <p:grpSpPr>
          <a:xfrm>
            <a:off x="732150" y="2119440"/>
            <a:ext cx="10727700" cy="2319210"/>
            <a:chOff x="1383341" y="2152440"/>
            <a:chExt cx="9720000" cy="34583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478953-984B-1B7D-E366-F0A939A871C2}"/>
                </a:ext>
              </a:extLst>
            </p:cNvPr>
            <p:cNvSpPr/>
            <p:nvPr/>
          </p:nvSpPr>
          <p:spPr>
            <a:xfrm>
              <a:off x="1383341" y="2152440"/>
              <a:ext cx="9720000" cy="3458331"/>
            </a:xfrm>
            <a:custGeom>
              <a:avLst/>
              <a:gdLst>
                <a:gd name="connsiteX0" fmla="*/ 0 w 9720000"/>
                <a:gd name="connsiteY0" fmla="*/ 645912 h 3458331"/>
                <a:gd name="connsiteX1" fmla="*/ 645912 w 9720000"/>
                <a:gd name="connsiteY1" fmla="*/ 0 h 3458331"/>
                <a:gd name="connsiteX2" fmla="*/ 9074088 w 9720000"/>
                <a:gd name="connsiteY2" fmla="*/ 0 h 3458331"/>
                <a:gd name="connsiteX3" fmla="*/ 9720000 w 9720000"/>
                <a:gd name="connsiteY3" fmla="*/ 645912 h 3458331"/>
                <a:gd name="connsiteX4" fmla="*/ 9720000 w 9720000"/>
                <a:gd name="connsiteY4" fmla="*/ 2812419 h 3458331"/>
                <a:gd name="connsiteX5" fmla="*/ 9074088 w 9720000"/>
                <a:gd name="connsiteY5" fmla="*/ 3458331 h 3458331"/>
                <a:gd name="connsiteX6" fmla="*/ 645912 w 9720000"/>
                <a:gd name="connsiteY6" fmla="*/ 3458331 h 3458331"/>
                <a:gd name="connsiteX7" fmla="*/ 0 w 9720000"/>
                <a:gd name="connsiteY7" fmla="*/ 2812419 h 3458331"/>
                <a:gd name="connsiteX8" fmla="*/ 0 w 9720000"/>
                <a:gd name="connsiteY8" fmla="*/ 645912 h 345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0000" h="3458331" fill="none" extrusionOk="0">
                  <a:moveTo>
                    <a:pt x="0" y="645912"/>
                  </a:moveTo>
                  <a:cubicBezTo>
                    <a:pt x="-52105" y="263816"/>
                    <a:pt x="305513" y="-56885"/>
                    <a:pt x="645912" y="0"/>
                  </a:cubicBezTo>
                  <a:cubicBezTo>
                    <a:pt x="3501815" y="69703"/>
                    <a:pt x="7745624" y="-75058"/>
                    <a:pt x="9074088" y="0"/>
                  </a:cubicBezTo>
                  <a:cubicBezTo>
                    <a:pt x="9443665" y="4625"/>
                    <a:pt x="9695468" y="238725"/>
                    <a:pt x="9720000" y="645912"/>
                  </a:cubicBezTo>
                  <a:cubicBezTo>
                    <a:pt x="9667096" y="986407"/>
                    <a:pt x="9836473" y="2411849"/>
                    <a:pt x="9720000" y="2812419"/>
                  </a:cubicBezTo>
                  <a:cubicBezTo>
                    <a:pt x="9705995" y="3170461"/>
                    <a:pt x="9417729" y="3468672"/>
                    <a:pt x="9074088" y="3458331"/>
                  </a:cubicBezTo>
                  <a:cubicBezTo>
                    <a:pt x="7643743" y="3485398"/>
                    <a:pt x="2968668" y="3605879"/>
                    <a:pt x="645912" y="3458331"/>
                  </a:cubicBezTo>
                  <a:cubicBezTo>
                    <a:pt x="297114" y="3468982"/>
                    <a:pt x="-29392" y="3180741"/>
                    <a:pt x="0" y="2812419"/>
                  </a:cubicBezTo>
                  <a:cubicBezTo>
                    <a:pt x="9703" y="1893012"/>
                    <a:pt x="132738" y="1046672"/>
                    <a:pt x="0" y="645912"/>
                  </a:cubicBezTo>
                  <a:close/>
                </a:path>
                <a:path w="9720000" h="3458331" stroke="0" extrusionOk="0">
                  <a:moveTo>
                    <a:pt x="0" y="645912"/>
                  </a:moveTo>
                  <a:cubicBezTo>
                    <a:pt x="13243" y="262757"/>
                    <a:pt x="296295" y="19268"/>
                    <a:pt x="645912" y="0"/>
                  </a:cubicBezTo>
                  <a:cubicBezTo>
                    <a:pt x="3843439" y="-11997"/>
                    <a:pt x="6177909" y="-107784"/>
                    <a:pt x="9074088" y="0"/>
                  </a:cubicBezTo>
                  <a:cubicBezTo>
                    <a:pt x="9420298" y="4724"/>
                    <a:pt x="9706022" y="284733"/>
                    <a:pt x="9720000" y="645912"/>
                  </a:cubicBezTo>
                  <a:cubicBezTo>
                    <a:pt x="9687307" y="1017409"/>
                    <a:pt x="9698594" y="2497849"/>
                    <a:pt x="9720000" y="2812419"/>
                  </a:cubicBezTo>
                  <a:cubicBezTo>
                    <a:pt x="9716362" y="3178292"/>
                    <a:pt x="9492072" y="3445275"/>
                    <a:pt x="9074088" y="3458331"/>
                  </a:cubicBezTo>
                  <a:cubicBezTo>
                    <a:pt x="6410753" y="3315746"/>
                    <a:pt x="2833196" y="3315096"/>
                    <a:pt x="645912" y="3458331"/>
                  </a:cubicBezTo>
                  <a:cubicBezTo>
                    <a:pt x="295040" y="3427091"/>
                    <a:pt x="-38460" y="3187718"/>
                    <a:pt x="0" y="2812419"/>
                  </a:cubicBezTo>
                  <a:cubicBezTo>
                    <a:pt x="155752" y="1861797"/>
                    <a:pt x="-100087" y="1713873"/>
                    <a:pt x="0" y="645912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25400" cap="rnd" cmpd="thinThick">
              <a:solidFill>
                <a:srgbClr val="FF3F6E"/>
              </a:solidFill>
              <a:prstDash val="sysDash"/>
              <a:round/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>
                        <a:gd name="adj" fmla="val 1867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C69DC-5D25-C1C2-22D6-50515F4E90B4}"/>
                </a:ext>
              </a:extLst>
            </p:cNvPr>
            <p:cNvSpPr txBox="1"/>
            <p:nvPr/>
          </p:nvSpPr>
          <p:spPr>
            <a:xfrm>
              <a:off x="1584424" y="2580589"/>
              <a:ext cx="9300574" cy="234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3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F467817-D8A5-470C-B89C-73AF3DCE55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09" y="5472641"/>
            <a:ext cx="3158934" cy="19878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9E521-2207-D156-E847-5092ECADD64D}"/>
              </a:ext>
            </a:extLst>
          </p:cNvPr>
          <p:cNvGrpSpPr/>
          <p:nvPr/>
        </p:nvGrpSpPr>
        <p:grpSpPr>
          <a:xfrm>
            <a:off x="-355813" y="4758363"/>
            <a:ext cx="1659075" cy="2287426"/>
            <a:chOff x="8744924" y="2143452"/>
            <a:chExt cx="3359990" cy="4632539"/>
          </a:xfrm>
        </p:grpSpPr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D1FDBDD-6A2A-3789-00D7-35CBBA6E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17" y="5052451"/>
              <a:ext cx="3301097" cy="172354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174D7CB-B7DC-A709-802A-298C808E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924" y="2143452"/>
              <a:ext cx="2764981" cy="310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632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94510E-9375-8AED-B173-BE49F43E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411242-A5AD-0D0D-FD5D-9BEDD5C98235}"/>
              </a:ext>
            </a:extLst>
          </p:cNvPr>
          <p:cNvGrpSpPr/>
          <p:nvPr/>
        </p:nvGrpSpPr>
        <p:grpSpPr>
          <a:xfrm>
            <a:off x="-113414" y="2769685"/>
            <a:ext cx="2038289" cy="2038289"/>
            <a:chOff x="5494074" y="-76580"/>
            <a:chExt cx="6577773" cy="6577773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AFACC4E-E5C3-DE88-FF0C-D09377F9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B9B4E24-DF92-C486-9134-3CBEBEB7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D4F07-7C25-EA7D-5EE3-10132CBC16B7}"/>
              </a:ext>
            </a:extLst>
          </p:cNvPr>
          <p:cNvGrpSpPr/>
          <p:nvPr/>
        </p:nvGrpSpPr>
        <p:grpSpPr>
          <a:xfrm>
            <a:off x="7008153" y="2665015"/>
            <a:ext cx="1257843" cy="1257843"/>
            <a:chOff x="5494074" y="-76580"/>
            <a:chExt cx="6577773" cy="6577773"/>
          </a:xfrm>
        </p:grpSpPr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03E8AE-61E3-26B4-FAB2-3EE631A49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BD81704-7BE3-E6D6-7F2C-69F757D1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6D6DB-B5C5-81BF-F0DF-8110CDDD4E1E}"/>
              </a:ext>
            </a:extLst>
          </p:cNvPr>
          <p:cNvGrpSpPr/>
          <p:nvPr/>
        </p:nvGrpSpPr>
        <p:grpSpPr>
          <a:xfrm>
            <a:off x="10934157" y="3788829"/>
            <a:ext cx="1257843" cy="1257843"/>
            <a:chOff x="5494074" y="-76580"/>
            <a:chExt cx="6577773" cy="6577773"/>
          </a:xfrm>
        </p:grpSpPr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8B7D90-F0A2-729F-2F1D-65252124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751F62E-2E12-F2FF-102B-C9D46A19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564184-8E5B-683B-A2DC-949B1C8C2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23" y="945210"/>
            <a:ext cx="12261001" cy="14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1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-0.696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0.6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0.696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2E5E0CC1-3DA3-5BAC-C279-F4D44332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63"/>
          <a:stretch>
            <a:fillRect/>
          </a:stretch>
        </p:blipFill>
        <p:spPr>
          <a:xfrm rot="5400000" flipH="1">
            <a:off x="8286229" y="-1476246"/>
            <a:ext cx="2566147" cy="5440219"/>
          </a:xfrm>
          <a:prstGeom prst="rect">
            <a:avLst/>
          </a:prstGeom>
        </p:spPr>
      </p:pic>
      <p:pic>
        <p:nvPicPr>
          <p:cNvPr id="17" name="Picture 4" descr="Download finger , finger icon, left, right png and psd - finger pointing  icon png - Free PNG Images | TOPpng">
            <a:extLst>
              <a:ext uri="{FF2B5EF4-FFF2-40B4-BE49-F238E27FC236}">
                <a16:creationId xmlns:a16="http://schemas.microsoft.com/office/drawing/2014/main" id="{465218D6-D55A-C9C3-36DC-602A1377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476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0" y="1448664"/>
            <a:ext cx="787629" cy="8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ADFF79-81A4-8D5C-780F-FF3F4980FB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14173"/>
          <a:stretch/>
        </p:blipFill>
        <p:spPr>
          <a:xfrm>
            <a:off x="-308214" y="-250867"/>
            <a:ext cx="4525019" cy="71088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4A42E-B3F6-1A9B-049A-A1E14B896A20}"/>
              </a:ext>
            </a:extLst>
          </p:cNvPr>
          <p:cNvGrpSpPr/>
          <p:nvPr/>
        </p:nvGrpSpPr>
        <p:grpSpPr>
          <a:xfrm>
            <a:off x="4528626" y="685800"/>
            <a:ext cx="7660913" cy="4695825"/>
            <a:chOff x="74342" y="1538752"/>
            <a:chExt cx="9069658" cy="3323063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D8C25488-57C4-885E-1789-C51479D551F4}"/>
                </a:ext>
              </a:extLst>
            </p:cNvPr>
            <p:cNvSpPr/>
            <p:nvPr/>
          </p:nvSpPr>
          <p:spPr>
            <a:xfrm>
              <a:off x="74342" y="1538752"/>
              <a:ext cx="9069658" cy="33230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C556EEA-A055-3C63-6BD0-D1822273CBAB}"/>
                </a:ext>
              </a:extLst>
            </p:cNvPr>
            <p:cNvSpPr/>
            <p:nvPr/>
          </p:nvSpPr>
          <p:spPr>
            <a:xfrm>
              <a:off x="185852" y="1691269"/>
              <a:ext cx="8880088" cy="3022417"/>
            </a:xfrm>
            <a:prstGeom prst="roundRect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D71510F8-3741-3D83-63A2-B02E8A629424}"/>
              </a:ext>
            </a:extLst>
          </p:cNvPr>
          <p:cNvSpPr txBox="1"/>
          <p:nvPr/>
        </p:nvSpPr>
        <p:spPr>
          <a:xfrm>
            <a:off x="4466853" y="1368126"/>
            <a:ext cx="75007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8311" marR="0" lvl="1" indent="-5715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ADBD49-FF27-2E1F-7EFA-9EAF8FE9A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41" y="235424"/>
            <a:ext cx="349940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vi-VN" sz="3200" b="1" dirty="0">
                  <a:solidFill>
                    <a:srgbClr val="002060"/>
                  </a:solidFill>
                  <a:latin typeface="Calibri"/>
                </a:rPr>
                <a:t>a. Bài văn trên có mấy phần? Đó là những phần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84520" y="3286125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endParaRPr kumimoji="0" lang="vi-VN" sz="28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94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Phần mở bài giới thiệu những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14:cNvPr>
              <p14:cNvContentPartPr/>
              <p14:nvPr/>
            </p14:nvContentPartPr>
            <p14:xfrm>
              <a:off x="647700" y="1438275"/>
              <a:ext cx="3600450" cy="360"/>
            </p14:xfrm>
          </p:contentPart>
        </mc:Choice>
        <mc:Fallback xmlns="">
          <p:pic>
            <p:nvPicPr>
              <p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671" y="1258275"/>
                <a:ext cx="3780148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1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Phần thân bài gồm mấy đoạn? Ý chính của mỗi đoạn là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2895600"/>
            <a:ext cx="6126480" cy="3781425"/>
          </a:xfrm>
          <a:custGeom>
            <a:avLst/>
            <a:gdLst>
              <a:gd name="connsiteX0" fmla="*/ 0 w 6126480"/>
              <a:gd name="connsiteY0" fmla="*/ 630250 h 3781425"/>
              <a:gd name="connsiteX1" fmla="*/ 630250 w 6126480"/>
              <a:gd name="connsiteY1" fmla="*/ 0 h 3781425"/>
              <a:gd name="connsiteX2" fmla="*/ 5496230 w 6126480"/>
              <a:gd name="connsiteY2" fmla="*/ 0 h 3781425"/>
              <a:gd name="connsiteX3" fmla="*/ 6126480 w 6126480"/>
              <a:gd name="connsiteY3" fmla="*/ 630250 h 3781425"/>
              <a:gd name="connsiteX4" fmla="*/ 6126480 w 6126480"/>
              <a:gd name="connsiteY4" fmla="*/ 3151175 h 3781425"/>
              <a:gd name="connsiteX5" fmla="*/ 5496230 w 6126480"/>
              <a:gd name="connsiteY5" fmla="*/ 3781425 h 3781425"/>
              <a:gd name="connsiteX6" fmla="*/ 630250 w 6126480"/>
              <a:gd name="connsiteY6" fmla="*/ 3781425 h 3781425"/>
              <a:gd name="connsiteX7" fmla="*/ 0 w 6126480"/>
              <a:gd name="connsiteY7" fmla="*/ 3151175 h 3781425"/>
              <a:gd name="connsiteX8" fmla="*/ 0 w 6126480"/>
              <a:gd name="connsiteY8" fmla="*/ 63025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3781425" fill="none" extrusionOk="0">
                <a:moveTo>
                  <a:pt x="0" y="630250"/>
                </a:moveTo>
                <a:cubicBezTo>
                  <a:pt x="21384" y="267712"/>
                  <a:pt x="276706" y="-15775"/>
                  <a:pt x="630250" y="0"/>
                </a:cubicBezTo>
                <a:cubicBezTo>
                  <a:pt x="1440359" y="-14397"/>
                  <a:pt x="4233351" y="52518"/>
                  <a:pt x="5496230" y="0"/>
                </a:cubicBezTo>
                <a:cubicBezTo>
                  <a:pt x="5850214" y="11905"/>
                  <a:pt x="6134352" y="299711"/>
                  <a:pt x="6126480" y="630250"/>
                </a:cubicBezTo>
                <a:cubicBezTo>
                  <a:pt x="6005359" y="1390860"/>
                  <a:pt x="6234955" y="2858173"/>
                  <a:pt x="6126480" y="3151175"/>
                </a:cubicBezTo>
                <a:cubicBezTo>
                  <a:pt x="6147005" y="3500679"/>
                  <a:pt x="5858543" y="3799444"/>
                  <a:pt x="5496230" y="3781425"/>
                </a:cubicBezTo>
                <a:cubicBezTo>
                  <a:pt x="3656016" y="3908896"/>
                  <a:pt x="2951232" y="3769862"/>
                  <a:pt x="630250" y="3781425"/>
                </a:cubicBezTo>
                <a:cubicBezTo>
                  <a:pt x="286400" y="3781907"/>
                  <a:pt x="1953" y="3533410"/>
                  <a:pt x="0" y="3151175"/>
                </a:cubicBezTo>
                <a:cubicBezTo>
                  <a:pt x="55857" y="1902786"/>
                  <a:pt x="-10367" y="1887076"/>
                  <a:pt x="0" y="630250"/>
                </a:cubicBezTo>
                <a:close/>
              </a:path>
              <a:path w="6126480" h="3781425" stroke="0" extrusionOk="0">
                <a:moveTo>
                  <a:pt x="0" y="630250"/>
                </a:moveTo>
                <a:cubicBezTo>
                  <a:pt x="-21300" y="217357"/>
                  <a:pt x="265418" y="-3338"/>
                  <a:pt x="630250" y="0"/>
                </a:cubicBezTo>
                <a:cubicBezTo>
                  <a:pt x="1629104" y="-148340"/>
                  <a:pt x="3362019" y="-165001"/>
                  <a:pt x="5496230" y="0"/>
                </a:cubicBezTo>
                <a:cubicBezTo>
                  <a:pt x="5878753" y="-9707"/>
                  <a:pt x="6139117" y="320630"/>
                  <a:pt x="6126480" y="630250"/>
                </a:cubicBezTo>
                <a:cubicBezTo>
                  <a:pt x="6070089" y="1030998"/>
                  <a:pt x="6049661" y="2620878"/>
                  <a:pt x="6126480" y="3151175"/>
                </a:cubicBezTo>
                <a:cubicBezTo>
                  <a:pt x="6091288" y="3463750"/>
                  <a:pt x="5869318" y="3817927"/>
                  <a:pt x="5496230" y="3781425"/>
                </a:cubicBezTo>
                <a:cubicBezTo>
                  <a:pt x="3790808" y="3714025"/>
                  <a:pt x="1546624" y="3850597"/>
                  <a:pt x="630250" y="3781425"/>
                </a:cubicBezTo>
                <a:cubicBezTo>
                  <a:pt x="269069" y="3787353"/>
                  <a:pt x="6059" y="3550159"/>
                  <a:pt x="0" y="3151175"/>
                </a:cubicBezTo>
                <a:cubicBezTo>
                  <a:pt x="117720" y="2805975"/>
                  <a:pt x="160549" y="1175775"/>
                  <a:pt x="0" y="630250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 thân bài gồm có 4 đoạn.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1: Các hoạt động chuẩn bị.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2: Phát biểu khai mạc của cô chủ nhiệm.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3: Bạn lớp trưởng phát động phong trào và thảo luận về cách thức thực hiện.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4: Phân công nhiệm vụ.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A6C8-3397-06A9-9D12-CBA2F49C5133}"/>
              </a:ext>
            </a:extLst>
          </p:cNvPr>
          <p:cNvSpPr/>
          <p:nvPr/>
        </p:nvSpPr>
        <p:spPr>
          <a:xfrm>
            <a:off x="523875" y="1714500"/>
            <a:ext cx="3895725" cy="1381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9C232-B383-C461-D8C1-479EB94042D2}"/>
              </a:ext>
            </a:extLst>
          </p:cNvPr>
          <p:cNvSpPr/>
          <p:nvPr/>
        </p:nvSpPr>
        <p:spPr>
          <a:xfrm>
            <a:off x="495300" y="31242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7B754-D8FA-306B-82DE-D15D30BCC8E4}"/>
              </a:ext>
            </a:extLst>
          </p:cNvPr>
          <p:cNvSpPr/>
          <p:nvPr/>
        </p:nvSpPr>
        <p:spPr>
          <a:xfrm>
            <a:off x="476250" y="42291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51EEE-E8C3-F3D2-6A59-08EF6A6C90D8}"/>
              </a:ext>
            </a:extLst>
          </p:cNvPr>
          <p:cNvSpPr/>
          <p:nvPr/>
        </p:nvSpPr>
        <p:spPr>
          <a:xfrm>
            <a:off x="495300" y="5286376"/>
            <a:ext cx="3895725" cy="609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9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animBg="1"/>
      <p:bldP spid="5" grpId="0" uiExpand="1" animBg="1"/>
      <p:bldP spid="7" grpId="0" uiExpand="1" animBg="1"/>
      <p:bldP spid="8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495301" y="0"/>
            <a:ext cx="11696700" cy="1428751"/>
            <a:chOff x="1391151" y="1236366"/>
            <a:chExt cx="13189364" cy="25545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1391151" y="1809751"/>
              <a:ext cx="12523452" cy="1981200"/>
            </a:xfrm>
            <a:custGeom>
              <a:avLst/>
              <a:gdLst>
                <a:gd name="connsiteX0" fmla="*/ 0 w 12523452"/>
                <a:gd name="connsiteY0" fmla="*/ 330207 h 1981200"/>
                <a:gd name="connsiteX1" fmla="*/ 330207 w 12523452"/>
                <a:gd name="connsiteY1" fmla="*/ 0 h 1981200"/>
                <a:gd name="connsiteX2" fmla="*/ 12193245 w 12523452"/>
                <a:gd name="connsiteY2" fmla="*/ 0 h 1981200"/>
                <a:gd name="connsiteX3" fmla="*/ 12523452 w 12523452"/>
                <a:gd name="connsiteY3" fmla="*/ 330207 h 1981200"/>
                <a:gd name="connsiteX4" fmla="*/ 12523452 w 12523452"/>
                <a:gd name="connsiteY4" fmla="*/ 1650993 h 1981200"/>
                <a:gd name="connsiteX5" fmla="*/ 12193245 w 12523452"/>
                <a:gd name="connsiteY5" fmla="*/ 1981200 h 1981200"/>
                <a:gd name="connsiteX6" fmla="*/ 330207 w 12523452"/>
                <a:gd name="connsiteY6" fmla="*/ 1981200 h 1981200"/>
                <a:gd name="connsiteX7" fmla="*/ 0 w 12523452"/>
                <a:gd name="connsiteY7" fmla="*/ 1650993 h 1981200"/>
                <a:gd name="connsiteX8" fmla="*/ 0 w 12523452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3452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532683" y="-71608"/>
                    <a:pt x="9251807" y="25947"/>
                    <a:pt x="12193245" y="0"/>
                  </a:cubicBezTo>
                  <a:cubicBezTo>
                    <a:pt x="12357879" y="-1063"/>
                    <a:pt x="12505621" y="144945"/>
                    <a:pt x="12523452" y="330207"/>
                  </a:cubicBezTo>
                  <a:cubicBezTo>
                    <a:pt x="12496030" y="654198"/>
                    <a:pt x="12633534" y="1065376"/>
                    <a:pt x="12523452" y="1650993"/>
                  </a:cubicBezTo>
                  <a:cubicBezTo>
                    <a:pt x="12512134" y="1848413"/>
                    <a:pt x="12373130" y="1979949"/>
                    <a:pt x="12193245" y="1981200"/>
                  </a:cubicBezTo>
                  <a:cubicBezTo>
                    <a:pt x="8980295" y="2134431"/>
                    <a:pt x="421952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12523452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3832061" y="-99551"/>
                    <a:pt x="6871610" y="67137"/>
                    <a:pt x="12193245" y="0"/>
                  </a:cubicBezTo>
                  <a:cubicBezTo>
                    <a:pt x="12366614" y="8850"/>
                    <a:pt x="12514854" y="112591"/>
                    <a:pt x="12523452" y="330207"/>
                  </a:cubicBezTo>
                  <a:cubicBezTo>
                    <a:pt x="12587555" y="750827"/>
                    <a:pt x="12429280" y="1465355"/>
                    <a:pt x="12523452" y="1650993"/>
                  </a:cubicBezTo>
                  <a:cubicBezTo>
                    <a:pt x="12499264" y="1816170"/>
                    <a:pt x="12380350" y="1979960"/>
                    <a:pt x="12193245" y="1981200"/>
                  </a:cubicBezTo>
                  <a:cubicBezTo>
                    <a:pt x="6970305" y="1940259"/>
                    <a:pt x="5806139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 Nêu những hoạt động được thuật lại ở thân bài theo đúng trình tự.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625614" y="1236366"/>
              <a:ext cx="954901" cy="118107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D94224-6795-0801-078E-FE1DDC31CEB2}"/>
              </a:ext>
            </a:extLst>
          </p:cNvPr>
          <p:cNvSpPr/>
          <p:nvPr/>
        </p:nvSpPr>
        <p:spPr>
          <a:xfrm>
            <a:off x="561975" y="3228975"/>
            <a:ext cx="2466975" cy="1257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hoạt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A298E3-14A1-C424-5F24-0534FCC1C62E}"/>
              </a:ext>
            </a:extLst>
          </p:cNvPr>
          <p:cNvGrpSpPr/>
          <p:nvPr/>
        </p:nvGrpSpPr>
        <p:grpSpPr>
          <a:xfrm>
            <a:off x="3038475" y="2695575"/>
            <a:ext cx="1152525" cy="2171700"/>
            <a:chOff x="3038475" y="2314575"/>
            <a:chExt cx="1152525" cy="21717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D1FB6B-B4CA-353E-A190-7E6A54E7D2E2}"/>
                </a:ext>
              </a:extLst>
            </p:cNvPr>
            <p:cNvCxnSpPr>
              <a:cxnSpLocks/>
            </p:cNvCxnSpPr>
            <p:nvPr/>
          </p:nvCxnSpPr>
          <p:spPr>
            <a:xfrm>
              <a:off x="3038475" y="3533775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BA5C6B-2CC7-BD41-83DF-1EF3CA86AF12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1699B-36B1-4657-43A5-34C3E34F437D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E15E4E-0335-8B02-DBFC-DC38FD63579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85368-C564-B8B6-F513-330E5A9FE48E}"/>
              </a:ext>
            </a:extLst>
          </p:cNvPr>
          <p:cNvSpPr/>
          <p:nvPr/>
        </p:nvSpPr>
        <p:spPr>
          <a:xfrm>
            <a:off x="4133850" y="2114550"/>
            <a:ext cx="2914650" cy="809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A5F16C-4763-2FE9-1FF1-A31EEBB4BCE2}"/>
              </a:ext>
            </a:extLst>
          </p:cNvPr>
          <p:cNvSpPr/>
          <p:nvPr/>
        </p:nvSpPr>
        <p:spPr>
          <a:xfrm>
            <a:off x="4086225" y="4391025"/>
            <a:ext cx="2914650" cy="809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B6E344-D440-001F-9222-BAF6A0167AC4}"/>
              </a:ext>
            </a:extLst>
          </p:cNvPr>
          <p:cNvGrpSpPr/>
          <p:nvPr/>
        </p:nvGrpSpPr>
        <p:grpSpPr>
          <a:xfrm>
            <a:off x="7048501" y="2228850"/>
            <a:ext cx="914400" cy="752475"/>
            <a:chOff x="3114675" y="2314575"/>
            <a:chExt cx="1076325" cy="21717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C9333C-B3A7-C6DB-38E0-EFF0CBA9CEBB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B9FFB6-85A7-686A-245A-18C6BF9DA5D4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9C741F-13F2-7E36-9655-26CFDE55848C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FA6291-EFBD-A42B-CAF2-ED6B24D0A153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90ED69-F98B-78CC-33B3-811692CCE8AD}"/>
              </a:ext>
            </a:extLst>
          </p:cNvPr>
          <p:cNvSpPr/>
          <p:nvPr/>
        </p:nvSpPr>
        <p:spPr>
          <a:xfrm>
            <a:off x="7962900" y="1828800"/>
            <a:ext cx="2914650" cy="704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76531-628A-6864-BE37-CB97E812DAD5}"/>
              </a:ext>
            </a:extLst>
          </p:cNvPr>
          <p:cNvSpPr/>
          <p:nvPr/>
        </p:nvSpPr>
        <p:spPr>
          <a:xfrm>
            <a:off x="7953375" y="2667000"/>
            <a:ext cx="29146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BE1DE2-7D0D-CE52-752A-EEEBAE35EEFF}"/>
              </a:ext>
            </a:extLst>
          </p:cNvPr>
          <p:cNvGrpSpPr/>
          <p:nvPr/>
        </p:nvGrpSpPr>
        <p:grpSpPr>
          <a:xfrm>
            <a:off x="7019926" y="4133850"/>
            <a:ext cx="914400" cy="1400176"/>
            <a:chOff x="3114675" y="2314575"/>
            <a:chExt cx="1076325" cy="2171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AEAE2C-86D7-04A0-6857-EB0966E4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10651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93DCD-9F6D-641C-CDD4-DD677DC60B2C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6BCD1-B31B-D765-D05E-564881E5A7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846A82-24A3-8E4C-729F-0339A5FD3E3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EBBED7-BC35-9A94-76DD-868C7210833E}"/>
              </a:ext>
            </a:extLst>
          </p:cNvPr>
          <p:cNvSpPr/>
          <p:nvPr/>
        </p:nvSpPr>
        <p:spPr>
          <a:xfrm>
            <a:off x="7934325" y="3705225"/>
            <a:ext cx="2914650" cy="619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tiên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9A4B41-6AB3-7706-D219-1D1E426808FC}"/>
              </a:ext>
            </a:extLst>
          </p:cNvPr>
          <p:cNvSpPr/>
          <p:nvPr/>
        </p:nvSpPr>
        <p:spPr>
          <a:xfrm>
            <a:off x="7924800" y="4524375"/>
            <a:ext cx="2914650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theo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B1BB00-1336-AF05-F7F9-EFFDE2F0D760}"/>
              </a:ext>
            </a:extLst>
          </p:cNvPr>
          <p:cNvSpPr/>
          <p:nvPr/>
        </p:nvSpPr>
        <p:spPr>
          <a:xfrm>
            <a:off x="7915275" y="5248274"/>
            <a:ext cx="2914650" cy="657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cùng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82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528D0A-0C6D-078B-7328-DD5AA2355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69366"/>
              </p:ext>
            </p:extLst>
          </p:nvPr>
        </p:nvGraphicFramePr>
        <p:xfrm>
          <a:off x="695324" y="114300"/>
          <a:ext cx="11039475" cy="651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6">
                  <a:extLst>
                    <a:ext uri="{9D8B030D-6E8A-4147-A177-3AD203B41FA5}">
                      <a16:colId xmlns:a16="http://schemas.microsoft.com/office/drawing/2014/main" val="3650333694"/>
                    </a:ext>
                  </a:extLst>
                </a:gridCol>
                <a:gridCol w="7334249">
                  <a:extLst>
                    <a:ext uri="{9D8B030D-6E8A-4147-A177-3AD203B41FA5}">
                      <a16:colId xmlns:a16="http://schemas.microsoft.com/office/drawing/2014/main" val="2106682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04118"/>
                  </a:ext>
                </a:extLst>
              </a:tr>
              <a:tr h="2810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7917"/>
                  </a:ext>
                </a:extLst>
              </a:tr>
              <a:tr h="306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4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D706C-1D70-4A80-AF34-1487BCFAE6D7}"/>
              </a:ext>
            </a:extLst>
          </p:cNvPr>
          <p:cNvSpPr txBox="1"/>
          <p:nvPr/>
        </p:nvSpPr>
        <p:spPr>
          <a:xfrm>
            <a:off x="1047750" y="1752600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659DF-3FC9-6025-2627-5AB23F16F88E}"/>
              </a:ext>
            </a:extLst>
          </p:cNvPr>
          <p:cNvSpPr txBox="1"/>
          <p:nvPr/>
        </p:nvSpPr>
        <p:spPr>
          <a:xfrm>
            <a:off x="971550" y="4772025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E3C82-6B90-0AEB-963A-D9EF67FCC818}"/>
              </a:ext>
            </a:extLst>
          </p:cNvPr>
          <p:cNvSpPr txBox="1"/>
          <p:nvPr/>
        </p:nvSpPr>
        <p:spPr>
          <a:xfrm>
            <a:off x="4505325" y="742950"/>
            <a:ext cx="699135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Bạn Minh viết và vẽ trang trí trên bảng lớp: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Dòng chữ: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Chung tay xây dựng Thư viện lớp 4B.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Những hình ảnh ngộ nghĩnh: chú gà con đội trên đầu</a:t>
            </a:r>
            <a:r>
              <a:rPr lang="en-US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mảnh vỏ trứng, chú </a:t>
            </a:r>
            <a:r>
              <a:rPr lang="en-US" sz="2000" b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mèn bước ra từ cuốn truyện, những cuốn sách mở rộng như sải cánh bay,... </a:t>
            </a:r>
            <a:endParaRPr lang="en-US" sz="2000" b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Các bạn nữ chuẩn bị bàn chủ toại</a:t>
            </a:r>
            <a:endParaRPr lang="en-US" sz="20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Phủ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16DF8-4ECD-A69B-73E4-E9089DB60F47}"/>
              </a:ext>
            </a:extLst>
          </p:cNvPr>
          <p:cNvSpPr txBox="1"/>
          <p:nvPr/>
        </p:nvSpPr>
        <p:spPr>
          <a:xfrm>
            <a:off x="4629150" y="3619500"/>
            <a:ext cx="69342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Đầu tiên: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 chủ nhiệm phát biểu khai mạc (về tầm quan trọng của sách, ý nghĩa của việc đọc sách, vì sao cần có một thư viện của lớp).</a:t>
            </a: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Tiếp theo</a:t>
            </a:r>
            <a:r>
              <a:rPr lang="vi-VN" sz="20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trưởng phát động phong trào Chung tay xây dựng thư viện lớp; cả lớp thảo luận, đưa ra các hình thức ủng hộ, đóng góp sách báo,...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Sau cùng: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phó thông báo thời gian mang sách báo đến góp; nhiệm vụ của các tổ trưởng trong việc tập hợp và ghi tên sách các bạn trong tổ đóng góp.</a:t>
            </a:r>
          </a:p>
        </p:txBody>
      </p:sp>
    </p:spTree>
    <p:extLst>
      <p:ext uri="{BB962C8B-B14F-4D97-AF65-F5344CB8AC3E}">
        <p14:creationId xmlns:p14="http://schemas.microsoft.com/office/powerpoint/2010/main" val="2267330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4"/>
            <a:ext cx="6972300" cy="1762125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e. Những từ ngữ nào giúp em nhận biết các hoạt động được thuật lại theo trình tự?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417820" y="35242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rước giờ sinh hoạt, trong giờ sinh hoạt, sau thời gian thảo luận.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94AE3-98E5-E37B-EA40-C1C9A48BF0B5}"/>
              </a:ext>
            </a:extLst>
          </p:cNvPr>
          <p:cNvSpPr/>
          <p:nvPr/>
        </p:nvSpPr>
        <p:spPr>
          <a:xfrm>
            <a:off x="847725" y="1733551"/>
            <a:ext cx="1209676" cy="1904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64796-51E3-DAD0-B974-89FE629642B6}"/>
              </a:ext>
            </a:extLst>
          </p:cNvPr>
          <p:cNvSpPr/>
          <p:nvPr/>
        </p:nvSpPr>
        <p:spPr>
          <a:xfrm>
            <a:off x="885824" y="1276351"/>
            <a:ext cx="1228725" cy="1809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BC35E-9D79-E8C4-E2AE-A2FEC6F70C6E}"/>
              </a:ext>
            </a:extLst>
          </p:cNvPr>
          <p:cNvSpPr/>
          <p:nvPr/>
        </p:nvSpPr>
        <p:spPr>
          <a:xfrm>
            <a:off x="781050" y="5276851"/>
            <a:ext cx="1447800" cy="1714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3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uiExpand="1" animBg="1"/>
      <p:bldP spid="7" grpId="0" uiExpand="1" animBg="1"/>
      <p:bldP spid="8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g. Phần kết bài chia sẻ cảm xúc, suy nghĩ gì về kết quả của hoạt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2143125"/>
          </a:xfrm>
          <a:custGeom>
            <a:avLst/>
            <a:gdLst>
              <a:gd name="connsiteX0" fmla="*/ 0 w 6126480"/>
              <a:gd name="connsiteY0" fmla="*/ 357195 h 2143125"/>
              <a:gd name="connsiteX1" fmla="*/ 357195 w 6126480"/>
              <a:gd name="connsiteY1" fmla="*/ 0 h 2143125"/>
              <a:gd name="connsiteX2" fmla="*/ 5769285 w 6126480"/>
              <a:gd name="connsiteY2" fmla="*/ 0 h 2143125"/>
              <a:gd name="connsiteX3" fmla="*/ 6126480 w 6126480"/>
              <a:gd name="connsiteY3" fmla="*/ 357195 h 2143125"/>
              <a:gd name="connsiteX4" fmla="*/ 6126480 w 6126480"/>
              <a:gd name="connsiteY4" fmla="*/ 1785930 h 2143125"/>
              <a:gd name="connsiteX5" fmla="*/ 5769285 w 6126480"/>
              <a:gd name="connsiteY5" fmla="*/ 2143125 h 2143125"/>
              <a:gd name="connsiteX6" fmla="*/ 357195 w 6126480"/>
              <a:gd name="connsiteY6" fmla="*/ 2143125 h 2143125"/>
              <a:gd name="connsiteX7" fmla="*/ 0 w 6126480"/>
              <a:gd name="connsiteY7" fmla="*/ 1785930 h 2143125"/>
              <a:gd name="connsiteX8" fmla="*/ 0 w 6126480"/>
              <a:gd name="connsiteY8" fmla="*/ 35719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2143125" fill="none" extrusionOk="0">
                <a:moveTo>
                  <a:pt x="0" y="357195"/>
                </a:moveTo>
                <a:cubicBezTo>
                  <a:pt x="13507" y="150788"/>
                  <a:pt x="156549" y="-9732"/>
                  <a:pt x="357195" y="0"/>
                </a:cubicBezTo>
                <a:cubicBezTo>
                  <a:pt x="2095839" y="-14397"/>
                  <a:pt x="4323007" y="52518"/>
                  <a:pt x="5769285" y="0"/>
                </a:cubicBezTo>
                <a:cubicBezTo>
                  <a:pt x="5973657" y="14306"/>
                  <a:pt x="6130063" y="167905"/>
                  <a:pt x="6126480" y="357195"/>
                </a:cubicBezTo>
                <a:cubicBezTo>
                  <a:pt x="6089237" y="868841"/>
                  <a:pt x="6105248" y="1535509"/>
                  <a:pt x="6126480" y="1785930"/>
                </a:cubicBezTo>
                <a:cubicBezTo>
                  <a:pt x="6133866" y="1983717"/>
                  <a:pt x="5973031" y="2151318"/>
                  <a:pt x="5769285" y="2143125"/>
                </a:cubicBezTo>
                <a:cubicBezTo>
                  <a:pt x="3207884" y="2270596"/>
                  <a:pt x="1312791" y="2131562"/>
                  <a:pt x="357195" y="2143125"/>
                </a:cubicBezTo>
                <a:cubicBezTo>
                  <a:pt x="179971" y="2145411"/>
                  <a:pt x="613" y="1993931"/>
                  <a:pt x="0" y="1785930"/>
                </a:cubicBezTo>
                <a:cubicBezTo>
                  <a:pt x="106101" y="1515866"/>
                  <a:pt x="23340" y="735513"/>
                  <a:pt x="0" y="357195"/>
                </a:cubicBezTo>
                <a:close/>
              </a:path>
              <a:path w="6126480" h="2143125" stroke="0" extrusionOk="0">
                <a:moveTo>
                  <a:pt x="0" y="357195"/>
                </a:moveTo>
                <a:cubicBezTo>
                  <a:pt x="-10298" y="128584"/>
                  <a:pt x="133769" y="-5210"/>
                  <a:pt x="357195" y="0"/>
                </a:cubicBezTo>
                <a:cubicBezTo>
                  <a:pt x="2864241" y="-148340"/>
                  <a:pt x="4919311" y="-165001"/>
                  <a:pt x="5769285" y="0"/>
                </a:cubicBezTo>
                <a:cubicBezTo>
                  <a:pt x="5986037" y="-5489"/>
                  <a:pt x="6128056" y="164717"/>
                  <a:pt x="6126480" y="357195"/>
                </a:cubicBezTo>
                <a:cubicBezTo>
                  <a:pt x="6248988" y="910013"/>
                  <a:pt x="6061222" y="1151240"/>
                  <a:pt x="6126480" y="1785930"/>
                </a:cubicBezTo>
                <a:cubicBezTo>
                  <a:pt x="6100787" y="1957284"/>
                  <a:pt x="5986607" y="2172386"/>
                  <a:pt x="5769285" y="2143125"/>
                </a:cubicBezTo>
                <a:cubicBezTo>
                  <a:pt x="3163290" y="2075725"/>
                  <a:pt x="1549361" y="2212297"/>
                  <a:pt x="357195" y="2143125"/>
                </a:cubicBezTo>
                <a:cubicBezTo>
                  <a:pt x="137141" y="2153432"/>
                  <a:pt x="3561" y="2013121"/>
                  <a:pt x="0" y="1785930"/>
                </a:cubicBezTo>
                <a:cubicBezTo>
                  <a:pt x="-23900" y="1199535"/>
                  <a:pt x="20191" y="900627"/>
                  <a:pt x="0" y="357195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FBAC9-D7E6-1781-3CB2-1F5B0A737398}"/>
              </a:ext>
            </a:extLst>
          </p:cNvPr>
          <p:cNvSpPr/>
          <p:nvPr/>
        </p:nvSpPr>
        <p:spPr>
          <a:xfrm>
            <a:off x="590550" y="5838825"/>
            <a:ext cx="3895725" cy="619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uiExpan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165</TotalTime>
  <Words>874</Words>
  <Application>Microsoft Office PowerPoint</Application>
  <PresentationFormat>Widescreen</PresentationFormat>
  <Paragraphs>70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OpenSans</vt:lpstr>
      <vt:lpstr>UTM Duepuntozero</vt:lpstr>
      <vt:lpstr>UTM Isadora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34</cp:revision>
  <dcterms:created xsi:type="dcterms:W3CDTF">2023-07-15T09:31:33Z</dcterms:created>
  <dcterms:modified xsi:type="dcterms:W3CDTF">2024-09-20T06:29:12Z</dcterms:modified>
  <cp:category>9Slide.vn</cp:category>
</cp:coreProperties>
</file>