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00" autoAdjust="0"/>
  </p:normalViewPr>
  <p:slideViewPr>
    <p:cSldViewPr snapToGrid="0">
      <p:cViewPr varScale="1">
        <p:scale>
          <a:sx n="74" d="100"/>
          <a:sy n="74" d="100"/>
        </p:scale>
        <p:origin x="19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03418B-A301-42AA-ACC3-518E589EFF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337226" y="77717"/>
            <a:ext cx="7380225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800" b="1">
                <a:solidFill>
                  <a:srgbClr val="0070C0"/>
                </a:solidFill>
                <a:latin typeface="UTM Isadora" panose="02040603050506020204" pitchFamily="18" charset="0"/>
                <a:sym typeface="Arial"/>
              </a:rPr>
              <a:t>TRƯỜNG TIỂU HỌC ÁI MỘ A</a:t>
            </a:r>
            <a:endParaRPr lang="en-US" sz="4800" b="1" dirty="0">
              <a:solidFill>
                <a:srgbClr val="0070C0"/>
              </a:solidFill>
              <a:latin typeface="UTM Isadora" panose="020406030505060202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</TotalTime>
  <Words>295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UTM Isadora</vt:lpstr>
      <vt:lpstr>UVN Banh Mi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20</cp:revision>
  <dcterms:created xsi:type="dcterms:W3CDTF">2023-07-12T12:41:36Z</dcterms:created>
  <dcterms:modified xsi:type="dcterms:W3CDTF">2024-09-20T06:15:57Z</dcterms:modified>
  <cp:category>9Slide.vn</cp:category>
</cp:coreProperties>
</file>