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1"/>
  </p:notesMasterIdLst>
  <p:sldIdLst>
    <p:sldId id="484" r:id="rId2"/>
    <p:sldId id="554" r:id="rId3"/>
    <p:sldId id="2007577173" r:id="rId4"/>
    <p:sldId id="2007577174" r:id="rId5"/>
    <p:sldId id="2007577175" r:id="rId6"/>
    <p:sldId id="2007577176" r:id="rId7"/>
    <p:sldId id="558" r:id="rId8"/>
    <p:sldId id="560" r:id="rId9"/>
    <p:sldId id="559" r:id="rId10"/>
    <p:sldId id="2007577177" r:id="rId11"/>
    <p:sldId id="2007577178" r:id="rId12"/>
    <p:sldId id="2007577179" r:id="rId13"/>
    <p:sldId id="555" r:id="rId14"/>
    <p:sldId id="561" r:id="rId15"/>
    <p:sldId id="2007577180" r:id="rId16"/>
    <p:sldId id="2007577181" r:id="rId17"/>
    <p:sldId id="257" r:id="rId18"/>
    <p:sldId id="258" r:id="rId19"/>
    <p:sldId id="259" r:id="rId20"/>
    <p:sldId id="260" r:id="rId21"/>
    <p:sldId id="261" r:id="rId22"/>
    <p:sldId id="262" r:id="rId23"/>
    <p:sldId id="263" r:id="rId24"/>
    <p:sldId id="574" r:id="rId25"/>
    <p:sldId id="2007577185" r:id="rId26"/>
    <p:sldId id="2007577183" r:id="rId27"/>
    <p:sldId id="2007577184" r:id="rId28"/>
    <p:sldId id="577" r:id="rId29"/>
    <p:sldId id="20075771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52" autoAdjust="0"/>
  </p:normalViewPr>
  <p:slideViewPr>
    <p:cSldViewPr snapToGrid="0">
      <p:cViewPr varScale="1">
        <p:scale>
          <a:sx n="80" d="100"/>
          <a:sy n="80" d="100"/>
        </p:scale>
        <p:origin x="17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945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1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587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0C5001-4F48-4167-BAAD-A5C7578E43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711" r:id="rId10"/>
    <p:sldLayoutId id="2147483712" r:id="rId11"/>
    <p:sldLayoutId id="2147483699" r:id="rId12"/>
    <p:sldLayoutId id="2147483710" r:id="rId13"/>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0.xml"/><Relationship Id="rId7" Type="http://schemas.openxmlformats.org/officeDocument/2006/relationships/image" Target="../media/image42.png"/><Relationship Id="rId2" Type="http://schemas.openxmlformats.org/officeDocument/2006/relationships/tags" Target="../tags/tag10.xml"/><Relationship Id="rId1" Type="http://schemas.openxmlformats.org/officeDocument/2006/relationships/control" Target="../activeX/activeX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44.wmf"/></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0.xml"/><Relationship Id="rId7" Type="http://schemas.openxmlformats.org/officeDocument/2006/relationships/image" Target="../media/image42.png"/><Relationship Id="rId2" Type="http://schemas.openxmlformats.org/officeDocument/2006/relationships/tags" Target="../tags/tag11.xml"/><Relationship Id="rId1" Type="http://schemas.openxmlformats.org/officeDocument/2006/relationships/control" Target="../activeX/activeX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9.xml"/><Relationship Id="rId7" Type="http://schemas.openxmlformats.org/officeDocument/2006/relationships/image" Target="../media/image48.pn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12.png"/><Relationship Id="rId10"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0.xml"/><Relationship Id="rId11" Type="http://schemas.openxmlformats.org/officeDocument/2006/relationships/image" Target="../media/image14.png"/><Relationship Id="rId5" Type="http://schemas.openxmlformats.org/officeDocument/2006/relationships/tags" Target="../tags/tag17.xml"/><Relationship Id="rId10" Type="http://schemas.openxmlformats.org/officeDocument/2006/relationships/image" Target="../media/image13.png"/><Relationship Id="rId4" Type="http://schemas.openxmlformats.org/officeDocument/2006/relationships/tags" Target="../tags/tag16.xml"/><Relationship Id="rId9" Type="http://schemas.openxmlformats.org/officeDocument/2006/relationships/image" Target="../media/image12.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6.pn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55.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6.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55.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7.png"/><Relationship Id="rId3" Type="http://schemas.openxmlformats.org/officeDocument/2006/relationships/slideLayout" Target="../slideLayouts/slideLayout11.xml"/><Relationship Id="rId7" Type="http://schemas.openxmlformats.org/officeDocument/2006/relationships/image" Target="../media/image59.png"/><Relationship Id="rId12" Type="http://schemas.openxmlformats.org/officeDocument/2006/relationships/image" Target="../media/image61.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3.png"/><Relationship Id="rId1" Type="http://schemas.microsoft.com/office/2007/relationships/media" Target="../media/media2.mp3"/><Relationship Id="rId6" Type="http://schemas.openxmlformats.org/officeDocument/2006/relationships/image" Target="../media/image58.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57.jpg"/><Relationship Id="rId9" Type="http://schemas.openxmlformats.org/officeDocument/2006/relationships/image" Target="../media/image60.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65.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68.png"/><Relationship Id="rId2" Type="http://schemas.openxmlformats.org/officeDocument/2006/relationships/image" Target="../media/image64.jpg"/><Relationship Id="rId16" Type="http://schemas.openxmlformats.org/officeDocument/2006/relationships/slide" Target="slide23.xml"/><Relationship Id="rId20" Type="http://schemas.openxmlformats.org/officeDocument/2006/relationships/image" Target="../media/image69.gif"/><Relationship Id="rId1" Type="http://schemas.openxmlformats.org/officeDocument/2006/relationships/slideLayout" Target="../slideLayouts/slideLayout11.xml"/><Relationship Id="rId6" Type="http://schemas.microsoft.com/office/2007/relationships/hdphoto" Target="../media/hdphoto3.wdp"/><Relationship Id="rId11" Type="http://schemas.openxmlformats.org/officeDocument/2006/relationships/image" Target="../media/image66.png"/><Relationship Id="rId5" Type="http://schemas.openxmlformats.org/officeDocument/2006/relationships/image" Target="../media/image60.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jpg"/><Relationship Id="rId1" Type="http://schemas.openxmlformats.org/officeDocument/2006/relationships/slideLayout" Target="../slideLayouts/slideLayout11.xml"/><Relationship Id="rId5" Type="http://schemas.openxmlformats.org/officeDocument/2006/relationships/slide" Target="slide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6.xml"/><Relationship Id="rId7" Type="http://schemas.openxmlformats.org/officeDocument/2006/relationships/image" Target="../media/image49.png"/><Relationship Id="rId12" Type="http://schemas.openxmlformats.org/officeDocument/2006/relationships/image" Target="../media/image74.pn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48.png"/><Relationship Id="rId11" Type="http://schemas.microsoft.com/office/2007/relationships/hdphoto" Target="../media/hdphoto11.wdp"/><Relationship Id="rId5" Type="http://schemas.openxmlformats.org/officeDocument/2006/relationships/image" Target="../media/image12.png"/><Relationship Id="rId10" Type="http://schemas.openxmlformats.org/officeDocument/2006/relationships/image" Target="../media/image73.png"/><Relationship Id="rId4" Type="http://schemas.openxmlformats.org/officeDocument/2006/relationships/image" Target="../media/image11.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50.png"/><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49.png"/><Relationship Id="rId11" Type="http://schemas.openxmlformats.org/officeDocument/2006/relationships/image" Target="../media/image76.png"/><Relationship Id="rId5" Type="http://schemas.openxmlformats.org/officeDocument/2006/relationships/image" Target="../media/image12.png"/><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8.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0.xml"/><Relationship Id="rId11" Type="http://schemas.openxmlformats.org/officeDocument/2006/relationships/image" Target="../media/image14.png"/><Relationship Id="rId5" Type="http://schemas.openxmlformats.org/officeDocument/2006/relationships/tags" Target="../tags/tag27.xml"/><Relationship Id="rId10" Type="http://schemas.openxmlformats.org/officeDocument/2006/relationships/image" Target="../media/image13.png"/><Relationship Id="rId4" Type="http://schemas.openxmlformats.org/officeDocument/2006/relationships/tags" Target="../tags/tag26.xml"/><Relationship Id="rId9" Type="http://schemas.openxmlformats.org/officeDocument/2006/relationships/image" Target="../media/image12.png"/><Relationship Id="rId1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8.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25.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slide" Target="slide5.xml"/><Relationship Id="rId5" Type="http://schemas.openxmlformats.org/officeDocument/2006/relationships/image" Target="../media/image23.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7.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11" Type="http://schemas.openxmlformats.org/officeDocument/2006/relationships/image" Target="../media/image14.png"/><Relationship Id="rId5" Type="http://schemas.openxmlformats.org/officeDocument/2006/relationships/tags" Target="../tags/tag5.xml"/><Relationship Id="rId10" Type="http://schemas.openxmlformats.org/officeDocument/2006/relationships/image" Target="../media/image13.png"/><Relationship Id="rId4" Type="http://schemas.openxmlformats.org/officeDocument/2006/relationships/tags" Target="../tags/tag4.xml"/><Relationship Id="rId9" Type="http://schemas.openxmlformats.org/officeDocument/2006/relationships/image" Target="../media/image12.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tags" Target="../tags/tag8.xml"/><Relationship Id="rId7" Type="http://schemas.openxmlformats.org/officeDocument/2006/relationships/image" Target="../media/image12.png"/><Relationship Id="rId12" Type="http://schemas.openxmlformats.org/officeDocument/2006/relationships/image" Target="../media/image3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34.png"/><Relationship Id="rId5" Type="http://schemas.openxmlformats.org/officeDocument/2006/relationships/notesSlide" Target="../notesSlides/notesSlide5.xml"/><Relationship Id="rId15" Type="http://schemas.openxmlformats.org/officeDocument/2006/relationships/image" Target="../media/image38.png"/><Relationship Id="rId10" Type="http://schemas.openxmlformats.org/officeDocument/2006/relationships/image" Target="../media/image33.gif"/><Relationship Id="rId4" Type="http://schemas.openxmlformats.org/officeDocument/2006/relationships/slideLayout" Target="../slideLayouts/slideLayout10.xml"/><Relationship Id="rId9" Type="http://schemas.openxmlformats.org/officeDocument/2006/relationships/image" Target="../media/image21.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40.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sp>
        <p:nvSpPr>
          <p:cNvPr id="3" name="TextBox 2">
            <a:extLst>
              <a:ext uri="{FF2B5EF4-FFF2-40B4-BE49-F238E27FC236}">
                <a16:creationId xmlns:a16="http://schemas.microsoft.com/office/drawing/2014/main" id="{80E5ECA0-F974-AC0E-595D-BD57DBE0ABE9}"/>
              </a:ext>
            </a:extLst>
          </p:cNvPr>
          <p:cNvSpPr txBox="1"/>
          <p:nvPr/>
        </p:nvSpPr>
        <p:spPr>
          <a:xfrm>
            <a:off x="2277885" y="79340"/>
            <a:ext cx="7636087" cy="769441"/>
          </a:xfrm>
          <a:prstGeom prst="rect">
            <a:avLst/>
          </a:prstGeom>
          <a:noFill/>
        </p:spPr>
        <p:txBody>
          <a:bodyPr wrap="square">
            <a:spAutoFit/>
          </a:bodyPr>
          <a:lstStyle/>
          <a:p>
            <a:pPr algn="ctr" defTabSz="914377">
              <a:buClr>
                <a:srgbClr val="000000"/>
              </a:buClr>
              <a:defRPr/>
            </a:pPr>
            <a:r>
              <a:rPr lang="en-US" sz="4400" b="1" dirty="0">
                <a:solidFill>
                  <a:srgbClr val="0070C0"/>
                </a:solidFill>
                <a:latin typeface="UTM Isadora" panose="02040603050506020204" pitchFamily="18" charset="0"/>
                <a:sym typeface="Arial"/>
              </a:rPr>
              <a:t>TRƯỜNG TIỂU HỌC ÁI MỘ 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8"/>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name="TextBox1" r:id="rId1" imgW="5657760" imgH="1076400"/>
        </mc:Choice>
        <mc:Fallback>
          <p:control name="TextBox1" r:id="rId1"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8"/>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name="TextBox1" r:id="rId1" imgW="5657760" imgH="1076400"/>
        </mc:Choice>
        <mc:Fallback>
          <p:control name="TextBox1" r:id="rId1"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val="3750438669"/>
                    </a:ext>
                  </a:extLst>
                </a:gridCol>
                <a:gridCol w="4295553">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TotalTime>
  <Words>1580</Words>
  <Application>Microsoft Office PowerPoint</Application>
  <PresentationFormat>Widescreen</PresentationFormat>
  <Paragraphs>194</Paragraphs>
  <Slides>29</Slides>
  <Notes>19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等线</vt:lpstr>
      <vt:lpstr>Arial</vt:lpstr>
      <vt:lpstr>Calibri</vt:lpstr>
      <vt:lpstr>Segoe UI Historic</vt:lpstr>
      <vt:lpstr>Times New Roman</vt:lpstr>
      <vt:lpstr>UTM Duepuntozero</vt:lpstr>
      <vt:lpstr>UTM Isadora</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45</cp:revision>
  <dcterms:created xsi:type="dcterms:W3CDTF">2023-07-14T08:36:04Z</dcterms:created>
  <dcterms:modified xsi:type="dcterms:W3CDTF">2024-09-20T06:27:37Z</dcterms:modified>
  <cp:category>9Slide.vn</cp:category>
</cp:coreProperties>
</file>