
<file path=[Content_Types].xml><?xml version="1.0" encoding="utf-8"?>
<Types xmlns="http://schemas.openxmlformats.org/package/2006/content-types">
  <Default Extension="bin" ContentType="application/vnd.ms-office.activeX"/>
  <Default Extension="emf" ContentType="image/x-em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activeX/activeX1.xml" ContentType="application/vnd.ms-office.activeX+xml"/>
  <Override PartName="/ppt/notesSlides/notesSlide6.xml" ContentType="application/vnd.openxmlformats-officedocument.presentationml.notesSlide+xml"/>
  <Override PartName="/ppt/activeX/activeX2.xml" ContentType="application/vnd.ms-office.activeX+xml"/>
  <Override PartName="/ppt/notesSlides/notesSlide7.xml" ContentType="application/vnd.openxmlformats-officedocument.presentationml.notesSlide+xml"/>
  <Override PartName="/ppt/activeX/activeX3.xml" ContentType="application/vnd.ms-office.activeX+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1.xml" ContentType="application/vnd.openxmlformats-officedocument.presentationml.tags+xml"/>
  <Override PartName="/ppt/notesSlides/notesSlide22.xml" ContentType="application/vnd.openxmlformats-officedocument.presentationml.notesSlide+xml"/>
  <Override PartName="/ppt/tags/tag2.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3.xml" ContentType="application/vnd.openxmlformats-officedocument.presentationml.tags+xml"/>
  <Override PartName="/ppt/notesSlides/notesSlide27.xml" ContentType="application/vnd.openxmlformats-officedocument.presentationml.notesSlide+xml"/>
  <Override PartName="/ppt/tags/tag4.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6" r:id="rId2"/>
  </p:sldMasterIdLst>
  <p:notesMasterIdLst>
    <p:notesMasterId r:id="rId33"/>
  </p:notesMasterIdLst>
  <p:sldIdLst>
    <p:sldId id="257" r:id="rId3"/>
    <p:sldId id="277" r:id="rId4"/>
    <p:sldId id="281" r:id="rId5"/>
    <p:sldId id="274" r:id="rId6"/>
    <p:sldId id="286" r:id="rId7"/>
    <p:sldId id="273" r:id="rId8"/>
    <p:sldId id="287" r:id="rId9"/>
    <p:sldId id="288" r:id="rId10"/>
    <p:sldId id="272" r:id="rId11"/>
    <p:sldId id="271" r:id="rId12"/>
    <p:sldId id="280" r:id="rId13"/>
    <p:sldId id="267" r:id="rId14"/>
    <p:sldId id="268" r:id="rId15"/>
    <p:sldId id="289" r:id="rId16"/>
    <p:sldId id="266" r:id="rId17"/>
    <p:sldId id="290" r:id="rId18"/>
    <p:sldId id="291" r:id="rId19"/>
    <p:sldId id="292" r:id="rId20"/>
    <p:sldId id="293" r:id="rId21"/>
    <p:sldId id="279" r:id="rId22"/>
    <p:sldId id="264" r:id="rId23"/>
    <p:sldId id="265" r:id="rId24"/>
    <p:sldId id="294" r:id="rId25"/>
    <p:sldId id="295" r:id="rId26"/>
    <p:sldId id="297" r:id="rId27"/>
    <p:sldId id="2007577185" r:id="rId28"/>
    <p:sldId id="2007577183" r:id="rId29"/>
    <p:sldId id="2007577184" r:id="rId30"/>
    <p:sldId id="296" r:id="rId31"/>
    <p:sldId id="282"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C147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4127" autoAdjust="0"/>
  </p:normalViewPr>
  <p:slideViewPr>
    <p:cSldViewPr snapToGrid="0">
      <p:cViewPr varScale="1">
        <p:scale>
          <a:sx n="83" d="100"/>
          <a:sy n="83" d="100"/>
        </p:scale>
        <p:origin x="167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FA32B6-BCAF-4077-92CC-DA76E717BC9B}" type="datetimeFigureOut">
              <a:rPr lang="en-US" smtClean="0"/>
              <a:t>9/20/2024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C1A4BC-C23D-4B2A-AC9C-FFA63E0847DC}" type="slidenum">
              <a:rPr lang="en-US" smtClean="0"/>
              <a:t>‹#›</a:t>
            </a:fld>
            <a:endParaRPr lang="en-US"/>
          </a:p>
        </p:txBody>
      </p:sp>
    </p:spTree>
    <p:extLst>
      <p:ext uri="{BB962C8B-B14F-4D97-AF65-F5344CB8AC3E}">
        <p14:creationId xmlns:p14="http://schemas.microsoft.com/office/powerpoint/2010/main" val="18566222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471502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579914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51672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không</a:t>
            </a:r>
            <a:r>
              <a:rPr lang="en-US" sz="1200" b="1" dirty="0">
                <a:solidFill>
                  <a:schemeClr val="tx1"/>
                </a:solidFill>
              </a:rPr>
              <a:t> </a:t>
            </a:r>
            <a:r>
              <a:rPr lang="en-US" sz="1200" b="1" dirty="0" err="1">
                <a:solidFill>
                  <a:schemeClr val="tx1"/>
                </a:solidFill>
              </a:rPr>
              <a:t>rõ</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ntn</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a:solidFill>
                  <a:schemeClr val="tx1"/>
                </a:solidFill>
              </a:rPr>
              <a:t>!) </a:t>
            </a:r>
            <a:endParaRPr lang="en-US" b="1"/>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227401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994251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964966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995703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777224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511822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903840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233815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281799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311685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72247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Slide Number Placeholder 3"/>
          <p:cNvSpPr>
            <a:spLocks noGrp="1"/>
          </p:cNvSpPr>
          <p:nvPr>
            <p:ph type="sldNum" sz="quarter" idx="5"/>
          </p:nvPr>
        </p:nvSpPr>
        <p:spPr/>
        <p:txBody>
          <a:bodyPr/>
          <a:lstStyle/>
          <a:p>
            <a:fld id="{EDC1A4BC-C23D-4B2A-AC9C-FFA63E0847DC}" type="slidenum">
              <a:rPr lang="en-US" smtClean="0"/>
              <a:t>22</a:t>
            </a:fld>
            <a:endParaRPr lang="en-US"/>
          </a:p>
        </p:txBody>
      </p:sp>
    </p:spTree>
    <p:extLst>
      <p:ext uri="{BB962C8B-B14F-4D97-AF65-F5344CB8AC3E}">
        <p14:creationId xmlns:p14="http://schemas.microsoft.com/office/powerpoint/2010/main" val="2054940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Slide Number Placeholder 3"/>
          <p:cNvSpPr>
            <a:spLocks noGrp="1"/>
          </p:cNvSpPr>
          <p:nvPr>
            <p:ph type="sldNum" sz="quarter" idx="5"/>
          </p:nvPr>
        </p:nvSpPr>
        <p:spPr/>
        <p:txBody>
          <a:bodyPr/>
          <a:lstStyle/>
          <a:p>
            <a:fld id="{EDC1A4BC-C23D-4B2A-AC9C-FFA63E0847DC}" type="slidenum">
              <a:rPr lang="en-US" smtClean="0"/>
              <a:t>23</a:t>
            </a:fld>
            <a:endParaRPr lang="en-US"/>
          </a:p>
        </p:txBody>
      </p:sp>
    </p:spTree>
    <p:extLst>
      <p:ext uri="{BB962C8B-B14F-4D97-AF65-F5344CB8AC3E}">
        <p14:creationId xmlns:p14="http://schemas.microsoft.com/office/powerpoint/2010/main" val="37995166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607131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767391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869125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889020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9917214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1875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041883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853480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344824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430757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153698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179250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08869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891492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61C06646-EE0D-4C7F-9C84-BF5B84E1D5F7}" type="datetimeFigureOut">
              <a:rPr lang="zh-CN" altLang="en-US" smtClean="0"/>
              <a:t>2024/9/20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20019915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61C06646-EE0D-4C7F-9C84-BF5B84E1D5F7}" type="datetimeFigureOut">
              <a:rPr lang="zh-CN" altLang="en-US" smtClean="0"/>
              <a:t>2024/9/20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4531339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61C06646-EE0D-4C7F-9C84-BF5B84E1D5F7}" type="datetimeFigureOut">
              <a:rPr lang="zh-CN" altLang="en-US" smtClean="0"/>
              <a:t>2024/9/20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23652289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40340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userDrawn="1">
  <p:cSld name="Section header">
    <p:spTree>
      <p:nvGrpSpPr>
        <p:cNvPr id="1" name="Shape 133"/>
        <p:cNvGrpSpPr/>
        <p:nvPr/>
      </p:nvGrpSpPr>
      <p:grpSpPr>
        <a:xfrm>
          <a:off x="0" y="0"/>
          <a:ext cx="0" cy="0"/>
          <a:chOff x="0" y="0"/>
          <a:chExt cx="0" cy="0"/>
        </a:xfrm>
      </p:grpSpPr>
    </p:spTree>
    <p:extLst>
      <p:ext uri="{BB962C8B-B14F-4D97-AF65-F5344CB8AC3E}">
        <p14:creationId xmlns:p14="http://schemas.microsoft.com/office/powerpoint/2010/main" val="36069818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26"/>
        <p:cNvGrpSpPr/>
        <p:nvPr/>
      </p:nvGrpSpPr>
      <p:grpSpPr>
        <a:xfrm>
          <a:off x="0" y="0"/>
          <a:ext cx="0" cy="0"/>
          <a:chOff x="0" y="0"/>
          <a:chExt cx="0" cy="0"/>
        </a:xfrm>
      </p:grpSpPr>
    </p:spTree>
    <p:extLst>
      <p:ext uri="{BB962C8B-B14F-4D97-AF65-F5344CB8AC3E}">
        <p14:creationId xmlns:p14="http://schemas.microsoft.com/office/powerpoint/2010/main" val="4635774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One column text" userDrawn="1">
  <p:cSld name="One column text">
    <p:spTree>
      <p:nvGrpSpPr>
        <p:cNvPr id="1" name="Shape 497"/>
        <p:cNvGrpSpPr/>
        <p:nvPr/>
      </p:nvGrpSpPr>
      <p:grpSpPr>
        <a:xfrm>
          <a:off x="0" y="0"/>
          <a:ext cx="0" cy="0"/>
          <a:chOff x="0" y="0"/>
          <a:chExt cx="0" cy="0"/>
        </a:xfrm>
      </p:grpSpPr>
    </p:spTree>
    <p:extLst>
      <p:ext uri="{BB962C8B-B14F-4D97-AF65-F5344CB8AC3E}">
        <p14:creationId xmlns:p14="http://schemas.microsoft.com/office/powerpoint/2010/main" val="11403311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Main point" userDrawn="1">
  <p:cSld name="Main point">
    <p:spTree>
      <p:nvGrpSpPr>
        <p:cNvPr id="1" name="Shape 574"/>
        <p:cNvGrpSpPr/>
        <p:nvPr/>
      </p:nvGrpSpPr>
      <p:grpSpPr>
        <a:xfrm>
          <a:off x="0" y="0"/>
          <a:ext cx="0" cy="0"/>
          <a:chOff x="0" y="0"/>
          <a:chExt cx="0" cy="0"/>
        </a:xfrm>
      </p:grpSpPr>
    </p:spTree>
    <p:extLst>
      <p:ext uri="{BB962C8B-B14F-4D97-AF65-F5344CB8AC3E}">
        <p14:creationId xmlns:p14="http://schemas.microsoft.com/office/powerpoint/2010/main" val="37177324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title and description" userDrawn="1">
  <p:cSld name="Section title and description">
    <p:spTree>
      <p:nvGrpSpPr>
        <p:cNvPr id="1" name="Shape 650"/>
        <p:cNvGrpSpPr/>
        <p:nvPr/>
      </p:nvGrpSpPr>
      <p:grpSpPr>
        <a:xfrm>
          <a:off x="0" y="0"/>
          <a:ext cx="0" cy="0"/>
          <a:chOff x="0" y="0"/>
          <a:chExt cx="0" cy="0"/>
        </a:xfrm>
      </p:grpSpPr>
    </p:spTree>
    <p:extLst>
      <p:ext uri="{BB962C8B-B14F-4D97-AF65-F5344CB8AC3E}">
        <p14:creationId xmlns:p14="http://schemas.microsoft.com/office/powerpoint/2010/main" val="26562671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aption" userDrawn="1">
  <p:cSld name="Caption">
    <p:spTree>
      <p:nvGrpSpPr>
        <p:cNvPr id="1" name="Shape 726"/>
        <p:cNvGrpSpPr/>
        <p:nvPr/>
      </p:nvGrpSpPr>
      <p:grpSpPr>
        <a:xfrm>
          <a:off x="0" y="0"/>
          <a:ext cx="0" cy="0"/>
          <a:chOff x="0" y="0"/>
          <a:chExt cx="0" cy="0"/>
        </a:xfrm>
      </p:grpSpPr>
    </p:spTree>
    <p:extLst>
      <p:ext uri="{BB962C8B-B14F-4D97-AF65-F5344CB8AC3E}">
        <p14:creationId xmlns:p14="http://schemas.microsoft.com/office/powerpoint/2010/main" val="4147664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185"/>
        <p:cNvGrpSpPr/>
        <p:nvPr/>
      </p:nvGrpSpPr>
      <p:grpSpPr>
        <a:xfrm>
          <a:off x="0" y="0"/>
          <a:ext cx="0" cy="0"/>
          <a:chOff x="0" y="0"/>
          <a:chExt cx="0" cy="0"/>
        </a:xfrm>
      </p:grpSpPr>
    </p:spTree>
    <p:extLst>
      <p:ext uri="{BB962C8B-B14F-4D97-AF65-F5344CB8AC3E}">
        <p14:creationId xmlns:p14="http://schemas.microsoft.com/office/powerpoint/2010/main" val="34447520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7" name="图片 6" descr="国际儿童日3源文件"/>
          <p:cNvPicPr>
            <a:picLocks noChangeAspect="1"/>
          </p:cNvPicPr>
          <p:nvPr userDrawn="1"/>
        </p:nvPicPr>
        <p:blipFill>
          <a:blip r:embed="rId2"/>
          <a:stretch>
            <a:fillRect/>
          </a:stretch>
        </p:blipFill>
        <p:spPr>
          <a:xfrm>
            <a:off x="0" y="0"/>
            <a:ext cx="12219940" cy="6871970"/>
          </a:xfrm>
          <a:prstGeom prst="rect">
            <a:avLst/>
          </a:prstGeom>
        </p:spPr>
      </p:pic>
      <p:sp>
        <p:nvSpPr>
          <p:cNvPr id="8" name="矩形 7"/>
          <p:cNvSpPr/>
          <p:nvPr userDrawn="1"/>
        </p:nvSpPr>
        <p:spPr>
          <a:xfrm>
            <a:off x="400050" y="296545"/>
            <a:ext cx="11389995" cy="6279515"/>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0018472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275"/>
        <p:cNvGrpSpPr/>
        <p:nvPr/>
      </p:nvGrpSpPr>
      <p:grpSpPr>
        <a:xfrm>
          <a:off x="0" y="0"/>
          <a:ext cx="0" cy="0"/>
          <a:chOff x="0" y="0"/>
          <a:chExt cx="0" cy="0"/>
        </a:xfrm>
      </p:grpSpPr>
    </p:spTree>
    <p:extLst>
      <p:ext uri="{BB962C8B-B14F-4D97-AF65-F5344CB8AC3E}">
        <p14:creationId xmlns:p14="http://schemas.microsoft.com/office/powerpoint/2010/main" val="6416787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4">
  <p:cSld name="Background 4">
    <p:spTree>
      <p:nvGrpSpPr>
        <p:cNvPr id="1" name="Shape 1465"/>
        <p:cNvGrpSpPr/>
        <p:nvPr/>
      </p:nvGrpSpPr>
      <p:grpSpPr>
        <a:xfrm>
          <a:off x="0" y="0"/>
          <a:ext cx="0" cy="0"/>
          <a:chOff x="0" y="0"/>
          <a:chExt cx="0" cy="0"/>
        </a:xfrm>
      </p:grpSpPr>
    </p:spTree>
    <p:extLst>
      <p:ext uri="{BB962C8B-B14F-4D97-AF65-F5344CB8AC3E}">
        <p14:creationId xmlns:p14="http://schemas.microsoft.com/office/powerpoint/2010/main" val="40384004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7" name="图片 1">
            <a:extLst>
              <a:ext uri="{FF2B5EF4-FFF2-40B4-BE49-F238E27FC236}">
                <a16:creationId xmlns:a16="http://schemas.microsoft.com/office/drawing/2014/main" id="{8DB7B6E3-A6BE-47A7-8D88-FBCBFC01CFF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556" r="5556"/>
          <a:stretch/>
        </p:blipFill>
        <p:spPr>
          <a:xfrm>
            <a:off x="0" y="0"/>
            <a:ext cx="12192000" cy="6858000"/>
          </a:xfrm>
          <a:prstGeom prst="rect">
            <a:avLst/>
          </a:prstGeom>
        </p:spPr>
      </p:pic>
    </p:spTree>
    <p:extLst>
      <p:ext uri="{BB962C8B-B14F-4D97-AF65-F5344CB8AC3E}">
        <p14:creationId xmlns:p14="http://schemas.microsoft.com/office/powerpoint/2010/main" val="4926666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7" name="图片 1">
            <a:extLst>
              <a:ext uri="{FF2B5EF4-FFF2-40B4-BE49-F238E27FC236}">
                <a16:creationId xmlns:a16="http://schemas.microsoft.com/office/drawing/2014/main" id="{8DB7B6E3-A6BE-47A7-8D88-FBCBFC01CFF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4281" r="24641" b="19192"/>
          <a:stretch/>
        </p:blipFill>
        <p:spPr>
          <a:xfrm>
            <a:off x="0" y="0"/>
            <a:ext cx="12192000" cy="6858000"/>
          </a:xfrm>
          <a:prstGeom prst="rect">
            <a:avLst/>
          </a:prstGeom>
        </p:spPr>
      </p:pic>
    </p:spTree>
    <p:extLst>
      <p:ext uri="{BB962C8B-B14F-4D97-AF65-F5344CB8AC3E}">
        <p14:creationId xmlns:p14="http://schemas.microsoft.com/office/powerpoint/2010/main" val="13864407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9050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61C06646-EE0D-4C7F-9C84-BF5B84E1D5F7}" type="datetimeFigureOut">
              <a:rPr lang="zh-CN" altLang="en-US" smtClean="0"/>
              <a:t>2024/9/20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24913127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61C06646-EE0D-4C7F-9C84-BF5B84E1D5F7}" type="datetimeFigureOut">
              <a:rPr lang="zh-CN" altLang="en-US" smtClean="0"/>
              <a:t>2024/9/20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9354429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61C06646-EE0D-4C7F-9C84-BF5B84E1D5F7}" type="datetimeFigureOut">
              <a:rPr lang="zh-CN" altLang="en-US" smtClean="0"/>
              <a:t>2024/9/20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3521532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61C06646-EE0D-4C7F-9C84-BF5B84E1D5F7}" type="datetimeFigureOut">
              <a:rPr lang="zh-CN" altLang="en-US" smtClean="0"/>
              <a:t>2024/9/20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9143669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61C06646-EE0D-4C7F-9C84-BF5B84E1D5F7}" type="datetimeFigureOut">
              <a:rPr lang="zh-CN" altLang="en-US" smtClean="0"/>
              <a:t>2024/9/20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4596019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61C06646-EE0D-4C7F-9C84-BF5B84E1D5F7}" type="datetimeFigureOut">
              <a:rPr lang="zh-CN" altLang="en-US" smtClean="0"/>
              <a:t>2024/9/20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6868324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61C06646-EE0D-4C7F-9C84-BF5B84E1D5F7}" type="datetimeFigureOut">
              <a:rPr lang="zh-CN" altLang="en-US" smtClean="0"/>
              <a:t>2024/9/20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1429324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F357FCDB-6847-4C31-BF60-FEE657CB1D2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C06646-EE0D-4C7F-9C84-BF5B84E1D5F7}" type="datetimeFigureOut">
              <a:rPr lang="zh-CN" altLang="en-US" smtClean="0"/>
              <a:t>2024/9/20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262917264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72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id="{9875DA4F-3189-4625-90B2-705F48BE187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8" name="Rectangle 7">
            <a:extLst>
              <a:ext uri="{FF2B5EF4-FFF2-40B4-BE49-F238E27FC236}">
                <a16:creationId xmlns:a16="http://schemas.microsoft.com/office/drawing/2014/main" id="{3436729C-77F2-4C2B-8EE3-7D0CB87CFC09}"/>
              </a:ext>
            </a:extLst>
          </p:cNvPr>
          <p:cNvSpPr/>
          <p:nvPr userDrawn="1"/>
        </p:nvSpPr>
        <p:spPr>
          <a:xfrm>
            <a:off x="0" y="0"/>
            <a:ext cx="12192000" cy="685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oogle Shape;495;p17">
            <a:extLst>
              <a:ext uri="{FF2B5EF4-FFF2-40B4-BE49-F238E27FC236}">
                <a16:creationId xmlns:a16="http://schemas.microsoft.com/office/drawing/2014/main" id="{B28B42C0-498B-46F1-AA5B-223AE10988FD}"/>
              </a:ext>
            </a:extLst>
          </p:cNvPr>
          <p:cNvGrpSpPr/>
          <p:nvPr userDrawn="1"/>
        </p:nvGrpSpPr>
        <p:grpSpPr>
          <a:xfrm>
            <a:off x="-10956" y="5660655"/>
            <a:ext cx="12202956" cy="1246348"/>
            <a:chOff x="271" y="2964551"/>
            <a:chExt cx="9167406" cy="2193229"/>
          </a:xfrm>
        </p:grpSpPr>
        <p:sp>
          <p:nvSpPr>
            <p:cNvPr id="12" name="Google Shape;496;p17">
              <a:extLst>
                <a:ext uri="{FF2B5EF4-FFF2-40B4-BE49-F238E27FC236}">
                  <a16:creationId xmlns:a16="http://schemas.microsoft.com/office/drawing/2014/main" id="{B70A2E4A-E040-4B06-87A5-D63C2599A2C3}"/>
                </a:ext>
              </a:extLst>
            </p:cNvPr>
            <p:cNvSpPr/>
            <p:nvPr/>
          </p:nvSpPr>
          <p:spPr>
            <a:xfrm>
              <a:off x="275" y="3538374"/>
              <a:ext cx="9167398" cy="1619406"/>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497;p17">
              <a:extLst>
                <a:ext uri="{FF2B5EF4-FFF2-40B4-BE49-F238E27FC236}">
                  <a16:creationId xmlns:a16="http://schemas.microsoft.com/office/drawing/2014/main" id="{D562767D-6990-4BAA-B1CA-F0F954064943}"/>
                </a:ext>
              </a:extLst>
            </p:cNvPr>
            <p:cNvSpPr/>
            <p:nvPr/>
          </p:nvSpPr>
          <p:spPr>
            <a:xfrm>
              <a:off x="1413430" y="2964551"/>
              <a:ext cx="7754247" cy="680775"/>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498;p17">
              <a:extLst>
                <a:ext uri="{FF2B5EF4-FFF2-40B4-BE49-F238E27FC236}">
                  <a16:creationId xmlns:a16="http://schemas.microsoft.com/office/drawing/2014/main" id="{2D8EE269-96CA-4844-BC1A-EE9B2B4AD226}"/>
                </a:ext>
              </a:extLst>
            </p:cNvPr>
            <p:cNvSpPr/>
            <p:nvPr/>
          </p:nvSpPr>
          <p:spPr>
            <a:xfrm>
              <a:off x="271" y="3209866"/>
              <a:ext cx="4762825" cy="666541"/>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499;p17">
              <a:extLst>
                <a:ext uri="{FF2B5EF4-FFF2-40B4-BE49-F238E27FC236}">
                  <a16:creationId xmlns:a16="http://schemas.microsoft.com/office/drawing/2014/main" id="{1A08A884-EBFF-4CEA-B4A8-0699DF33BF64}"/>
                </a:ext>
              </a:extLst>
            </p:cNvPr>
            <p:cNvSpPr/>
            <p:nvPr/>
          </p:nvSpPr>
          <p:spPr>
            <a:xfrm>
              <a:off x="271" y="3612551"/>
              <a:ext cx="9167398" cy="362393"/>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 name="Google Shape;502;p17">
            <a:extLst>
              <a:ext uri="{FF2B5EF4-FFF2-40B4-BE49-F238E27FC236}">
                <a16:creationId xmlns:a16="http://schemas.microsoft.com/office/drawing/2014/main" id="{E0AD8ABE-6DC1-4BA1-A536-190DE6B6DA48}"/>
              </a:ext>
            </a:extLst>
          </p:cNvPr>
          <p:cNvGrpSpPr/>
          <p:nvPr userDrawn="1"/>
        </p:nvGrpSpPr>
        <p:grpSpPr>
          <a:xfrm>
            <a:off x="161928" y="5335529"/>
            <a:ext cx="1317479" cy="1177748"/>
            <a:chOff x="3198025" y="2914625"/>
            <a:chExt cx="318925" cy="285100"/>
          </a:xfrm>
        </p:grpSpPr>
        <p:sp>
          <p:nvSpPr>
            <p:cNvPr id="20" name="Google Shape;503;p17">
              <a:extLst>
                <a:ext uri="{FF2B5EF4-FFF2-40B4-BE49-F238E27FC236}">
                  <a16:creationId xmlns:a16="http://schemas.microsoft.com/office/drawing/2014/main" id="{93B55743-F639-4401-9625-9E4AFC06BACB}"/>
                </a:ext>
              </a:extLst>
            </p:cNvPr>
            <p:cNvSpPr/>
            <p:nvPr/>
          </p:nvSpPr>
          <p:spPr>
            <a:xfrm>
              <a:off x="3294050" y="3126200"/>
              <a:ext cx="18050" cy="34000"/>
            </a:xfrm>
            <a:custGeom>
              <a:avLst/>
              <a:gdLst/>
              <a:ahLst/>
              <a:cxnLst/>
              <a:rect l="l" t="t" r="r" b="b"/>
              <a:pathLst>
                <a:path w="722" h="1360" extrusionOk="0">
                  <a:moveTo>
                    <a:pt x="407" y="0"/>
                  </a:moveTo>
                  <a:cubicBezTo>
                    <a:pt x="205" y="0"/>
                    <a:pt x="0" y="141"/>
                    <a:pt x="103" y="281"/>
                  </a:cubicBezTo>
                  <a:cubicBezTo>
                    <a:pt x="346" y="605"/>
                    <a:pt x="265" y="1360"/>
                    <a:pt x="265" y="1360"/>
                  </a:cubicBezTo>
                  <a:lnTo>
                    <a:pt x="573" y="1360"/>
                  </a:lnTo>
                  <a:cubicBezTo>
                    <a:pt x="508" y="563"/>
                    <a:pt x="722" y="281"/>
                    <a:pt x="722" y="281"/>
                  </a:cubicBezTo>
                  <a:cubicBezTo>
                    <a:pt x="700" y="76"/>
                    <a:pt x="554" y="0"/>
                    <a:pt x="407"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504;p17">
              <a:extLst>
                <a:ext uri="{FF2B5EF4-FFF2-40B4-BE49-F238E27FC236}">
                  <a16:creationId xmlns:a16="http://schemas.microsoft.com/office/drawing/2014/main" id="{C99D3029-1460-4F87-A6CC-1257764BDDE7}"/>
                </a:ext>
              </a:extLst>
            </p:cNvPr>
            <p:cNvSpPr/>
            <p:nvPr/>
          </p:nvSpPr>
          <p:spPr>
            <a:xfrm>
              <a:off x="3272300" y="2915825"/>
              <a:ext cx="63625" cy="229725"/>
            </a:xfrm>
            <a:custGeom>
              <a:avLst/>
              <a:gdLst/>
              <a:ahLst/>
              <a:cxnLst/>
              <a:rect l="l" t="t" r="r" b="b"/>
              <a:pathLst>
                <a:path w="2545" h="9189" extrusionOk="0">
                  <a:moveTo>
                    <a:pt x="1285" y="1"/>
                  </a:moveTo>
                  <a:cubicBezTo>
                    <a:pt x="1151" y="1"/>
                    <a:pt x="1017" y="277"/>
                    <a:pt x="892" y="933"/>
                  </a:cubicBezTo>
                  <a:cubicBezTo>
                    <a:pt x="892" y="933"/>
                    <a:pt x="1" y="8359"/>
                    <a:pt x="620" y="8910"/>
                  </a:cubicBezTo>
                  <a:cubicBezTo>
                    <a:pt x="804" y="9070"/>
                    <a:pt x="1072" y="9188"/>
                    <a:pt x="1347" y="9188"/>
                  </a:cubicBezTo>
                  <a:cubicBezTo>
                    <a:pt x="1860" y="9188"/>
                    <a:pt x="2396" y="8780"/>
                    <a:pt x="2457" y="7481"/>
                  </a:cubicBezTo>
                  <a:cubicBezTo>
                    <a:pt x="2545" y="5839"/>
                    <a:pt x="1905" y="1"/>
                    <a:pt x="1285"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505;p17">
              <a:extLst>
                <a:ext uri="{FF2B5EF4-FFF2-40B4-BE49-F238E27FC236}">
                  <a16:creationId xmlns:a16="http://schemas.microsoft.com/office/drawing/2014/main" id="{B1D8A386-64D4-441E-A0BB-5C97E1BBB6E3}"/>
                </a:ext>
              </a:extLst>
            </p:cNvPr>
            <p:cNvSpPr/>
            <p:nvPr/>
          </p:nvSpPr>
          <p:spPr>
            <a:xfrm>
              <a:off x="3269225" y="2914625"/>
              <a:ext cx="39150" cy="227675"/>
            </a:xfrm>
            <a:custGeom>
              <a:avLst/>
              <a:gdLst/>
              <a:ahLst/>
              <a:cxnLst/>
              <a:rect l="l" t="t" r="r" b="b"/>
              <a:pathLst>
                <a:path w="1566" h="9107" extrusionOk="0">
                  <a:moveTo>
                    <a:pt x="1387" y="1"/>
                  </a:moveTo>
                  <a:cubicBezTo>
                    <a:pt x="1238" y="1"/>
                    <a:pt x="1082" y="309"/>
                    <a:pt x="986" y="968"/>
                  </a:cubicBezTo>
                  <a:cubicBezTo>
                    <a:pt x="986" y="968"/>
                    <a:pt x="1" y="7934"/>
                    <a:pt x="743" y="8958"/>
                  </a:cubicBezTo>
                  <a:cubicBezTo>
                    <a:pt x="798" y="9026"/>
                    <a:pt x="892" y="9068"/>
                    <a:pt x="973" y="9107"/>
                  </a:cubicBezTo>
                  <a:cubicBezTo>
                    <a:pt x="594" y="7636"/>
                    <a:pt x="1216" y="955"/>
                    <a:pt x="1216" y="955"/>
                  </a:cubicBezTo>
                  <a:cubicBezTo>
                    <a:pt x="1283" y="257"/>
                    <a:pt x="1407" y="149"/>
                    <a:pt x="1508" y="149"/>
                  </a:cubicBezTo>
                  <a:cubicBezTo>
                    <a:pt x="1528" y="149"/>
                    <a:pt x="1548" y="153"/>
                    <a:pt x="1566" y="158"/>
                  </a:cubicBezTo>
                  <a:cubicBezTo>
                    <a:pt x="1510" y="54"/>
                    <a:pt x="1449" y="1"/>
                    <a:pt x="1387" y="1"/>
                  </a:cubicBezTo>
                  <a:close/>
                </a:path>
              </a:pathLst>
            </a:custGeom>
            <a:solidFill>
              <a:srgbClr val="9694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506;p17">
              <a:extLst>
                <a:ext uri="{FF2B5EF4-FFF2-40B4-BE49-F238E27FC236}">
                  <a16:creationId xmlns:a16="http://schemas.microsoft.com/office/drawing/2014/main" id="{7F3ED68E-9F1A-4D9D-850B-CE8E070D8249}"/>
                </a:ext>
              </a:extLst>
            </p:cNvPr>
            <p:cNvSpPr/>
            <p:nvPr/>
          </p:nvSpPr>
          <p:spPr>
            <a:xfrm>
              <a:off x="3222800" y="3126200"/>
              <a:ext cx="18100" cy="34000"/>
            </a:xfrm>
            <a:custGeom>
              <a:avLst/>
              <a:gdLst/>
              <a:ahLst/>
              <a:cxnLst/>
              <a:rect l="l" t="t" r="r" b="b"/>
              <a:pathLst>
                <a:path w="724" h="1360" extrusionOk="0">
                  <a:moveTo>
                    <a:pt x="407" y="0"/>
                  </a:moveTo>
                  <a:cubicBezTo>
                    <a:pt x="205" y="0"/>
                    <a:pt x="1" y="141"/>
                    <a:pt x="102" y="281"/>
                  </a:cubicBezTo>
                  <a:cubicBezTo>
                    <a:pt x="345" y="605"/>
                    <a:pt x="280" y="1360"/>
                    <a:pt x="280" y="1360"/>
                  </a:cubicBezTo>
                  <a:lnTo>
                    <a:pt x="575" y="1360"/>
                  </a:lnTo>
                  <a:cubicBezTo>
                    <a:pt x="507" y="563"/>
                    <a:pt x="724" y="281"/>
                    <a:pt x="724" y="281"/>
                  </a:cubicBezTo>
                  <a:cubicBezTo>
                    <a:pt x="701" y="76"/>
                    <a:pt x="555" y="0"/>
                    <a:pt x="407"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507;p17">
              <a:extLst>
                <a:ext uri="{FF2B5EF4-FFF2-40B4-BE49-F238E27FC236}">
                  <a16:creationId xmlns:a16="http://schemas.microsoft.com/office/drawing/2014/main" id="{AB838C61-9530-4937-8F92-158ECADF937D}"/>
                </a:ext>
              </a:extLst>
            </p:cNvPr>
            <p:cNvSpPr/>
            <p:nvPr/>
          </p:nvSpPr>
          <p:spPr>
            <a:xfrm>
              <a:off x="3201025" y="2915825"/>
              <a:ext cx="63775" cy="229725"/>
            </a:xfrm>
            <a:custGeom>
              <a:avLst/>
              <a:gdLst/>
              <a:ahLst/>
              <a:cxnLst/>
              <a:rect l="l" t="t" r="r" b="b"/>
              <a:pathLst>
                <a:path w="2551" h="9189" extrusionOk="0">
                  <a:moveTo>
                    <a:pt x="1300" y="1"/>
                  </a:moveTo>
                  <a:cubicBezTo>
                    <a:pt x="1166" y="1"/>
                    <a:pt x="1033" y="277"/>
                    <a:pt x="908" y="933"/>
                  </a:cubicBezTo>
                  <a:cubicBezTo>
                    <a:pt x="908" y="933"/>
                    <a:pt x="1" y="8359"/>
                    <a:pt x="636" y="8910"/>
                  </a:cubicBezTo>
                  <a:cubicBezTo>
                    <a:pt x="816" y="9070"/>
                    <a:pt x="1081" y="9188"/>
                    <a:pt x="1355" y="9188"/>
                  </a:cubicBezTo>
                  <a:cubicBezTo>
                    <a:pt x="1864" y="9188"/>
                    <a:pt x="2403" y="8780"/>
                    <a:pt x="2473" y="7481"/>
                  </a:cubicBezTo>
                  <a:cubicBezTo>
                    <a:pt x="2550" y="5839"/>
                    <a:pt x="1917" y="1"/>
                    <a:pt x="1300"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508;p17">
              <a:extLst>
                <a:ext uri="{FF2B5EF4-FFF2-40B4-BE49-F238E27FC236}">
                  <a16:creationId xmlns:a16="http://schemas.microsoft.com/office/drawing/2014/main" id="{8B3C33C8-201B-408E-BAAE-5D12D0940EF7}"/>
                </a:ext>
              </a:extLst>
            </p:cNvPr>
            <p:cNvSpPr/>
            <p:nvPr/>
          </p:nvSpPr>
          <p:spPr>
            <a:xfrm>
              <a:off x="3198025" y="2915125"/>
              <a:ext cx="39150" cy="227175"/>
            </a:xfrm>
            <a:custGeom>
              <a:avLst/>
              <a:gdLst/>
              <a:ahLst/>
              <a:cxnLst/>
              <a:rect l="l" t="t" r="r" b="b"/>
              <a:pathLst>
                <a:path w="1566" h="9087" extrusionOk="0">
                  <a:moveTo>
                    <a:pt x="1401" y="0"/>
                  </a:moveTo>
                  <a:cubicBezTo>
                    <a:pt x="1242" y="0"/>
                    <a:pt x="1064" y="326"/>
                    <a:pt x="986" y="974"/>
                  </a:cubicBezTo>
                  <a:cubicBezTo>
                    <a:pt x="986" y="974"/>
                    <a:pt x="1" y="7914"/>
                    <a:pt x="756" y="8938"/>
                  </a:cubicBezTo>
                  <a:cubicBezTo>
                    <a:pt x="811" y="9006"/>
                    <a:pt x="892" y="9048"/>
                    <a:pt x="986" y="9087"/>
                  </a:cubicBezTo>
                  <a:cubicBezTo>
                    <a:pt x="594" y="7616"/>
                    <a:pt x="1216" y="935"/>
                    <a:pt x="1216" y="935"/>
                  </a:cubicBezTo>
                  <a:cubicBezTo>
                    <a:pt x="1297" y="96"/>
                    <a:pt x="1485" y="164"/>
                    <a:pt x="1566" y="138"/>
                  </a:cubicBezTo>
                  <a:cubicBezTo>
                    <a:pt x="1518" y="46"/>
                    <a:pt x="1461" y="0"/>
                    <a:pt x="1401" y="0"/>
                  </a:cubicBezTo>
                  <a:close/>
                </a:path>
              </a:pathLst>
            </a:custGeom>
            <a:solidFill>
              <a:srgbClr val="9694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509;p17">
              <a:extLst>
                <a:ext uri="{FF2B5EF4-FFF2-40B4-BE49-F238E27FC236}">
                  <a16:creationId xmlns:a16="http://schemas.microsoft.com/office/drawing/2014/main" id="{F0C127BD-D165-44E5-8787-2CB370E9311C}"/>
                </a:ext>
              </a:extLst>
            </p:cNvPr>
            <p:cNvSpPr/>
            <p:nvPr/>
          </p:nvSpPr>
          <p:spPr>
            <a:xfrm>
              <a:off x="3303325" y="3160175"/>
              <a:ext cx="213625" cy="37125"/>
            </a:xfrm>
            <a:custGeom>
              <a:avLst/>
              <a:gdLst/>
              <a:ahLst/>
              <a:cxnLst/>
              <a:rect l="l" t="t" r="r" b="b"/>
              <a:pathLst>
                <a:path w="8545" h="1485" extrusionOk="0">
                  <a:moveTo>
                    <a:pt x="1" y="1"/>
                  </a:moveTo>
                  <a:cubicBezTo>
                    <a:pt x="1054" y="973"/>
                    <a:pt x="5888" y="1485"/>
                    <a:pt x="7764" y="1485"/>
                  </a:cubicBezTo>
                  <a:cubicBezTo>
                    <a:pt x="8263" y="1485"/>
                    <a:pt x="8545" y="1446"/>
                    <a:pt x="8519" y="1378"/>
                  </a:cubicBezTo>
                  <a:cubicBezTo>
                    <a:pt x="8357" y="1041"/>
                    <a:pt x="299" y="1"/>
                    <a:pt x="299" y="1"/>
                  </a:cubicBezTo>
                  <a:close/>
                </a:path>
              </a:pathLst>
            </a:custGeom>
            <a:solidFill>
              <a:srgbClr val="3D7D40">
                <a:alpha val="566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510;p17">
              <a:extLst>
                <a:ext uri="{FF2B5EF4-FFF2-40B4-BE49-F238E27FC236}">
                  <a16:creationId xmlns:a16="http://schemas.microsoft.com/office/drawing/2014/main" id="{52F44642-6A71-4C00-BD7D-CECFE339E77E}"/>
                </a:ext>
              </a:extLst>
            </p:cNvPr>
            <p:cNvSpPr/>
            <p:nvPr/>
          </p:nvSpPr>
          <p:spPr>
            <a:xfrm>
              <a:off x="3227350" y="3160175"/>
              <a:ext cx="169475" cy="39550"/>
            </a:xfrm>
            <a:custGeom>
              <a:avLst/>
              <a:gdLst/>
              <a:ahLst/>
              <a:cxnLst/>
              <a:rect l="l" t="t" r="r" b="b"/>
              <a:pathLst>
                <a:path w="6779" h="1582" extrusionOk="0">
                  <a:moveTo>
                    <a:pt x="1" y="1"/>
                  </a:moveTo>
                  <a:cubicBezTo>
                    <a:pt x="1083" y="999"/>
                    <a:pt x="4971" y="1582"/>
                    <a:pt x="6306" y="1582"/>
                  </a:cubicBezTo>
                  <a:cubicBezTo>
                    <a:pt x="6604" y="1582"/>
                    <a:pt x="6779" y="1553"/>
                    <a:pt x="6753" y="1485"/>
                  </a:cubicBezTo>
                  <a:cubicBezTo>
                    <a:pt x="6591" y="1148"/>
                    <a:pt x="312" y="1"/>
                    <a:pt x="312" y="1"/>
                  </a:cubicBezTo>
                  <a:close/>
                </a:path>
              </a:pathLst>
            </a:custGeom>
            <a:solidFill>
              <a:srgbClr val="3D7D40">
                <a:alpha val="566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119872350"/>
      </p:ext>
    </p:extLst>
  </p:cSld>
  <p:clrMap bg1="lt1" tx1="dk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png"/><Relationship Id="rId7" Type="http://schemas.openxmlformats.org/officeDocument/2006/relationships/image" Target="../media/image12.sv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5.png"/><Relationship Id="rId4" Type="http://schemas.openxmlformats.org/officeDocument/2006/relationships/image" Target="../media/image3.png"/><Relationship Id="rId9" Type="http://schemas.openxmlformats.org/officeDocument/2006/relationships/image" Target="../media/image14.sv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7" Type="http://schemas.openxmlformats.org/officeDocument/2006/relationships/image" Target="../media/image40.png"/><Relationship Id="rId2" Type="http://schemas.openxmlformats.org/officeDocument/2006/relationships/slideLayout" Target="../slideLayouts/slideLayout22.xml"/><Relationship Id="rId1" Type="http://schemas.openxmlformats.org/officeDocument/2006/relationships/tags" Target="../tags/tag1.xml"/><Relationship Id="rId6" Type="http://schemas.microsoft.com/office/2007/relationships/hdphoto" Target="../media/hdphoto1.wdp"/><Relationship Id="rId5" Type="http://schemas.openxmlformats.org/officeDocument/2006/relationships/image" Target="../media/image39.png"/><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4.png"/><Relationship Id="rId3" Type="http://schemas.openxmlformats.org/officeDocument/2006/relationships/notesSlide" Target="../notesSlides/notesSlide23.xml"/><Relationship Id="rId7" Type="http://schemas.microsoft.com/office/2007/relationships/hdphoto" Target="../media/hdphoto2.wdp"/><Relationship Id="rId12" Type="http://schemas.microsoft.com/office/2007/relationships/hdphoto" Target="../media/hdphoto1.wdp"/><Relationship Id="rId2" Type="http://schemas.openxmlformats.org/officeDocument/2006/relationships/slideLayout" Target="../slideLayouts/slideLayout23.xml"/><Relationship Id="rId1" Type="http://schemas.openxmlformats.org/officeDocument/2006/relationships/tags" Target="../tags/tag2.xml"/><Relationship Id="rId6" Type="http://schemas.openxmlformats.org/officeDocument/2006/relationships/image" Target="../media/image41.png"/><Relationship Id="rId11" Type="http://schemas.openxmlformats.org/officeDocument/2006/relationships/image" Target="../media/image39.png"/><Relationship Id="rId5" Type="http://schemas.openxmlformats.org/officeDocument/2006/relationships/audio" Target="../media/audio1.wav"/><Relationship Id="rId10" Type="http://schemas.openxmlformats.org/officeDocument/2006/relationships/image" Target="../media/image43.emf"/><Relationship Id="rId4" Type="http://schemas.openxmlformats.org/officeDocument/2006/relationships/audio" Target="../media/audio2.wav"/><Relationship Id="rId9" Type="http://schemas.microsoft.com/office/2007/relationships/hdphoto" Target="../media/hdphoto3.wdp"/></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7.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7.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notesSlide" Target="../notesSlides/notesSlide27.xml"/><Relationship Id="rId7" Type="http://schemas.openxmlformats.org/officeDocument/2006/relationships/image" Target="../media/image50.png"/><Relationship Id="rId12" Type="http://schemas.openxmlformats.org/officeDocument/2006/relationships/image" Target="../media/image54.png"/><Relationship Id="rId2" Type="http://schemas.openxmlformats.org/officeDocument/2006/relationships/slideLayout" Target="../slideLayouts/slideLayout12.xml"/><Relationship Id="rId1" Type="http://schemas.openxmlformats.org/officeDocument/2006/relationships/tags" Target="../tags/tag3.xml"/><Relationship Id="rId6" Type="http://schemas.openxmlformats.org/officeDocument/2006/relationships/image" Target="../media/image24.png"/><Relationship Id="rId11" Type="http://schemas.microsoft.com/office/2007/relationships/hdphoto" Target="../media/hdphoto4.wdp"/><Relationship Id="rId5" Type="http://schemas.openxmlformats.org/officeDocument/2006/relationships/image" Target="../media/image49.png"/><Relationship Id="rId10" Type="http://schemas.openxmlformats.org/officeDocument/2006/relationships/image" Target="../media/image53.png"/><Relationship Id="rId4" Type="http://schemas.openxmlformats.org/officeDocument/2006/relationships/image" Target="../media/image48.png"/><Relationship Id="rId9" Type="http://schemas.openxmlformats.org/officeDocument/2006/relationships/image" Target="../media/image52.png"/></Relationships>
</file>

<file path=ppt/slides/_rels/slide28.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notesSlide" Target="../notesSlides/notesSlide28.xml"/><Relationship Id="rId7" Type="http://schemas.openxmlformats.org/officeDocument/2006/relationships/image" Target="../media/image51.png"/><Relationship Id="rId2" Type="http://schemas.openxmlformats.org/officeDocument/2006/relationships/slideLayout" Target="../slideLayouts/slideLayout12.xml"/><Relationship Id="rId1" Type="http://schemas.openxmlformats.org/officeDocument/2006/relationships/tags" Target="../tags/tag4.xml"/><Relationship Id="rId6" Type="http://schemas.openxmlformats.org/officeDocument/2006/relationships/image" Target="../media/image50.png"/><Relationship Id="rId11" Type="http://schemas.openxmlformats.org/officeDocument/2006/relationships/image" Target="../media/image56.png"/><Relationship Id="rId5" Type="http://schemas.openxmlformats.org/officeDocument/2006/relationships/image" Target="../media/image49.png"/><Relationship Id="rId10" Type="http://schemas.microsoft.com/office/2007/relationships/hdphoto" Target="../media/hdphoto5.wdp"/><Relationship Id="rId4" Type="http://schemas.openxmlformats.org/officeDocument/2006/relationships/image" Target="../media/image48.png"/><Relationship Id="rId9" Type="http://schemas.openxmlformats.org/officeDocument/2006/relationships/image" Target="../media/image55.png"/></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1.png"/><Relationship Id="rId7" Type="http://schemas.openxmlformats.org/officeDocument/2006/relationships/image" Target="../media/image6.pn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control" Target="../activeX/activeX1.xml"/><Relationship Id="rId5" Type="http://schemas.openxmlformats.org/officeDocument/2006/relationships/image" Target="../media/image21.wmf"/><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control" Target="../activeX/activeX2.xml"/><Relationship Id="rId5" Type="http://schemas.openxmlformats.org/officeDocument/2006/relationships/image" Target="../media/image22.wmf"/><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control" Target="../activeX/activeX3.xml"/><Relationship Id="rId5" Type="http://schemas.openxmlformats.org/officeDocument/2006/relationships/image" Target="../media/image23.wmf"/><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sv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国际儿童日3源文件"/>
          <p:cNvPicPr>
            <a:picLocks noChangeAspect="1"/>
          </p:cNvPicPr>
          <p:nvPr/>
        </p:nvPicPr>
        <p:blipFill>
          <a:blip r:embed="rId3"/>
          <a:stretch>
            <a:fillRect/>
          </a:stretch>
        </p:blipFill>
        <p:spPr>
          <a:xfrm>
            <a:off x="0" y="0"/>
            <a:ext cx="12219940" cy="6871970"/>
          </a:xfrm>
          <a:prstGeom prst="rect">
            <a:avLst/>
          </a:prstGeom>
        </p:spPr>
      </p:pic>
      <p:sp>
        <p:nvSpPr>
          <p:cNvPr id="3" name="矩形 2"/>
          <p:cNvSpPr/>
          <p:nvPr/>
        </p:nvSpPr>
        <p:spPr>
          <a:xfrm>
            <a:off x="1998980" y="1483360"/>
            <a:ext cx="8192135" cy="3352800"/>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4" name="图片 3" descr="9"/>
          <p:cNvPicPr>
            <a:picLocks noChangeAspect="1"/>
          </p:cNvPicPr>
          <p:nvPr/>
        </p:nvPicPr>
        <p:blipFill>
          <a:blip r:embed="rId4"/>
          <a:srcRect l="5398" t="4883" r="81350" b="52026"/>
          <a:stretch>
            <a:fillRect/>
          </a:stretch>
        </p:blipFill>
        <p:spPr>
          <a:xfrm>
            <a:off x="457200" y="0"/>
            <a:ext cx="1077595" cy="1971040"/>
          </a:xfrm>
          <a:prstGeom prst="rect">
            <a:avLst/>
          </a:prstGeom>
        </p:spPr>
      </p:pic>
      <p:pic>
        <p:nvPicPr>
          <p:cNvPr id="6" name="图片 5" descr="2"/>
          <p:cNvPicPr>
            <a:picLocks noChangeAspect="1"/>
          </p:cNvPicPr>
          <p:nvPr/>
        </p:nvPicPr>
        <p:blipFill>
          <a:blip r:embed="rId5"/>
          <a:srcRect l="56822" t="16332" r="8997" b="12291"/>
          <a:stretch>
            <a:fillRect/>
          </a:stretch>
        </p:blipFill>
        <p:spPr>
          <a:xfrm>
            <a:off x="9058275" y="3143885"/>
            <a:ext cx="3161665" cy="3714115"/>
          </a:xfrm>
          <a:prstGeom prst="rect">
            <a:avLst/>
          </a:prstGeom>
        </p:spPr>
      </p:pic>
      <p:pic>
        <p:nvPicPr>
          <p:cNvPr id="7" name="图片 6" descr="3"/>
          <p:cNvPicPr>
            <a:picLocks noChangeAspect="1"/>
          </p:cNvPicPr>
          <p:nvPr/>
        </p:nvPicPr>
        <p:blipFill>
          <a:blip r:embed="rId6"/>
          <a:srcRect l="13258" t="17510" r="57769" b="13470"/>
          <a:stretch>
            <a:fillRect/>
          </a:stretch>
        </p:blipFill>
        <p:spPr>
          <a:xfrm>
            <a:off x="372110" y="2967355"/>
            <a:ext cx="2914015" cy="3904615"/>
          </a:xfrm>
          <a:prstGeom prst="rect">
            <a:avLst/>
          </a:prstGeom>
        </p:spPr>
      </p:pic>
      <p:pic>
        <p:nvPicPr>
          <p:cNvPr id="8" name="图片 7" descr="9"/>
          <p:cNvPicPr>
            <a:picLocks noChangeAspect="1"/>
          </p:cNvPicPr>
          <p:nvPr/>
        </p:nvPicPr>
        <p:blipFill>
          <a:blip r:embed="rId4"/>
          <a:srcRect l="54170" r="34377" b="77955"/>
          <a:stretch>
            <a:fillRect/>
          </a:stretch>
        </p:blipFill>
        <p:spPr>
          <a:xfrm>
            <a:off x="6843395" y="0"/>
            <a:ext cx="1151890" cy="1247140"/>
          </a:xfrm>
          <a:prstGeom prst="rect">
            <a:avLst/>
          </a:prstGeom>
        </p:spPr>
      </p:pic>
      <p:pic>
        <p:nvPicPr>
          <p:cNvPr id="9" name="图片 8" descr="9"/>
          <p:cNvPicPr>
            <a:picLocks noChangeAspect="1"/>
          </p:cNvPicPr>
          <p:nvPr/>
        </p:nvPicPr>
        <p:blipFill>
          <a:blip r:embed="rId4"/>
          <a:srcRect l="32767" t="13297" r="55307" b="52026"/>
          <a:stretch>
            <a:fillRect/>
          </a:stretch>
        </p:blipFill>
        <p:spPr>
          <a:xfrm>
            <a:off x="3990975" y="-121920"/>
            <a:ext cx="911225" cy="1490345"/>
          </a:xfrm>
          <a:prstGeom prst="rect">
            <a:avLst/>
          </a:prstGeom>
        </p:spPr>
      </p:pic>
      <p:pic>
        <p:nvPicPr>
          <p:cNvPr id="10" name="图片 9" descr="9"/>
          <p:cNvPicPr>
            <a:picLocks noChangeAspect="1"/>
          </p:cNvPicPr>
          <p:nvPr/>
        </p:nvPicPr>
        <p:blipFill>
          <a:blip r:embed="rId4"/>
          <a:srcRect l="87600" t="9934" b="52026"/>
          <a:stretch>
            <a:fillRect/>
          </a:stretch>
        </p:blipFill>
        <p:spPr>
          <a:xfrm>
            <a:off x="11242675" y="0"/>
            <a:ext cx="977265" cy="1686560"/>
          </a:xfrm>
          <a:prstGeom prst="rect">
            <a:avLst/>
          </a:prstGeom>
        </p:spPr>
      </p:pic>
      <p:pic>
        <p:nvPicPr>
          <p:cNvPr id="5" name="图片 4" descr="1"/>
          <p:cNvPicPr>
            <a:picLocks noChangeAspect="1"/>
          </p:cNvPicPr>
          <p:nvPr/>
        </p:nvPicPr>
        <p:blipFill>
          <a:blip r:embed="rId7"/>
          <a:srcRect l="32673" t="19531" r="36934" b="13975"/>
          <a:stretch>
            <a:fillRect/>
          </a:stretch>
        </p:blipFill>
        <p:spPr>
          <a:xfrm>
            <a:off x="6984365" y="3778250"/>
            <a:ext cx="2501900" cy="3079750"/>
          </a:xfrm>
          <a:prstGeom prst="rect">
            <a:avLst/>
          </a:prstGeom>
        </p:spPr>
      </p:pic>
      <p:pic>
        <p:nvPicPr>
          <p:cNvPr id="15" name="Picture 14">
            <a:extLst>
              <a:ext uri="{FF2B5EF4-FFF2-40B4-BE49-F238E27FC236}">
                <a16:creationId xmlns:a16="http://schemas.microsoft.com/office/drawing/2014/main" id="{A460F8FA-A8E9-304A-68BB-0478681AEDFC}"/>
              </a:ext>
            </a:extLst>
          </p:cNvPr>
          <p:cNvPicPr>
            <a:picLocks noChangeAspect="1"/>
          </p:cNvPicPr>
          <p:nvPr/>
        </p:nvPicPr>
        <p:blipFill>
          <a:blip r:embed="rId8"/>
          <a:stretch>
            <a:fillRect/>
          </a:stretch>
        </p:blipFill>
        <p:spPr>
          <a:xfrm>
            <a:off x="4617945" y="622133"/>
            <a:ext cx="3584759" cy="908383"/>
          </a:xfrm>
          <a:prstGeom prst="rect">
            <a:avLst/>
          </a:prstGeom>
        </p:spPr>
      </p:pic>
      <p:pic>
        <p:nvPicPr>
          <p:cNvPr id="17" name="Picture 16">
            <a:extLst>
              <a:ext uri="{FF2B5EF4-FFF2-40B4-BE49-F238E27FC236}">
                <a16:creationId xmlns:a16="http://schemas.microsoft.com/office/drawing/2014/main" id="{06087FF0-67C9-7722-D5BF-8BF385BADD37}"/>
              </a:ext>
            </a:extLst>
          </p:cNvPr>
          <p:cNvPicPr>
            <a:picLocks noChangeAspect="1"/>
          </p:cNvPicPr>
          <p:nvPr/>
        </p:nvPicPr>
        <p:blipFill>
          <a:blip r:embed="rId9"/>
          <a:stretch>
            <a:fillRect/>
          </a:stretch>
        </p:blipFill>
        <p:spPr>
          <a:xfrm>
            <a:off x="4290267" y="1801713"/>
            <a:ext cx="4011516" cy="835224"/>
          </a:xfrm>
          <a:prstGeom prst="rect">
            <a:avLst/>
          </a:prstGeom>
        </p:spPr>
      </p:pic>
      <p:pic>
        <p:nvPicPr>
          <p:cNvPr id="20" name="Picture 19">
            <a:extLst>
              <a:ext uri="{FF2B5EF4-FFF2-40B4-BE49-F238E27FC236}">
                <a16:creationId xmlns:a16="http://schemas.microsoft.com/office/drawing/2014/main" id="{64D5892B-4E6C-8AD9-4206-1839791DA890}"/>
              </a:ext>
            </a:extLst>
          </p:cNvPr>
          <p:cNvPicPr>
            <a:picLocks noChangeAspect="1"/>
          </p:cNvPicPr>
          <p:nvPr/>
        </p:nvPicPr>
        <p:blipFill>
          <a:blip r:embed="rId10"/>
          <a:stretch>
            <a:fillRect/>
          </a:stretch>
        </p:blipFill>
        <p:spPr>
          <a:xfrm>
            <a:off x="2346549" y="2705814"/>
            <a:ext cx="9480102" cy="1103472"/>
          </a:xfrm>
          <a:prstGeom prst="rect">
            <a:avLst/>
          </a:prstGeom>
        </p:spPr>
      </p:pic>
      <p:pic>
        <p:nvPicPr>
          <p:cNvPr id="23" name="Picture 22">
            <a:extLst>
              <a:ext uri="{FF2B5EF4-FFF2-40B4-BE49-F238E27FC236}">
                <a16:creationId xmlns:a16="http://schemas.microsoft.com/office/drawing/2014/main" id="{ED900B01-D1F8-A0B7-CB7B-21D57948EB14}"/>
              </a:ext>
            </a:extLst>
          </p:cNvPr>
          <p:cNvPicPr>
            <a:picLocks noChangeAspect="1"/>
          </p:cNvPicPr>
          <p:nvPr/>
        </p:nvPicPr>
        <p:blipFill>
          <a:blip r:embed="rId11"/>
          <a:stretch>
            <a:fillRect/>
          </a:stretch>
        </p:blipFill>
        <p:spPr>
          <a:xfrm>
            <a:off x="1102900" y="1098357"/>
            <a:ext cx="2194750" cy="1518036"/>
          </a:xfrm>
          <a:prstGeom prst="rect">
            <a:avLst/>
          </a:prstGeom>
        </p:spPr>
      </p:pic>
      <p:sp>
        <p:nvSpPr>
          <p:cNvPr id="12" name="TextBox 11">
            <a:extLst>
              <a:ext uri="{FF2B5EF4-FFF2-40B4-BE49-F238E27FC236}">
                <a16:creationId xmlns:a16="http://schemas.microsoft.com/office/drawing/2014/main" id="{7C169191-8F49-A00D-BA2D-A148774876E5}"/>
              </a:ext>
            </a:extLst>
          </p:cNvPr>
          <p:cNvSpPr txBox="1"/>
          <p:nvPr/>
        </p:nvSpPr>
        <p:spPr>
          <a:xfrm>
            <a:off x="3530234" y="-13970"/>
            <a:ext cx="6192456" cy="646331"/>
          </a:xfrm>
          <a:prstGeom prst="rect">
            <a:avLst/>
          </a:prstGeom>
          <a:noFill/>
        </p:spPr>
        <p:txBody>
          <a:bodyPr wrap="square">
            <a:spAutoFit/>
          </a:bodyPr>
          <a:lstStyle/>
          <a:p>
            <a:pPr algn="ctr" defTabSz="914377">
              <a:buClr>
                <a:srgbClr val="000000"/>
              </a:buClr>
              <a:defRPr/>
            </a:pPr>
            <a:r>
              <a:rPr lang="en-US" sz="3600" b="1" dirty="0">
                <a:solidFill>
                  <a:srgbClr val="0070C0"/>
                </a:solidFill>
                <a:latin typeface="UTM Isadora" panose="02040603050506020204" pitchFamily="18" charset="0"/>
                <a:sym typeface="Arial"/>
              </a:rPr>
              <a:t>TRƯỜNG TIỂU HỌC ÁI MỘ A</a:t>
            </a:r>
          </a:p>
        </p:txBody>
      </p:sp>
    </p:spTree>
  </p:cSld>
  <p:clrMapOvr>
    <a:masterClrMapping/>
  </p:clrMapOvr>
  <p:transition>
    <p:fade/>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par>
                                <p:cTn id="13" presetID="16" presetClass="entr" presetSubtype="21"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arn(inVertical)">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F93C7CD-8DDA-3488-7A62-270E614BD97A}"/>
              </a:ext>
            </a:extLst>
          </p:cNvPr>
          <p:cNvGrpSpPr/>
          <p:nvPr/>
        </p:nvGrpSpPr>
        <p:grpSpPr>
          <a:xfrm>
            <a:off x="4949848" y="1570682"/>
            <a:ext cx="6840681" cy="3194191"/>
            <a:chOff x="535741" y="1707583"/>
            <a:chExt cx="6840681" cy="3194190"/>
          </a:xfrm>
        </p:grpSpPr>
        <p:grpSp>
          <p:nvGrpSpPr>
            <p:cNvPr id="5" name="Group 4">
              <a:extLst>
                <a:ext uri="{FF2B5EF4-FFF2-40B4-BE49-F238E27FC236}">
                  <a16:creationId xmlns:a16="http://schemas.microsoft.com/office/drawing/2014/main" id="{15241160-5E1E-A016-FF3A-1DF46A376407}"/>
                </a:ext>
              </a:extLst>
            </p:cNvPr>
            <p:cNvGrpSpPr/>
            <p:nvPr/>
          </p:nvGrpSpPr>
          <p:grpSpPr>
            <a:xfrm>
              <a:off x="535741" y="2511864"/>
              <a:ext cx="6840681" cy="2389909"/>
              <a:chOff x="5351318" y="4311147"/>
              <a:chExt cx="6840681" cy="2389909"/>
            </a:xfrm>
            <a:solidFill>
              <a:srgbClr val="FFFFCC"/>
            </a:solidFill>
          </p:grpSpPr>
          <p:sp>
            <p:nvSpPr>
              <p:cNvPr id="12" name="Rectangle: Rounded Corners 11">
                <a:extLst>
                  <a:ext uri="{FF2B5EF4-FFF2-40B4-BE49-F238E27FC236}">
                    <a16:creationId xmlns:a16="http://schemas.microsoft.com/office/drawing/2014/main" id="{91C9E9A5-6AB0-3006-8903-94E7A91C49A8}"/>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to,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rõ</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ngắt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nghỉ</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chỗ</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grpSp>
            <p:nvGrpSpPr>
              <p:cNvPr id="13" name="Group 12">
                <a:extLst>
                  <a:ext uri="{FF2B5EF4-FFF2-40B4-BE49-F238E27FC236}">
                    <a16:creationId xmlns:a16="http://schemas.microsoft.com/office/drawing/2014/main" id="{7BD281DF-97A2-88E9-F6FC-7C334094C45F}"/>
                  </a:ext>
                </a:extLst>
              </p:cNvPr>
              <p:cNvGrpSpPr/>
              <p:nvPr/>
            </p:nvGrpSpPr>
            <p:grpSpPr>
              <a:xfrm>
                <a:off x="7848306" y="4505769"/>
                <a:ext cx="1916933" cy="698087"/>
                <a:chOff x="7938042" y="4498699"/>
                <a:chExt cx="2135833" cy="786591"/>
              </a:xfrm>
              <a:grpFill/>
            </p:grpSpPr>
            <p:pic>
              <p:nvPicPr>
                <p:cNvPr id="48" name="Picture 47" descr="Icon&#10;&#10;Description automatically generated">
                  <a:extLst>
                    <a:ext uri="{FF2B5EF4-FFF2-40B4-BE49-F238E27FC236}">
                      <a16:creationId xmlns:a16="http://schemas.microsoft.com/office/drawing/2014/main" id="{E10C0DDA-326E-D095-4CBF-46875E4BED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49" name="Picture 48" descr="Icon&#10;&#10;Description automatically generated">
                  <a:extLst>
                    <a:ext uri="{FF2B5EF4-FFF2-40B4-BE49-F238E27FC236}">
                      <a16:creationId xmlns:a16="http://schemas.microsoft.com/office/drawing/2014/main" id="{6B7F6730-C039-F0E1-106E-C7A9EADD89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50" name="Picture 49" descr="Icon&#10;&#10;Description automatically generated">
                  <a:extLst>
                    <a:ext uri="{FF2B5EF4-FFF2-40B4-BE49-F238E27FC236}">
                      <a16:creationId xmlns:a16="http://schemas.microsoft.com/office/drawing/2014/main" id="{1C0BF57F-57FE-E44E-75CB-59F0E5A9F78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14" name="Group 13">
                <a:extLst>
                  <a:ext uri="{FF2B5EF4-FFF2-40B4-BE49-F238E27FC236}">
                    <a16:creationId xmlns:a16="http://schemas.microsoft.com/office/drawing/2014/main" id="{71EE9BA5-DABB-D837-2F1B-9B730AB2890D}"/>
                  </a:ext>
                </a:extLst>
              </p:cNvPr>
              <p:cNvGrpSpPr/>
              <p:nvPr/>
            </p:nvGrpSpPr>
            <p:grpSpPr>
              <a:xfrm>
                <a:off x="7843282" y="5133562"/>
                <a:ext cx="1935526" cy="692431"/>
                <a:chOff x="7872868" y="4435004"/>
                <a:chExt cx="2216677" cy="790399"/>
              </a:xfrm>
              <a:grpFill/>
            </p:grpSpPr>
            <p:pic>
              <p:nvPicPr>
                <p:cNvPr id="34" name="Picture 33" descr="Icon&#10;&#10;Description automatically generated">
                  <a:extLst>
                    <a:ext uri="{FF2B5EF4-FFF2-40B4-BE49-F238E27FC236}">
                      <a16:creationId xmlns:a16="http://schemas.microsoft.com/office/drawing/2014/main" id="{87A0677B-7F87-172C-573A-FB4C1CA55FD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37" name="Picture 36" descr="Icon&#10;&#10;Description automatically generated">
                  <a:extLst>
                    <a:ext uri="{FF2B5EF4-FFF2-40B4-BE49-F238E27FC236}">
                      <a16:creationId xmlns:a16="http://schemas.microsoft.com/office/drawing/2014/main" id="{F6F775F2-1736-CADC-EAF0-AEC84670BD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47" name="Picture 46" descr="Icon&#10;&#10;Description automatically generated">
                  <a:extLst>
                    <a:ext uri="{FF2B5EF4-FFF2-40B4-BE49-F238E27FC236}">
                      <a16:creationId xmlns:a16="http://schemas.microsoft.com/office/drawing/2014/main" id="{DD23690F-8C58-DFFB-A06D-774586EECA4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15" name="Group 14">
                <a:extLst>
                  <a:ext uri="{FF2B5EF4-FFF2-40B4-BE49-F238E27FC236}">
                    <a16:creationId xmlns:a16="http://schemas.microsoft.com/office/drawing/2014/main" id="{442234EF-76F2-B113-B4AC-AAE93B8F1093}"/>
                  </a:ext>
                </a:extLst>
              </p:cNvPr>
              <p:cNvGrpSpPr/>
              <p:nvPr/>
            </p:nvGrpSpPr>
            <p:grpSpPr>
              <a:xfrm>
                <a:off x="10125528" y="5659583"/>
                <a:ext cx="1915391" cy="682868"/>
                <a:chOff x="7935191" y="4561610"/>
                <a:chExt cx="2134115" cy="769441"/>
              </a:xfrm>
              <a:grpFill/>
            </p:grpSpPr>
            <p:pic>
              <p:nvPicPr>
                <p:cNvPr id="26" name="Picture 25" descr="Icon&#10;&#10;Description automatically generated">
                  <a:extLst>
                    <a:ext uri="{FF2B5EF4-FFF2-40B4-BE49-F238E27FC236}">
                      <a16:creationId xmlns:a16="http://schemas.microsoft.com/office/drawing/2014/main" id="{7CA560BD-355B-12A0-61DE-840E6D7136E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28" name="Picture 27" descr="Icon&#10;&#10;Description automatically generated">
                  <a:extLst>
                    <a:ext uri="{FF2B5EF4-FFF2-40B4-BE49-F238E27FC236}">
                      <a16:creationId xmlns:a16="http://schemas.microsoft.com/office/drawing/2014/main" id="{B1E9C04C-E123-6D67-E2CB-B849E12C79C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30" name="Picture 29" descr="Icon&#10;&#10;Description automatically generated">
                  <a:extLst>
                    <a:ext uri="{FF2B5EF4-FFF2-40B4-BE49-F238E27FC236}">
                      <a16:creationId xmlns:a16="http://schemas.microsoft.com/office/drawing/2014/main" id="{0456CB53-1B3C-AEA3-6527-8F248DD70D6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8" name="Rectangle: Rounded Corners 7">
              <a:extLst>
                <a:ext uri="{FF2B5EF4-FFF2-40B4-BE49-F238E27FC236}">
                  <a16:creationId xmlns:a16="http://schemas.microsoft.com/office/drawing/2014/main" id="{7CF00B84-B77F-E245-A0B6-3261692E22CC}"/>
                </a:ext>
              </a:extLst>
            </p:cNvPr>
            <p:cNvSpPr/>
            <p:nvPr/>
          </p:nvSpPr>
          <p:spPr>
            <a:xfrm>
              <a:off x="1072294" y="1707583"/>
              <a:ext cx="5275429"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Tiêu</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chí</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đánh</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giá</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
        <p:nvSpPr>
          <p:cNvPr id="51" name="Rectangle: Rounded Corners 50">
            <a:extLst>
              <a:ext uri="{FF2B5EF4-FFF2-40B4-BE49-F238E27FC236}">
                <a16:creationId xmlns:a16="http://schemas.microsoft.com/office/drawing/2014/main" id="{F8EE60B3-1A7A-F19C-76D9-33EF1350D7FF}"/>
              </a:ext>
            </a:extLst>
          </p:cNvPr>
          <p:cNvSpPr/>
          <p:nvPr/>
        </p:nvSpPr>
        <p:spPr>
          <a:xfrm>
            <a:off x="4949846" y="315124"/>
            <a:ext cx="6066911" cy="835480"/>
          </a:xfrm>
          <a:custGeom>
            <a:avLst/>
            <a:gdLst>
              <a:gd name="connsiteX0" fmla="*/ 0 w 6066911"/>
              <a:gd name="connsiteY0" fmla="*/ 316471 h 835480"/>
              <a:gd name="connsiteX1" fmla="*/ 316471 w 6066911"/>
              <a:gd name="connsiteY1" fmla="*/ 0 h 835480"/>
              <a:gd name="connsiteX2" fmla="*/ 832698 w 6066911"/>
              <a:gd name="connsiteY2" fmla="*/ 0 h 835480"/>
              <a:gd name="connsiteX3" fmla="*/ 1403265 w 6066911"/>
              <a:gd name="connsiteY3" fmla="*/ 0 h 835480"/>
              <a:gd name="connsiteX4" fmla="*/ 2028171 w 6066911"/>
              <a:gd name="connsiteY4" fmla="*/ 0 h 835480"/>
              <a:gd name="connsiteX5" fmla="*/ 2707417 w 6066911"/>
              <a:gd name="connsiteY5" fmla="*/ 0 h 835480"/>
              <a:gd name="connsiteX6" fmla="*/ 3441003 w 6066911"/>
              <a:gd name="connsiteY6" fmla="*/ 0 h 835480"/>
              <a:gd name="connsiteX7" fmla="*/ 4228929 w 6066911"/>
              <a:gd name="connsiteY7" fmla="*/ 0 h 835480"/>
              <a:gd name="connsiteX8" fmla="*/ 4799495 w 6066911"/>
              <a:gd name="connsiteY8" fmla="*/ 0 h 835480"/>
              <a:gd name="connsiteX9" fmla="*/ 5750440 w 6066911"/>
              <a:gd name="connsiteY9" fmla="*/ 0 h 835480"/>
              <a:gd name="connsiteX10" fmla="*/ 6066911 w 6066911"/>
              <a:gd name="connsiteY10" fmla="*/ 316471 h 835480"/>
              <a:gd name="connsiteX11" fmla="*/ 6066911 w 6066911"/>
              <a:gd name="connsiteY11" fmla="*/ 519009 h 835480"/>
              <a:gd name="connsiteX12" fmla="*/ 5750440 w 6066911"/>
              <a:gd name="connsiteY12" fmla="*/ 835480 h 835480"/>
              <a:gd name="connsiteX13" fmla="*/ 5016854 w 6066911"/>
              <a:gd name="connsiteY13" fmla="*/ 835480 h 835480"/>
              <a:gd name="connsiteX14" fmla="*/ 4391948 w 6066911"/>
              <a:gd name="connsiteY14" fmla="*/ 835480 h 835480"/>
              <a:gd name="connsiteX15" fmla="*/ 3875721 w 6066911"/>
              <a:gd name="connsiteY15" fmla="*/ 835480 h 835480"/>
              <a:gd name="connsiteX16" fmla="*/ 3305154 w 6066911"/>
              <a:gd name="connsiteY16" fmla="*/ 835480 h 835480"/>
              <a:gd name="connsiteX17" fmla="*/ 2680248 w 6066911"/>
              <a:gd name="connsiteY17" fmla="*/ 835480 h 835480"/>
              <a:gd name="connsiteX18" fmla="*/ 2055341 w 6066911"/>
              <a:gd name="connsiteY18" fmla="*/ 835480 h 835480"/>
              <a:gd name="connsiteX19" fmla="*/ 1484774 w 6066911"/>
              <a:gd name="connsiteY19" fmla="*/ 835480 h 835480"/>
              <a:gd name="connsiteX20" fmla="*/ 316471 w 6066911"/>
              <a:gd name="connsiteY20" fmla="*/ 835480 h 835480"/>
              <a:gd name="connsiteX21" fmla="*/ 0 w 6066911"/>
              <a:gd name="connsiteY21" fmla="*/ 519009 h 835480"/>
              <a:gd name="connsiteX22" fmla="*/ 0 w 6066911"/>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66911" h="835480" fill="none" extrusionOk="0">
                <a:moveTo>
                  <a:pt x="0" y="316471"/>
                </a:moveTo>
                <a:cubicBezTo>
                  <a:pt x="-24201" y="122723"/>
                  <a:pt x="102757" y="8172"/>
                  <a:pt x="316471" y="0"/>
                </a:cubicBezTo>
                <a:cubicBezTo>
                  <a:pt x="531062" y="10177"/>
                  <a:pt x="617354" y="19958"/>
                  <a:pt x="832698" y="0"/>
                </a:cubicBezTo>
                <a:cubicBezTo>
                  <a:pt x="1048042" y="-19958"/>
                  <a:pt x="1229949" y="4555"/>
                  <a:pt x="1403265" y="0"/>
                </a:cubicBezTo>
                <a:cubicBezTo>
                  <a:pt x="1576581" y="-4555"/>
                  <a:pt x="1809473" y="-2153"/>
                  <a:pt x="2028171" y="0"/>
                </a:cubicBezTo>
                <a:cubicBezTo>
                  <a:pt x="2246869" y="2153"/>
                  <a:pt x="2422460" y="25562"/>
                  <a:pt x="2707417" y="0"/>
                </a:cubicBezTo>
                <a:cubicBezTo>
                  <a:pt x="2992374" y="-25562"/>
                  <a:pt x="3168223" y="-10839"/>
                  <a:pt x="3441003" y="0"/>
                </a:cubicBezTo>
                <a:cubicBezTo>
                  <a:pt x="3713783" y="10839"/>
                  <a:pt x="3935315" y="-24916"/>
                  <a:pt x="4228929" y="0"/>
                </a:cubicBezTo>
                <a:cubicBezTo>
                  <a:pt x="4522543" y="24916"/>
                  <a:pt x="4606883" y="-9156"/>
                  <a:pt x="4799495" y="0"/>
                </a:cubicBezTo>
                <a:cubicBezTo>
                  <a:pt x="4992107" y="9156"/>
                  <a:pt x="5455939" y="-35392"/>
                  <a:pt x="5750440" y="0"/>
                </a:cubicBezTo>
                <a:cubicBezTo>
                  <a:pt x="5891649" y="6532"/>
                  <a:pt x="6052650" y="174525"/>
                  <a:pt x="6066911" y="316471"/>
                </a:cubicBezTo>
                <a:cubicBezTo>
                  <a:pt x="6060800" y="397825"/>
                  <a:pt x="6075259" y="440342"/>
                  <a:pt x="6066911" y="519009"/>
                </a:cubicBezTo>
                <a:cubicBezTo>
                  <a:pt x="6097815" y="683482"/>
                  <a:pt x="5931626" y="823255"/>
                  <a:pt x="5750440" y="835480"/>
                </a:cubicBezTo>
                <a:cubicBezTo>
                  <a:pt x="5488038" y="842403"/>
                  <a:pt x="5378636" y="846146"/>
                  <a:pt x="5016854" y="835480"/>
                </a:cubicBezTo>
                <a:cubicBezTo>
                  <a:pt x="4655072" y="824814"/>
                  <a:pt x="4556099" y="847477"/>
                  <a:pt x="4391948" y="835480"/>
                </a:cubicBezTo>
                <a:cubicBezTo>
                  <a:pt x="4227797" y="823483"/>
                  <a:pt x="4101919" y="831473"/>
                  <a:pt x="3875721" y="835480"/>
                </a:cubicBezTo>
                <a:cubicBezTo>
                  <a:pt x="3649523" y="839487"/>
                  <a:pt x="3517467" y="852706"/>
                  <a:pt x="3305154" y="835480"/>
                </a:cubicBezTo>
                <a:cubicBezTo>
                  <a:pt x="3092841" y="818254"/>
                  <a:pt x="2810174" y="847768"/>
                  <a:pt x="2680248" y="835480"/>
                </a:cubicBezTo>
                <a:cubicBezTo>
                  <a:pt x="2550322" y="823192"/>
                  <a:pt x="2182821" y="829928"/>
                  <a:pt x="2055341" y="835480"/>
                </a:cubicBezTo>
                <a:cubicBezTo>
                  <a:pt x="1927861" y="841032"/>
                  <a:pt x="1752773" y="830369"/>
                  <a:pt x="1484774" y="835480"/>
                </a:cubicBezTo>
                <a:cubicBezTo>
                  <a:pt x="1216775" y="840591"/>
                  <a:pt x="715509" y="855479"/>
                  <a:pt x="316471" y="835480"/>
                </a:cubicBezTo>
                <a:cubicBezTo>
                  <a:pt x="165213" y="864811"/>
                  <a:pt x="-11233" y="695479"/>
                  <a:pt x="0" y="519009"/>
                </a:cubicBezTo>
                <a:cubicBezTo>
                  <a:pt x="-1867" y="427432"/>
                  <a:pt x="9000" y="399876"/>
                  <a:pt x="0" y="316471"/>
                </a:cubicBezTo>
                <a:close/>
              </a:path>
              <a:path w="6066911" h="835480" stroke="0" extrusionOk="0">
                <a:moveTo>
                  <a:pt x="0" y="316471"/>
                </a:moveTo>
                <a:cubicBezTo>
                  <a:pt x="-823" y="124078"/>
                  <a:pt x="160796" y="10507"/>
                  <a:pt x="316471" y="0"/>
                </a:cubicBezTo>
                <a:cubicBezTo>
                  <a:pt x="596587" y="-32492"/>
                  <a:pt x="928540" y="-26748"/>
                  <a:pt x="1104397" y="0"/>
                </a:cubicBezTo>
                <a:cubicBezTo>
                  <a:pt x="1280254" y="26748"/>
                  <a:pt x="1424276" y="-14573"/>
                  <a:pt x="1620624" y="0"/>
                </a:cubicBezTo>
                <a:cubicBezTo>
                  <a:pt x="1816972" y="14573"/>
                  <a:pt x="1974125" y="-13618"/>
                  <a:pt x="2245530" y="0"/>
                </a:cubicBezTo>
                <a:cubicBezTo>
                  <a:pt x="2516935" y="13618"/>
                  <a:pt x="2733838" y="-12017"/>
                  <a:pt x="2924776" y="0"/>
                </a:cubicBezTo>
                <a:cubicBezTo>
                  <a:pt x="3115714" y="12017"/>
                  <a:pt x="3310524" y="4467"/>
                  <a:pt x="3549683" y="0"/>
                </a:cubicBezTo>
                <a:cubicBezTo>
                  <a:pt x="3788842" y="-4467"/>
                  <a:pt x="4017586" y="18416"/>
                  <a:pt x="4337608" y="0"/>
                </a:cubicBezTo>
                <a:cubicBezTo>
                  <a:pt x="4657630" y="-18416"/>
                  <a:pt x="4706239" y="-1524"/>
                  <a:pt x="4853835" y="0"/>
                </a:cubicBezTo>
                <a:cubicBezTo>
                  <a:pt x="5001431" y="1524"/>
                  <a:pt x="5525273" y="-23643"/>
                  <a:pt x="5750440" y="0"/>
                </a:cubicBezTo>
                <a:cubicBezTo>
                  <a:pt x="5930500" y="593"/>
                  <a:pt x="6068266" y="135464"/>
                  <a:pt x="6066911" y="316471"/>
                </a:cubicBezTo>
                <a:cubicBezTo>
                  <a:pt x="6072304" y="362787"/>
                  <a:pt x="6058354" y="425311"/>
                  <a:pt x="6066911" y="519009"/>
                </a:cubicBezTo>
                <a:cubicBezTo>
                  <a:pt x="6078856" y="726740"/>
                  <a:pt x="5933756" y="825632"/>
                  <a:pt x="5750440" y="835480"/>
                </a:cubicBezTo>
                <a:cubicBezTo>
                  <a:pt x="5527084" y="833100"/>
                  <a:pt x="5401446" y="811549"/>
                  <a:pt x="5179873" y="835480"/>
                </a:cubicBezTo>
                <a:cubicBezTo>
                  <a:pt x="4958300" y="859411"/>
                  <a:pt x="4772341" y="820711"/>
                  <a:pt x="4500627" y="835480"/>
                </a:cubicBezTo>
                <a:cubicBezTo>
                  <a:pt x="4228913" y="850249"/>
                  <a:pt x="4122538" y="830202"/>
                  <a:pt x="3930060" y="835480"/>
                </a:cubicBezTo>
                <a:cubicBezTo>
                  <a:pt x="3737582" y="840758"/>
                  <a:pt x="3426003" y="829345"/>
                  <a:pt x="3196475" y="835480"/>
                </a:cubicBezTo>
                <a:cubicBezTo>
                  <a:pt x="2966948" y="841615"/>
                  <a:pt x="2873208" y="849953"/>
                  <a:pt x="2625908" y="835480"/>
                </a:cubicBezTo>
                <a:cubicBezTo>
                  <a:pt x="2378608" y="821007"/>
                  <a:pt x="2087766" y="846307"/>
                  <a:pt x="1892322" y="835480"/>
                </a:cubicBezTo>
                <a:cubicBezTo>
                  <a:pt x="1696878" y="824653"/>
                  <a:pt x="1512847" y="870990"/>
                  <a:pt x="1158736" y="835480"/>
                </a:cubicBezTo>
                <a:cubicBezTo>
                  <a:pt x="804625" y="799970"/>
                  <a:pt x="506448" y="870720"/>
                  <a:pt x="316471" y="835480"/>
                </a:cubicBezTo>
                <a:cubicBezTo>
                  <a:pt x="155878" y="837778"/>
                  <a:pt x="-8140" y="691728"/>
                  <a:pt x="0" y="519009"/>
                </a:cubicBezTo>
                <a:cubicBezTo>
                  <a:pt x="6245" y="460378"/>
                  <a:pt x="-4754" y="372648"/>
                  <a:pt x="0" y="316471"/>
                </a:cubicBezTo>
                <a:close/>
              </a:path>
            </a:pathLst>
          </a:custGeom>
          <a:solidFill>
            <a:srgbClr val="CCFFFF"/>
          </a:solidFill>
          <a:ln w="38100">
            <a:solidFill>
              <a:srgbClr val="0070C0"/>
            </a:solidFill>
            <a:prstDash val="lgDashDot"/>
            <a:extLst>
              <a:ext uri="{C807C97D-BFC1-408E-A445-0C87EB9F89A2}">
                <ask:lineSketchStyleProps xmlns:ask="http://schemas.microsoft.com/office/drawing/2018/sketchyshape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Luyện</a:t>
            </a:r>
            <a:r>
              <a:rPr kumimoji="0" lang="en-US" sz="4800" b="0"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đọc</a:t>
            </a:r>
            <a:r>
              <a:rPr kumimoji="0" lang="en-US" sz="4800" b="0"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trước</a:t>
            </a:r>
            <a:r>
              <a:rPr kumimoji="0" lang="en-US" sz="4800" b="0"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lớp</a:t>
            </a:r>
            <a:endParaRPr kumimoji="0" lang="en-US" sz="4800" b="0"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endParaRPr>
          </a:p>
        </p:txBody>
      </p:sp>
      <p:pic>
        <p:nvPicPr>
          <p:cNvPr id="52" name="Picture 51">
            <a:extLst>
              <a:ext uri="{FF2B5EF4-FFF2-40B4-BE49-F238E27FC236}">
                <a16:creationId xmlns:a16="http://schemas.microsoft.com/office/drawing/2014/main" id="{9D83FD63-BD40-645D-2B85-16069E3DBD9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1474" y="661736"/>
            <a:ext cx="4179012" cy="5210259"/>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51"/>
                                        </p:tgtEl>
                                        <p:attrNameLst>
                                          <p:attrName>r</p:attrName>
                                        </p:attrNameLst>
                                      </p:cBhvr>
                                    </p:animRot>
                                    <p:animRot by="-240000">
                                      <p:cBhvr>
                                        <p:cTn id="7" dur="200" fill="hold">
                                          <p:stCondLst>
                                            <p:cond delay="200"/>
                                          </p:stCondLst>
                                        </p:cTn>
                                        <p:tgtEl>
                                          <p:spTgt spid="51"/>
                                        </p:tgtEl>
                                        <p:attrNameLst>
                                          <p:attrName>r</p:attrName>
                                        </p:attrNameLst>
                                      </p:cBhvr>
                                    </p:animRot>
                                    <p:animRot by="240000">
                                      <p:cBhvr>
                                        <p:cTn id="8" dur="200" fill="hold">
                                          <p:stCondLst>
                                            <p:cond delay="400"/>
                                          </p:stCondLst>
                                        </p:cTn>
                                        <p:tgtEl>
                                          <p:spTgt spid="51"/>
                                        </p:tgtEl>
                                        <p:attrNameLst>
                                          <p:attrName>r</p:attrName>
                                        </p:attrNameLst>
                                      </p:cBhvr>
                                    </p:animRot>
                                    <p:animRot by="-240000">
                                      <p:cBhvr>
                                        <p:cTn id="9" dur="200" fill="hold">
                                          <p:stCondLst>
                                            <p:cond delay="600"/>
                                          </p:stCondLst>
                                        </p:cTn>
                                        <p:tgtEl>
                                          <p:spTgt spid="51"/>
                                        </p:tgtEl>
                                        <p:attrNameLst>
                                          <p:attrName>r</p:attrName>
                                        </p:attrNameLst>
                                      </p:cBhvr>
                                    </p:animRot>
                                    <p:animRot by="120000">
                                      <p:cBhvr>
                                        <p:cTn id="10" dur="200" fill="hold">
                                          <p:stCondLst>
                                            <p:cond delay="800"/>
                                          </p:stCondLst>
                                        </p:cTn>
                                        <p:tgtEl>
                                          <p:spTgt spid="5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国际儿童日3源文件"/>
          <p:cNvPicPr>
            <a:picLocks noChangeAspect="1"/>
          </p:cNvPicPr>
          <p:nvPr/>
        </p:nvPicPr>
        <p:blipFill>
          <a:blip r:embed="rId3"/>
          <a:stretch>
            <a:fillRect/>
          </a:stretch>
        </p:blipFill>
        <p:spPr>
          <a:xfrm>
            <a:off x="0" y="0"/>
            <a:ext cx="12219940" cy="6871970"/>
          </a:xfrm>
          <a:prstGeom prst="rect">
            <a:avLst/>
          </a:prstGeom>
        </p:spPr>
      </p:pic>
      <p:sp>
        <p:nvSpPr>
          <p:cNvPr id="3" name="矩形 2"/>
          <p:cNvSpPr/>
          <p:nvPr/>
        </p:nvSpPr>
        <p:spPr>
          <a:xfrm>
            <a:off x="1998980" y="1483360"/>
            <a:ext cx="8192135" cy="3352800"/>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4" name="图片 3" descr="9"/>
          <p:cNvPicPr>
            <a:picLocks noChangeAspect="1"/>
          </p:cNvPicPr>
          <p:nvPr/>
        </p:nvPicPr>
        <p:blipFill>
          <a:blip r:embed="rId4"/>
          <a:srcRect l="5398" t="4883" r="81350" b="52026"/>
          <a:stretch>
            <a:fillRect/>
          </a:stretch>
        </p:blipFill>
        <p:spPr>
          <a:xfrm>
            <a:off x="457200" y="0"/>
            <a:ext cx="1077595" cy="1971040"/>
          </a:xfrm>
          <a:prstGeom prst="rect">
            <a:avLst/>
          </a:prstGeom>
        </p:spPr>
      </p:pic>
      <p:pic>
        <p:nvPicPr>
          <p:cNvPr id="6" name="图片 5" descr="2"/>
          <p:cNvPicPr>
            <a:picLocks noChangeAspect="1"/>
          </p:cNvPicPr>
          <p:nvPr/>
        </p:nvPicPr>
        <p:blipFill>
          <a:blip r:embed="rId5"/>
          <a:srcRect l="56822" t="16332" r="8997" b="12291"/>
          <a:stretch>
            <a:fillRect/>
          </a:stretch>
        </p:blipFill>
        <p:spPr>
          <a:xfrm>
            <a:off x="9058275" y="3143885"/>
            <a:ext cx="3161665" cy="3714115"/>
          </a:xfrm>
          <a:prstGeom prst="rect">
            <a:avLst/>
          </a:prstGeom>
        </p:spPr>
      </p:pic>
      <p:pic>
        <p:nvPicPr>
          <p:cNvPr id="7" name="图片 6" descr="3"/>
          <p:cNvPicPr>
            <a:picLocks noChangeAspect="1"/>
          </p:cNvPicPr>
          <p:nvPr/>
        </p:nvPicPr>
        <p:blipFill>
          <a:blip r:embed="rId6"/>
          <a:srcRect l="13258" t="17510" r="57769" b="13470"/>
          <a:stretch>
            <a:fillRect/>
          </a:stretch>
        </p:blipFill>
        <p:spPr>
          <a:xfrm>
            <a:off x="372110" y="2967355"/>
            <a:ext cx="2914015" cy="3904615"/>
          </a:xfrm>
          <a:prstGeom prst="rect">
            <a:avLst/>
          </a:prstGeom>
        </p:spPr>
      </p:pic>
      <p:pic>
        <p:nvPicPr>
          <p:cNvPr id="10" name="图片 9" descr="9"/>
          <p:cNvPicPr>
            <a:picLocks noChangeAspect="1"/>
          </p:cNvPicPr>
          <p:nvPr/>
        </p:nvPicPr>
        <p:blipFill>
          <a:blip r:embed="rId4"/>
          <a:srcRect l="87600" t="9934" b="52026"/>
          <a:stretch>
            <a:fillRect/>
          </a:stretch>
        </p:blipFill>
        <p:spPr>
          <a:xfrm>
            <a:off x="11242675" y="0"/>
            <a:ext cx="977265" cy="1686560"/>
          </a:xfrm>
          <a:prstGeom prst="rect">
            <a:avLst/>
          </a:prstGeom>
        </p:spPr>
      </p:pic>
      <p:pic>
        <p:nvPicPr>
          <p:cNvPr id="8" name="Picture 7">
            <a:extLst>
              <a:ext uri="{FF2B5EF4-FFF2-40B4-BE49-F238E27FC236}">
                <a16:creationId xmlns:a16="http://schemas.microsoft.com/office/drawing/2014/main" id="{FCB41529-5B58-0260-0DE3-FFFAE2A2E011}"/>
              </a:ext>
            </a:extLst>
          </p:cNvPr>
          <p:cNvPicPr>
            <a:picLocks noChangeAspect="1"/>
          </p:cNvPicPr>
          <p:nvPr/>
        </p:nvPicPr>
        <p:blipFill>
          <a:blip r:embed="rId7"/>
          <a:stretch>
            <a:fillRect/>
          </a:stretch>
        </p:blipFill>
        <p:spPr>
          <a:xfrm>
            <a:off x="2641260" y="2331710"/>
            <a:ext cx="7827942" cy="1322947"/>
          </a:xfrm>
          <a:prstGeom prst="rect">
            <a:avLst/>
          </a:prstGeom>
        </p:spPr>
      </p:pic>
    </p:spTree>
  </p:cSld>
  <p:clrMapOvr>
    <a:masterClrMapping/>
  </p:clrMapOvr>
  <p:transition>
    <p:fade/>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FF2E54F2-539A-E6B3-A3C3-B2FE9861D2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0668" y="2344312"/>
            <a:ext cx="2719340" cy="3353382"/>
          </a:xfrm>
          <a:prstGeom prst="rect">
            <a:avLst/>
          </a:prstGeom>
        </p:spPr>
      </p:pic>
      <p:sp>
        <p:nvSpPr>
          <p:cNvPr id="6" name="Speech Bubble: Rectangle with Corners Rounded 5">
            <a:extLst>
              <a:ext uri="{FF2B5EF4-FFF2-40B4-BE49-F238E27FC236}">
                <a16:creationId xmlns:a16="http://schemas.microsoft.com/office/drawing/2014/main" id="{6B4B5D6F-5797-EB14-3242-015909C2A9EA}"/>
              </a:ext>
            </a:extLst>
          </p:cNvPr>
          <p:cNvSpPr/>
          <p:nvPr/>
        </p:nvSpPr>
        <p:spPr>
          <a:xfrm>
            <a:off x="4584957" y="1664414"/>
            <a:ext cx="6644697" cy="2356590"/>
          </a:xfrm>
          <a:custGeom>
            <a:avLst/>
            <a:gdLst>
              <a:gd name="connsiteX0" fmla="*/ 0 w 6644697"/>
              <a:gd name="connsiteY0" fmla="*/ 392773 h 2356590"/>
              <a:gd name="connsiteX1" fmla="*/ 392773 w 6644697"/>
              <a:gd name="connsiteY1" fmla="*/ 0 h 2356590"/>
              <a:gd name="connsiteX2" fmla="*/ 1107450 w 6644697"/>
              <a:gd name="connsiteY2" fmla="*/ 0 h 2356590"/>
              <a:gd name="connsiteX3" fmla="*/ 1107450 w 6644697"/>
              <a:gd name="connsiteY3" fmla="*/ 0 h 2356590"/>
              <a:gd name="connsiteX4" fmla="*/ 2768624 w 6644697"/>
              <a:gd name="connsiteY4" fmla="*/ 0 h 2356590"/>
              <a:gd name="connsiteX5" fmla="*/ 6251924 w 6644697"/>
              <a:gd name="connsiteY5" fmla="*/ 0 h 2356590"/>
              <a:gd name="connsiteX6" fmla="*/ 6644697 w 6644697"/>
              <a:gd name="connsiteY6" fmla="*/ 392773 h 2356590"/>
              <a:gd name="connsiteX7" fmla="*/ 6644697 w 6644697"/>
              <a:gd name="connsiteY7" fmla="*/ 1374678 h 2356590"/>
              <a:gd name="connsiteX8" fmla="*/ 6644697 w 6644697"/>
              <a:gd name="connsiteY8" fmla="*/ 1374678 h 2356590"/>
              <a:gd name="connsiteX9" fmla="*/ 6644697 w 6644697"/>
              <a:gd name="connsiteY9" fmla="*/ 1963825 h 2356590"/>
              <a:gd name="connsiteX10" fmla="*/ 6644697 w 6644697"/>
              <a:gd name="connsiteY10" fmla="*/ 1963817 h 2356590"/>
              <a:gd name="connsiteX11" fmla="*/ 6251924 w 6644697"/>
              <a:gd name="connsiteY11" fmla="*/ 2356590 h 2356590"/>
              <a:gd name="connsiteX12" fmla="*/ 2768624 w 6644697"/>
              <a:gd name="connsiteY12" fmla="*/ 2356590 h 2356590"/>
              <a:gd name="connsiteX13" fmla="*/ 1107450 w 6644697"/>
              <a:gd name="connsiteY13" fmla="*/ 2356590 h 2356590"/>
              <a:gd name="connsiteX14" fmla="*/ 1107450 w 6644697"/>
              <a:gd name="connsiteY14" fmla="*/ 2356590 h 2356590"/>
              <a:gd name="connsiteX15" fmla="*/ 392773 w 6644697"/>
              <a:gd name="connsiteY15" fmla="*/ 2356590 h 2356590"/>
              <a:gd name="connsiteX16" fmla="*/ 0 w 6644697"/>
              <a:gd name="connsiteY16" fmla="*/ 1963817 h 2356590"/>
              <a:gd name="connsiteX17" fmla="*/ 0 w 6644697"/>
              <a:gd name="connsiteY17" fmla="*/ 1963825 h 2356590"/>
              <a:gd name="connsiteX18" fmla="*/ -863279 w 6644697"/>
              <a:gd name="connsiteY18" fmla="*/ 2248635 h 2356590"/>
              <a:gd name="connsiteX19" fmla="*/ 0 w 6644697"/>
              <a:gd name="connsiteY19" fmla="*/ 1374678 h 2356590"/>
              <a:gd name="connsiteX20" fmla="*/ 0 w 6644697"/>
              <a:gd name="connsiteY20" fmla="*/ 392773 h 2356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644697" h="2356590" fill="none" extrusionOk="0">
                <a:moveTo>
                  <a:pt x="0" y="392773"/>
                </a:moveTo>
                <a:cubicBezTo>
                  <a:pt x="-2009" y="173528"/>
                  <a:pt x="189742" y="-9283"/>
                  <a:pt x="392773" y="0"/>
                </a:cubicBezTo>
                <a:cubicBezTo>
                  <a:pt x="593699" y="-15989"/>
                  <a:pt x="904229" y="-55316"/>
                  <a:pt x="1107450" y="0"/>
                </a:cubicBezTo>
                <a:lnTo>
                  <a:pt x="1107450" y="0"/>
                </a:lnTo>
                <a:cubicBezTo>
                  <a:pt x="1531251" y="121052"/>
                  <a:pt x="2390963" y="-148064"/>
                  <a:pt x="2768624" y="0"/>
                </a:cubicBezTo>
                <a:cubicBezTo>
                  <a:pt x="4166316" y="80205"/>
                  <a:pt x="4781377" y="108693"/>
                  <a:pt x="6251924" y="0"/>
                </a:cubicBezTo>
                <a:cubicBezTo>
                  <a:pt x="6454364" y="27210"/>
                  <a:pt x="6652386" y="208142"/>
                  <a:pt x="6644697" y="392773"/>
                </a:cubicBezTo>
                <a:cubicBezTo>
                  <a:pt x="6663225" y="618347"/>
                  <a:pt x="6704887" y="1013461"/>
                  <a:pt x="6644697" y="1374678"/>
                </a:cubicBezTo>
                <a:lnTo>
                  <a:pt x="6644697" y="1374678"/>
                </a:lnTo>
                <a:cubicBezTo>
                  <a:pt x="6688284" y="1596644"/>
                  <a:pt x="6695374" y="1684859"/>
                  <a:pt x="6644697" y="1963825"/>
                </a:cubicBezTo>
                <a:lnTo>
                  <a:pt x="6644697" y="1963817"/>
                </a:lnTo>
                <a:cubicBezTo>
                  <a:pt x="6625588" y="2153777"/>
                  <a:pt x="6494460" y="2376820"/>
                  <a:pt x="6251924" y="2356590"/>
                </a:cubicBezTo>
                <a:cubicBezTo>
                  <a:pt x="4551553" y="2433558"/>
                  <a:pt x="3656958" y="2367231"/>
                  <a:pt x="2768624" y="2356590"/>
                </a:cubicBezTo>
                <a:cubicBezTo>
                  <a:pt x="1991113" y="2480071"/>
                  <a:pt x="1408754" y="2424766"/>
                  <a:pt x="1107450" y="2356590"/>
                </a:cubicBezTo>
                <a:lnTo>
                  <a:pt x="1107450" y="2356590"/>
                </a:lnTo>
                <a:cubicBezTo>
                  <a:pt x="883122" y="2364540"/>
                  <a:pt x="707952" y="2394551"/>
                  <a:pt x="392773" y="2356590"/>
                </a:cubicBezTo>
                <a:cubicBezTo>
                  <a:pt x="197806" y="2352215"/>
                  <a:pt x="4395" y="2174670"/>
                  <a:pt x="0" y="1963817"/>
                </a:cubicBezTo>
                <a:lnTo>
                  <a:pt x="0" y="1963825"/>
                </a:lnTo>
                <a:cubicBezTo>
                  <a:pt x="-138244" y="1973279"/>
                  <a:pt x="-615896" y="2094687"/>
                  <a:pt x="-863279" y="2248635"/>
                </a:cubicBezTo>
                <a:cubicBezTo>
                  <a:pt x="-574941" y="1995512"/>
                  <a:pt x="-171625" y="1508807"/>
                  <a:pt x="0" y="1374678"/>
                </a:cubicBezTo>
                <a:cubicBezTo>
                  <a:pt x="9680" y="1228859"/>
                  <a:pt x="-2831" y="779967"/>
                  <a:pt x="0" y="392773"/>
                </a:cubicBezTo>
                <a:close/>
              </a:path>
              <a:path w="6644697" h="2356590" stroke="0" extrusionOk="0">
                <a:moveTo>
                  <a:pt x="0" y="392773"/>
                </a:moveTo>
                <a:cubicBezTo>
                  <a:pt x="-13279" y="153733"/>
                  <a:pt x="177836" y="-3276"/>
                  <a:pt x="392773" y="0"/>
                </a:cubicBezTo>
                <a:cubicBezTo>
                  <a:pt x="485304" y="-3410"/>
                  <a:pt x="790177" y="-48591"/>
                  <a:pt x="1107450" y="0"/>
                </a:cubicBezTo>
                <a:lnTo>
                  <a:pt x="1107450" y="0"/>
                </a:lnTo>
                <a:cubicBezTo>
                  <a:pt x="1573933" y="42570"/>
                  <a:pt x="2078891" y="79022"/>
                  <a:pt x="2768624" y="0"/>
                </a:cubicBezTo>
                <a:cubicBezTo>
                  <a:pt x="4218415" y="3200"/>
                  <a:pt x="5227504" y="-87910"/>
                  <a:pt x="6251924" y="0"/>
                </a:cubicBezTo>
                <a:cubicBezTo>
                  <a:pt x="6461313" y="25960"/>
                  <a:pt x="6639911" y="198160"/>
                  <a:pt x="6644697" y="392773"/>
                </a:cubicBezTo>
                <a:cubicBezTo>
                  <a:pt x="6617532" y="877221"/>
                  <a:pt x="6606350" y="1095577"/>
                  <a:pt x="6644697" y="1374678"/>
                </a:cubicBezTo>
                <a:lnTo>
                  <a:pt x="6644697" y="1374678"/>
                </a:lnTo>
                <a:cubicBezTo>
                  <a:pt x="6600684" y="1630151"/>
                  <a:pt x="6665322" y="1797117"/>
                  <a:pt x="6644697" y="1963825"/>
                </a:cubicBezTo>
                <a:lnTo>
                  <a:pt x="6644697" y="1963817"/>
                </a:lnTo>
                <a:cubicBezTo>
                  <a:pt x="6643248" y="2183086"/>
                  <a:pt x="6472150" y="2368921"/>
                  <a:pt x="6251924" y="2356590"/>
                </a:cubicBezTo>
                <a:cubicBezTo>
                  <a:pt x="4758983" y="2211675"/>
                  <a:pt x="4114144" y="2300652"/>
                  <a:pt x="2768624" y="2356590"/>
                </a:cubicBezTo>
                <a:cubicBezTo>
                  <a:pt x="2246710" y="2295335"/>
                  <a:pt x="1314672" y="2422485"/>
                  <a:pt x="1107450" y="2356590"/>
                </a:cubicBezTo>
                <a:lnTo>
                  <a:pt x="1107450" y="2356590"/>
                </a:lnTo>
                <a:cubicBezTo>
                  <a:pt x="764723" y="2376700"/>
                  <a:pt x="483355" y="2357405"/>
                  <a:pt x="392773" y="2356590"/>
                </a:cubicBezTo>
                <a:cubicBezTo>
                  <a:pt x="181898" y="2375994"/>
                  <a:pt x="2190" y="2176971"/>
                  <a:pt x="0" y="1963817"/>
                </a:cubicBezTo>
                <a:lnTo>
                  <a:pt x="0" y="1963825"/>
                </a:lnTo>
                <a:cubicBezTo>
                  <a:pt x="-319383" y="2146864"/>
                  <a:pt x="-739443" y="2261987"/>
                  <a:pt x="-863279" y="2248635"/>
                </a:cubicBezTo>
                <a:cubicBezTo>
                  <a:pt x="-568409" y="1985090"/>
                  <a:pt x="-319680" y="1654432"/>
                  <a:pt x="0" y="1374678"/>
                </a:cubicBezTo>
                <a:cubicBezTo>
                  <a:pt x="-71459" y="1152028"/>
                  <a:pt x="-58871" y="505093"/>
                  <a:pt x="0" y="392773"/>
                </a:cubicBezTo>
                <a:close/>
              </a:path>
            </a:pathLst>
          </a:custGeom>
          <a:solidFill>
            <a:srgbClr val="CCFFFF"/>
          </a:solidFill>
          <a:ln w="38100">
            <a:solidFill>
              <a:srgbClr val="FF6600"/>
            </a:solidFill>
            <a:extLst>
              <a:ext uri="{C807C97D-BFC1-408E-A445-0C87EB9F89A2}">
                <ask:lineSketchStyleProps xmlns:ask="http://schemas.microsoft.com/office/drawing/2018/sketchyshapes" sd="1910907648">
                  <a:prstGeom prst="wedgeRoundRectCallout">
                    <a:avLst>
                      <a:gd name="adj1" fmla="val -62992"/>
                      <a:gd name="adj2" fmla="val 45419"/>
                      <a:gd name="adj3" fmla="val 16667"/>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4400" b="1" dirty="0" err="1">
                <a:solidFill>
                  <a:prstClr val="black"/>
                </a:solidFill>
                <a:latin typeface="Calibri" panose="020F0502020204030204"/>
              </a:rPr>
              <a:t>Trong</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bài</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Tiếng</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nói</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của</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cỏ</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cây</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em</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có</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từ</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nào</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chưa</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hiểu</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nghĩa</a:t>
            </a:r>
            <a:r>
              <a:rPr lang="en-US" sz="4400" b="1" dirty="0">
                <a:solidFill>
                  <a:prstClr val="black"/>
                </a:solidFill>
                <a:latin typeface="Calibri" panose="020F0502020204030204"/>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cartoon of a cat wearing glasses&#10;&#10;Description automatically generated with low confidence">
            <a:extLst>
              <a:ext uri="{FF2B5EF4-FFF2-40B4-BE49-F238E27FC236}">
                <a16:creationId xmlns:a16="http://schemas.microsoft.com/office/drawing/2014/main" id="{0706244F-BE8B-B823-915B-B6FFE169346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48090" y="1"/>
            <a:ext cx="3451879" cy="4829473"/>
          </a:xfrm>
          <a:prstGeom prst="rect">
            <a:avLst/>
          </a:prstGeom>
        </p:spPr>
      </p:pic>
      <p:sp>
        <p:nvSpPr>
          <p:cNvPr id="14" name="TextBox 13">
            <a:extLst>
              <a:ext uri="{FF2B5EF4-FFF2-40B4-BE49-F238E27FC236}">
                <a16:creationId xmlns:a16="http://schemas.microsoft.com/office/drawing/2014/main" id="{73F3C310-E19D-28EA-5D82-A7D189617CBE}"/>
              </a:ext>
            </a:extLst>
          </p:cNvPr>
          <p:cNvSpPr txBox="1"/>
          <p:nvPr/>
        </p:nvSpPr>
        <p:spPr>
          <a:xfrm>
            <a:off x="656688" y="321763"/>
            <a:ext cx="9202057" cy="923330"/>
          </a:xfrm>
          <a:prstGeom prst="rect">
            <a:avLst/>
          </a:prstGeom>
          <a:noFill/>
        </p:spPr>
        <p:txBody>
          <a:bodyPr wrap="square" rtlCol="0">
            <a:spAutoFit/>
          </a:bodyPr>
          <a:lstStyle/>
          <a:p>
            <a:pPr defTabSz="914377">
              <a:defRPr/>
            </a:pPr>
            <a:r>
              <a:rPr lang="en-US" sz="5400" b="1" dirty="0" err="1">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Giải</a:t>
            </a:r>
            <a:r>
              <a:rPr lang="en-US" sz="5400" b="1" dirty="0">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5400" b="1" dirty="0" err="1">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thích</a:t>
            </a:r>
            <a:r>
              <a:rPr lang="en-US" sz="5400" b="1" dirty="0">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5400" b="1" dirty="0" err="1">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nghĩa</a:t>
            </a:r>
            <a:r>
              <a:rPr lang="en-US" sz="5400" b="1" dirty="0">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5400" b="1" dirty="0" err="1">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từ</a:t>
            </a:r>
            <a:r>
              <a:rPr lang="en-US" sz="5400" b="1" dirty="0">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5400" b="1" dirty="0" err="1">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khó</a:t>
            </a:r>
            <a:r>
              <a:rPr lang="en-US" sz="5400" b="1" dirty="0">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5400" b="1" dirty="0" err="1">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hiểu</a:t>
            </a:r>
            <a:endParaRPr lang="en-US" sz="5400" b="1" dirty="0">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sp>
        <p:nvSpPr>
          <p:cNvPr id="15" name="Rectangle: Rounded Corners 14">
            <a:extLst>
              <a:ext uri="{FF2B5EF4-FFF2-40B4-BE49-F238E27FC236}">
                <a16:creationId xmlns:a16="http://schemas.microsoft.com/office/drawing/2014/main" id="{692290FB-F227-4D43-AA5A-E426DABA075D}"/>
              </a:ext>
            </a:extLst>
          </p:cNvPr>
          <p:cNvSpPr/>
          <p:nvPr/>
        </p:nvSpPr>
        <p:spPr>
          <a:xfrm>
            <a:off x="728285" y="1682986"/>
            <a:ext cx="7820291" cy="1453619"/>
          </a:xfrm>
          <a:custGeom>
            <a:avLst/>
            <a:gdLst>
              <a:gd name="connsiteX0" fmla="*/ 0 w 7820291"/>
              <a:gd name="connsiteY0" fmla="*/ 242275 h 1453619"/>
              <a:gd name="connsiteX1" fmla="*/ 242275 w 7820291"/>
              <a:gd name="connsiteY1" fmla="*/ 0 h 1453619"/>
              <a:gd name="connsiteX2" fmla="*/ 689088 w 7820291"/>
              <a:gd name="connsiteY2" fmla="*/ 0 h 1453619"/>
              <a:gd name="connsiteX3" fmla="*/ 1355974 w 7820291"/>
              <a:gd name="connsiteY3" fmla="*/ 0 h 1453619"/>
              <a:gd name="connsiteX4" fmla="*/ 2022859 w 7820291"/>
              <a:gd name="connsiteY4" fmla="*/ 0 h 1453619"/>
              <a:gd name="connsiteX5" fmla="*/ 2836460 w 7820291"/>
              <a:gd name="connsiteY5" fmla="*/ 0 h 1453619"/>
              <a:gd name="connsiteX6" fmla="*/ 3283273 w 7820291"/>
              <a:gd name="connsiteY6" fmla="*/ 0 h 1453619"/>
              <a:gd name="connsiteX7" fmla="*/ 3876801 w 7820291"/>
              <a:gd name="connsiteY7" fmla="*/ 0 h 1453619"/>
              <a:gd name="connsiteX8" fmla="*/ 4470329 w 7820291"/>
              <a:gd name="connsiteY8" fmla="*/ 0 h 1453619"/>
              <a:gd name="connsiteX9" fmla="*/ 5210572 w 7820291"/>
              <a:gd name="connsiteY9" fmla="*/ 0 h 1453619"/>
              <a:gd name="connsiteX10" fmla="*/ 6024173 w 7820291"/>
              <a:gd name="connsiteY10" fmla="*/ 0 h 1453619"/>
              <a:gd name="connsiteX11" fmla="*/ 6837773 w 7820291"/>
              <a:gd name="connsiteY11" fmla="*/ 0 h 1453619"/>
              <a:gd name="connsiteX12" fmla="*/ 7578016 w 7820291"/>
              <a:gd name="connsiteY12" fmla="*/ 0 h 1453619"/>
              <a:gd name="connsiteX13" fmla="*/ 7820291 w 7820291"/>
              <a:gd name="connsiteY13" fmla="*/ 242275 h 1453619"/>
              <a:gd name="connsiteX14" fmla="*/ 7820291 w 7820291"/>
              <a:gd name="connsiteY14" fmla="*/ 707428 h 1453619"/>
              <a:gd name="connsiteX15" fmla="*/ 7820291 w 7820291"/>
              <a:gd name="connsiteY15" fmla="*/ 1211344 h 1453619"/>
              <a:gd name="connsiteX16" fmla="*/ 7578016 w 7820291"/>
              <a:gd name="connsiteY16" fmla="*/ 1453619 h 1453619"/>
              <a:gd name="connsiteX17" fmla="*/ 6911130 w 7820291"/>
              <a:gd name="connsiteY17" fmla="*/ 1453619 h 1453619"/>
              <a:gd name="connsiteX18" fmla="*/ 6390960 w 7820291"/>
              <a:gd name="connsiteY18" fmla="*/ 1453619 h 1453619"/>
              <a:gd name="connsiteX19" fmla="*/ 5724074 w 7820291"/>
              <a:gd name="connsiteY19" fmla="*/ 1453619 h 1453619"/>
              <a:gd name="connsiteX20" fmla="*/ 5130546 w 7820291"/>
              <a:gd name="connsiteY20" fmla="*/ 1453619 h 1453619"/>
              <a:gd name="connsiteX21" fmla="*/ 4610375 w 7820291"/>
              <a:gd name="connsiteY21" fmla="*/ 1453619 h 1453619"/>
              <a:gd name="connsiteX22" fmla="*/ 3796775 w 7820291"/>
              <a:gd name="connsiteY22" fmla="*/ 1453619 h 1453619"/>
              <a:gd name="connsiteX23" fmla="*/ 3203247 w 7820291"/>
              <a:gd name="connsiteY23" fmla="*/ 1453619 h 1453619"/>
              <a:gd name="connsiteX24" fmla="*/ 2463004 w 7820291"/>
              <a:gd name="connsiteY24" fmla="*/ 1453619 h 1453619"/>
              <a:gd name="connsiteX25" fmla="*/ 1722761 w 7820291"/>
              <a:gd name="connsiteY25" fmla="*/ 1453619 h 1453619"/>
              <a:gd name="connsiteX26" fmla="*/ 1202590 w 7820291"/>
              <a:gd name="connsiteY26" fmla="*/ 1453619 h 1453619"/>
              <a:gd name="connsiteX27" fmla="*/ 242275 w 7820291"/>
              <a:gd name="connsiteY27" fmla="*/ 1453619 h 1453619"/>
              <a:gd name="connsiteX28" fmla="*/ 0 w 7820291"/>
              <a:gd name="connsiteY28" fmla="*/ 1211344 h 1453619"/>
              <a:gd name="connsiteX29" fmla="*/ 0 w 7820291"/>
              <a:gd name="connsiteY29" fmla="*/ 755882 h 1453619"/>
              <a:gd name="connsiteX30" fmla="*/ 0 w 7820291"/>
              <a:gd name="connsiteY30" fmla="*/ 242275 h 1453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820291" h="1453619" fill="none" extrusionOk="0">
                <a:moveTo>
                  <a:pt x="0" y="242275"/>
                </a:moveTo>
                <a:cubicBezTo>
                  <a:pt x="19853" y="121257"/>
                  <a:pt x="77011" y="9012"/>
                  <a:pt x="242275" y="0"/>
                </a:cubicBezTo>
                <a:cubicBezTo>
                  <a:pt x="366021" y="7035"/>
                  <a:pt x="593496" y="6745"/>
                  <a:pt x="689088" y="0"/>
                </a:cubicBezTo>
                <a:cubicBezTo>
                  <a:pt x="784680" y="-6745"/>
                  <a:pt x="1161113" y="-3629"/>
                  <a:pt x="1355974" y="0"/>
                </a:cubicBezTo>
                <a:cubicBezTo>
                  <a:pt x="1550835" y="3629"/>
                  <a:pt x="1731607" y="-10388"/>
                  <a:pt x="2022859" y="0"/>
                </a:cubicBezTo>
                <a:cubicBezTo>
                  <a:pt x="2314111" y="10388"/>
                  <a:pt x="2630287" y="20438"/>
                  <a:pt x="2836460" y="0"/>
                </a:cubicBezTo>
                <a:cubicBezTo>
                  <a:pt x="3042633" y="-20438"/>
                  <a:pt x="3182592" y="-21121"/>
                  <a:pt x="3283273" y="0"/>
                </a:cubicBezTo>
                <a:cubicBezTo>
                  <a:pt x="3383954" y="21121"/>
                  <a:pt x="3752389" y="10081"/>
                  <a:pt x="3876801" y="0"/>
                </a:cubicBezTo>
                <a:cubicBezTo>
                  <a:pt x="4001213" y="-10081"/>
                  <a:pt x="4215953" y="-6482"/>
                  <a:pt x="4470329" y="0"/>
                </a:cubicBezTo>
                <a:cubicBezTo>
                  <a:pt x="4724705" y="6482"/>
                  <a:pt x="4853970" y="25585"/>
                  <a:pt x="5210572" y="0"/>
                </a:cubicBezTo>
                <a:cubicBezTo>
                  <a:pt x="5567174" y="-25585"/>
                  <a:pt x="5763692" y="-37252"/>
                  <a:pt x="6024173" y="0"/>
                </a:cubicBezTo>
                <a:cubicBezTo>
                  <a:pt x="6284654" y="37252"/>
                  <a:pt x="6548794" y="16861"/>
                  <a:pt x="6837773" y="0"/>
                </a:cubicBezTo>
                <a:cubicBezTo>
                  <a:pt x="7126752" y="-16861"/>
                  <a:pt x="7334404" y="24859"/>
                  <a:pt x="7578016" y="0"/>
                </a:cubicBezTo>
                <a:cubicBezTo>
                  <a:pt x="7724315" y="-28715"/>
                  <a:pt x="7796531" y="90863"/>
                  <a:pt x="7820291" y="242275"/>
                </a:cubicBezTo>
                <a:cubicBezTo>
                  <a:pt x="7799179" y="418203"/>
                  <a:pt x="7827122" y="521594"/>
                  <a:pt x="7820291" y="707428"/>
                </a:cubicBezTo>
                <a:cubicBezTo>
                  <a:pt x="7813460" y="893262"/>
                  <a:pt x="7837142" y="980726"/>
                  <a:pt x="7820291" y="1211344"/>
                </a:cubicBezTo>
                <a:cubicBezTo>
                  <a:pt x="7817752" y="1367576"/>
                  <a:pt x="7696515" y="1450759"/>
                  <a:pt x="7578016" y="1453619"/>
                </a:cubicBezTo>
                <a:cubicBezTo>
                  <a:pt x="7316060" y="1458247"/>
                  <a:pt x="7222701" y="1433424"/>
                  <a:pt x="6911130" y="1453619"/>
                </a:cubicBezTo>
                <a:cubicBezTo>
                  <a:pt x="6599559" y="1473814"/>
                  <a:pt x="6638825" y="1471571"/>
                  <a:pt x="6390960" y="1453619"/>
                </a:cubicBezTo>
                <a:cubicBezTo>
                  <a:pt x="6143095" y="1435668"/>
                  <a:pt x="5913417" y="1472996"/>
                  <a:pt x="5724074" y="1453619"/>
                </a:cubicBezTo>
                <a:cubicBezTo>
                  <a:pt x="5534731" y="1434242"/>
                  <a:pt x="5333629" y="1436660"/>
                  <a:pt x="5130546" y="1453619"/>
                </a:cubicBezTo>
                <a:cubicBezTo>
                  <a:pt x="4927463" y="1470578"/>
                  <a:pt x="4763788" y="1433887"/>
                  <a:pt x="4610375" y="1453619"/>
                </a:cubicBezTo>
                <a:cubicBezTo>
                  <a:pt x="4456962" y="1473351"/>
                  <a:pt x="4010280" y="1476519"/>
                  <a:pt x="3796775" y="1453619"/>
                </a:cubicBezTo>
                <a:cubicBezTo>
                  <a:pt x="3583270" y="1430719"/>
                  <a:pt x="3492673" y="1457292"/>
                  <a:pt x="3203247" y="1453619"/>
                </a:cubicBezTo>
                <a:cubicBezTo>
                  <a:pt x="2913821" y="1449946"/>
                  <a:pt x="2789382" y="1470260"/>
                  <a:pt x="2463004" y="1453619"/>
                </a:cubicBezTo>
                <a:cubicBezTo>
                  <a:pt x="2136626" y="1436978"/>
                  <a:pt x="1991157" y="1447486"/>
                  <a:pt x="1722761" y="1453619"/>
                </a:cubicBezTo>
                <a:cubicBezTo>
                  <a:pt x="1454365" y="1459752"/>
                  <a:pt x="1336282" y="1477480"/>
                  <a:pt x="1202590" y="1453619"/>
                </a:cubicBezTo>
                <a:cubicBezTo>
                  <a:pt x="1068898" y="1429758"/>
                  <a:pt x="441247" y="1479569"/>
                  <a:pt x="242275" y="1453619"/>
                </a:cubicBezTo>
                <a:cubicBezTo>
                  <a:pt x="126435" y="1458535"/>
                  <a:pt x="6712" y="1337173"/>
                  <a:pt x="0" y="1211344"/>
                </a:cubicBezTo>
                <a:cubicBezTo>
                  <a:pt x="-10460" y="1037637"/>
                  <a:pt x="874" y="873544"/>
                  <a:pt x="0" y="755882"/>
                </a:cubicBezTo>
                <a:cubicBezTo>
                  <a:pt x="-874" y="638220"/>
                  <a:pt x="23306" y="361822"/>
                  <a:pt x="0" y="242275"/>
                </a:cubicBezTo>
                <a:close/>
              </a:path>
              <a:path w="7820291" h="1453619" stroke="0" extrusionOk="0">
                <a:moveTo>
                  <a:pt x="0" y="242275"/>
                </a:moveTo>
                <a:cubicBezTo>
                  <a:pt x="11109" y="136288"/>
                  <a:pt x="112162" y="-2607"/>
                  <a:pt x="242275" y="0"/>
                </a:cubicBezTo>
                <a:cubicBezTo>
                  <a:pt x="442221" y="-8976"/>
                  <a:pt x="611383" y="10183"/>
                  <a:pt x="909161" y="0"/>
                </a:cubicBezTo>
                <a:cubicBezTo>
                  <a:pt x="1206939" y="-10183"/>
                  <a:pt x="1355693" y="25503"/>
                  <a:pt x="1722761" y="0"/>
                </a:cubicBezTo>
                <a:cubicBezTo>
                  <a:pt x="2089829" y="-25503"/>
                  <a:pt x="2352992" y="-28784"/>
                  <a:pt x="2536361" y="0"/>
                </a:cubicBezTo>
                <a:cubicBezTo>
                  <a:pt x="2719730" y="28784"/>
                  <a:pt x="2878311" y="12223"/>
                  <a:pt x="2983175" y="0"/>
                </a:cubicBezTo>
                <a:cubicBezTo>
                  <a:pt x="3088039" y="-12223"/>
                  <a:pt x="3527522" y="20809"/>
                  <a:pt x="3796775" y="0"/>
                </a:cubicBezTo>
                <a:cubicBezTo>
                  <a:pt x="4066028" y="-20809"/>
                  <a:pt x="4123826" y="1937"/>
                  <a:pt x="4243588" y="0"/>
                </a:cubicBezTo>
                <a:cubicBezTo>
                  <a:pt x="4363350" y="-1937"/>
                  <a:pt x="4513802" y="-13296"/>
                  <a:pt x="4690402" y="0"/>
                </a:cubicBezTo>
                <a:cubicBezTo>
                  <a:pt x="4867002" y="13296"/>
                  <a:pt x="5040777" y="20626"/>
                  <a:pt x="5210572" y="0"/>
                </a:cubicBezTo>
                <a:cubicBezTo>
                  <a:pt x="5380367" y="-20626"/>
                  <a:pt x="5738760" y="-27686"/>
                  <a:pt x="5877458" y="0"/>
                </a:cubicBezTo>
                <a:cubicBezTo>
                  <a:pt x="6016156" y="27686"/>
                  <a:pt x="6140210" y="-23421"/>
                  <a:pt x="6397629" y="0"/>
                </a:cubicBezTo>
                <a:cubicBezTo>
                  <a:pt x="6655048" y="23421"/>
                  <a:pt x="6744230" y="17611"/>
                  <a:pt x="6844442" y="0"/>
                </a:cubicBezTo>
                <a:cubicBezTo>
                  <a:pt x="6944654" y="-17611"/>
                  <a:pt x="7237025" y="-1178"/>
                  <a:pt x="7578016" y="0"/>
                </a:cubicBezTo>
                <a:cubicBezTo>
                  <a:pt x="7733707" y="13754"/>
                  <a:pt x="7828850" y="115448"/>
                  <a:pt x="7820291" y="242275"/>
                </a:cubicBezTo>
                <a:cubicBezTo>
                  <a:pt x="7833159" y="338224"/>
                  <a:pt x="7831043" y="578210"/>
                  <a:pt x="7820291" y="697737"/>
                </a:cubicBezTo>
                <a:cubicBezTo>
                  <a:pt x="7809539" y="817264"/>
                  <a:pt x="7804259" y="972215"/>
                  <a:pt x="7820291" y="1211344"/>
                </a:cubicBezTo>
                <a:cubicBezTo>
                  <a:pt x="7812424" y="1371580"/>
                  <a:pt x="7726359" y="1437059"/>
                  <a:pt x="7578016" y="1453619"/>
                </a:cubicBezTo>
                <a:cubicBezTo>
                  <a:pt x="7360184" y="1481318"/>
                  <a:pt x="7225495" y="1426674"/>
                  <a:pt x="6984488" y="1453619"/>
                </a:cubicBezTo>
                <a:cubicBezTo>
                  <a:pt x="6743481" y="1480564"/>
                  <a:pt x="6653592" y="1441498"/>
                  <a:pt x="6390960" y="1453619"/>
                </a:cubicBezTo>
                <a:cubicBezTo>
                  <a:pt x="6128328" y="1465740"/>
                  <a:pt x="6003693" y="1471087"/>
                  <a:pt x="5870789" y="1453619"/>
                </a:cubicBezTo>
                <a:cubicBezTo>
                  <a:pt x="5737885" y="1436151"/>
                  <a:pt x="5409139" y="1470677"/>
                  <a:pt x="5277261" y="1453619"/>
                </a:cubicBezTo>
                <a:cubicBezTo>
                  <a:pt x="5145383" y="1436561"/>
                  <a:pt x="4925320" y="1435305"/>
                  <a:pt x="4757090" y="1453619"/>
                </a:cubicBezTo>
                <a:cubicBezTo>
                  <a:pt x="4588860" y="1471933"/>
                  <a:pt x="4524474" y="1434065"/>
                  <a:pt x="4310277" y="1453619"/>
                </a:cubicBezTo>
                <a:cubicBezTo>
                  <a:pt x="4096080" y="1473173"/>
                  <a:pt x="3972590" y="1428870"/>
                  <a:pt x="3790106" y="1453619"/>
                </a:cubicBezTo>
                <a:cubicBezTo>
                  <a:pt x="3607622" y="1478368"/>
                  <a:pt x="3472240" y="1471751"/>
                  <a:pt x="3343293" y="1453619"/>
                </a:cubicBezTo>
                <a:cubicBezTo>
                  <a:pt x="3214346" y="1435487"/>
                  <a:pt x="2931929" y="1461528"/>
                  <a:pt x="2823122" y="1453619"/>
                </a:cubicBezTo>
                <a:cubicBezTo>
                  <a:pt x="2714315" y="1445710"/>
                  <a:pt x="2405013" y="1448167"/>
                  <a:pt x="2082879" y="1453619"/>
                </a:cubicBezTo>
                <a:cubicBezTo>
                  <a:pt x="1760745" y="1459071"/>
                  <a:pt x="1537075" y="1459215"/>
                  <a:pt x="1342636" y="1453619"/>
                </a:cubicBezTo>
                <a:cubicBezTo>
                  <a:pt x="1148197" y="1448023"/>
                  <a:pt x="1058932" y="1433706"/>
                  <a:pt x="895823" y="1453619"/>
                </a:cubicBezTo>
                <a:cubicBezTo>
                  <a:pt x="732714" y="1473532"/>
                  <a:pt x="394524" y="1437847"/>
                  <a:pt x="242275" y="1453619"/>
                </a:cubicBezTo>
                <a:cubicBezTo>
                  <a:pt x="91745" y="1452634"/>
                  <a:pt x="-30139" y="1341378"/>
                  <a:pt x="0" y="1211344"/>
                </a:cubicBezTo>
                <a:cubicBezTo>
                  <a:pt x="-4242" y="1093767"/>
                  <a:pt x="-16287" y="928540"/>
                  <a:pt x="0" y="755882"/>
                </a:cubicBezTo>
                <a:cubicBezTo>
                  <a:pt x="16287" y="583224"/>
                  <a:pt x="4003" y="431198"/>
                  <a:pt x="0" y="242275"/>
                </a:cubicBezTo>
                <a:close/>
              </a:path>
            </a:pathLst>
          </a:custGeom>
          <a:solidFill>
            <a:srgbClr val="CCFFFF"/>
          </a:solidFill>
          <a:ln w="38100">
            <a:solidFill>
              <a:srgbClr val="0070C0"/>
            </a:solidFill>
            <a:extLst>
              <a:ext uri="{C807C97D-BFC1-408E-A445-0C87EB9F89A2}">
                <ask:lineSketchStyleProps xmlns:ask="http://schemas.microsoft.com/office/drawing/2018/sketchyshapes" sd="1083663100">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377"/>
            <a:r>
              <a:rPr lang="vi-VN" sz="3600" b="1" dirty="0">
                <a:solidFill>
                  <a:prstClr val="black"/>
                </a:solidFill>
                <a:latin typeface="Calibri" panose="020F0502020204030204"/>
              </a:rPr>
              <a:t>Bứng (cây): </a:t>
            </a:r>
            <a:r>
              <a:rPr lang="vi-VN" sz="3600" dirty="0">
                <a:solidFill>
                  <a:prstClr val="black"/>
                </a:solidFill>
                <a:latin typeface="Calibri" panose="020F0502020204030204"/>
              </a:rPr>
              <a:t>đào cây cùng bầu đất xung quanh rễ để chuyển đi trồng ở nơi khác. </a:t>
            </a:r>
          </a:p>
        </p:txBody>
      </p:sp>
      <p:pic>
        <p:nvPicPr>
          <p:cNvPr id="17" name="Picture 16">
            <a:extLst>
              <a:ext uri="{FF2B5EF4-FFF2-40B4-BE49-F238E27FC236}">
                <a16:creationId xmlns:a16="http://schemas.microsoft.com/office/drawing/2014/main" id="{5CB465CC-C377-474A-7AC6-ADCDADA3A290}"/>
              </a:ext>
            </a:extLst>
          </p:cNvPr>
          <p:cNvPicPr>
            <a:picLocks noChangeAspect="1"/>
          </p:cNvPicPr>
          <p:nvPr/>
        </p:nvPicPr>
        <p:blipFill>
          <a:blip r:embed="rId4"/>
          <a:stretch>
            <a:fillRect/>
          </a:stretch>
        </p:blipFill>
        <p:spPr>
          <a:xfrm>
            <a:off x="3615070" y="3330649"/>
            <a:ext cx="5004390" cy="281497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3"/>
                                        </p:tgtEl>
                                        <p:attrNameLst>
                                          <p:attrName>r</p:attrName>
                                        </p:attrNameLst>
                                      </p:cBhvr>
                                    </p:animRot>
                                    <p:animRot by="-240000">
                                      <p:cBhvr>
                                        <p:cTn id="7" dur="200" fill="hold">
                                          <p:stCondLst>
                                            <p:cond delay="200"/>
                                          </p:stCondLst>
                                        </p:cTn>
                                        <p:tgtEl>
                                          <p:spTgt spid="13"/>
                                        </p:tgtEl>
                                        <p:attrNameLst>
                                          <p:attrName>r</p:attrName>
                                        </p:attrNameLst>
                                      </p:cBhvr>
                                    </p:animRot>
                                    <p:animRot by="240000">
                                      <p:cBhvr>
                                        <p:cTn id="8" dur="200" fill="hold">
                                          <p:stCondLst>
                                            <p:cond delay="400"/>
                                          </p:stCondLst>
                                        </p:cTn>
                                        <p:tgtEl>
                                          <p:spTgt spid="13"/>
                                        </p:tgtEl>
                                        <p:attrNameLst>
                                          <p:attrName>r</p:attrName>
                                        </p:attrNameLst>
                                      </p:cBhvr>
                                    </p:animRot>
                                    <p:animRot by="-240000">
                                      <p:cBhvr>
                                        <p:cTn id="9" dur="200" fill="hold">
                                          <p:stCondLst>
                                            <p:cond delay="600"/>
                                          </p:stCondLst>
                                        </p:cTn>
                                        <p:tgtEl>
                                          <p:spTgt spid="13"/>
                                        </p:tgtEl>
                                        <p:attrNameLst>
                                          <p:attrName>r</p:attrName>
                                        </p:attrNameLst>
                                      </p:cBhvr>
                                    </p:animRot>
                                    <p:animRot by="120000">
                                      <p:cBhvr>
                                        <p:cTn id="10" dur="200" fill="hold">
                                          <p:stCondLst>
                                            <p:cond delay="800"/>
                                          </p:stCondLst>
                                        </p:cTn>
                                        <p:tgtEl>
                                          <p:spTgt spid="13"/>
                                        </p:tgtEl>
                                        <p:attrNameLst>
                                          <p:attrName>r</p:attrName>
                                        </p:attrNameLst>
                                      </p:cBhvr>
                                    </p:animRot>
                                  </p:childTnLst>
                                </p:cTn>
                              </p:par>
                            </p:childTnLst>
                          </p:cTn>
                        </p:par>
                        <p:par>
                          <p:cTn id="11" fill="hold">
                            <p:stCondLst>
                              <p:cond delay="1000"/>
                            </p:stCondLst>
                            <p:childTnLst>
                              <p:par>
                                <p:cTn id="12" presetID="34" presetClass="emph" presetSubtype="0" fill="hold" grpId="0" nodeType="afterEffect">
                                  <p:stCondLst>
                                    <p:cond delay="0"/>
                                  </p:stCondLst>
                                  <p:iterate type="lt">
                                    <p:tmPct val="10000"/>
                                  </p:iterate>
                                  <p:childTnLst>
                                    <p:animMotion origin="layout" path="M 5.55112E-17 -3.7037E-7 L 5.55112E-17 -0.07222 " pathEditMode="relative" rAng="0" ptsTypes="AA">
                                      <p:cBhvr>
                                        <p:cTn id="13" dur="250" accel="50000" decel="50000" autoRev="1" fill="hold">
                                          <p:stCondLst>
                                            <p:cond delay="0"/>
                                          </p:stCondLst>
                                        </p:cTn>
                                        <p:tgtEl>
                                          <p:spTgt spid="14"/>
                                        </p:tgtEl>
                                        <p:attrNameLst>
                                          <p:attrName>ppt_x</p:attrName>
                                          <p:attrName>ppt_y</p:attrName>
                                        </p:attrNameLst>
                                      </p:cBhvr>
                                      <p:rCtr x="0" y="-3611"/>
                                    </p:animMotion>
                                    <p:animRot by="1500000">
                                      <p:cBhvr>
                                        <p:cTn id="14" dur="125" fill="hold">
                                          <p:stCondLst>
                                            <p:cond delay="0"/>
                                          </p:stCondLst>
                                        </p:cTn>
                                        <p:tgtEl>
                                          <p:spTgt spid="14"/>
                                        </p:tgtEl>
                                        <p:attrNameLst>
                                          <p:attrName>r</p:attrName>
                                        </p:attrNameLst>
                                      </p:cBhvr>
                                    </p:animRot>
                                    <p:animRot by="-1500000">
                                      <p:cBhvr>
                                        <p:cTn id="15" dur="125" fill="hold">
                                          <p:stCondLst>
                                            <p:cond delay="125"/>
                                          </p:stCondLst>
                                        </p:cTn>
                                        <p:tgtEl>
                                          <p:spTgt spid="14"/>
                                        </p:tgtEl>
                                        <p:attrNameLst>
                                          <p:attrName>r</p:attrName>
                                        </p:attrNameLst>
                                      </p:cBhvr>
                                    </p:animRot>
                                    <p:animRot by="-1500000">
                                      <p:cBhvr>
                                        <p:cTn id="16" dur="125" fill="hold">
                                          <p:stCondLst>
                                            <p:cond delay="250"/>
                                          </p:stCondLst>
                                        </p:cTn>
                                        <p:tgtEl>
                                          <p:spTgt spid="14"/>
                                        </p:tgtEl>
                                        <p:attrNameLst>
                                          <p:attrName>r</p:attrName>
                                        </p:attrNameLst>
                                      </p:cBhvr>
                                    </p:animRot>
                                    <p:animRot by="1500000">
                                      <p:cBhvr>
                                        <p:cTn id="17" dur="125" fill="hold">
                                          <p:stCondLst>
                                            <p:cond delay="375"/>
                                          </p:stCondLst>
                                        </p:cTn>
                                        <p:tgtEl>
                                          <p:spTgt spid="14"/>
                                        </p:tgtEl>
                                        <p:attrNameLst>
                                          <p:attrName>r</p:attrName>
                                        </p:attrNameLst>
                                      </p:cBhvr>
                                    </p:animRot>
                                  </p:childTnLst>
                                </p:cTn>
                              </p:par>
                              <p:par>
                                <p:cTn id="18" presetID="53" presetClass="entr" presetSubtype="528"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p:cTn id="20" dur="500" fill="hold"/>
                                        <p:tgtEl>
                                          <p:spTgt spid="15"/>
                                        </p:tgtEl>
                                        <p:attrNameLst>
                                          <p:attrName>ppt_w</p:attrName>
                                        </p:attrNameLst>
                                      </p:cBhvr>
                                      <p:tavLst>
                                        <p:tav tm="0">
                                          <p:val>
                                            <p:fltVal val="0"/>
                                          </p:val>
                                        </p:tav>
                                        <p:tav tm="100000">
                                          <p:val>
                                            <p:strVal val="#ppt_w"/>
                                          </p:val>
                                        </p:tav>
                                      </p:tavLst>
                                    </p:anim>
                                    <p:anim calcmode="lin" valueType="num">
                                      <p:cBhvr>
                                        <p:cTn id="21" dur="500" fill="hold"/>
                                        <p:tgtEl>
                                          <p:spTgt spid="15"/>
                                        </p:tgtEl>
                                        <p:attrNameLst>
                                          <p:attrName>ppt_h</p:attrName>
                                        </p:attrNameLst>
                                      </p:cBhvr>
                                      <p:tavLst>
                                        <p:tav tm="0">
                                          <p:val>
                                            <p:fltVal val="0"/>
                                          </p:val>
                                        </p:tav>
                                        <p:tav tm="100000">
                                          <p:val>
                                            <p:strVal val="#ppt_h"/>
                                          </p:val>
                                        </p:tav>
                                      </p:tavLst>
                                    </p:anim>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fltVal val="0.5"/>
                                          </p:val>
                                        </p:tav>
                                        <p:tav tm="100000">
                                          <p:val>
                                            <p:strVal val="#ppt_x"/>
                                          </p:val>
                                        </p:tav>
                                      </p:tavLst>
                                    </p:anim>
                                    <p:anim calcmode="lin" valueType="num">
                                      <p:cBhvr>
                                        <p:cTn id="24" dur="500" fill="hold"/>
                                        <p:tgtEl>
                                          <p:spTgt spid="15"/>
                                        </p:tgtEl>
                                        <p:attrNameLst>
                                          <p:attrName>ppt_y</p:attrName>
                                        </p:attrNameLst>
                                      </p:cBhvr>
                                      <p:tavLst>
                                        <p:tav tm="0">
                                          <p:val>
                                            <p:fltVal val="0.5"/>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cartoon of a cat wearing glasses&#10;&#10;Description automatically generated with low confidence">
            <a:extLst>
              <a:ext uri="{FF2B5EF4-FFF2-40B4-BE49-F238E27FC236}">
                <a16:creationId xmlns:a16="http://schemas.microsoft.com/office/drawing/2014/main" id="{0706244F-BE8B-B823-915B-B6FFE169346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48090" y="1"/>
            <a:ext cx="3451879" cy="4829473"/>
          </a:xfrm>
          <a:prstGeom prst="rect">
            <a:avLst/>
          </a:prstGeom>
        </p:spPr>
      </p:pic>
      <p:sp>
        <p:nvSpPr>
          <p:cNvPr id="14" name="TextBox 13">
            <a:extLst>
              <a:ext uri="{FF2B5EF4-FFF2-40B4-BE49-F238E27FC236}">
                <a16:creationId xmlns:a16="http://schemas.microsoft.com/office/drawing/2014/main" id="{73F3C310-E19D-28EA-5D82-A7D189617CBE}"/>
              </a:ext>
            </a:extLst>
          </p:cNvPr>
          <p:cNvSpPr txBox="1"/>
          <p:nvPr/>
        </p:nvSpPr>
        <p:spPr>
          <a:xfrm>
            <a:off x="656688" y="321763"/>
            <a:ext cx="9202057" cy="923330"/>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Giải</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thích</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nghĩa</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từ</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khó</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hiểu</a:t>
            </a:r>
            <a:endPar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endParaRPr>
          </a:p>
        </p:txBody>
      </p:sp>
      <p:sp>
        <p:nvSpPr>
          <p:cNvPr id="15" name="Rectangle: Rounded Corners 14">
            <a:extLst>
              <a:ext uri="{FF2B5EF4-FFF2-40B4-BE49-F238E27FC236}">
                <a16:creationId xmlns:a16="http://schemas.microsoft.com/office/drawing/2014/main" id="{692290FB-F227-4D43-AA5A-E426DABA075D}"/>
              </a:ext>
            </a:extLst>
          </p:cNvPr>
          <p:cNvSpPr/>
          <p:nvPr/>
        </p:nvSpPr>
        <p:spPr>
          <a:xfrm>
            <a:off x="728285" y="1682986"/>
            <a:ext cx="7820291" cy="1453619"/>
          </a:xfrm>
          <a:custGeom>
            <a:avLst/>
            <a:gdLst>
              <a:gd name="connsiteX0" fmla="*/ 0 w 7820291"/>
              <a:gd name="connsiteY0" fmla="*/ 242275 h 1453619"/>
              <a:gd name="connsiteX1" fmla="*/ 242275 w 7820291"/>
              <a:gd name="connsiteY1" fmla="*/ 0 h 1453619"/>
              <a:gd name="connsiteX2" fmla="*/ 689088 w 7820291"/>
              <a:gd name="connsiteY2" fmla="*/ 0 h 1453619"/>
              <a:gd name="connsiteX3" fmla="*/ 1355974 w 7820291"/>
              <a:gd name="connsiteY3" fmla="*/ 0 h 1453619"/>
              <a:gd name="connsiteX4" fmla="*/ 2022859 w 7820291"/>
              <a:gd name="connsiteY4" fmla="*/ 0 h 1453619"/>
              <a:gd name="connsiteX5" fmla="*/ 2836460 w 7820291"/>
              <a:gd name="connsiteY5" fmla="*/ 0 h 1453619"/>
              <a:gd name="connsiteX6" fmla="*/ 3283273 w 7820291"/>
              <a:gd name="connsiteY6" fmla="*/ 0 h 1453619"/>
              <a:gd name="connsiteX7" fmla="*/ 3876801 w 7820291"/>
              <a:gd name="connsiteY7" fmla="*/ 0 h 1453619"/>
              <a:gd name="connsiteX8" fmla="*/ 4470329 w 7820291"/>
              <a:gd name="connsiteY8" fmla="*/ 0 h 1453619"/>
              <a:gd name="connsiteX9" fmla="*/ 5210572 w 7820291"/>
              <a:gd name="connsiteY9" fmla="*/ 0 h 1453619"/>
              <a:gd name="connsiteX10" fmla="*/ 6024173 w 7820291"/>
              <a:gd name="connsiteY10" fmla="*/ 0 h 1453619"/>
              <a:gd name="connsiteX11" fmla="*/ 6837773 w 7820291"/>
              <a:gd name="connsiteY11" fmla="*/ 0 h 1453619"/>
              <a:gd name="connsiteX12" fmla="*/ 7578016 w 7820291"/>
              <a:gd name="connsiteY12" fmla="*/ 0 h 1453619"/>
              <a:gd name="connsiteX13" fmla="*/ 7820291 w 7820291"/>
              <a:gd name="connsiteY13" fmla="*/ 242275 h 1453619"/>
              <a:gd name="connsiteX14" fmla="*/ 7820291 w 7820291"/>
              <a:gd name="connsiteY14" fmla="*/ 707428 h 1453619"/>
              <a:gd name="connsiteX15" fmla="*/ 7820291 w 7820291"/>
              <a:gd name="connsiteY15" fmla="*/ 1211344 h 1453619"/>
              <a:gd name="connsiteX16" fmla="*/ 7578016 w 7820291"/>
              <a:gd name="connsiteY16" fmla="*/ 1453619 h 1453619"/>
              <a:gd name="connsiteX17" fmla="*/ 6911130 w 7820291"/>
              <a:gd name="connsiteY17" fmla="*/ 1453619 h 1453619"/>
              <a:gd name="connsiteX18" fmla="*/ 6390960 w 7820291"/>
              <a:gd name="connsiteY18" fmla="*/ 1453619 h 1453619"/>
              <a:gd name="connsiteX19" fmla="*/ 5724074 w 7820291"/>
              <a:gd name="connsiteY19" fmla="*/ 1453619 h 1453619"/>
              <a:gd name="connsiteX20" fmla="*/ 5130546 w 7820291"/>
              <a:gd name="connsiteY20" fmla="*/ 1453619 h 1453619"/>
              <a:gd name="connsiteX21" fmla="*/ 4610375 w 7820291"/>
              <a:gd name="connsiteY21" fmla="*/ 1453619 h 1453619"/>
              <a:gd name="connsiteX22" fmla="*/ 3796775 w 7820291"/>
              <a:gd name="connsiteY22" fmla="*/ 1453619 h 1453619"/>
              <a:gd name="connsiteX23" fmla="*/ 3203247 w 7820291"/>
              <a:gd name="connsiteY23" fmla="*/ 1453619 h 1453619"/>
              <a:gd name="connsiteX24" fmla="*/ 2463004 w 7820291"/>
              <a:gd name="connsiteY24" fmla="*/ 1453619 h 1453619"/>
              <a:gd name="connsiteX25" fmla="*/ 1722761 w 7820291"/>
              <a:gd name="connsiteY25" fmla="*/ 1453619 h 1453619"/>
              <a:gd name="connsiteX26" fmla="*/ 1202590 w 7820291"/>
              <a:gd name="connsiteY26" fmla="*/ 1453619 h 1453619"/>
              <a:gd name="connsiteX27" fmla="*/ 242275 w 7820291"/>
              <a:gd name="connsiteY27" fmla="*/ 1453619 h 1453619"/>
              <a:gd name="connsiteX28" fmla="*/ 0 w 7820291"/>
              <a:gd name="connsiteY28" fmla="*/ 1211344 h 1453619"/>
              <a:gd name="connsiteX29" fmla="*/ 0 w 7820291"/>
              <a:gd name="connsiteY29" fmla="*/ 755882 h 1453619"/>
              <a:gd name="connsiteX30" fmla="*/ 0 w 7820291"/>
              <a:gd name="connsiteY30" fmla="*/ 242275 h 1453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820291" h="1453619" fill="none" extrusionOk="0">
                <a:moveTo>
                  <a:pt x="0" y="242275"/>
                </a:moveTo>
                <a:cubicBezTo>
                  <a:pt x="19853" y="121257"/>
                  <a:pt x="77011" y="9012"/>
                  <a:pt x="242275" y="0"/>
                </a:cubicBezTo>
                <a:cubicBezTo>
                  <a:pt x="366021" y="7035"/>
                  <a:pt x="593496" y="6745"/>
                  <a:pt x="689088" y="0"/>
                </a:cubicBezTo>
                <a:cubicBezTo>
                  <a:pt x="784680" y="-6745"/>
                  <a:pt x="1161113" y="-3629"/>
                  <a:pt x="1355974" y="0"/>
                </a:cubicBezTo>
                <a:cubicBezTo>
                  <a:pt x="1550835" y="3629"/>
                  <a:pt x="1731607" y="-10388"/>
                  <a:pt x="2022859" y="0"/>
                </a:cubicBezTo>
                <a:cubicBezTo>
                  <a:pt x="2314111" y="10388"/>
                  <a:pt x="2630287" y="20438"/>
                  <a:pt x="2836460" y="0"/>
                </a:cubicBezTo>
                <a:cubicBezTo>
                  <a:pt x="3042633" y="-20438"/>
                  <a:pt x="3182592" y="-21121"/>
                  <a:pt x="3283273" y="0"/>
                </a:cubicBezTo>
                <a:cubicBezTo>
                  <a:pt x="3383954" y="21121"/>
                  <a:pt x="3752389" y="10081"/>
                  <a:pt x="3876801" y="0"/>
                </a:cubicBezTo>
                <a:cubicBezTo>
                  <a:pt x="4001213" y="-10081"/>
                  <a:pt x="4215953" y="-6482"/>
                  <a:pt x="4470329" y="0"/>
                </a:cubicBezTo>
                <a:cubicBezTo>
                  <a:pt x="4724705" y="6482"/>
                  <a:pt x="4853970" y="25585"/>
                  <a:pt x="5210572" y="0"/>
                </a:cubicBezTo>
                <a:cubicBezTo>
                  <a:pt x="5567174" y="-25585"/>
                  <a:pt x="5763692" y="-37252"/>
                  <a:pt x="6024173" y="0"/>
                </a:cubicBezTo>
                <a:cubicBezTo>
                  <a:pt x="6284654" y="37252"/>
                  <a:pt x="6548794" y="16861"/>
                  <a:pt x="6837773" y="0"/>
                </a:cubicBezTo>
                <a:cubicBezTo>
                  <a:pt x="7126752" y="-16861"/>
                  <a:pt x="7334404" y="24859"/>
                  <a:pt x="7578016" y="0"/>
                </a:cubicBezTo>
                <a:cubicBezTo>
                  <a:pt x="7724315" y="-28715"/>
                  <a:pt x="7796531" y="90863"/>
                  <a:pt x="7820291" y="242275"/>
                </a:cubicBezTo>
                <a:cubicBezTo>
                  <a:pt x="7799179" y="418203"/>
                  <a:pt x="7827122" y="521594"/>
                  <a:pt x="7820291" y="707428"/>
                </a:cubicBezTo>
                <a:cubicBezTo>
                  <a:pt x="7813460" y="893262"/>
                  <a:pt x="7837142" y="980726"/>
                  <a:pt x="7820291" y="1211344"/>
                </a:cubicBezTo>
                <a:cubicBezTo>
                  <a:pt x="7817752" y="1367576"/>
                  <a:pt x="7696515" y="1450759"/>
                  <a:pt x="7578016" y="1453619"/>
                </a:cubicBezTo>
                <a:cubicBezTo>
                  <a:pt x="7316060" y="1458247"/>
                  <a:pt x="7222701" y="1433424"/>
                  <a:pt x="6911130" y="1453619"/>
                </a:cubicBezTo>
                <a:cubicBezTo>
                  <a:pt x="6599559" y="1473814"/>
                  <a:pt x="6638825" y="1471571"/>
                  <a:pt x="6390960" y="1453619"/>
                </a:cubicBezTo>
                <a:cubicBezTo>
                  <a:pt x="6143095" y="1435668"/>
                  <a:pt x="5913417" y="1472996"/>
                  <a:pt x="5724074" y="1453619"/>
                </a:cubicBezTo>
                <a:cubicBezTo>
                  <a:pt x="5534731" y="1434242"/>
                  <a:pt x="5333629" y="1436660"/>
                  <a:pt x="5130546" y="1453619"/>
                </a:cubicBezTo>
                <a:cubicBezTo>
                  <a:pt x="4927463" y="1470578"/>
                  <a:pt x="4763788" y="1433887"/>
                  <a:pt x="4610375" y="1453619"/>
                </a:cubicBezTo>
                <a:cubicBezTo>
                  <a:pt x="4456962" y="1473351"/>
                  <a:pt x="4010280" y="1476519"/>
                  <a:pt x="3796775" y="1453619"/>
                </a:cubicBezTo>
                <a:cubicBezTo>
                  <a:pt x="3583270" y="1430719"/>
                  <a:pt x="3492673" y="1457292"/>
                  <a:pt x="3203247" y="1453619"/>
                </a:cubicBezTo>
                <a:cubicBezTo>
                  <a:pt x="2913821" y="1449946"/>
                  <a:pt x="2789382" y="1470260"/>
                  <a:pt x="2463004" y="1453619"/>
                </a:cubicBezTo>
                <a:cubicBezTo>
                  <a:pt x="2136626" y="1436978"/>
                  <a:pt x="1991157" y="1447486"/>
                  <a:pt x="1722761" y="1453619"/>
                </a:cubicBezTo>
                <a:cubicBezTo>
                  <a:pt x="1454365" y="1459752"/>
                  <a:pt x="1336282" y="1477480"/>
                  <a:pt x="1202590" y="1453619"/>
                </a:cubicBezTo>
                <a:cubicBezTo>
                  <a:pt x="1068898" y="1429758"/>
                  <a:pt x="441247" y="1479569"/>
                  <a:pt x="242275" y="1453619"/>
                </a:cubicBezTo>
                <a:cubicBezTo>
                  <a:pt x="126435" y="1458535"/>
                  <a:pt x="6712" y="1337173"/>
                  <a:pt x="0" y="1211344"/>
                </a:cubicBezTo>
                <a:cubicBezTo>
                  <a:pt x="-10460" y="1037637"/>
                  <a:pt x="874" y="873544"/>
                  <a:pt x="0" y="755882"/>
                </a:cubicBezTo>
                <a:cubicBezTo>
                  <a:pt x="-874" y="638220"/>
                  <a:pt x="23306" y="361822"/>
                  <a:pt x="0" y="242275"/>
                </a:cubicBezTo>
                <a:close/>
              </a:path>
              <a:path w="7820291" h="1453619" stroke="0" extrusionOk="0">
                <a:moveTo>
                  <a:pt x="0" y="242275"/>
                </a:moveTo>
                <a:cubicBezTo>
                  <a:pt x="11109" y="136288"/>
                  <a:pt x="112162" y="-2607"/>
                  <a:pt x="242275" y="0"/>
                </a:cubicBezTo>
                <a:cubicBezTo>
                  <a:pt x="442221" y="-8976"/>
                  <a:pt x="611383" y="10183"/>
                  <a:pt x="909161" y="0"/>
                </a:cubicBezTo>
                <a:cubicBezTo>
                  <a:pt x="1206939" y="-10183"/>
                  <a:pt x="1355693" y="25503"/>
                  <a:pt x="1722761" y="0"/>
                </a:cubicBezTo>
                <a:cubicBezTo>
                  <a:pt x="2089829" y="-25503"/>
                  <a:pt x="2352992" y="-28784"/>
                  <a:pt x="2536361" y="0"/>
                </a:cubicBezTo>
                <a:cubicBezTo>
                  <a:pt x="2719730" y="28784"/>
                  <a:pt x="2878311" y="12223"/>
                  <a:pt x="2983175" y="0"/>
                </a:cubicBezTo>
                <a:cubicBezTo>
                  <a:pt x="3088039" y="-12223"/>
                  <a:pt x="3527522" y="20809"/>
                  <a:pt x="3796775" y="0"/>
                </a:cubicBezTo>
                <a:cubicBezTo>
                  <a:pt x="4066028" y="-20809"/>
                  <a:pt x="4123826" y="1937"/>
                  <a:pt x="4243588" y="0"/>
                </a:cubicBezTo>
                <a:cubicBezTo>
                  <a:pt x="4363350" y="-1937"/>
                  <a:pt x="4513802" y="-13296"/>
                  <a:pt x="4690402" y="0"/>
                </a:cubicBezTo>
                <a:cubicBezTo>
                  <a:pt x="4867002" y="13296"/>
                  <a:pt x="5040777" y="20626"/>
                  <a:pt x="5210572" y="0"/>
                </a:cubicBezTo>
                <a:cubicBezTo>
                  <a:pt x="5380367" y="-20626"/>
                  <a:pt x="5738760" y="-27686"/>
                  <a:pt x="5877458" y="0"/>
                </a:cubicBezTo>
                <a:cubicBezTo>
                  <a:pt x="6016156" y="27686"/>
                  <a:pt x="6140210" y="-23421"/>
                  <a:pt x="6397629" y="0"/>
                </a:cubicBezTo>
                <a:cubicBezTo>
                  <a:pt x="6655048" y="23421"/>
                  <a:pt x="6744230" y="17611"/>
                  <a:pt x="6844442" y="0"/>
                </a:cubicBezTo>
                <a:cubicBezTo>
                  <a:pt x="6944654" y="-17611"/>
                  <a:pt x="7237025" y="-1178"/>
                  <a:pt x="7578016" y="0"/>
                </a:cubicBezTo>
                <a:cubicBezTo>
                  <a:pt x="7733707" y="13754"/>
                  <a:pt x="7828850" y="115448"/>
                  <a:pt x="7820291" y="242275"/>
                </a:cubicBezTo>
                <a:cubicBezTo>
                  <a:pt x="7833159" y="338224"/>
                  <a:pt x="7831043" y="578210"/>
                  <a:pt x="7820291" y="697737"/>
                </a:cubicBezTo>
                <a:cubicBezTo>
                  <a:pt x="7809539" y="817264"/>
                  <a:pt x="7804259" y="972215"/>
                  <a:pt x="7820291" y="1211344"/>
                </a:cubicBezTo>
                <a:cubicBezTo>
                  <a:pt x="7812424" y="1371580"/>
                  <a:pt x="7726359" y="1437059"/>
                  <a:pt x="7578016" y="1453619"/>
                </a:cubicBezTo>
                <a:cubicBezTo>
                  <a:pt x="7360184" y="1481318"/>
                  <a:pt x="7225495" y="1426674"/>
                  <a:pt x="6984488" y="1453619"/>
                </a:cubicBezTo>
                <a:cubicBezTo>
                  <a:pt x="6743481" y="1480564"/>
                  <a:pt x="6653592" y="1441498"/>
                  <a:pt x="6390960" y="1453619"/>
                </a:cubicBezTo>
                <a:cubicBezTo>
                  <a:pt x="6128328" y="1465740"/>
                  <a:pt x="6003693" y="1471087"/>
                  <a:pt x="5870789" y="1453619"/>
                </a:cubicBezTo>
                <a:cubicBezTo>
                  <a:pt x="5737885" y="1436151"/>
                  <a:pt x="5409139" y="1470677"/>
                  <a:pt x="5277261" y="1453619"/>
                </a:cubicBezTo>
                <a:cubicBezTo>
                  <a:pt x="5145383" y="1436561"/>
                  <a:pt x="4925320" y="1435305"/>
                  <a:pt x="4757090" y="1453619"/>
                </a:cubicBezTo>
                <a:cubicBezTo>
                  <a:pt x="4588860" y="1471933"/>
                  <a:pt x="4524474" y="1434065"/>
                  <a:pt x="4310277" y="1453619"/>
                </a:cubicBezTo>
                <a:cubicBezTo>
                  <a:pt x="4096080" y="1473173"/>
                  <a:pt x="3972590" y="1428870"/>
                  <a:pt x="3790106" y="1453619"/>
                </a:cubicBezTo>
                <a:cubicBezTo>
                  <a:pt x="3607622" y="1478368"/>
                  <a:pt x="3472240" y="1471751"/>
                  <a:pt x="3343293" y="1453619"/>
                </a:cubicBezTo>
                <a:cubicBezTo>
                  <a:pt x="3214346" y="1435487"/>
                  <a:pt x="2931929" y="1461528"/>
                  <a:pt x="2823122" y="1453619"/>
                </a:cubicBezTo>
                <a:cubicBezTo>
                  <a:pt x="2714315" y="1445710"/>
                  <a:pt x="2405013" y="1448167"/>
                  <a:pt x="2082879" y="1453619"/>
                </a:cubicBezTo>
                <a:cubicBezTo>
                  <a:pt x="1760745" y="1459071"/>
                  <a:pt x="1537075" y="1459215"/>
                  <a:pt x="1342636" y="1453619"/>
                </a:cubicBezTo>
                <a:cubicBezTo>
                  <a:pt x="1148197" y="1448023"/>
                  <a:pt x="1058932" y="1433706"/>
                  <a:pt x="895823" y="1453619"/>
                </a:cubicBezTo>
                <a:cubicBezTo>
                  <a:pt x="732714" y="1473532"/>
                  <a:pt x="394524" y="1437847"/>
                  <a:pt x="242275" y="1453619"/>
                </a:cubicBezTo>
                <a:cubicBezTo>
                  <a:pt x="91745" y="1452634"/>
                  <a:pt x="-30139" y="1341378"/>
                  <a:pt x="0" y="1211344"/>
                </a:cubicBezTo>
                <a:cubicBezTo>
                  <a:pt x="-4242" y="1093767"/>
                  <a:pt x="-16287" y="928540"/>
                  <a:pt x="0" y="755882"/>
                </a:cubicBezTo>
                <a:cubicBezTo>
                  <a:pt x="16287" y="583224"/>
                  <a:pt x="4003" y="431198"/>
                  <a:pt x="0" y="242275"/>
                </a:cubicBezTo>
                <a:close/>
              </a:path>
            </a:pathLst>
          </a:custGeom>
          <a:solidFill>
            <a:srgbClr val="CCFFFF"/>
          </a:solidFill>
          <a:ln w="38100">
            <a:solidFill>
              <a:srgbClr val="0070C0"/>
            </a:solidFill>
            <a:extLst>
              <a:ext uri="{C807C97D-BFC1-408E-A445-0C87EB9F89A2}">
                <ask:lineSketchStyleProps xmlns:ask="http://schemas.microsoft.com/office/drawing/2018/sketchyshapes" sd="1083663100">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377"/>
            <a:r>
              <a:rPr lang="vi-VN" sz="3600" b="1" dirty="0">
                <a:solidFill>
                  <a:prstClr val="black"/>
                </a:solidFill>
                <a:latin typeface="Calibri" panose="020F0502020204030204"/>
              </a:rPr>
              <a:t>Mơ hồ: </a:t>
            </a:r>
            <a:r>
              <a:rPr lang="vi-VN" sz="3600" dirty="0">
                <a:solidFill>
                  <a:prstClr val="black"/>
                </a:solidFill>
                <a:latin typeface="Calibri" panose="020F0502020204030204"/>
              </a:rPr>
              <a:t>không rõ ràng, không xác thực.</a:t>
            </a:r>
            <a:endParaRPr kumimoji="0" lang="vi-VN" sz="3600" i="0" u="none" strike="noStrike" kern="1200" cap="none" spc="0" normalizeH="0" baseline="0" noProof="0" dirty="0">
              <a:ln>
                <a:noFill/>
              </a:ln>
              <a:solidFill>
                <a:prstClr val="black"/>
              </a:solidFill>
              <a:effectLst/>
              <a:uLnTx/>
              <a:uFillTx/>
              <a:latin typeface="Calibri" panose="020F0502020204030204"/>
            </a:endParaRPr>
          </a:p>
        </p:txBody>
      </p:sp>
    </p:spTree>
    <p:extLst>
      <p:ext uri="{BB962C8B-B14F-4D97-AF65-F5344CB8AC3E}">
        <p14:creationId xmlns:p14="http://schemas.microsoft.com/office/powerpoint/2010/main" val="815358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3"/>
                                        </p:tgtEl>
                                        <p:attrNameLst>
                                          <p:attrName>r</p:attrName>
                                        </p:attrNameLst>
                                      </p:cBhvr>
                                    </p:animRot>
                                    <p:animRot by="-240000">
                                      <p:cBhvr>
                                        <p:cTn id="7" dur="200" fill="hold">
                                          <p:stCondLst>
                                            <p:cond delay="200"/>
                                          </p:stCondLst>
                                        </p:cTn>
                                        <p:tgtEl>
                                          <p:spTgt spid="13"/>
                                        </p:tgtEl>
                                        <p:attrNameLst>
                                          <p:attrName>r</p:attrName>
                                        </p:attrNameLst>
                                      </p:cBhvr>
                                    </p:animRot>
                                    <p:animRot by="240000">
                                      <p:cBhvr>
                                        <p:cTn id="8" dur="200" fill="hold">
                                          <p:stCondLst>
                                            <p:cond delay="400"/>
                                          </p:stCondLst>
                                        </p:cTn>
                                        <p:tgtEl>
                                          <p:spTgt spid="13"/>
                                        </p:tgtEl>
                                        <p:attrNameLst>
                                          <p:attrName>r</p:attrName>
                                        </p:attrNameLst>
                                      </p:cBhvr>
                                    </p:animRot>
                                    <p:animRot by="-240000">
                                      <p:cBhvr>
                                        <p:cTn id="9" dur="200" fill="hold">
                                          <p:stCondLst>
                                            <p:cond delay="600"/>
                                          </p:stCondLst>
                                        </p:cTn>
                                        <p:tgtEl>
                                          <p:spTgt spid="13"/>
                                        </p:tgtEl>
                                        <p:attrNameLst>
                                          <p:attrName>r</p:attrName>
                                        </p:attrNameLst>
                                      </p:cBhvr>
                                    </p:animRot>
                                    <p:animRot by="120000">
                                      <p:cBhvr>
                                        <p:cTn id="10" dur="200" fill="hold">
                                          <p:stCondLst>
                                            <p:cond delay="800"/>
                                          </p:stCondLst>
                                        </p:cTn>
                                        <p:tgtEl>
                                          <p:spTgt spid="13"/>
                                        </p:tgtEl>
                                        <p:attrNameLst>
                                          <p:attrName>r</p:attrName>
                                        </p:attrNameLst>
                                      </p:cBhvr>
                                    </p:animRot>
                                  </p:childTnLst>
                                </p:cTn>
                              </p:par>
                            </p:childTnLst>
                          </p:cTn>
                        </p:par>
                        <p:par>
                          <p:cTn id="11" fill="hold">
                            <p:stCondLst>
                              <p:cond delay="1000"/>
                            </p:stCondLst>
                            <p:childTnLst>
                              <p:par>
                                <p:cTn id="12" presetID="34" presetClass="emph" presetSubtype="0" fill="hold" grpId="0" nodeType="afterEffect">
                                  <p:stCondLst>
                                    <p:cond delay="0"/>
                                  </p:stCondLst>
                                  <p:iterate type="lt">
                                    <p:tmPct val="10000"/>
                                  </p:iterate>
                                  <p:childTnLst>
                                    <p:animMotion origin="layout" path="M 5.55112E-17 -3.7037E-7 L 5.55112E-17 -0.07222 " pathEditMode="relative" rAng="0" ptsTypes="AA">
                                      <p:cBhvr>
                                        <p:cTn id="13" dur="250" accel="50000" decel="50000" autoRev="1" fill="hold">
                                          <p:stCondLst>
                                            <p:cond delay="0"/>
                                          </p:stCondLst>
                                        </p:cTn>
                                        <p:tgtEl>
                                          <p:spTgt spid="14"/>
                                        </p:tgtEl>
                                        <p:attrNameLst>
                                          <p:attrName>ppt_x</p:attrName>
                                          <p:attrName>ppt_y</p:attrName>
                                        </p:attrNameLst>
                                      </p:cBhvr>
                                      <p:rCtr x="0" y="-3611"/>
                                    </p:animMotion>
                                    <p:animRot by="1500000">
                                      <p:cBhvr>
                                        <p:cTn id="14" dur="125" fill="hold">
                                          <p:stCondLst>
                                            <p:cond delay="0"/>
                                          </p:stCondLst>
                                        </p:cTn>
                                        <p:tgtEl>
                                          <p:spTgt spid="14"/>
                                        </p:tgtEl>
                                        <p:attrNameLst>
                                          <p:attrName>r</p:attrName>
                                        </p:attrNameLst>
                                      </p:cBhvr>
                                    </p:animRot>
                                    <p:animRot by="-1500000">
                                      <p:cBhvr>
                                        <p:cTn id="15" dur="125" fill="hold">
                                          <p:stCondLst>
                                            <p:cond delay="125"/>
                                          </p:stCondLst>
                                        </p:cTn>
                                        <p:tgtEl>
                                          <p:spTgt spid="14"/>
                                        </p:tgtEl>
                                        <p:attrNameLst>
                                          <p:attrName>r</p:attrName>
                                        </p:attrNameLst>
                                      </p:cBhvr>
                                    </p:animRot>
                                    <p:animRot by="-1500000">
                                      <p:cBhvr>
                                        <p:cTn id="16" dur="125" fill="hold">
                                          <p:stCondLst>
                                            <p:cond delay="250"/>
                                          </p:stCondLst>
                                        </p:cTn>
                                        <p:tgtEl>
                                          <p:spTgt spid="14"/>
                                        </p:tgtEl>
                                        <p:attrNameLst>
                                          <p:attrName>r</p:attrName>
                                        </p:attrNameLst>
                                      </p:cBhvr>
                                    </p:animRot>
                                    <p:animRot by="1500000">
                                      <p:cBhvr>
                                        <p:cTn id="17" dur="125" fill="hold">
                                          <p:stCondLst>
                                            <p:cond delay="375"/>
                                          </p:stCondLst>
                                        </p:cTn>
                                        <p:tgtEl>
                                          <p:spTgt spid="14"/>
                                        </p:tgtEl>
                                        <p:attrNameLst>
                                          <p:attrName>r</p:attrName>
                                        </p:attrNameLst>
                                      </p:cBhvr>
                                    </p:animRot>
                                  </p:childTnLst>
                                </p:cTn>
                              </p:par>
                              <p:par>
                                <p:cTn id="18" presetID="53" presetClass="entr" presetSubtype="528"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p:cTn id="20" dur="500" fill="hold"/>
                                        <p:tgtEl>
                                          <p:spTgt spid="15"/>
                                        </p:tgtEl>
                                        <p:attrNameLst>
                                          <p:attrName>ppt_w</p:attrName>
                                        </p:attrNameLst>
                                      </p:cBhvr>
                                      <p:tavLst>
                                        <p:tav tm="0">
                                          <p:val>
                                            <p:fltVal val="0"/>
                                          </p:val>
                                        </p:tav>
                                        <p:tav tm="100000">
                                          <p:val>
                                            <p:strVal val="#ppt_w"/>
                                          </p:val>
                                        </p:tav>
                                      </p:tavLst>
                                    </p:anim>
                                    <p:anim calcmode="lin" valueType="num">
                                      <p:cBhvr>
                                        <p:cTn id="21" dur="500" fill="hold"/>
                                        <p:tgtEl>
                                          <p:spTgt spid="15"/>
                                        </p:tgtEl>
                                        <p:attrNameLst>
                                          <p:attrName>ppt_h</p:attrName>
                                        </p:attrNameLst>
                                      </p:cBhvr>
                                      <p:tavLst>
                                        <p:tav tm="0">
                                          <p:val>
                                            <p:fltVal val="0"/>
                                          </p:val>
                                        </p:tav>
                                        <p:tav tm="100000">
                                          <p:val>
                                            <p:strVal val="#ppt_h"/>
                                          </p:val>
                                        </p:tav>
                                      </p:tavLst>
                                    </p:anim>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fltVal val="0.5"/>
                                          </p:val>
                                        </p:tav>
                                        <p:tav tm="100000">
                                          <p:val>
                                            <p:strVal val="#ppt_x"/>
                                          </p:val>
                                        </p:tav>
                                      </p:tavLst>
                                    </p:anim>
                                    <p:anim calcmode="lin" valueType="num">
                                      <p:cBhvr>
                                        <p:cTn id="24" dur="500" fill="hold"/>
                                        <p:tgtEl>
                                          <p:spTgt spid="1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10;&#10;Description automatically generated">
            <a:extLst>
              <a:ext uri="{FF2B5EF4-FFF2-40B4-BE49-F238E27FC236}">
                <a16:creationId xmlns:a16="http://schemas.microsoft.com/office/drawing/2014/main" id="{D9F2B23F-4989-EB7C-A997-BB1356B58D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525487"/>
            <a:ext cx="2877763" cy="3548743"/>
          </a:xfrm>
          <a:prstGeom prst="rect">
            <a:avLst/>
          </a:prstGeom>
        </p:spPr>
      </p:pic>
      <p:sp>
        <p:nvSpPr>
          <p:cNvPr id="11" name="Rectangle: Rounded Corners 10">
            <a:extLst>
              <a:ext uri="{FF2B5EF4-FFF2-40B4-BE49-F238E27FC236}">
                <a16:creationId xmlns:a16="http://schemas.microsoft.com/office/drawing/2014/main" id="{D545203B-DB40-5DB1-E0AB-3091F0E14720}"/>
              </a:ext>
            </a:extLst>
          </p:cNvPr>
          <p:cNvSpPr/>
          <p:nvPr/>
        </p:nvSpPr>
        <p:spPr>
          <a:xfrm>
            <a:off x="2360429" y="1233448"/>
            <a:ext cx="9646516" cy="1718269"/>
          </a:xfrm>
          <a:custGeom>
            <a:avLst/>
            <a:gdLst>
              <a:gd name="connsiteX0" fmla="*/ 0 w 9646516"/>
              <a:gd name="connsiteY0" fmla="*/ 286384 h 1718269"/>
              <a:gd name="connsiteX1" fmla="*/ 286384 w 9646516"/>
              <a:gd name="connsiteY1" fmla="*/ 0 h 1718269"/>
              <a:gd name="connsiteX2" fmla="*/ 9360132 w 9646516"/>
              <a:gd name="connsiteY2" fmla="*/ 0 h 1718269"/>
              <a:gd name="connsiteX3" fmla="*/ 9646516 w 9646516"/>
              <a:gd name="connsiteY3" fmla="*/ 286384 h 1718269"/>
              <a:gd name="connsiteX4" fmla="*/ 9646516 w 9646516"/>
              <a:gd name="connsiteY4" fmla="*/ 1431885 h 1718269"/>
              <a:gd name="connsiteX5" fmla="*/ 9360132 w 9646516"/>
              <a:gd name="connsiteY5" fmla="*/ 1718269 h 1718269"/>
              <a:gd name="connsiteX6" fmla="*/ 286384 w 9646516"/>
              <a:gd name="connsiteY6" fmla="*/ 1718269 h 1718269"/>
              <a:gd name="connsiteX7" fmla="*/ 0 w 9646516"/>
              <a:gd name="connsiteY7" fmla="*/ 1431885 h 1718269"/>
              <a:gd name="connsiteX8" fmla="*/ 0 w 9646516"/>
              <a:gd name="connsiteY8" fmla="*/ 286384 h 1718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46516" h="1718269" fill="none" extrusionOk="0">
                <a:moveTo>
                  <a:pt x="0" y="286384"/>
                </a:moveTo>
                <a:cubicBezTo>
                  <a:pt x="23775" y="134745"/>
                  <a:pt x="142455" y="-14781"/>
                  <a:pt x="286384" y="0"/>
                </a:cubicBezTo>
                <a:cubicBezTo>
                  <a:pt x="2183029" y="10359"/>
                  <a:pt x="7719764" y="166365"/>
                  <a:pt x="9360132" y="0"/>
                </a:cubicBezTo>
                <a:cubicBezTo>
                  <a:pt x="9505141" y="7626"/>
                  <a:pt x="9662429" y="131714"/>
                  <a:pt x="9646516" y="286384"/>
                </a:cubicBezTo>
                <a:cubicBezTo>
                  <a:pt x="9710674" y="634936"/>
                  <a:pt x="9665279" y="1151474"/>
                  <a:pt x="9646516" y="1431885"/>
                </a:cubicBezTo>
                <a:cubicBezTo>
                  <a:pt x="9659298" y="1576172"/>
                  <a:pt x="9541050" y="1703070"/>
                  <a:pt x="9360132" y="1718269"/>
                </a:cubicBezTo>
                <a:cubicBezTo>
                  <a:pt x="8074020" y="1730676"/>
                  <a:pt x="2025053" y="1749005"/>
                  <a:pt x="286384" y="1718269"/>
                </a:cubicBezTo>
                <a:cubicBezTo>
                  <a:pt x="148087" y="1707523"/>
                  <a:pt x="-1113" y="1603765"/>
                  <a:pt x="0" y="1431885"/>
                </a:cubicBezTo>
                <a:cubicBezTo>
                  <a:pt x="-52828" y="1223109"/>
                  <a:pt x="38629" y="825580"/>
                  <a:pt x="0" y="286384"/>
                </a:cubicBezTo>
                <a:close/>
              </a:path>
              <a:path w="9646516" h="1718269" stroke="0" extrusionOk="0">
                <a:moveTo>
                  <a:pt x="0" y="286384"/>
                </a:moveTo>
                <a:cubicBezTo>
                  <a:pt x="16664" y="123614"/>
                  <a:pt x="124477" y="1354"/>
                  <a:pt x="286384" y="0"/>
                </a:cubicBezTo>
                <a:cubicBezTo>
                  <a:pt x="4173194" y="39558"/>
                  <a:pt x="7234958" y="-110770"/>
                  <a:pt x="9360132" y="0"/>
                </a:cubicBezTo>
                <a:cubicBezTo>
                  <a:pt x="9526596" y="-1209"/>
                  <a:pt x="9650505" y="103947"/>
                  <a:pt x="9646516" y="286384"/>
                </a:cubicBezTo>
                <a:cubicBezTo>
                  <a:pt x="9628206" y="744090"/>
                  <a:pt x="9622961" y="1274471"/>
                  <a:pt x="9646516" y="1431885"/>
                </a:cubicBezTo>
                <a:cubicBezTo>
                  <a:pt x="9645921" y="1587835"/>
                  <a:pt x="9541805" y="1710699"/>
                  <a:pt x="9360132" y="1718269"/>
                </a:cubicBezTo>
                <a:cubicBezTo>
                  <a:pt x="7679387" y="1772776"/>
                  <a:pt x="4369807" y="1585895"/>
                  <a:pt x="286384" y="1718269"/>
                </a:cubicBezTo>
                <a:cubicBezTo>
                  <a:pt x="123284" y="1715249"/>
                  <a:pt x="9028" y="1590160"/>
                  <a:pt x="0" y="1431885"/>
                </a:cubicBezTo>
                <a:cubicBezTo>
                  <a:pt x="-70669" y="918402"/>
                  <a:pt x="-47012" y="760322"/>
                  <a:pt x="0" y="286384"/>
                </a:cubicBezTo>
                <a:close/>
              </a:path>
            </a:pathLst>
          </a:custGeom>
          <a:solidFill>
            <a:srgbClr val="FFFFCC"/>
          </a:solidFill>
          <a:ln w="38100">
            <a:solidFill>
              <a:srgbClr val="7030A0"/>
            </a:solidFill>
            <a:extLst>
              <a:ext uri="{C807C97D-BFC1-408E-A445-0C87EB9F89A2}">
                <ask:lineSketchStyleProps xmlns:ask="http://schemas.microsoft.com/office/drawing/2018/sketchyshapes" sd="211496146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vi-VN" sz="3733" b="1" dirty="0">
                <a:solidFill>
                  <a:sysClr val="windowText" lastClr="000000"/>
                </a:solidFill>
                <a:latin typeface="Calibri" panose="020F0502020204030204"/>
              </a:rPr>
              <a:t>1. Chi tiết nào cho thấy Ta-nhi-a cảm thấy thoải mái trong những ngày hè ở nhà ông bà? </a:t>
            </a:r>
          </a:p>
        </p:txBody>
      </p:sp>
      <p:sp>
        <p:nvSpPr>
          <p:cNvPr id="13" name="Rectangle: Rounded Corners 12">
            <a:extLst>
              <a:ext uri="{FF2B5EF4-FFF2-40B4-BE49-F238E27FC236}">
                <a16:creationId xmlns:a16="http://schemas.microsoft.com/office/drawing/2014/main" id="{8AB89D53-B0F1-ECC4-C509-9838093700C2}"/>
              </a:ext>
            </a:extLst>
          </p:cNvPr>
          <p:cNvSpPr/>
          <p:nvPr/>
        </p:nvSpPr>
        <p:spPr>
          <a:xfrm>
            <a:off x="3102430" y="3317359"/>
            <a:ext cx="8720976" cy="3018130"/>
          </a:xfrm>
          <a:custGeom>
            <a:avLst/>
            <a:gdLst>
              <a:gd name="connsiteX0" fmla="*/ 0 w 8720976"/>
              <a:gd name="connsiteY0" fmla="*/ 503032 h 3018130"/>
              <a:gd name="connsiteX1" fmla="*/ 503032 w 8720976"/>
              <a:gd name="connsiteY1" fmla="*/ 0 h 3018130"/>
              <a:gd name="connsiteX2" fmla="*/ 8217944 w 8720976"/>
              <a:gd name="connsiteY2" fmla="*/ 0 h 3018130"/>
              <a:gd name="connsiteX3" fmla="*/ 8720976 w 8720976"/>
              <a:gd name="connsiteY3" fmla="*/ 503032 h 3018130"/>
              <a:gd name="connsiteX4" fmla="*/ 8720976 w 8720976"/>
              <a:gd name="connsiteY4" fmla="*/ 2515098 h 3018130"/>
              <a:gd name="connsiteX5" fmla="*/ 8217944 w 8720976"/>
              <a:gd name="connsiteY5" fmla="*/ 3018130 h 3018130"/>
              <a:gd name="connsiteX6" fmla="*/ 503032 w 8720976"/>
              <a:gd name="connsiteY6" fmla="*/ 3018130 h 3018130"/>
              <a:gd name="connsiteX7" fmla="*/ 0 w 8720976"/>
              <a:gd name="connsiteY7" fmla="*/ 2515098 h 3018130"/>
              <a:gd name="connsiteX8" fmla="*/ 0 w 8720976"/>
              <a:gd name="connsiteY8" fmla="*/ 503032 h 3018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20976" h="3018130" fill="none" extrusionOk="0">
                <a:moveTo>
                  <a:pt x="0" y="503032"/>
                </a:moveTo>
                <a:cubicBezTo>
                  <a:pt x="20516" y="230848"/>
                  <a:pt x="248490" y="-24164"/>
                  <a:pt x="503032" y="0"/>
                </a:cubicBezTo>
                <a:cubicBezTo>
                  <a:pt x="4123576" y="10359"/>
                  <a:pt x="6066436" y="166365"/>
                  <a:pt x="8217944" y="0"/>
                </a:cubicBezTo>
                <a:cubicBezTo>
                  <a:pt x="8460998" y="20149"/>
                  <a:pt x="8753573" y="232377"/>
                  <a:pt x="8720976" y="503032"/>
                </a:cubicBezTo>
                <a:cubicBezTo>
                  <a:pt x="8569754" y="942954"/>
                  <a:pt x="8790340" y="2112218"/>
                  <a:pt x="8720976" y="2515098"/>
                </a:cubicBezTo>
                <a:cubicBezTo>
                  <a:pt x="8730621" y="2782442"/>
                  <a:pt x="8515466" y="3004966"/>
                  <a:pt x="8217944" y="3018130"/>
                </a:cubicBezTo>
                <a:cubicBezTo>
                  <a:pt x="5125142" y="3030537"/>
                  <a:pt x="2447142" y="3048866"/>
                  <a:pt x="503032" y="3018130"/>
                </a:cubicBezTo>
                <a:cubicBezTo>
                  <a:pt x="240591" y="3009814"/>
                  <a:pt x="-4310" y="2846007"/>
                  <a:pt x="0" y="2515098"/>
                </a:cubicBezTo>
                <a:cubicBezTo>
                  <a:pt x="57319" y="1947852"/>
                  <a:pt x="-116954" y="838339"/>
                  <a:pt x="0" y="503032"/>
                </a:cubicBezTo>
                <a:close/>
              </a:path>
              <a:path w="8720976" h="3018130" stroke="0" extrusionOk="0">
                <a:moveTo>
                  <a:pt x="0" y="503032"/>
                </a:moveTo>
                <a:cubicBezTo>
                  <a:pt x="21120" y="219380"/>
                  <a:pt x="204396" y="7538"/>
                  <a:pt x="503032" y="0"/>
                </a:cubicBezTo>
                <a:cubicBezTo>
                  <a:pt x="1839601" y="39558"/>
                  <a:pt x="5825234" y="-110770"/>
                  <a:pt x="8217944" y="0"/>
                </a:cubicBezTo>
                <a:cubicBezTo>
                  <a:pt x="8526025" y="-4409"/>
                  <a:pt x="8729072" y="175948"/>
                  <a:pt x="8720976" y="503032"/>
                </a:cubicBezTo>
                <a:cubicBezTo>
                  <a:pt x="8583333" y="1111962"/>
                  <a:pt x="8731685" y="2065554"/>
                  <a:pt x="8720976" y="2515098"/>
                </a:cubicBezTo>
                <a:cubicBezTo>
                  <a:pt x="8711125" y="2756233"/>
                  <a:pt x="8543938" y="3002616"/>
                  <a:pt x="8217944" y="3018130"/>
                </a:cubicBezTo>
                <a:cubicBezTo>
                  <a:pt x="5066062" y="3072637"/>
                  <a:pt x="2106964" y="2885756"/>
                  <a:pt x="503032" y="3018130"/>
                </a:cubicBezTo>
                <a:cubicBezTo>
                  <a:pt x="206411" y="3006622"/>
                  <a:pt x="16528" y="2793115"/>
                  <a:pt x="0" y="2515098"/>
                </a:cubicBezTo>
                <a:cubicBezTo>
                  <a:pt x="36134" y="1516138"/>
                  <a:pt x="75751" y="753286"/>
                  <a:pt x="0" y="503032"/>
                </a:cubicBezTo>
                <a:close/>
              </a:path>
            </a:pathLst>
          </a:custGeom>
          <a:solidFill>
            <a:schemeClr val="bg1"/>
          </a:solidFill>
          <a:ln w="38100">
            <a:solidFill>
              <a:srgbClr val="7030A0"/>
            </a:solidFill>
            <a:extLst>
              <a:ext uri="{C807C97D-BFC1-408E-A445-0C87EB9F89A2}">
                <ask:lineSketchStyleProps xmlns:ask="http://schemas.microsoft.com/office/drawing/2018/sketchyshapes" sd="211496146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914377"/>
            <a:r>
              <a:rPr lang="vi-VN" sz="4000" b="1" dirty="0">
                <a:solidFill>
                  <a:srgbClr val="FF0000"/>
                </a:solidFill>
                <a:latin typeface="Calibri" panose="020F0502020204030204"/>
              </a:rPr>
              <a:t>Những ngày hè ở nhà ông bà, Ta-nhi-a cảm thấy rất thoải mái vì: được thoả thích chạy nhảy trong vườn, được ngắm nghía vườn hoa và có thể tự ý trồng cây, chuyển cây theo ý mình.</a:t>
            </a:r>
          </a:p>
        </p:txBody>
      </p:sp>
      <p:pic>
        <p:nvPicPr>
          <p:cNvPr id="14" name="Picture 13">
            <a:extLst>
              <a:ext uri="{FF2B5EF4-FFF2-40B4-BE49-F238E27FC236}">
                <a16:creationId xmlns:a16="http://schemas.microsoft.com/office/drawing/2014/main" id="{9E2CC278-96AC-7136-00BE-E173C03105D3}"/>
              </a:ext>
            </a:extLst>
          </p:cNvPr>
          <p:cNvPicPr>
            <a:picLocks noChangeAspect="1"/>
          </p:cNvPicPr>
          <p:nvPr/>
        </p:nvPicPr>
        <p:blipFill>
          <a:blip r:embed="rId5"/>
          <a:stretch>
            <a:fillRect/>
          </a:stretch>
        </p:blipFill>
        <p:spPr>
          <a:xfrm>
            <a:off x="3981439" y="0"/>
            <a:ext cx="6456224" cy="926672"/>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randombar(horizontal)">
                                      <p:cBhvr>
                                        <p:cTn id="15" dur="500"/>
                                        <p:tgtEl>
                                          <p:spTgt spid="13"/>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10;&#10;Description automatically generated">
            <a:extLst>
              <a:ext uri="{FF2B5EF4-FFF2-40B4-BE49-F238E27FC236}">
                <a16:creationId xmlns:a16="http://schemas.microsoft.com/office/drawing/2014/main" id="{D9F2B23F-4989-EB7C-A997-BB1356B58D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525487"/>
            <a:ext cx="2877763" cy="3548743"/>
          </a:xfrm>
          <a:prstGeom prst="rect">
            <a:avLst/>
          </a:prstGeom>
        </p:spPr>
      </p:pic>
      <p:sp>
        <p:nvSpPr>
          <p:cNvPr id="11" name="Rectangle: Rounded Corners 10">
            <a:extLst>
              <a:ext uri="{FF2B5EF4-FFF2-40B4-BE49-F238E27FC236}">
                <a16:creationId xmlns:a16="http://schemas.microsoft.com/office/drawing/2014/main" id="{D545203B-DB40-5DB1-E0AB-3091F0E14720}"/>
              </a:ext>
            </a:extLst>
          </p:cNvPr>
          <p:cNvSpPr/>
          <p:nvPr/>
        </p:nvSpPr>
        <p:spPr>
          <a:xfrm>
            <a:off x="2360429" y="935737"/>
            <a:ext cx="9646516" cy="1190775"/>
          </a:xfrm>
          <a:custGeom>
            <a:avLst/>
            <a:gdLst>
              <a:gd name="connsiteX0" fmla="*/ 0 w 9646516"/>
              <a:gd name="connsiteY0" fmla="*/ 198466 h 1190775"/>
              <a:gd name="connsiteX1" fmla="*/ 198466 w 9646516"/>
              <a:gd name="connsiteY1" fmla="*/ 0 h 1190775"/>
              <a:gd name="connsiteX2" fmla="*/ 9448050 w 9646516"/>
              <a:gd name="connsiteY2" fmla="*/ 0 h 1190775"/>
              <a:gd name="connsiteX3" fmla="*/ 9646516 w 9646516"/>
              <a:gd name="connsiteY3" fmla="*/ 198466 h 1190775"/>
              <a:gd name="connsiteX4" fmla="*/ 9646516 w 9646516"/>
              <a:gd name="connsiteY4" fmla="*/ 992309 h 1190775"/>
              <a:gd name="connsiteX5" fmla="*/ 9448050 w 9646516"/>
              <a:gd name="connsiteY5" fmla="*/ 1190775 h 1190775"/>
              <a:gd name="connsiteX6" fmla="*/ 198466 w 9646516"/>
              <a:gd name="connsiteY6" fmla="*/ 1190775 h 1190775"/>
              <a:gd name="connsiteX7" fmla="*/ 0 w 9646516"/>
              <a:gd name="connsiteY7" fmla="*/ 992309 h 1190775"/>
              <a:gd name="connsiteX8" fmla="*/ 0 w 9646516"/>
              <a:gd name="connsiteY8" fmla="*/ 198466 h 1190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46516" h="1190775" fill="none" extrusionOk="0">
                <a:moveTo>
                  <a:pt x="0" y="198466"/>
                </a:moveTo>
                <a:cubicBezTo>
                  <a:pt x="12357" y="92249"/>
                  <a:pt x="96003" y="-7420"/>
                  <a:pt x="198466" y="0"/>
                </a:cubicBezTo>
                <a:cubicBezTo>
                  <a:pt x="2286156" y="10359"/>
                  <a:pt x="6584760" y="166365"/>
                  <a:pt x="9448050" y="0"/>
                </a:cubicBezTo>
                <a:cubicBezTo>
                  <a:pt x="9552132" y="3204"/>
                  <a:pt x="9667444" y="93454"/>
                  <a:pt x="9646516" y="198466"/>
                </a:cubicBezTo>
                <a:cubicBezTo>
                  <a:pt x="9683095" y="543137"/>
                  <a:pt x="9629615" y="635712"/>
                  <a:pt x="9646516" y="992309"/>
                </a:cubicBezTo>
                <a:cubicBezTo>
                  <a:pt x="9657539" y="1089950"/>
                  <a:pt x="9561033" y="1188521"/>
                  <a:pt x="9448050" y="1190775"/>
                </a:cubicBezTo>
                <a:cubicBezTo>
                  <a:pt x="5470422" y="1203182"/>
                  <a:pt x="3753072" y="1221511"/>
                  <a:pt x="198466" y="1190775"/>
                </a:cubicBezTo>
                <a:cubicBezTo>
                  <a:pt x="93269" y="1188388"/>
                  <a:pt x="-761" y="1111294"/>
                  <a:pt x="0" y="992309"/>
                </a:cubicBezTo>
                <a:cubicBezTo>
                  <a:pt x="41812" y="742472"/>
                  <a:pt x="48332" y="390479"/>
                  <a:pt x="0" y="198466"/>
                </a:cubicBezTo>
                <a:close/>
              </a:path>
              <a:path w="9646516" h="1190775" stroke="0" extrusionOk="0">
                <a:moveTo>
                  <a:pt x="0" y="198466"/>
                </a:moveTo>
                <a:cubicBezTo>
                  <a:pt x="8848" y="86412"/>
                  <a:pt x="73795" y="5453"/>
                  <a:pt x="198466" y="0"/>
                </a:cubicBezTo>
                <a:cubicBezTo>
                  <a:pt x="3501416" y="39558"/>
                  <a:pt x="5481501" y="-110770"/>
                  <a:pt x="9448050" y="0"/>
                </a:cubicBezTo>
                <a:cubicBezTo>
                  <a:pt x="9567304" y="-1405"/>
                  <a:pt x="9647666" y="81856"/>
                  <a:pt x="9646516" y="198466"/>
                </a:cubicBezTo>
                <a:cubicBezTo>
                  <a:pt x="9623619" y="478560"/>
                  <a:pt x="9600781" y="900965"/>
                  <a:pt x="9646516" y="992309"/>
                </a:cubicBezTo>
                <a:cubicBezTo>
                  <a:pt x="9641335" y="1082626"/>
                  <a:pt x="9562668" y="1189162"/>
                  <a:pt x="9448050" y="1190775"/>
                </a:cubicBezTo>
                <a:cubicBezTo>
                  <a:pt x="8015276" y="1245282"/>
                  <a:pt x="3861683" y="1058401"/>
                  <a:pt x="198466" y="1190775"/>
                </a:cubicBezTo>
                <a:cubicBezTo>
                  <a:pt x="83313" y="1187382"/>
                  <a:pt x="6404" y="1101997"/>
                  <a:pt x="0" y="992309"/>
                </a:cubicBezTo>
                <a:cubicBezTo>
                  <a:pt x="61419" y="641104"/>
                  <a:pt x="68232" y="447746"/>
                  <a:pt x="0" y="198466"/>
                </a:cubicBezTo>
                <a:close/>
              </a:path>
            </a:pathLst>
          </a:custGeom>
          <a:solidFill>
            <a:srgbClr val="FFFFCC"/>
          </a:solidFill>
          <a:ln w="38100">
            <a:solidFill>
              <a:srgbClr val="7030A0"/>
            </a:solidFill>
            <a:extLst>
              <a:ext uri="{C807C97D-BFC1-408E-A445-0C87EB9F89A2}">
                <ask:lineSketchStyleProps xmlns:ask="http://schemas.microsoft.com/office/drawing/2018/sketchyshapes" sd="211496146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3733" b="1" i="0" u="none" strike="noStrike" kern="1200" cap="none" spc="0" normalizeH="0" baseline="0" noProof="0" dirty="0">
                <a:ln>
                  <a:noFill/>
                </a:ln>
                <a:solidFill>
                  <a:sysClr val="windowText" lastClr="000000"/>
                </a:solidFill>
                <a:effectLst/>
                <a:uLnTx/>
                <a:uFillTx/>
                <a:latin typeface="Calibri" panose="020F0502020204030204"/>
                <a:ea typeface="+mn-ea"/>
                <a:cs typeface="+mn-cs"/>
              </a:rPr>
              <a:t>2. Nêu công việc Ta-nhi-a đã làm trong vườn nhà ông bà theo các ý sau: </a:t>
            </a:r>
          </a:p>
        </p:txBody>
      </p:sp>
      <p:sp>
        <p:nvSpPr>
          <p:cNvPr id="13" name="Rectangle: Rounded Corners 12">
            <a:extLst>
              <a:ext uri="{FF2B5EF4-FFF2-40B4-BE49-F238E27FC236}">
                <a16:creationId xmlns:a16="http://schemas.microsoft.com/office/drawing/2014/main" id="{8AB89D53-B0F1-ECC4-C509-9838093700C2}"/>
              </a:ext>
            </a:extLst>
          </p:cNvPr>
          <p:cNvSpPr/>
          <p:nvPr/>
        </p:nvSpPr>
        <p:spPr>
          <a:xfrm>
            <a:off x="3102430" y="3402418"/>
            <a:ext cx="8720976" cy="3040911"/>
          </a:xfrm>
          <a:custGeom>
            <a:avLst/>
            <a:gdLst>
              <a:gd name="connsiteX0" fmla="*/ 0 w 8720976"/>
              <a:gd name="connsiteY0" fmla="*/ 506829 h 3040911"/>
              <a:gd name="connsiteX1" fmla="*/ 506829 w 8720976"/>
              <a:gd name="connsiteY1" fmla="*/ 0 h 3040911"/>
              <a:gd name="connsiteX2" fmla="*/ 8214147 w 8720976"/>
              <a:gd name="connsiteY2" fmla="*/ 0 h 3040911"/>
              <a:gd name="connsiteX3" fmla="*/ 8720976 w 8720976"/>
              <a:gd name="connsiteY3" fmla="*/ 506829 h 3040911"/>
              <a:gd name="connsiteX4" fmla="*/ 8720976 w 8720976"/>
              <a:gd name="connsiteY4" fmla="*/ 2534082 h 3040911"/>
              <a:gd name="connsiteX5" fmla="*/ 8214147 w 8720976"/>
              <a:gd name="connsiteY5" fmla="*/ 3040911 h 3040911"/>
              <a:gd name="connsiteX6" fmla="*/ 506829 w 8720976"/>
              <a:gd name="connsiteY6" fmla="*/ 3040911 h 3040911"/>
              <a:gd name="connsiteX7" fmla="*/ 0 w 8720976"/>
              <a:gd name="connsiteY7" fmla="*/ 2534082 h 3040911"/>
              <a:gd name="connsiteX8" fmla="*/ 0 w 8720976"/>
              <a:gd name="connsiteY8" fmla="*/ 506829 h 3040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20976" h="3040911" fill="none" extrusionOk="0">
                <a:moveTo>
                  <a:pt x="0" y="506829"/>
                </a:moveTo>
                <a:cubicBezTo>
                  <a:pt x="5005" y="228289"/>
                  <a:pt x="256533" y="-30749"/>
                  <a:pt x="506829" y="0"/>
                </a:cubicBezTo>
                <a:cubicBezTo>
                  <a:pt x="1520824" y="10359"/>
                  <a:pt x="6425108" y="166365"/>
                  <a:pt x="8214147" y="0"/>
                </a:cubicBezTo>
                <a:cubicBezTo>
                  <a:pt x="8478311" y="9129"/>
                  <a:pt x="8741488" y="231422"/>
                  <a:pt x="8720976" y="506829"/>
                </a:cubicBezTo>
                <a:cubicBezTo>
                  <a:pt x="8569754" y="1035937"/>
                  <a:pt x="8790340" y="2197287"/>
                  <a:pt x="8720976" y="2534082"/>
                </a:cubicBezTo>
                <a:cubicBezTo>
                  <a:pt x="8747922" y="2784737"/>
                  <a:pt x="8529312" y="3017362"/>
                  <a:pt x="8214147" y="3040911"/>
                </a:cubicBezTo>
                <a:cubicBezTo>
                  <a:pt x="7403106" y="3053318"/>
                  <a:pt x="3750036" y="3071647"/>
                  <a:pt x="506829" y="3040911"/>
                </a:cubicBezTo>
                <a:cubicBezTo>
                  <a:pt x="265246" y="3020179"/>
                  <a:pt x="-3624" y="2858634"/>
                  <a:pt x="0" y="2534082"/>
                </a:cubicBezTo>
                <a:cubicBezTo>
                  <a:pt x="57319" y="1690669"/>
                  <a:pt x="-116954" y="1482177"/>
                  <a:pt x="0" y="506829"/>
                </a:cubicBezTo>
                <a:close/>
              </a:path>
              <a:path w="8720976" h="3040911" stroke="0" extrusionOk="0">
                <a:moveTo>
                  <a:pt x="0" y="506829"/>
                </a:moveTo>
                <a:cubicBezTo>
                  <a:pt x="34968" y="217254"/>
                  <a:pt x="205630" y="7707"/>
                  <a:pt x="506829" y="0"/>
                </a:cubicBezTo>
                <a:cubicBezTo>
                  <a:pt x="1423685" y="39558"/>
                  <a:pt x="6590945" y="-110770"/>
                  <a:pt x="8214147" y="0"/>
                </a:cubicBezTo>
                <a:cubicBezTo>
                  <a:pt x="8546540" y="-7645"/>
                  <a:pt x="8727762" y="185621"/>
                  <a:pt x="8720976" y="506829"/>
                </a:cubicBezTo>
                <a:cubicBezTo>
                  <a:pt x="8583333" y="1389640"/>
                  <a:pt x="8731685" y="1585833"/>
                  <a:pt x="8720976" y="2534082"/>
                </a:cubicBezTo>
                <a:cubicBezTo>
                  <a:pt x="8709966" y="2773000"/>
                  <a:pt x="8509320" y="3035997"/>
                  <a:pt x="8214147" y="3040911"/>
                </a:cubicBezTo>
                <a:cubicBezTo>
                  <a:pt x="6818522" y="3095418"/>
                  <a:pt x="3901950" y="2908537"/>
                  <a:pt x="506829" y="3040911"/>
                </a:cubicBezTo>
                <a:cubicBezTo>
                  <a:pt x="182967" y="3014015"/>
                  <a:pt x="9949" y="2814117"/>
                  <a:pt x="0" y="2534082"/>
                </a:cubicBezTo>
                <a:cubicBezTo>
                  <a:pt x="36134" y="1904333"/>
                  <a:pt x="75751" y="1309792"/>
                  <a:pt x="0" y="506829"/>
                </a:cubicBezTo>
                <a:close/>
              </a:path>
            </a:pathLst>
          </a:custGeom>
          <a:solidFill>
            <a:schemeClr val="bg1"/>
          </a:solidFill>
          <a:ln w="38100">
            <a:solidFill>
              <a:srgbClr val="7030A0"/>
            </a:solidFill>
            <a:extLst>
              <a:ext uri="{C807C97D-BFC1-408E-A445-0C87EB9F89A2}">
                <ask:lineSketchStyleProps xmlns:ask="http://schemas.microsoft.com/office/drawing/2018/sketchyshapes" sd="211496146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2800" b="1" dirty="0">
                <a:solidFill>
                  <a:srgbClr val="FF0000"/>
                </a:solidFill>
                <a:latin typeface="Calibri" panose="020F0502020204030204"/>
              </a:rPr>
              <a:t>Ta-nhi-a đã bứng một cây hồng bạch nhỏ nhất trồng vào chỗ đất trống dưới cửa sổ, rồi cô lấy một cây hoa huệ trồng cạnh cây hoa hồng. Cô bé làm những việc đó vì thấy khóm hoa hồng bạch có vẻ chật chỗ. Nhìn cây hồng bạch đứng một mình, cô cảm thấy không hài lòng nên đã ra khóm huệ, chuyển một cây hoa huệ sang trồng cạnh cây hoa hồng bạch.</a:t>
            </a:r>
          </a:p>
        </p:txBody>
      </p:sp>
      <p:pic>
        <p:nvPicPr>
          <p:cNvPr id="14" name="Picture 13">
            <a:extLst>
              <a:ext uri="{FF2B5EF4-FFF2-40B4-BE49-F238E27FC236}">
                <a16:creationId xmlns:a16="http://schemas.microsoft.com/office/drawing/2014/main" id="{9E2CC278-96AC-7136-00BE-E173C03105D3}"/>
              </a:ext>
            </a:extLst>
          </p:cNvPr>
          <p:cNvPicPr>
            <a:picLocks noChangeAspect="1"/>
          </p:cNvPicPr>
          <p:nvPr/>
        </p:nvPicPr>
        <p:blipFill>
          <a:blip r:embed="rId5"/>
          <a:stretch>
            <a:fillRect/>
          </a:stretch>
        </p:blipFill>
        <p:spPr>
          <a:xfrm>
            <a:off x="3981439" y="0"/>
            <a:ext cx="6456224" cy="926672"/>
          </a:xfrm>
          <a:prstGeom prst="rect">
            <a:avLst/>
          </a:prstGeom>
        </p:spPr>
      </p:pic>
      <p:sp>
        <p:nvSpPr>
          <p:cNvPr id="3" name="Rectangle: Rounded Corners 2">
            <a:extLst>
              <a:ext uri="{FF2B5EF4-FFF2-40B4-BE49-F238E27FC236}">
                <a16:creationId xmlns:a16="http://schemas.microsoft.com/office/drawing/2014/main" id="{C39412AE-E8C5-F335-4F69-6F76D4FBCC89}"/>
              </a:ext>
            </a:extLst>
          </p:cNvPr>
          <p:cNvSpPr/>
          <p:nvPr/>
        </p:nvSpPr>
        <p:spPr>
          <a:xfrm>
            <a:off x="3359888" y="2371060"/>
            <a:ext cx="2254102" cy="797442"/>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latin typeface="Calibri" panose="020F0502020204030204" pitchFamily="34" charset="0"/>
                <a:cs typeface="Calibri" panose="020F0502020204030204" pitchFamily="34" charset="0"/>
              </a:rPr>
              <a:t>Việc</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đã</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làm</a:t>
            </a:r>
            <a:endParaRPr lang="en-US" sz="3200" dirty="0">
              <a:solidFill>
                <a:srgbClr val="002060"/>
              </a:solidFill>
              <a:latin typeface="Calibri" panose="020F0502020204030204" pitchFamily="34" charset="0"/>
              <a:cs typeface="Calibri" panose="020F0502020204030204" pitchFamily="34" charset="0"/>
            </a:endParaRPr>
          </a:p>
        </p:txBody>
      </p:sp>
      <p:sp>
        <p:nvSpPr>
          <p:cNvPr id="4" name="Arrow: Right 3">
            <a:extLst>
              <a:ext uri="{FF2B5EF4-FFF2-40B4-BE49-F238E27FC236}">
                <a16:creationId xmlns:a16="http://schemas.microsoft.com/office/drawing/2014/main" id="{223F2AF1-DA61-FD5B-9D23-D58F57CBB482}"/>
              </a:ext>
            </a:extLst>
          </p:cNvPr>
          <p:cNvSpPr/>
          <p:nvPr/>
        </p:nvSpPr>
        <p:spPr>
          <a:xfrm>
            <a:off x="5752213" y="2583712"/>
            <a:ext cx="946298" cy="42530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227E3449-AD52-004F-1AAE-7794970A3B05}"/>
              </a:ext>
            </a:extLst>
          </p:cNvPr>
          <p:cNvSpPr/>
          <p:nvPr/>
        </p:nvSpPr>
        <p:spPr>
          <a:xfrm>
            <a:off x="6815470" y="2360428"/>
            <a:ext cx="2254102" cy="797442"/>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latin typeface="Calibri" panose="020F0502020204030204" pitchFamily="34" charset="0"/>
                <a:cs typeface="Calibri" panose="020F0502020204030204" pitchFamily="34" charset="0"/>
              </a:rPr>
              <a:t>Lý</a:t>
            </a:r>
            <a:r>
              <a:rPr lang="en-US" sz="3200" dirty="0">
                <a:solidFill>
                  <a:srgbClr val="002060"/>
                </a:solidFill>
                <a:latin typeface="Calibri" panose="020F0502020204030204" pitchFamily="34" charset="0"/>
                <a:cs typeface="Calibri" panose="020F0502020204030204" pitchFamily="34" charset="0"/>
              </a:rPr>
              <a:t> do</a:t>
            </a:r>
          </a:p>
        </p:txBody>
      </p:sp>
    </p:spTree>
    <p:extLst>
      <p:ext uri="{BB962C8B-B14F-4D97-AF65-F5344CB8AC3E}">
        <p14:creationId xmlns:p14="http://schemas.microsoft.com/office/powerpoint/2010/main" val="16803752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randombar(horizontal)">
                                      <p:cBhvr>
                                        <p:cTn id="30" dur="500"/>
                                        <p:tgtEl>
                                          <p:spTgt spid="13"/>
                                        </p:tgtEl>
                                      </p:cBhvr>
                                    </p:animEffect>
                                  </p:childTnLst>
                                  <p:subTnLst>
                                    <p:audio>
                                      <p:cMediaNode>
                                        <p:cTn display="0" masterRel="sameClick">
                                          <p:stCondLst>
                                            <p:cond evt="begin" delay="0">
                                              <p:tn val="28"/>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 grpId="0" animBg="1"/>
      <p:bldP spid="4" grpId="0" animBg="1"/>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10;&#10;Description automatically generated">
            <a:extLst>
              <a:ext uri="{FF2B5EF4-FFF2-40B4-BE49-F238E27FC236}">
                <a16:creationId xmlns:a16="http://schemas.microsoft.com/office/drawing/2014/main" id="{D9F2B23F-4989-EB7C-A997-BB1356B58D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525487"/>
            <a:ext cx="2877763" cy="3548743"/>
          </a:xfrm>
          <a:prstGeom prst="rect">
            <a:avLst/>
          </a:prstGeom>
        </p:spPr>
      </p:pic>
      <p:sp>
        <p:nvSpPr>
          <p:cNvPr id="11" name="Rectangle: Rounded Corners 10">
            <a:extLst>
              <a:ext uri="{FF2B5EF4-FFF2-40B4-BE49-F238E27FC236}">
                <a16:creationId xmlns:a16="http://schemas.microsoft.com/office/drawing/2014/main" id="{D545203B-DB40-5DB1-E0AB-3091F0E14720}"/>
              </a:ext>
            </a:extLst>
          </p:cNvPr>
          <p:cNvSpPr/>
          <p:nvPr/>
        </p:nvSpPr>
        <p:spPr>
          <a:xfrm>
            <a:off x="2317899" y="925105"/>
            <a:ext cx="9646516" cy="1084448"/>
          </a:xfrm>
          <a:custGeom>
            <a:avLst/>
            <a:gdLst>
              <a:gd name="connsiteX0" fmla="*/ 0 w 9646516"/>
              <a:gd name="connsiteY0" fmla="*/ 180745 h 1084448"/>
              <a:gd name="connsiteX1" fmla="*/ 180745 w 9646516"/>
              <a:gd name="connsiteY1" fmla="*/ 0 h 1084448"/>
              <a:gd name="connsiteX2" fmla="*/ 9465771 w 9646516"/>
              <a:gd name="connsiteY2" fmla="*/ 0 h 1084448"/>
              <a:gd name="connsiteX3" fmla="*/ 9646516 w 9646516"/>
              <a:gd name="connsiteY3" fmla="*/ 180745 h 1084448"/>
              <a:gd name="connsiteX4" fmla="*/ 9646516 w 9646516"/>
              <a:gd name="connsiteY4" fmla="*/ 903703 h 1084448"/>
              <a:gd name="connsiteX5" fmla="*/ 9465771 w 9646516"/>
              <a:gd name="connsiteY5" fmla="*/ 1084448 h 1084448"/>
              <a:gd name="connsiteX6" fmla="*/ 180745 w 9646516"/>
              <a:gd name="connsiteY6" fmla="*/ 1084448 h 1084448"/>
              <a:gd name="connsiteX7" fmla="*/ 0 w 9646516"/>
              <a:gd name="connsiteY7" fmla="*/ 903703 h 1084448"/>
              <a:gd name="connsiteX8" fmla="*/ 0 w 9646516"/>
              <a:gd name="connsiteY8" fmla="*/ 180745 h 1084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46516" h="1084448" fill="none" extrusionOk="0">
                <a:moveTo>
                  <a:pt x="0" y="180745"/>
                </a:moveTo>
                <a:cubicBezTo>
                  <a:pt x="8411" y="83231"/>
                  <a:pt x="91000" y="-10463"/>
                  <a:pt x="180745" y="0"/>
                </a:cubicBezTo>
                <a:cubicBezTo>
                  <a:pt x="3263114" y="10359"/>
                  <a:pt x="8043730" y="166365"/>
                  <a:pt x="9465771" y="0"/>
                </a:cubicBezTo>
                <a:cubicBezTo>
                  <a:pt x="9555013" y="6133"/>
                  <a:pt x="9664396" y="84851"/>
                  <a:pt x="9646516" y="180745"/>
                </a:cubicBezTo>
                <a:cubicBezTo>
                  <a:pt x="9582647" y="307173"/>
                  <a:pt x="9651524" y="821766"/>
                  <a:pt x="9646516" y="903703"/>
                </a:cubicBezTo>
                <a:cubicBezTo>
                  <a:pt x="9654372" y="994996"/>
                  <a:pt x="9580362" y="1074582"/>
                  <a:pt x="9465771" y="1084448"/>
                </a:cubicBezTo>
                <a:cubicBezTo>
                  <a:pt x="4889483" y="1096855"/>
                  <a:pt x="3257505" y="1115184"/>
                  <a:pt x="180745" y="1084448"/>
                </a:cubicBezTo>
                <a:cubicBezTo>
                  <a:pt x="88859" y="1080155"/>
                  <a:pt x="-826" y="1013700"/>
                  <a:pt x="0" y="903703"/>
                </a:cubicBezTo>
                <a:cubicBezTo>
                  <a:pt x="-46591" y="818502"/>
                  <a:pt x="13058" y="511014"/>
                  <a:pt x="0" y="180745"/>
                </a:cubicBezTo>
                <a:close/>
              </a:path>
              <a:path w="9646516" h="1084448" stroke="0" extrusionOk="0">
                <a:moveTo>
                  <a:pt x="0" y="180745"/>
                </a:moveTo>
                <a:cubicBezTo>
                  <a:pt x="8991" y="78438"/>
                  <a:pt x="72116" y="3188"/>
                  <a:pt x="180745" y="0"/>
                </a:cubicBezTo>
                <a:cubicBezTo>
                  <a:pt x="4266032" y="39558"/>
                  <a:pt x="5352669" y="-110770"/>
                  <a:pt x="9465771" y="0"/>
                </a:cubicBezTo>
                <a:cubicBezTo>
                  <a:pt x="9574202" y="-1254"/>
                  <a:pt x="9648731" y="67443"/>
                  <a:pt x="9646516" y="180745"/>
                </a:cubicBezTo>
                <a:cubicBezTo>
                  <a:pt x="9667188" y="452703"/>
                  <a:pt x="9705392" y="700287"/>
                  <a:pt x="9646516" y="903703"/>
                </a:cubicBezTo>
                <a:cubicBezTo>
                  <a:pt x="9644511" y="996060"/>
                  <a:pt x="9572747" y="1082144"/>
                  <a:pt x="9465771" y="1084448"/>
                </a:cubicBezTo>
                <a:cubicBezTo>
                  <a:pt x="5775962" y="1138955"/>
                  <a:pt x="1452248" y="952074"/>
                  <a:pt x="180745" y="1084448"/>
                </a:cubicBezTo>
                <a:cubicBezTo>
                  <a:pt x="65369" y="1074929"/>
                  <a:pt x="19672" y="1003765"/>
                  <a:pt x="0" y="903703"/>
                </a:cubicBezTo>
                <a:cubicBezTo>
                  <a:pt x="47350" y="653809"/>
                  <a:pt x="-18742" y="271249"/>
                  <a:pt x="0" y="180745"/>
                </a:cubicBezTo>
                <a:close/>
              </a:path>
            </a:pathLst>
          </a:custGeom>
          <a:solidFill>
            <a:srgbClr val="FFFFCC"/>
          </a:solidFill>
          <a:ln w="38100">
            <a:solidFill>
              <a:srgbClr val="7030A0"/>
            </a:solidFill>
            <a:extLst>
              <a:ext uri="{C807C97D-BFC1-408E-A445-0C87EB9F89A2}">
                <ask:lineSketchStyleProps xmlns:ask="http://schemas.microsoft.com/office/drawing/2018/sketchyshapes" sd="211496146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ysClr val="windowText" lastClr="000000"/>
                </a:solidFill>
                <a:effectLst/>
                <a:uLnTx/>
                <a:uFillTx/>
                <a:latin typeface="Calibri" panose="020F0502020204030204"/>
                <a:ea typeface="+mn-ea"/>
                <a:cs typeface="+mn-cs"/>
              </a:rPr>
              <a:t>3. Nhờ việc làm của Ta-nhi-a, cây hồng và cây huệ, huệ nở hoa đẹp như thế nào? </a:t>
            </a:r>
          </a:p>
        </p:txBody>
      </p:sp>
      <p:sp>
        <p:nvSpPr>
          <p:cNvPr id="13" name="Rectangle: Rounded Corners 12">
            <a:extLst>
              <a:ext uri="{FF2B5EF4-FFF2-40B4-BE49-F238E27FC236}">
                <a16:creationId xmlns:a16="http://schemas.microsoft.com/office/drawing/2014/main" id="{8AB89D53-B0F1-ECC4-C509-9838093700C2}"/>
              </a:ext>
            </a:extLst>
          </p:cNvPr>
          <p:cNvSpPr/>
          <p:nvPr/>
        </p:nvSpPr>
        <p:spPr>
          <a:xfrm>
            <a:off x="3113062" y="2179674"/>
            <a:ext cx="8720976" cy="3487479"/>
          </a:xfrm>
          <a:custGeom>
            <a:avLst/>
            <a:gdLst>
              <a:gd name="connsiteX0" fmla="*/ 0 w 8720976"/>
              <a:gd name="connsiteY0" fmla="*/ 581258 h 3487479"/>
              <a:gd name="connsiteX1" fmla="*/ 581258 w 8720976"/>
              <a:gd name="connsiteY1" fmla="*/ 0 h 3487479"/>
              <a:gd name="connsiteX2" fmla="*/ 8139718 w 8720976"/>
              <a:gd name="connsiteY2" fmla="*/ 0 h 3487479"/>
              <a:gd name="connsiteX3" fmla="*/ 8720976 w 8720976"/>
              <a:gd name="connsiteY3" fmla="*/ 581258 h 3487479"/>
              <a:gd name="connsiteX4" fmla="*/ 8720976 w 8720976"/>
              <a:gd name="connsiteY4" fmla="*/ 2906221 h 3487479"/>
              <a:gd name="connsiteX5" fmla="*/ 8139718 w 8720976"/>
              <a:gd name="connsiteY5" fmla="*/ 3487479 h 3487479"/>
              <a:gd name="connsiteX6" fmla="*/ 581258 w 8720976"/>
              <a:gd name="connsiteY6" fmla="*/ 3487479 h 3487479"/>
              <a:gd name="connsiteX7" fmla="*/ 0 w 8720976"/>
              <a:gd name="connsiteY7" fmla="*/ 2906221 h 3487479"/>
              <a:gd name="connsiteX8" fmla="*/ 0 w 8720976"/>
              <a:gd name="connsiteY8" fmla="*/ 581258 h 3487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20976" h="3487479" fill="none" extrusionOk="0">
                <a:moveTo>
                  <a:pt x="0" y="581258"/>
                </a:moveTo>
                <a:cubicBezTo>
                  <a:pt x="42914" y="272020"/>
                  <a:pt x="280620" y="-21161"/>
                  <a:pt x="581258" y="0"/>
                </a:cubicBezTo>
                <a:cubicBezTo>
                  <a:pt x="1946229" y="10359"/>
                  <a:pt x="4409242" y="166365"/>
                  <a:pt x="8139718" y="0"/>
                </a:cubicBezTo>
                <a:cubicBezTo>
                  <a:pt x="8430472" y="17543"/>
                  <a:pt x="8777127" y="272576"/>
                  <a:pt x="8720976" y="581258"/>
                </a:cubicBezTo>
                <a:cubicBezTo>
                  <a:pt x="8569754" y="1162559"/>
                  <a:pt x="8790340" y="1959818"/>
                  <a:pt x="8720976" y="2906221"/>
                </a:cubicBezTo>
                <a:cubicBezTo>
                  <a:pt x="8737315" y="3209500"/>
                  <a:pt x="8478204" y="3475811"/>
                  <a:pt x="8139718" y="3487479"/>
                </a:cubicBezTo>
                <a:cubicBezTo>
                  <a:pt x="6681540" y="3499886"/>
                  <a:pt x="2055413" y="3518215"/>
                  <a:pt x="581258" y="3487479"/>
                </a:cubicBezTo>
                <a:cubicBezTo>
                  <a:pt x="264186" y="3485344"/>
                  <a:pt x="-3822" y="3274324"/>
                  <a:pt x="0" y="2906221"/>
                </a:cubicBezTo>
                <a:cubicBezTo>
                  <a:pt x="57319" y="2470775"/>
                  <a:pt x="-116954" y="821307"/>
                  <a:pt x="0" y="581258"/>
                </a:cubicBezTo>
                <a:close/>
              </a:path>
              <a:path w="8720976" h="3487479" stroke="0" extrusionOk="0">
                <a:moveTo>
                  <a:pt x="0" y="581258"/>
                </a:moveTo>
                <a:cubicBezTo>
                  <a:pt x="18588" y="255103"/>
                  <a:pt x="244983" y="5523"/>
                  <a:pt x="581258" y="0"/>
                </a:cubicBezTo>
                <a:cubicBezTo>
                  <a:pt x="2364613" y="39558"/>
                  <a:pt x="6507098" y="-110770"/>
                  <a:pt x="8139718" y="0"/>
                </a:cubicBezTo>
                <a:cubicBezTo>
                  <a:pt x="8465076" y="-632"/>
                  <a:pt x="8731199" y="198033"/>
                  <a:pt x="8720976" y="581258"/>
                </a:cubicBezTo>
                <a:cubicBezTo>
                  <a:pt x="8583333" y="1646328"/>
                  <a:pt x="8731685" y="2301102"/>
                  <a:pt x="8720976" y="2906221"/>
                </a:cubicBezTo>
                <a:cubicBezTo>
                  <a:pt x="8712231" y="3194679"/>
                  <a:pt x="8516112" y="3469647"/>
                  <a:pt x="8139718" y="3487479"/>
                </a:cubicBezTo>
                <a:cubicBezTo>
                  <a:pt x="4866137" y="3541986"/>
                  <a:pt x="2783170" y="3355105"/>
                  <a:pt x="581258" y="3487479"/>
                </a:cubicBezTo>
                <a:cubicBezTo>
                  <a:pt x="218652" y="3462028"/>
                  <a:pt x="15234" y="3227426"/>
                  <a:pt x="0" y="2906221"/>
                </a:cubicBezTo>
                <a:cubicBezTo>
                  <a:pt x="36134" y="2008664"/>
                  <a:pt x="75751" y="1431944"/>
                  <a:pt x="0" y="581258"/>
                </a:cubicBezTo>
                <a:close/>
              </a:path>
            </a:pathLst>
          </a:custGeom>
          <a:solidFill>
            <a:schemeClr val="bg1"/>
          </a:solidFill>
          <a:ln w="38100">
            <a:solidFill>
              <a:srgbClr val="7030A0"/>
            </a:solidFill>
            <a:extLst>
              <a:ext uri="{C807C97D-BFC1-408E-A445-0C87EB9F89A2}">
                <ask:lineSketchStyleProps xmlns:ask="http://schemas.microsoft.com/office/drawing/2018/sketchyshapes" sd="211496146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2800" b="1" i="1" dirty="0">
                <a:solidFill>
                  <a:srgbClr val="FF0000"/>
                </a:solidFill>
                <a:latin typeface="Calibri" panose="020F0502020204030204"/>
              </a:rPr>
              <a:t>“Ô kìa! Bụi hoa hồng được chuyển chỗ mới đẹp làm sao! Những bông hoa màu trắng dịu, cánh hoa trong suốt lung linh. Hoa nở nhiều đến nỗi cả bụi như phủ đầy tuyết trắng.”, </a:t>
            </a:r>
            <a:endParaRPr lang="en-US" sz="2800" b="1" i="1" dirty="0">
              <a:solidFill>
                <a:srgbClr val="FF0000"/>
              </a:solidFill>
              <a:latin typeface="Calibri" panose="020F0502020204030204"/>
            </a:endParaRPr>
          </a:p>
          <a:p>
            <a:pPr lvl="0" algn="just" defTabSz="914377"/>
            <a:r>
              <a:rPr lang="en-US" sz="2800" b="1" i="1" dirty="0">
                <a:solidFill>
                  <a:srgbClr val="FF0000"/>
                </a:solidFill>
                <a:latin typeface="Calibri" panose="020F0502020204030204"/>
              </a:rPr>
              <a:t>“</a:t>
            </a:r>
            <a:r>
              <a:rPr lang="vi-VN" sz="2800" b="1" i="1" dirty="0">
                <a:solidFill>
                  <a:srgbClr val="FF0000"/>
                </a:solidFill>
                <a:latin typeface="Calibri" panose="020F0502020204030204"/>
              </a:rPr>
              <a:t>Kì lạ thay, cây hoa huệ dưới cửa sổ giờ đây cũng đẹp trội hơn hẳn những cây mà nó sống cạnh trước kia. Những bông huệ trắng muốt, đẹp như một nàng tiên trong truyện cổ tích.</a:t>
            </a:r>
            <a:r>
              <a:rPr lang="en-US" sz="2800" b="1" i="1" dirty="0">
                <a:solidFill>
                  <a:srgbClr val="FF0000"/>
                </a:solidFill>
                <a:latin typeface="Calibri" panose="020F0502020204030204"/>
              </a:rPr>
              <a:t>”</a:t>
            </a:r>
            <a:endParaRPr lang="vi-VN" sz="2800" b="1" i="1" dirty="0">
              <a:solidFill>
                <a:srgbClr val="FF0000"/>
              </a:solidFill>
              <a:latin typeface="Calibri" panose="020F0502020204030204"/>
            </a:endParaRPr>
          </a:p>
        </p:txBody>
      </p:sp>
      <p:pic>
        <p:nvPicPr>
          <p:cNvPr id="14" name="Picture 13">
            <a:extLst>
              <a:ext uri="{FF2B5EF4-FFF2-40B4-BE49-F238E27FC236}">
                <a16:creationId xmlns:a16="http://schemas.microsoft.com/office/drawing/2014/main" id="{9E2CC278-96AC-7136-00BE-E173C03105D3}"/>
              </a:ext>
            </a:extLst>
          </p:cNvPr>
          <p:cNvPicPr>
            <a:picLocks noChangeAspect="1"/>
          </p:cNvPicPr>
          <p:nvPr/>
        </p:nvPicPr>
        <p:blipFill>
          <a:blip r:embed="rId5"/>
          <a:stretch>
            <a:fillRect/>
          </a:stretch>
        </p:blipFill>
        <p:spPr>
          <a:xfrm>
            <a:off x="3981439" y="0"/>
            <a:ext cx="6456224" cy="926672"/>
          </a:xfrm>
          <a:prstGeom prst="rect">
            <a:avLst/>
          </a:prstGeom>
        </p:spPr>
      </p:pic>
      <p:sp>
        <p:nvSpPr>
          <p:cNvPr id="3" name="Arrow: Right 2">
            <a:extLst>
              <a:ext uri="{FF2B5EF4-FFF2-40B4-BE49-F238E27FC236}">
                <a16:creationId xmlns:a16="http://schemas.microsoft.com/office/drawing/2014/main" id="{F9698FC3-7216-28FF-D606-0CC3640DE2B3}"/>
              </a:ext>
            </a:extLst>
          </p:cNvPr>
          <p:cNvSpPr/>
          <p:nvPr/>
        </p:nvSpPr>
        <p:spPr>
          <a:xfrm>
            <a:off x="2626241" y="6134986"/>
            <a:ext cx="946298" cy="42530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BCAFE9B0-2629-C667-FC47-B3EE86C4EA6D}"/>
              </a:ext>
            </a:extLst>
          </p:cNvPr>
          <p:cNvSpPr/>
          <p:nvPr/>
        </p:nvSpPr>
        <p:spPr>
          <a:xfrm>
            <a:off x="3625702" y="5837274"/>
            <a:ext cx="7751135" cy="946298"/>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dirty="0">
                <a:solidFill>
                  <a:srgbClr val="002060"/>
                </a:solidFill>
                <a:latin typeface="Calibri" panose="020F0502020204030204" pitchFamily="34" charset="0"/>
                <a:cs typeface="Calibri" panose="020F0502020204030204" pitchFamily="34" charset="0"/>
              </a:rPr>
              <a:t>Kết quả là cả hai cây đều tươi tốt và nở</a:t>
            </a:r>
            <a:r>
              <a:rPr lang="en-US" sz="2800" dirty="0">
                <a:solidFill>
                  <a:srgbClr val="002060"/>
                </a:solidFill>
                <a:latin typeface="Calibri" panose="020F0502020204030204" pitchFamily="34" charset="0"/>
                <a:cs typeface="Calibri" panose="020F0502020204030204" pitchFamily="34" charset="0"/>
              </a:rPr>
              <a:t> </a:t>
            </a:r>
            <a:r>
              <a:rPr lang="vi-VN" sz="2800" dirty="0">
                <a:solidFill>
                  <a:srgbClr val="002060"/>
                </a:solidFill>
                <a:latin typeface="Calibri" panose="020F0502020204030204" pitchFamily="34" charset="0"/>
                <a:cs typeface="Calibri" panose="020F0502020204030204" pitchFamily="34" charset="0"/>
              </a:rPr>
              <a:t>những bông hoa đẹp hơn hẳn</a:t>
            </a:r>
            <a:r>
              <a:rPr lang="en-US" sz="2800" dirty="0">
                <a:solidFill>
                  <a:srgbClr val="002060"/>
                </a:solidFill>
                <a:latin typeface="Calibri" panose="020F0502020204030204" pitchFamily="34" charset="0"/>
                <a:cs typeface="Calibri" panose="020F0502020204030204" pitchFamily="34" charset="0"/>
              </a:rPr>
              <a:t> </a:t>
            </a:r>
            <a:r>
              <a:rPr lang="vi-VN" sz="2800" dirty="0">
                <a:solidFill>
                  <a:srgbClr val="002060"/>
                </a:solidFill>
                <a:latin typeface="Calibri" panose="020F0502020204030204" pitchFamily="34" charset="0"/>
                <a:cs typeface="Calibri" panose="020F0502020204030204" pitchFamily="34" charset="0"/>
              </a:rPr>
              <a:t>khi chúng ở chỗ cũ.</a:t>
            </a:r>
          </a:p>
        </p:txBody>
      </p:sp>
    </p:spTree>
    <p:extLst>
      <p:ext uri="{BB962C8B-B14F-4D97-AF65-F5344CB8AC3E}">
        <p14:creationId xmlns:p14="http://schemas.microsoft.com/office/powerpoint/2010/main" val="23482101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randombar(horizontal)">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subTnLst>
                                    <p:audio>
                                      <p:cMediaNode>
                                        <p:cTn display="0" masterRel="sameClick">
                                          <p:stCondLst>
                                            <p:cond evt="begin" delay="0">
                                              <p:tn val="18"/>
                                            </p:cond>
                                          </p:stCondLst>
                                          <p:endCondLst>
                                            <p:cond evt="onStopAudio" delay="0">
                                              <p:tgtEl>
                                                <p:sldTgt/>
                                              </p:tgtEl>
                                            </p:cond>
                                          </p:endCondLst>
                                        </p:cTn>
                                        <p:tgtEl>
                                          <p:sndTgt r:embed="rId3" name="chimes.wav"/>
                                        </p:tgtEl>
                                      </p:cMediaNode>
                                    </p:audio>
                                  </p:subTnLst>
                                </p:cTn>
                              </p:par>
                              <p:par>
                                <p:cTn id="21" presetID="16" presetClass="entr" presetSubtype="21"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subTnLst>
                                    <p:audio>
                                      <p:cMediaNode>
                                        <p:cTn display="0" masterRel="sameClick">
                                          <p:stCondLst>
                                            <p:cond evt="begin" delay="0">
                                              <p:tn val="21"/>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 grpId="0" animBg="1"/>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10;&#10;Description automatically generated">
            <a:extLst>
              <a:ext uri="{FF2B5EF4-FFF2-40B4-BE49-F238E27FC236}">
                <a16:creationId xmlns:a16="http://schemas.microsoft.com/office/drawing/2014/main" id="{D9F2B23F-4989-EB7C-A997-BB1356B58D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525487"/>
            <a:ext cx="2877763" cy="3548743"/>
          </a:xfrm>
          <a:prstGeom prst="rect">
            <a:avLst/>
          </a:prstGeom>
        </p:spPr>
      </p:pic>
      <p:sp>
        <p:nvSpPr>
          <p:cNvPr id="11" name="Rectangle: Rounded Corners 10">
            <a:extLst>
              <a:ext uri="{FF2B5EF4-FFF2-40B4-BE49-F238E27FC236}">
                <a16:creationId xmlns:a16="http://schemas.microsoft.com/office/drawing/2014/main" id="{D545203B-DB40-5DB1-E0AB-3091F0E14720}"/>
              </a:ext>
            </a:extLst>
          </p:cNvPr>
          <p:cNvSpPr/>
          <p:nvPr/>
        </p:nvSpPr>
        <p:spPr>
          <a:xfrm>
            <a:off x="2030819" y="1233449"/>
            <a:ext cx="9976126" cy="1403426"/>
          </a:xfrm>
          <a:custGeom>
            <a:avLst/>
            <a:gdLst>
              <a:gd name="connsiteX0" fmla="*/ 0 w 9976126"/>
              <a:gd name="connsiteY0" fmla="*/ 233909 h 1403426"/>
              <a:gd name="connsiteX1" fmla="*/ 233909 w 9976126"/>
              <a:gd name="connsiteY1" fmla="*/ 0 h 1403426"/>
              <a:gd name="connsiteX2" fmla="*/ 9742217 w 9976126"/>
              <a:gd name="connsiteY2" fmla="*/ 0 h 1403426"/>
              <a:gd name="connsiteX3" fmla="*/ 9976126 w 9976126"/>
              <a:gd name="connsiteY3" fmla="*/ 233909 h 1403426"/>
              <a:gd name="connsiteX4" fmla="*/ 9976126 w 9976126"/>
              <a:gd name="connsiteY4" fmla="*/ 1169517 h 1403426"/>
              <a:gd name="connsiteX5" fmla="*/ 9742217 w 9976126"/>
              <a:gd name="connsiteY5" fmla="*/ 1403426 h 1403426"/>
              <a:gd name="connsiteX6" fmla="*/ 233909 w 9976126"/>
              <a:gd name="connsiteY6" fmla="*/ 1403426 h 1403426"/>
              <a:gd name="connsiteX7" fmla="*/ 0 w 9976126"/>
              <a:gd name="connsiteY7" fmla="*/ 1169517 h 1403426"/>
              <a:gd name="connsiteX8" fmla="*/ 0 w 9976126"/>
              <a:gd name="connsiteY8" fmla="*/ 233909 h 1403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76126" h="1403426" fill="none" extrusionOk="0">
                <a:moveTo>
                  <a:pt x="0" y="233909"/>
                </a:moveTo>
                <a:cubicBezTo>
                  <a:pt x="17346" y="109487"/>
                  <a:pt x="106823" y="-2178"/>
                  <a:pt x="233909" y="0"/>
                </a:cubicBezTo>
                <a:cubicBezTo>
                  <a:pt x="3824396" y="10359"/>
                  <a:pt x="7838322" y="166365"/>
                  <a:pt x="9742217" y="0"/>
                </a:cubicBezTo>
                <a:cubicBezTo>
                  <a:pt x="9855807" y="9038"/>
                  <a:pt x="9978748" y="105301"/>
                  <a:pt x="9976126" y="233909"/>
                </a:cubicBezTo>
                <a:cubicBezTo>
                  <a:pt x="10041552" y="679621"/>
                  <a:pt x="9928453" y="834198"/>
                  <a:pt x="9976126" y="1169517"/>
                </a:cubicBezTo>
                <a:cubicBezTo>
                  <a:pt x="9991492" y="1282017"/>
                  <a:pt x="9886807" y="1393134"/>
                  <a:pt x="9742217" y="1403426"/>
                </a:cubicBezTo>
                <a:cubicBezTo>
                  <a:pt x="5686483" y="1415833"/>
                  <a:pt x="1277753" y="1434162"/>
                  <a:pt x="233909" y="1403426"/>
                </a:cubicBezTo>
                <a:cubicBezTo>
                  <a:pt x="114980" y="1397880"/>
                  <a:pt x="-1312" y="1314864"/>
                  <a:pt x="0" y="1169517"/>
                </a:cubicBezTo>
                <a:cubicBezTo>
                  <a:pt x="-22731" y="1012542"/>
                  <a:pt x="-67243" y="617146"/>
                  <a:pt x="0" y="233909"/>
                </a:cubicBezTo>
                <a:close/>
              </a:path>
              <a:path w="9976126" h="1403426" stroke="0" extrusionOk="0">
                <a:moveTo>
                  <a:pt x="0" y="233909"/>
                </a:moveTo>
                <a:cubicBezTo>
                  <a:pt x="12129" y="101374"/>
                  <a:pt x="102816" y="691"/>
                  <a:pt x="233909" y="0"/>
                </a:cubicBezTo>
                <a:cubicBezTo>
                  <a:pt x="3978318" y="39558"/>
                  <a:pt x="6554200" y="-110770"/>
                  <a:pt x="9742217" y="0"/>
                </a:cubicBezTo>
                <a:cubicBezTo>
                  <a:pt x="9876145" y="-691"/>
                  <a:pt x="9977576" y="95900"/>
                  <a:pt x="9976126" y="233909"/>
                </a:cubicBezTo>
                <a:cubicBezTo>
                  <a:pt x="10050146" y="507629"/>
                  <a:pt x="10010670" y="714897"/>
                  <a:pt x="9976126" y="1169517"/>
                </a:cubicBezTo>
                <a:cubicBezTo>
                  <a:pt x="9975029" y="1294616"/>
                  <a:pt x="9874131" y="1402547"/>
                  <a:pt x="9742217" y="1403426"/>
                </a:cubicBezTo>
                <a:cubicBezTo>
                  <a:pt x="8024032" y="1457933"/>
                  <a:pt x="2628565" y="1271052"/>
                  <a:pt x="233909" y="1403426"/>
                </a:cubicBezTo>
                <a:cubicBezTo>
                  <a:pt x="99311" y="1400113"/>
                  <a:pt x="12547" y="1298853"/>
                  <a:pt x="0" y="1169517"/>
                </a:cubicBezTo>
                <a:cubicBezTo>
                  <a:pt x="-72119" y="885465"/>
                  <a:pt x="48308" y="647412"/>
                  <a:pt x="0" y="233909"/>
                </a:cubicBezTo>
                <a:close/>
              </a:path>
            </a:pathLst>
          </a:custGeom>
          <a:solidFill>
            <a:srgbClr val="FFFFCC"/>
          </a:solidFill>
          <a:ln w="38100">
            <a:solidFill>
              <a:srgbClr val="7030A0"/>
            </a:solidFill>
            <a:extLst>
              <a:ext uri="{C807C97D-BFC1-408E-A445-0C87EB9F89A2}">
                <ask:lineSketchStyleProps xmlns:ask="http://schemas.microsoft.com/office/drawing/2018/sketchyshapes" sd="211496146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ysClr val="windowText" lastClr="000000"/>
                </a:solidFill>
                <a:effectLst/>
                <a:uLnTx/>
                <a:uFillTx/>
                <a:latin typeface="Calibri" panose="020F0502020204030204"/>
                <a:ea typeface="+mn-ea"/>
                <a:cs typeface="+mn-cs"/>
              </a:rPr>
              <a:t>4. Trong câu chuyện, Ta-nhi-a đã suy đoán nguyên nhân biến đổi của cây hồng và cây huệ là gì? </a:t>
            </a:r>
          </a:p>
        </p:txBody>
      </p:sp>
      <p:sp>
        <p:nvSpPr>
          <p:cNvPr id="13" name="Rectangle: Rounded Corners 12">
            <a:extLst>
              <a:ext uri="{FF2B5EF4-FFF2-40B4-BE49-F238E27FC236}">
                <a16:creationId xmlns:a16="http://schemas.microsoft.com/office/drawing/2014/main" id="{8AB89D53-B0F1-ECC4-C509-9838093700C2}"/>
              </a:ext>
            </a:extLst>
          </p:cNvPr>
          <p:cNvSpPr/>
          <p:nvPr/>
        </p:nvSpPr>
        <p:spPr>
          <a:xfrm>
            <a:off x="3102430" y="3317359"/>
            <a:ext cx="8720976" cy="3018130"/>
          </a:xfrm>
          <a:custGeom>
            <a:avLst/>
            <a:gdLst>
              <a:gd name="connsiteX0" fmla="*/ 0 w 8720976"/>
              <a:gd name="connsiteY0" fmla="*/ 503032 h 3018130"/>
              <a:gd name="connsiteX1" fmla="*/ 503032 w 8720976"/>
              <a:gd name="connsiteY1" fmla="*/ 0 h 3018130"/>
              <a:gd name="connsiteX2" fmla="*/ 8217944 w 8720976"/>
              <a:gd name="connsiteY2" fmla="*/ 0 h 3018130"/>
              <a:gd name="connsiteX3" fmla="*/ 8720976 w 8720976"/>
              <a:gd name="connsiteY3" fmla="*/ 503032 h 3018130"/>
              <a:gd name="connsiteX4" fmla="*/ 8720976 w 8720976"/>
              <a:gd name="connsiteY4" fmla="*/ 2515098 h 3018130"/>
              <a:gd name="connsiteX5" fmla="*/ 8217944 w 8720976"/>
              <a:gd name="connsiteY5" fmla="*/ 3018130 h 3018130"/>
              <a:gd name="connsiteX6" fmla="*/ 503032 w 8720976"/>
              <a:gd name="connsiteY6" fmla="*/ 3018130 h 3018130"/>
              <a:gd name="connsiteX7" fmla="*/ 0 w 8720976"/>
              <a:gd name="connsiteY7" fmla="*/ 2515098 h 3018130"/>
              <a:gd name="connsiteX8" fmla="*/ 0 w 8720976"/>
              <a:gd name="connsiteY8" fmla="*/ 503032 h 3018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20976" h="3018130" fill="none" extrusionOk="0">
                <a:moveTo>
                  <a:pt x="0" y="503032"/>
                </a:moveTo>
                <a:cubicBezTo>
                  <a:pt x="20516" y="230848"/>
                  <a:pt x="248490" y="-24164"/>
                  <a:pt x="503032" y="0"/>
                </a:cubicBezTo>
                <a:cubicBezTo>
                  <a:pt x="4123576" y="10359"/>
                  <a:pt x="6066436" y="166365"/>
                  <a:pt x="8217944" y="0"/>
                </a:cubicBezTo>
                <a:cubicBezTo>
                  <a:pt x="8460998" y="20149"/>
                  <a:pt x="8753573" y="232377"/>
                  <a:pt x="8720976" y="503032"/>
                </a:cubicBezTo>
                <a:cubicBezTo>
                  <a:pt x="8569754" y="942954"/>
                  <a:pt x="8790340" y="2112218"/>
                  <a:pt x="8720976" y="2515098"/>
                </a:cubicBezTo>
                <a:cubicBezTo>
                  <a:pt x="8730621" y="2782442"/>
                  <a:pt x="8515466" y="3004966"/>
                  <a:pt x="8217944" y="3018130"/>
                </a:cubicBezTo>
                <a:cubicBezTo>
                  <a:pt x="5125142" y="3030537"/>
                  <a:pt x="2447142" y="3048866"/>
                  <a:pt x="503032" y="3018130"/>
                </a:cubicBezTo>
                <a:cubicBezTo>
                  <a:pt x="240591" y="3009814"/>
                  <a:pt x="-4310" y="2846007"/>
                  <a:pt x="0" y="2515098"/>
                </a:cubicBezTo>
                <a:cubicBezTo>
                  <a:pt x="57319" y="1947852"/>
                  <a:pt x="-116954" y="838339"/>
                  <a:pt x="0" y="503032"/>
                </a:cubicBezTo>
                <a:close/>
              </a:path>
              <a:path w="8720976" h="3018130" stroke="0" extrusionOk="0">
                <a:moveTo>
                  <a:pt x="0" y="503032"/>
                </a:moveTo>
                <a:cubicBezTo>
                  <a:pt x="21120" y="219380"/>
                  <a:pt x="204396" y="7538"/>
                  <a:pt x="503032" y="0"/>
                </a:cubicBezTo>
                <a:cubicBezTo>
                  <a:pt x="1839601" y="39558"/>
                  <a:pt x="5825234" y="-110770"/>
                  <a:pt x="8217944" y="0"/>
                </a:cubicBezTo>
                <a:cubicBezTo>
                  <a:pt x="8526025" y="-4409"/>
                  <a:pt x="8729072" y="175948"/>
                  <a:pt x="8720976" y="503032"/>
                </a:cubicBezTo>
                <a:cubicBezTo>
                  <a:pt x="8583333" y="1111962"/>
                  <a:pt x="8731685" y="2065554"/>
                  <a:pt x="8720976" y="2515098"/>
                </a:cubicBezTo>
                <a:cubicBezTo>
                  <a:pt x="8711125" y="2756233"/>
                  <a:pt x="8543938" y="3002616"/>
                  <a:pt x="8217944" y="3018130"/>
                </a:cubicBezTo>
                <a:cubicBezTo>
                  <a:pt x="5066062" y="3072637"/>
                  <a:pt x="2106964" y="2885756"/>
                  <a:pt x="503032" y="3018130"/>
                </a:cubicBezTo>
                <a:cubicBezTo>
                  <a:pt x="206411" y="3006622"/>
                  <a:pt x="16528" y="2793115"/>
                  <a:pt x="0" y="2515098"/>
                </a:cubicBezTo>
                <a:cubicBezTo>
                  <a:pt x="36134" y="1516138"/>
                  <a:pt x="75751" y="753286"/>
                  <a:pt x="0" y="503032"/>
                </a:cubicBezTo>
                <a:close/>
              </a:path>
            </a:pathLst>
          </a:custGeom>
          <a:solidFill>
            <a:schemeClr val="bg1"/>
          </a:solidFill>
          <a:ln w="38100">
            <a:solidFill>
              <a:srgbClr val="7030A0"/>
            </a:solidFill>
            <a:extLst>
              <a:ext uri="{C807C97D-BFC1-408E-A445-0C87EB9F89A2}">
                <ask:lineSketchStyleProps xmlns:ask="http://schemas.microsoft.com/office/drawing/2018/sketchyshapes" sd="211496146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3600" b="1" dirty="0">
                <a:solidFill>
                  <a:srgbClr val="FF0000"/>
                </a:solidFill>
                <a:latin typeface="Calibri" panose="020F0502020204030204"/>
              </a:rPr>
              <a:t> Ta-nhi-a đã suy đoán về nguyên nhân dẫn tới sự biến đổi của hai cây hoa: </a:t>
            </a:r>
            <a:r>
              <a:rPr lang="vi-VN" sz="3600" b="1" i="1" dirty="0">
                <a:solidFill>
                  <a:srgbClr val="FF0000"/>
                </a:solidFill>
                <a:latin typeface="Calibri" panose="020F0502020204030204"/>
              </a:rPr>
              <a:t>“Có lẽ là do chỗ ở mới của chúng thoáng hơn, không bị rễ của cây khác tranh chất màu dưới đất.</a:t>
            </a:r>
            <a:r>
              <a:rPr lang="vi-VN" sz="3600" b="1" dirty="0">
                <a:solidFill>
                  <a:srgbClr val="FF0000"/>
                </a:solidFill>
                <a:latin typeface="Calibri" panose="020F0502020204030204"/>
              </a:rPr>
              <a:t>”,... </a:t>
            </a:r>
            <a:endParaRPr lang="vi-VN" sz="3600" b="1" i="1" dirty="0">
              <a:solidFill>
                <a:srgbClr val="FF0000"/>
              </a:solidFill>
              <a:latin typeface="Calibri" panose="020F0502020204030204"/>
            </a:endParaRPr>
          </a:p>
        </p:txBody>
      </p:sp>
      <p:pic>
        <p:nvPicPr>
          <p:cNvPr id="14" name="Picture 13">
            <a:extLst>
              <a:ext uri="{FF2B5EF4-FFF2-40B4-BE49-F238E27FC236}">
                <a16:creationId xmlns:a16="http://schemas.microsoft.com/office/drawing/2014/main" id="{9E2CC278-96AC-7136-00BE-E173C03105D3}"/>
              </a:ext>
            </a:extLst>
          </p:cNvPr>
          <p:cNvPicPr>
            <a:picLocks noChangeAspect="1"/>
          </p:cNvPicPr>
          <p:nvPr/>
        </p:nvPicPr>
        <p:blipFill>
          <a:blip r:embed="rId5"/>
          <a:stretch>
            <a:fillRect/>
          </a:stretch>
        </p:blipFill>
        <p:spPr>
          <a:xfrm>
            <a:off x="3981439" y="0"/>
            <a:ext cx="6456224" cy="926672"/>
          </a:xfrm>
          <a:prstGeom prst="rect">
            <a:avLst/>
          </a:prstGeom>
        </p:spPr>
      </p:pic>
    </p:spTree>
    <p:extLst>
      <p:ext uri="{BB962C8B-B14F-4D97-AF65-F5344CB8AC3E}">
        <p14:creationId xmlns:p14="http://schemas.microsoft.com/office/powerpoint/2010/main" val="20519502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randombar(horizontal)">
                                      <p:cBhvr>
                                        <p:cTn id="15" dur="500"/>
                                        <p:tgtEl>
                                          <p:spTgt spid="13"/>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10;&#10;Description automatically generated">
            <a:extLst>
              <a:ext uri="{FF2B5EF4-FFF2-40B4-BE49-F238E27FC236}">
                <a16:creationId xmlns:a16="http://schemas.microsoft.com/office/drawing/2014/main" id="{D9F2B23F-4989-EB7C-A997-BB1356B58D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791301"/>
            <a:ext cx="2877763" cy="3548743"/>
          </a:xfrm>
          <a:prstGeom prst="rect">
            <a:avLst/>
          </a:prstGeom>
        </p:spPr>
      </p:pic>
      <p:sp>
        <p:nvSpPr>
          <p:cNvPr id="11" name="Rectangle: Rounded Corners 10">
            <a:extLst>
              <a:ext uri="{FF2B5EF4-FFF2-40B4-BE49-F238E27FC236}">
                <a16:creationId xmlns:a16="http://schemas.microsoft.com/office/drawing/2014/main" id="{D545203B-DB40-5DB1-E0AB-3091F0E14720}"/>
              </a:ext>
            </a:extLst>
          </p:cNvPr>
          <p:cNvSpPr/>
          <p:nvPr/>
        </p:nvSpPr>
        <p:spPr>
          <a:xfrm>
            <a:off x="2009554" y="925105"/>
            <a:ext cx="9976126" cy="1169509"/>
          </a:xfrm>
          <a:custGeom>
            <a:avLst/>
            <a:gdLst>
              <a:gd name="connsiteX0" fmla="*/ 0 w 9976126"/>
              <a:gd name="connsiteY0" fmla="*/ 194922 h 1169509"/>
              <a:gd name="connsiteX1" fmla="*/ 194922 w 9976126"/>
              <a:gd name="connsiteY1" fmla="*/ 0 h 1169509"/>
              <a:gd name="connsiteX2" fmla="*/ 9781204 w 9976126"/>
              <a:gd name="connsiteY2" fmla="*/ 0 h 1169509"/>
              <a:gd name="connsiteX3" fmla="*/ 9976126 w 9976126"/>
              <a:gd name="connsiteY3" fmla="*/ 194922 h 1169509"/>
              <a:gd name="connsiteX4" fmla="*/ 9976126 w 9976126"/>
              <a:gd name="connsiteY4" fmla="*/ 974587 h 1169509"/>
              <a:gd name="connsiteX5" fmla="*/ 9781204 w 9976126"/>
              <a:gd name="connsiteY5" fmla="*/ 1169509 h 1169509"/>
              <a:gd name="connsiteX6" fmla="*/ 194922 w 9976126"/>
              <a:gd name="connsiteY6" fmla="*/ 1169509 h 1169509"/>
              <a:gd name="connsiteX7" fmla="*/ 0 w 9976126"/>
              <a:gd name="connsiteY7" fmla="*/ 974587 h 1169509"/>
              <a:gd name="connsiteX8" fmla="*/ 0 w 9976126"/>
              <a:gd name="connsiteY8" fmla="*/ 194922 h 116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76126" h="1169509" fill="none" extrusionOk="0">
                <a:moveTo>
                  <a:pt x="0" y="194922"/>
                </a:moveTo>
                <a:cubicBezTo>
                  <a:pt x="16231" y="91726"/>
                  <a:pt x="100079" y="-13298"/>
                  <a:pt x="194922" y="0"/>
                </a:cubicBezTo>
                <a:cubicBezTo>
                  <a:pt x="4808007" y="10359"/>
                  <a:pt x="6016676" y="166365"/>
                  <a:pt x="9781204" y="0"/>
                </a:cubicBezTo>
                <a:cubicBezTo>
                  <a:pt x="9881993" y="3978"/>
                  <a:pt x="9979577" y="88028"/>
                  <a:pt x="9976126" y="194922"/>
                </a:cubicBezTo>
                <a:cubicBezTo>
                  <a:pt x="9921339" y="568002"/>
                  <a:pt x="9960494" y="808972"/>
                  <a:pt x="9976126" y="974587"/>
                </a:cubicBezTo>
                <a:cubicBezTo>
                  <a:pt x="9989813" y="1067377"/>
                  <a:pt x="9901857" y="1160824"/>
                  <a:pt x="9781204" y="1169509"/>
                </a:cubicBezTo>
                <a:cubicBezTo>
                  <a:pt x="8557733" y="1181916"/>
                  <a:pt x="4589272" y="1200245"/>
                  <a:pt x="194922" y="1169509"/>
                </a:cubicBezTo>
                <a:cubicBezTo>
                  <a:pt x="96485" y="1164525"/>
                  <a:pt x="-299" y="1085917"/>
                  <a:pt x="0" y="974587"/>
                </a:cubicBezTo>
                <a:cubicBezTo>
                  <a:pt x="69376" y="685918"/>
                  <a:pt x="-66311" y="365858"/>
                  <a:pt x="0" y="194922"/>
                </a:cubicBezTo>
                <a:close/>
              </a:path>
              <a:path w="9976126" h="1169509" stroke="0" extrusionOk="0">
                <a:moveTo>
                  <a:pt x="0" y="194922"/>
                </a:moveTo>
                <a:cubicBezTo>
                  <a:pt x="5502" y="85750"/>
                  <a:pt x="78967" y="3006"/>
                  <a:pt x="194922" y="0"/>
                </a:cubicBezTo>
                <a:cubicBezTo>
                  <a:pt x="4778405" y="39558"/>
                  <a:pt x="5167402" y="-110770"/>
                  <a:pt x="9781204" y="0"/>
                </a:cubicBezTo>
                <a:cubicBezTo>
                  <a:pt x="9909321" y="-2981"/>
                  <a:pt x="9976374" y="85758"/>
                  <a:pt x="9976126" y="194922"/>
                </a:cubicBezTo>
                <a:cubicBezTo>
                  <a:pt x="9990680" y="403401"/>
                  <a:pt x="9910824" y="750623"/>
                  <a:pt x="9976126" y="974587"/>
                </a:cubicBezTo>
                <a:cubicBezTo>
                  <a:pt x="9970553" y="1061487"/>
                  <a:pt x="9900731" y="1165685"/>
                  <a:pt x="9781204" y="1169509"/>
                </a:cubicBezTo>
                <a:cubicBezTo>
                  <a:pt x="7623988" y="1224016"/>
                  <a:pt x="1854246" y="1037135"/>
                  <a:pt x="194922" y="1169509"/>
                </a:cubicBezTo>
                <a:cubicBezTo>
                  <a:pt x="83613" y="1167271"/>
                  <a:pt x="12551" y="1082391"/>
                  <a:pt x="0" y="974587"/>
                </a:cubicBezTo>
                <a:cubicBezTo>
                  <a:pt x="-32524" y="890563"/>
                  <a:pt x="1867" y="511169"/>
                  <a:pt x="0" y="194922"/>
                </a:cubicBezTo>
                <a:close/>
              </a:path>
            </a:pathLst>
          </a:custGeom>
          <a:solidFill>
            <a:srgbClr val="FFFFCC"/>
          </a:solidFill>
          <a:ln w="38100">
            <a:solidFill>
              <a:srgbClr val="7030A0"/>
            </a:solidFill>
            <a:extLst>
              <a:ext uri="{C807C97D-BFC1-408E-A445-0C87EB9F89A2}">
                <ask:lineSketchStyleProps xmlns:ask="http://schemas.microsoft.com/office/drawing/2018/sketchyshapes" sd="211496146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ysClr val="windowText" lastClr="000000"/>
                </a:solidFill>
                <a:effectLst/>
                <a:uLnTx/>
                <a:uFillTx/>
                <a:latin typeface="Calibri" panose="020F0502020204030204"/>
                <a:ea typeface="+mn-ea"/>
                <a:cs typeface="+mn-cs"/>
              </a:rPr>
              <a:t>5. Theo em, Ta-nhi-a đã có thêm những trải nghiệm gì trong mùa hè? </a:t>
            </a:r>
          </a:p>
        </p:txBody>
      </p:sp>
      <p:sp>
        <p:nvSpPr>
          <p:cNvPr id="13" name="Rectangle: Rounded Corners 12">
            <a:extLst>
              <a:ext uri="{FF2B5EF4-FFF2-40B4-BE49-F238E27FC236}">
                <a16:creationId xmlns:a16="http://schemas.microsoft.com/office/drawing/2014/main" id="{8AB89D53-B0F1-ECC4-C509-9838093700C2}"/>
              </a:ext>
            </a:extLst>
          </p:cNvPr>
          <p:cNvSpPr/>
          <p:nvPr/>
        </p:nvSpPr>
        <p:spPr>
          <a:xfrm>
            <a:off x="2977117" y="2381693"/>
            <a:ext cx="9048306" cy="3953796"/>
          </a:xfrm>
          <a:custGeom>
            <a:avLst/>
            <a:gdLst>
              <a:gd name="connsiteX0" fmla="*/ 0 w 9048306"/>
              <a:gd name="connsiteY0" fmla="*/ 658979 h 3953796"/>
              <a:gd name="connsiteX1" fmla="*/ 658979 w 9048306"/>
              <a:gd name="connsiteY1" fmla="*/ 0 h 3953796"/>
              <a:gd name="connsiteX2" fmla="*/ 8389327 w 9048306"/>
              <a:gd name="connsiteY2" fmla="*/ 0 h 3953796"/>
              <a:gd name="connsiteX3" fmla="*/ 9048306 w 9048306"/>
              <a:gd name="connsiteY3" fmla="*/ 658979 h 3953796"/>
              <a:gd name="connsiteX4" fmla="*/ 9048306 w 9048306"/>
              <a:gd name="connsiteY4" fmla="*/ 3294817 h 3953796"/>
              <a:gd name="connsiteX5" fmla="*/ 8389327 w 9048306"/>
              <a:gd name="connsiteY5" fmla="*/ 3953796 h 3953796"/>
              <a:gd name="connsiteX6" fmla="*/ 658979 w 9048306"/>
              <a:gd name="connsiteY6" fmla="*/ 3953796 h 3953796"/>
              <a:gd name="connsiteX7" fmla="*/ 0 w 9048306"/>
              <a:gd name="connsiteY7" fmla="*/ 3294817 h 3953796"/>
              <a:gd name="connsiteX8" fmla="*/ 0 w 9048306"/>
              <a:gd name="connsiteY8" fmla="*/ 658979 h 3953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48306" h="3953796" fill="none" extrusionOk="0">
                <a:moveTo>
                  <a:pt x="0" y="658979"/>
                </a:moveTo>
                <a:cubicBezTo>
                  <a:pt x="49837" y="308717"/>
                  <a:pt x="334333" y="-40798"/>
                  <a:pt x="658979" y="0"/>
                </a:cubicBezTo>
                <a:cubicBezTo>
                  <a:pt x="3228950" y="10359"/>
                  <a:pt x="5418786" y="166365"/>
                  <a:pt x="8389327" y="0"/>
                </a:cubicBezTo>
                <a:cubicBezTo>
                  <a:pt x="8740971" y="7129"/>
                  <a:pt x="9065221" y="298751"/>
                  <a:pt x="9048306" y="658979"/>
                </a:cubicBezTo>
                <a:cubicBezTo>
                  <a:pt x="8897084" y="1654143"/>
                  <a:pt x="9117670" y="2530212"/>
                  <a:pt x="9048306" y="3294817"/>
                </a:cubicBezTo>
                <a:cubicBezTo>
                  <a:pt x="9057058" y="3649258"/>
                  <a:pt x="8790995" y="3928595"/>
                  <a:pt x="8389327" y="3953796"/>
                </a:cubicBezTo>
                <a:cubicBezTo>
                  <a:pt x="6925023" y="3966203"/>
                  <a:pt x="3136865" y="3984532"/>
                  <a:pt x="658979" y="3953796"/>
                </a:cubicBezTo>
                <a:cubicBezTo>
                  <a:pt x="356480" y="3920562"/>
                  <a:pt x="-4703" y="3716693"/>
                  <a:pt x="0" y="3294817"/>
                </a:cubicBezTo>
                <a:cubicBezTo>
                  <a:pt x="57319" y="2328925"/>
                  <a:pt x="-116954" y="1679358"/>
                  <a:pt x="0" y="658979"/>
                </a:cubicBezTo>
                <a:close/>
              </a:path>
              <a:path w="9048306" h="3953796" stroke="0" extrusionOk="0">
                <a:moveTo>
                  <a:pt x="0" y="658979"/>
                </a:moveTo>
                <a:cubicBezTo>
                  <a:pt x="4677" y="293743"/>
                  <a:pt x="290147" y="1770"/>
                  <a:pt x="658979" y="0"/>
                </a:cubicBezTo>
                <a:cubicBezTo>
                  <a:pt x="2766423" y="39558"/>
                  <a:pt x="7442355" y="-110770"/>
                  <a:pt x="8389327" y="0"/>
                </a:cubicBezTo>
                <a:cubicBezTo>
                  <a:pt x="8774803" y="-3136"/>
                  <a:pt x="9055103" y="253675"/>
                  <a:pt x="9048306" y="658979"/>
                </a:cubicBezTo>
                <a:cubicBezTo>
                  <a:pt x="8910663" y="1895142"/>
                  <a:pt x="9059015" y="2670294"/>
                  <a:pt x="9048306" y="3294817"/>
                </a:cubicBezTo>
                <a:cubicBezTo>
                  <a:pt x="9032261" y="3599018"/>
                  <a:pt x="8765457" y="3949872"/>
                  <a:pt x="8389327" y="3953796"/>
                </a:cubicBezTo>
                <a:cubicBezTo>
                  <a:pt x="4841974" y="4008303"/>
                  <a:pt x="1796435" y="3821422"/>
                  <a:pt x="658979" y="3953796"/>
                </a:cubicBezTo>
                <a:cubicBezTo>
                  <a:pt x="270685" y="3938893"/>
                  <a:pt x="26629" y="3659084"/>
                  <a:pt x="0" y="3294817"/>
                </a:cubicBezTo>
                <a:cubicBezTo>
                  <a:pt x="36134" y="2888478"/>
                  <a:pt x="75751" y="1492778"/>
                  <a:pt x="0" y="658979"/>
                </a:cubicBezTo>
                <a:close/>
              </a:path>
            </a:pathLst>
          </a:custGeom>
          <a:solidFill>
            <a:schemeClr val="bg1"/>
          </a:solidFill>
          <a:ln w="38100">
            <a:solidFill>
              <a:srgbClr val="7030A0"/>
            </a:solidFill>
            <a:extLst>
              <a:ext uri="{C807C97D-BFC1-408E-A445-0C87EB9F89A2}">
                <ask:lineSketchStyleProps xmlns:ask="http://schemas.microsoft.com/office/drawing/2018/sketchyshapes" sd="211496146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457200" lvl="0" indent="-457200" algn="just" defTabSz="914377">
              <a:buFont typeface="Arial" panose="020B0604020202020204" pitchFamily="34" charset="0"/>
              <a:buChar char="•"/>
            </a:pPr>
            <a:r>
              <a:rPr lang="vi-VN" sz="2800" b="1" dirty="0">
                <a:solidFill>
                  <a:srgbClr val="FF0000"/>
                </a:solidFill>
                <a:latin typeface="Calibri" panose="020F0502020204030204"/>
              </a:rPr>
              <a:t>Cây cối được trồng ở chỗ đất thoáng, rộng sẽ tốt tươi hơn.</a:t>
            </a:r>
          </a:p>
          <a:p>
            <a:pPr marL="457200" lvl="0" indent="-457200" algn="just" defTabSz="914377">
              <a:buFont typeface="Arial" panose="020B0604020202020204" pitchFamily="34" charset="0"/>
              <a:buChar char="•"/>
            </a:pPr>
            <a:r>
              <a:rPr lang="vi-VN" sz="2800" b="1" dirty="0">
                <a:solidFill>
                  <a:srgbClr val="FF0000"/>
                </a:solidFill>
                <a:latin typeface="Calibri" panose="020F0502020204030204"/>
              </a:rPr>
              <a:t>Mùa hè ở nhà ông bà, Ta-nhi-a có thêm hiểu biết về cây hoa hồng và hoa huệ. Khi chúng trồng cạnh nhau thì cả hai tươi tốt hơn, ra nhiều hoa hơn, hoa đẹp hơn.</a:t>
            </a:r>
          </a:p>
          <a:p>
            <a:pPr marL="457200" lvl="0" indent="-457200" algn="just" defTabSz="914377">
              <a:buFont typeface="Arial" panose="020B0604020202020204" pitchFamily="34" charset="0"/>
              <a:buChar char="•"/>
            </a:pPr>
            <a:r>
              <a:rPr lang="vi-VN" sz="2800" b="1" dirty="0">
                <a:solidFill>
                  <a:srgbClr val="FF0000"/>
                </a:solidFill>
                <a:latin typeface="Calibri" panose="020F0502020204030204"/>
              </a:rPr>
              <a:t>Cây cối tốt tươi, phát triển không phải chỉ nhờ đủ nước, đủ ánh sáng, đủ chất màu,... mà còn phải biết chúng hợp và không hợp sống gần loài cây nào,...</a:t>
            </a:r>
          </a:p>
        </p:txBody>
      </p:sp>
      <p:pic>
        <p:nvPicPr>
          <p:cNvPr id="14" name="Picture 13">
            <a:extLst>
              <a:ext uri="{FF2B5EF4-FFF2-40B4-BE49-F238E27FC236}">
                <a16:creationId xmlns:a16="http://schemas.microsoft.com/office/drawing/2014/main" id="{9E2CC278-96AC-7136-00BE-E173C03105D3}"/>
              </a:ext>
            </a:extLst>
          </p:cNvPr>
          <p:cNvPicPr>
            <a:picLocks noChangeAspect="1"/>
          </p:cNvPicPr>
          <p:nvPr/>
        </p:nvPicPr>
        <p:blipFill>
          <a:blip r:embed="rId5"/>
          <a:stretch>
            <a:fillRect/>
          </a:stretch>
        </p:blipFill>
        <p:spPr>
          <a:xfrm>
            <a:off x="3981439" y="0"/>
            <a:ext cx="6456224" cy="926672"/>
          </a:xfrm>
          <a:prstGeom prst="rect">
            <a:avLst/>
          </a:prstGeom>
        </p:spPr>
      </p:pic>
    </p:spTree>
    <p:extLst>
      <p:ext uri="{BB962C8B-B14F-4D97-AF65-F5344CB8AC3E}">
        <p14:creationId xmlns:p14="http://schemas.microsoft.com/office/powerpoint/2010/main" val="9232030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randombar(horizontal)">
                                      <p:cBhvr>
                                        <p:cTn id="15" dur="500"/>
                                        <p:tgtEl>
                                          <p:spTgt spid="13"/>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国际儿童日3源文件"/>
          <p:cNvPicPr>
            <a:picLocks noChangeAspect="1"/>
          </p:cNvPicPr>
          <p:nvPr/>
        </p:nvPicPr>
        <p:blipFill>
          <a:blip r:embed="rId3"/>
          <a:stretch>
            <a:fillRect/>
          </a:stretch>
        </p:blipFill>
        <p:spPr>
          <a:xfrm>
            <a:off x="0" y="0"/>
            <a:ext cx="12219940" cy="6871970"/>
          </a:xfrm>
          <a:prstGeom prst="rect">
            <a:avLst/>
          </a:prstGeom>
        </p:spPr>
      </p:pic>
      <p:pic>
        <p:nvPicPr>
          <p:cNvPr id="4" name="图片 3" descr="9"/>
          <p:cNvPicPr>
            <a:picLocks noChangeAspect="1"/>
          </p:cNvPicPr>
          <p:nvPr/>
        </p:nvPicPr>
        <p:blipFill>
          <a:blip r:embed="rId4"/>
          <a:srcRect l="5398" t="4883" r="81350" b="52026"/>
          <a:stretch>
            <a:fillRect/>
          </a:stretch>
        </p:blipFill>
        <p:spPr>
          <a:xfrm>
            <a:off x="457200" y="0"/>
            <a:ext cx="1077595" cy="1971040"/>
          </a:xfrm>
          <a:prstGeom prst="rect">
            <a:avLst/>
          </a:prstGeom>
        </p:spPr>
      </p:pic>
      <p:pic>
        <p:nvPicPr>
          <p:cNvPr id="7" name="图片 6" descr="3"/>
          <p:cNvPicPr>
            <a:picLocks noChangeAspect="1"/>
          </p:cNvPicPr>
          <p:nvPr/>
        </p:nvPicPr>
        <p:blipFill>
          <a:blip r:embed="rId5"/>
          <a:srcRect l="13258" t="17510" r="57769" b="13470"/>
          <a:stretch>
            <a:fillRect/>
          </a:stretch>
        </p:blipFill>
        <p:spPr>
          <a:xfrm>
            <a:off x="372110" y="1970405"/>
            <a:ext cx="3658235" cy="4901565"/>
          </a:xfrm>
          <a:prstGeom prst="rect">
            <a:avLst/>
          </a:prstGeom>
        </p:spPr>
      </p:pic>
      <p:pic>
        <p:nvPicPr>
          <p:cNvPr id="5" name="Picture 16">
            <a:extLst>
              <a:ext uri="{FF2B5EF4-FFF2-40B4-BE49-F238E27FC236}">
                <a16:creationId xmlns:a16="http://schemas.microsoft.com/office/drawing/2014/main" id="{A82C6AE5-D7CF-1FD2-20B5-4720E09CA14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88983" y="4495004"/>
            <a:ext cx="2949414" cy="2643412"/>
          </a:xfrm>
          <a:prstGeom prst="rect">
            <a:avLst/>
          </a:prstGeom>
        </p:spPr>
      </p:pic>
      <p:pic>
        <p:nvPicPr>
          <p:cNvPr id="6" name="Picture 16">
            <a:extLst>
              <a:ext uri="{FF2B5EF4-FFF2-40B4-BE49-F238E27FC236}">
                <a16:creationId xmlns:a16="http://schemas.microsoft.com/office/drawing/2014/main" id="{CD1F8B71-21E9-53E5-5CD7-23EFE2A4043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227367" y="3807714"/>
            <a:ext cx="3522417" cy="3156966"/>
          </a:xfrm>
          <a:prstGeom prst="rect">
            <a:avLst/>
          </a:prstGeom>
        </p:spPr>
      </p:pic>
      <p:sp>
        <p:nvSpPr>
          <p:cNvPr id="8" name="Rectangle: Diagonal Corners Rounded 7">
            <a:extLst>
              <a:ext uri="{FF2B5EF4-FFF2-40B4-BE49-F238E27FC236}">
                <a16:creationId xmlns:a16="http://schemas.microsoft.com/office/drawing/2014/main" id="{CF475AB1-C57D-9892-0D20-686640CC00C9}"/>
              </a:ext>
            </a:extLst>
          </p:cNvPr>
          <p:cNvSpPr/>
          <p:nvPr/>
        </p:nvSpPr>
        <p:spPr>
          <a:xfrm>
            <a:off x="462116" y="304801"/>
            <a:ext cx="11297265" cy="6272980"/>
          </a:xfrm>
          <a:prstGeom prst="round2Diag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4" name="Picture 12">
            <a:extLst>
              <a:ext uri="{FF2B5EF4-FFF2-40B4-BE49-F238E27FC236}">
                <a16:creationId xmlns:a16="http://schemas.microsoft.com/office/drawing/2014/main" id="{AE62BD1A-4AEA-A61C-E2AA-B42A99F4AAB0}"/>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09625" y="1907585"/>
            <a:ext cx="10630332" cy="1971398"/>
          </a:xfrm>
          <a:prstGeom prst="rect">
            <a:avLst/>
          </a:prstGeom>
        </p:spPr>
      </p:pic>
      <p:sp>
        <p:nvSpPr>
          <p:cNvPr id="15" name="TextBox 14">
            <a:extLst>
              <a:ext uri="{FF2B5EF4-FFF2-40B4-BE49-F238E27FC236}">
                <a16:creationId xmlns:a16="http://schemas.microsoft.com/office/drawing/2014/main" id="{FE2D8084-5668-E9A4-2987-F8D3C54990D8}"/>
              </a:ext>
            </a:extLst>
          </p:cNvPr>
          <p:cNvSpPr txBox="1"/>
          <p:nvPr/>
        </p:nvSpPr>
        <p:spPr>
          <a:xfrm>
            <a:off x="1419225" y="2225801"/>
            <a:ext cx="9458325" cy="1392369"/>
          </a:xfrm>
          <a:prstGeom prst="rect">
            <a:avLst/>
          </a:prstGeom>
          <a:noFill/>
        </p:spPr>
        <p:txBody>
          <a:bodyPr wrap="square">
            <a:spAutoFit/>
          </a:bodyPr>
          <a:lstStyle/>
          <a:p>
            <a:pPr indent="228600" algn="just">
              <a:lnSpc>
                <a:spcPct val="120000"/>
              </a:lnSpc>
            </a:pP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Đ</a:t>
            </a:r>
            <a:r>
              <a:rPr lang="vi-VN"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ọc đúng từ ngữ, câu, đoạn và toàn bộ câu chuyện Tiếng nói của cỏ cây. Biết đọc diễn cảm phù hợp với lời đối thoại giữa các nhân vật, nhấn giọng đúng từ ngữ, thể hiện được cảm xúc, suy nghĩ của nhân vật qua giọng đọc.</a:t>
            </a:r>
          </a:p>
        </p:txBody>
      </p:sp>
      <p:pic>
        <p:nvPicPr>
          <p:cNvPr id="16" name="Picture 15">
            <a:extLst>
              <a:ext uri="{FF2B5EF4-FFF2-40B4-BE49-F238E27FC236}">
                <a16:creationId xmlns:a16="http://schemas.microsoft.com/office/drawing/2014/main" id="{9F0B1164-EDC6-5106-D367-06AD7ED54951}"/>
              </a:ext>
            </a:extLst>
          </p:cNvPr>
          <p:cNvPicPr>
            <a:picLocks noChangeAspect="1"/>
          </p:cNvPicPr>
          <p:nvPr/>
        </p:nvPicPr>
        <p:blipFill>
          <a:blip r:embed="rId10"/>
          <a:stretch>
            <a:fillRect/>
          </a:stretch>
        </p:blipFill>
        <p:spPr>
          <a:xfrm>
            <a:off x="2694130" y="200332"/>
            <a:ext cx="6956139" cy="1694835"/>
          </a:xfrm>
          <a:prstGeom prst="rect">
            <a:avLst/>
          </a:prstGeom>
        </p:spPr>
      </p:pic>
      <p:pic>
        <p:nvPicPr>
          <p:cNvPr id="17" name="Picture 12">
            <a:extLst>
              <a:ext uri="{FF2B5EF4-FFF2-40B4-BE49-F238E27FC236}">
                <a16:creationId xmlns:a16="http://schemas.microsoft.com/office/drawing/2014/main" id="{C671424D-EC9C-1B93-1BD0-39CCE54069D7}"/>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81050" y="4088810"/>
            <a:ext cx="10630332" cy="1971398"/>
          </a:xfrm>
          <a:prstGeom prst="rect">
            <a:avLst/>
          </a:prstGeom>
        </p:spPr>
      </p:pic>
      <p:sp>
        <p:nvSpPr>
          <p:cNvPr id="19" name="TextBox 18">
            <a:extLst>
              <a:ext uri="{FF2B5EF4-FFF2-40B4-BE49-F238E27FC236}">
                <a16:creationId xmlns:a16="http://schemas.microsoft.com/office/drawing/2014/main" id="{AF68B692-B25F-0F17-4369-CB9C32CE8DB0}"/>
              </a:ext>
            </a:extLst>
          </p:cNvPr>
          <p:cNvSpPr txBox="1"/>
          <p:nvPr/>
        </p:nvSpPr>
        <p:spPr>
          <a:xfrm>
            <a:off x="1390650" y="4168901"/>
            <a:ext cx="9458325" cy="1835567"/>
          </a:xfrm>
          <a:prstGeom prst="rect">
            <a:avLst/>
          </a:prstGeom>
          <a:noFill/>
        </p:spPr>
        <p:txBody>
          <a:bodyPr wrap="square">
            <a:spAutoFit/>
          </a:bodyPr>
          <a:lstStyle/>
          <a:p>
            <a:pPr indent="228600" algn="just">
              <a:lnSpc>
                <a:spcPct val="120000"/>
              </a:lnSpc>
            </a:pPr>
            <a:r>
              <a:rPr lang="vi-VN"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Nhận biết được trình tự các sự việc gắn với thời gian, địa điểm cụ thể; nhận xét được đặc điểm, sự thay đổi của sự vật theo thời gian và cảm xúc, suy nghĩ, băn khoăn của nhân vật trước sự thay đổi. Biết dựa vào nội dung câu chuyện để tập lí giải/ giải thích sự thay đổi của sự vật.</a:t>
            </a:r>
          </a:p>
        </p:txBody>
      </p:sp>
    </p:spTree>
  </p:cSld>
  <p:clrMapOvr>
    <a:masterClrMapping/>
  </p:clrMapOvr>
  <p:transition>
    <p:fade/>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down)">
                                      <p:cBhvr>
                                        <p:cTn id="15" dur="500"/>
                                        <p:tgtEl>
                                          <p:spTgt spid="17"/>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down)">
                                      <p:cBhvr>
                                        <p:cTn id="1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国际儿童日3源文件"/>
          <p:cNvPicPr>
            <a:picLocks noChangeAspect="1"/>
          </p:cNvPicPr>
          <p:nvPr/>
        </p:nvPicPr>
        <p:blipFill>
          <a:blip r:embed="rId3"/>
          <a:stretch>
            <a:fillRect/>
          </a:stretch>
        </p:blipFill>
        <p:spPr>
          <a:xfrm>
            <a:off x="0" y="0"/>
            <a:ext cx="12219940" cy="6871970"/>
          </a:xfrm>
          <a:prstGeom prst="rect">
            <a:avLst/>
          </a:prstGeom>
        </p:spPr>
      </p:pic>
      <p:sp>
        <p:nvSpPr>
          <p:cNvPr id="3" name="矩形 2"/>
          <p:cNvSpPr/>
          <p:nvPr/>
        </p:nvSpPr>
        <p:spPr>
          <a:xfrm>
            <a:off x="1998980" y="1483360"/>
            <a:ext cx="8192135" cy="3352800"/>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4" name="图片 3" descr="9"/>
          <p:cNvPicPr>
            <a:picLocks noChangeAspect="1"/>
          </p:cNvPicPr>
          <p:nvPr/>
        </p:nvPicPr>
        <p:blipFill>
          <a:blip r:embed="rId4"/>
          <a:srcRect l="5398" t="4883" r="81350" b="52026"/>
          <a:stretch>
            <a:fillRect/>
          </a:stretch>
        </p:blipFill>
        <p:spPr>
          <a:xfrm>
            <a:off x="457200" y="0"/>
            <a:ext cx="1077595" cy="1971040"/>
          </a:xfrm>
          <a:prstGeom prst="rect">
            <a:avLst/>
          </a:prstGeom>
        </p:spPr>
      </p:pic>
      <p:pic>
        <p:nvPicPr>
          <p:cNvPr id="6" name="图片 5" descr="2"/>
          <p:cNvPicPr>
            <a:picLocks noChangeAspect="1"/>
          </p:cNvPicPr>
          <p:nvPr/>
        </p:nvPicPr>
        <p:blipFill>
          <a:blip r:embed="rId5"/>
          <a:srcRect l="56822" t="16332" r="8997" b="12291"/>
          <a:stretch>
            <a:fillRect/>
          </a:stretch>
        </p:blipFill>
        <p:spPr>
          <a:xfrm>
            <a:off x="9058275" y="3143885"/>
            <a:ext cx="3161665" cy="3714115"/>
          </a:xfrm>
          <a:prstGeom prst="rect">
            <a:avLst/>
          </a:prstGeom>
        </p:spPr>
      </p:pic>
      <p:pic>
        <p:nvPicPr>
          <p:cNvPr id="7" name="图片 6" descr="3"/>
          <p:cNvPicPr>
            <a:picLocks noChangeAspect="1"/>
          </p:cNvPicPr>
          <p:nvPr/>
        </p:nvPicPr>
        <p:blipFill>
          <a:blip r:embed="rId6"/>
          <a:srcRect l="13258" t="17510" r="57769" b="13470"/>
          <a:stretch>
            <a:fillRect/>
          </a:stretch>
        </p:blipFill>
        <p:spPr>
          <a:xfrm>
            <a:off x="372110" y="2967355"/>
            <a:ext cx="2914015" cy="3904615"/>
          </a:xfrm>
          <a:prstGeom prst="rect">
            <a:avLst/>
          </a:prstGeom>
        </p:spPr>
      </p:pic>
      <p:pic>
        <p:nvPicPr>
          <p:cNvPr id="10" name="图片 9" descr="9"/>
          <p:cNvPicPr>
            <a:picLocks noChangeAspect="1"/>
          </p:cNvPicPr>
          <p:nvPr/>
        </p:nvPicPr>
        <p:blipFill>
          <a:blip r:embed="rId4"/>
          <a:srcRect l="87600" t="9934" b="52026"/>
          <a:stretch>
            <a:fillRect/>
          </a:stretch>
        </p:blipFill>
        <p:spPr>
          <a:xfrm>
            <a:off x="11242675" y="0"/>
            <a:ext cx="977265" cy="1686560"/>
          </a:xfrm>
          <a:prstGeom prst="rect">
            <a:avLst/>
          </a:prstGeom>
        </p:spPr>
      </p:pic>
      <p:pic>
        <p:nvPicPr>
          <p:cNvPr id="11" name="Picture 10">
            <a:extLst>
              <a:ext uri="{FF2B5EF4-FFF2-40B4-BE49-F238E27FC236}">
                <a16:creationId xmlns:a16="http://schemas.microsoft.com/office/drawing/2014/main" id="{30ACFF49-843C-7BC3-F4CC-10D6CF5046B1}"/>
              </a:ext>
            </a:extLst>
          </p:cNvPr>
          <p:cNvPicPr>
            <a:picLocks noChangeAspect="1"/>
          </p:cNvPicPr>
          <p:nvPr/>
        </p:nvPicPr>
        <p:blipFill>
          <a:blip r:embed="rId7"/>
          <a:stretch>
            <a:fillRect/>
          </a:stretch>
        </p:blipFill>
        <p:spPr>
          <a:xfrm>
            <a:off x="1828957" y="2455344"/>
            <a:ext cx="8057611" cy="3148014"/>
          </a:xfrm>
          <a:prstGeom prst="rect">
            <a:avLst/>
          </a:prstGeom>
        </p:spPr>
      </p:pic>
    </p:spTree>
  </p:cSld>
  <p:clrMapOvr>
    <a:masterClrMapping/>
  </p:clrMapOvr>
  <p:transition>
    <p:fade/>
  </p:transition>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A355FA3-50EA-6798-7D5B-C3F2A7F28094}"/>
              </a:ext>
            </a:extLst>
          </p:cNvPr>
          <p:cNvSpPr txBox="1"/>
          <p:nvPr/>
        </p:nvSpPr>
        <p:spPr>
          <a:xfrm>
            <a:off x="1488558" y="414669"/>
            <a:ext cx="9292856" cy="646331"/>
          </a:xfrm>
          <a:prstGeom prst="rect">
            <a:avLst/>
          </a:prstGeom>
          <a:noFill/>
        </p:spPr>
        <p:txBody>
          <a:bodyPr wrap="square" rtlCol="0">
            <a:spAutoFit/>
          </a:bodyPr>
          <a:lstStyle/>
          <a:p>
            <a:pPr algn="ctr"/>
            <a:r>
              <a:rPr lang="vi-VN" sz="3600" b="1" i="0" dirty="0">
                <a:solidFill>
                  <a:srgbClr val="000000"/>
                </a:solidFill>
                <a:effectLst/>
                <a:latin typeface="Calibri" panose="020F0502020204030204" pitchFamily="34" charset="0"/>
                <a:cs typeface="Calibri" panose="020F0502020204030204" pitchFamily="34" charset="0"/>
              </a:rPr>
              <a:t>1. Xếp các từ dưới đây vào nhóm thích hợp.  </a:t>
            </a:r>
            <a:endParaRPr lang="en-US" sz="3600" b="1" dirty="0">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54989D79-2653-FF63-B370-954F4CDF4FED}"/>
              </a:ext>
            </a:extLst>
          </p:cNvPr>
          <p:cNvPicPr>
            <a:picLocks noChangeAspect="1"/>
          </p:cNvPicPr>
          <p:nvPr/>
        </p:nvPicPr>
        <p:blipFill>
          <a:blip r:embed="rId3"/>
          <a:stretch>
            <a:fillRect/>
          </a:stretch>
        </p:blipFill>
        <p:spPr>
          <a:xfrm>
            <a:off x="712381" y="2072632"/>
            <a:ext cx="10982990" cy="2648002"/>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rotWithShape="1">
          <a:blip r:embed="rId4" cstate="print">
            <a:extLst>
              <a:ext uri="{28A0092B-C50C-407E-A947-70E740481C1C}">
                <a14:useLocalDpi xmlns:a14="http://schemas.microsoft.com/office/drawing/2010/main" val="0"/>
              </a:ext>
            </a:extLst>
          </a:blip>
          <a:srcRect t="5264"/>
          <a:stretch/>
        </p:blipFill>
        <p:spPr>
          <a:xfrm>
            <a:off x="0" y="-990600"/>
            <a:ext cx="12192000" cy="7848600"/>
          </a:xfrm>
          <a:prstGeom prst="rect">
            <a:avLst/>
          </a:prstGeom>
        </p:spPr>
      </p:pic>
      <p:sp>
        <p:nvSpPr>
          <p:cNvPr id="96" name="Cloud Callout 60">
            <a:extLst>
              <a:ext uri="{FF2B5EF4-FFF2-40B4-BE49-F238E27FC236}">
                <a16:creationId xmlns:a16="http://schemas.microsoft.com/office/drawing/2014/main" id="{5AC4DBEC-CF5A-4784-AAB1-EBFC55024FA0}"/>
              </a:ext>
            </a:extLst>
          </p:cNvPr>
          <p:cNvSpPr/>
          <p:nvPr/>
        </p:nvSpPr>
        <p:spPr>
          <a:xfrm>
            <a:off x="3462108" y="2133600"/>
            <a:ext cx="6062892" cy="2101399"/>
          </a:xfrm>
          <a:prstGeom prst="cloudCallout">
            <a:avLst>
              <a:gd name="adj1" fmla="val -50673"/>
              <a:gd name="adj2" fmla="val 66354"/>
            </a:avLst>
          </a:prstGeom>
          <a:solidFill>
            <a:srgbClr val="ED7D31">
              <a:lumMod val="20000"/>
              <a:lumOff val="80000"/>
            </a:srgbClr>
          </a:solidFill>
          <a:ln w="12700" cap="flat" cmpd="sng" algn="ctr">
            <a:solidFill>
              <a:srgbClr val="ED7D31">
                <a:lumMod val="40000"/>
                <a:lumOff val="60000"/>
              </a:srgbClr>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Mình cùng đi hái táo!</a:t>
            </a:r>
          </a:p>
        </p:txBody>
      </p:sp>
      <p:pic>
        <p:nvPicPr>
          <p:cNvPr id="97" name="Picture 10" descr="Cute chef girl smiling in uniform mascot gesturing ok sign cartoon art  illustration 2335552 Vector Art at Vecteezy">
            <a:extLst>
              <a:ext uri="{FF2B5EF4-FFF2-40B4-BE49-F238E27FC236}">
                <a16:creationId xmlns:a16="http://schemas.microsoft.com/office/drawing/2014/main" id="{7789324E-6129-4BFC-AEF6-0CE6A82AC986}"/>
              </a:ext>
            </a:extLst>
          </p:cNvPr>
          <p:cNvPicPr>
            <a:picLocks noChangeAspect="1" noChangeArrowheads="1"/>
          </p:cNvPicPr>
          <p:nvPr/>
        </p:nvPicPr>
        <p:blipFill rotWithShape="1">
          <a:blip r:embed="rId5" cstate="print">
            <a:clrChange>
              <a:clrFrom>
                <a:srgbClr val="FDDFD4"/>
              </a:clrFrom>
              <a:clrTo>
                <a:srgbClr val="FDDFD4">
                  <a:alpha val="0"/>
                </a:srgbClr>
              </a:clrTo>
            </a:clrChange>
            <a:extLst>
              <a:ext uri="{BEBA8EAE-BF5A-486C-A8C5-ECC9F3942E4B}">
                <a14:imgProps xmlns:a14="http://schemas.microsoft.com/office/drawing/2010/main">
                  <a14:imgLayer r:embed="rId6">
                    <a14:imgEffect>
                      <a14:backgroundRemoval t="7846" b="91298" l="19509" r="91044">
                        <a14:foregroundMark x1="52310" y1="7846" x2="52310" y2="7846"/>
                        <a14:foregroundMark x1="49401" y1="91298" x2="49401" y2="91298"/>
                        <a14:backgroundMark x1="71592" y1="26106" x2="72904" y2="58702"/>
                        <a14:backgroundMark x1="26469" y1="23181" x2="22875" y2="37233"/>
                        <a14:backgroundMark x1="22875" y1="37233" x2="23788" y2="57632"/>
                        <a14:backgroundMark x1="23788" y1="57632" x2="41643" y2="84379"/>
                        <a14:backgroundMark x1="41643" y1="84379" x2="41072" y2="87019"/>
                        <a14:backgroundMark x1="57273" y1="85735" x2="55448" y2="93224"/>
                      </a14:backgroundRemoval>
                    </a14:imgEffect>
                  </a14:imgLayer>
                </a14:imgProps>
              </a:ext>
              <a:ext uri="{28A0092B-C50C-407E-A947-70E740481C1C}">
                <a14:useLocalDpi xmlns:a14="http://schemas.microsoft.com/office/drawing/2010/main" val="0"/>
              </a:ext>
            </a:extLst>
          </a:blip>
          <a:srcRect l="10678" t="-1268"/>
          <a:stretch/>
        </p:blipFill>
        <p:spPr bwMode="auto">
          <a:xfrm>
            <a:off x="990600" y="2879589"/>
            <a:ext cx="3970204" cy="415783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084CE6F2-077C-4EC4-B02D-456561390413}"/>
              </a:ext>
            </a:extLst>
          </p:cNvPr>
          <p:cNvPicPr>
            <a:picLocks noChangeAspect="1"/>
          </p:cNvPicPr>
          <p:nvPr/>
        </p:nvPicPr>
        <p:blipFill>
          <a:blip r:embed="rId7"/>
          <a:stretch>
            <a:fillRect/>
          </a:stretch>
        </p:blipFill>
        <p:spPr>
          <a:xfrm>
            <a:off x="1752714" y="-494004"/>
            <a:ext cx="9144793" cy="2627604"/>
          </a:xfrm>
          <a:prstGeom prst="rect">
            <a:avLst/>
          </a:prstGeom>
        </p:spPr>
      </p:pic>
    </p:spTree>
    <p:custDataLst>
      <p:tags r:id="rId1"/>
    </p:custDataLst>
    <p:extLst>
      <p:ext uri="{BB962C8B-B14F-4D97-AF65-F5344CB8AC3E}">
        <p14:creationId xmlns:p14="http://schemas.microsoft.com/office/powerpoint/2010/main" val="176031765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97"/>
                                        </p:tgtEl>
                                        <p:attrNameLst>
                                          <p:attrName>style.visibility</p:attrName>
                                        </p:attrNameLst>
                                      </p:cBhvr>
                                      <p:to>
                                        <p:strVal val="visible"/>
                                      </p:to>
                                    </p:set>
                                    <p:anim calcmode="lin" valueType="num">
                                      <p:cBhvr additive="base">
                                        <p:cTn id="7" dur="500" fill="hold"/>
                                        <p:tgtEl>
                                          <p:spTgt spid="97"/>
                                        </p:tgtEl>
                                        <p:attrNameLst>
                                          <p:attrName>ppt_x</p:attrName>
                                        </p:attrNameLst>
                                      </p:cBhvr>
                                      <p:tavLst>
                                        <p:tav tm="0">
                                          <p:val>
                                            <p:strVal val="0-#ppt_w/2"/>
                                          </p:val>
                                        </p:tav>
                                        <p:tav tm="100000">
                                          <p:val>
                                            <p:strVal val="#ppt_x"/>
                                          </p:val>
                                        </p:tav>
                                      </p:tavLst>
                                    </p:anim>
                                    <p:anim calcmode="lin" valueType="num">
                                      <p:cBhvr additive="base">
                                        <p:cTn id="8" dur="500" fill="hold"/>
                                        <p:tgtEl>
                                          <p:spTgt spid="9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96"/>
                                        </p:tgtEl>
                                        <p:attrNameLst>
                                          <p:attrName>style.visibility</p:attrName>
                                        </p:attrNameLst>
                                      </p:cBhvr>
                                      <p:to>
                                        <p:strVal val="visible"/>
                                      </p:to>
                                    </p:set>
                                    <p:animEffect transition="in" filter="wipe(down)">
                                      <p:cBhvr>
                                        <p:cTn id="13" dur="500"/>
                                        <p:tgtEl>
                                          <p:spTgt spid="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icnic Basket - Cartoon Basket, HD Png Download , Transparent Png Image -  PNGitem">
            <a:extLst>
              <a:ext uri="{FF2B5EF4-FFF2-40B4-BE49-F238E27FC236}">
                <a16:creationId xmlns:a16="http://schemas.microsoft.com/office/drawing/2014/main" id="{CB037DC3-7CBA-4CB3-8678-F6A28D634715}"/>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6922" b="91163" l="10000" r="90000">
                        <a14:foregroundMark x1="55465" y1="7069" x2="55465" y2="7069"/>
                        <a14:foregroundMark x1="40233" y1="90574" x2="58372" y2="91163"/>
                        <a14:backgroundMark x1="68256" y1="20324" x2="68256" y2="20324"/>
                        <a14:backgroundMark x1="32442" y1="26362" x2="32442" y2="26362"/>
                      </a14:backgroundRemoval>
                    </a14:imgEffect>
                  </a14:imgLayer>
                </a14:imgProps>
              </a:ext>
              <a:ext uri="{28A0092B-C50C-407E-A947-70E740481C1C}">
                <a14:useLocalDpi xmlns:a14="http://schemas.microsoft.com/office/drawing/2010/main" val="0"/>
              </a:ext>
            </a:extLst>
          </a:blip>
          <a:srcRect l="12348" r="11642" b="6784"/>
          <a:stretch/>
        </p:blipFill>
        <p:spPr bwMode="auto">
          <a:xfrm flipH="1">
            <a:off x="4318970" y="3136134"/>
            <a:ext cx="3970205" cy="3844199"/>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pic>
        <p:nvPicPr>
          <p:cNvPr id="81" name="Picture 22" descr="Picnic Basket - Cartoon Basket, HD Png Download , Transparent Png Image -  PNGitem">
            <a:extLst>
              <a:ext uri="{FF2B5EF4-FFF2-40B4-BE49-F238E27FC236}">
                <a16:creationId xmlns:a16="http://schemas.microsoft.com/office/drawing/2014/main" id="{622546FD-C121-4E37-BE21-B5ED933AA393}"/>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6922" b="91163" l="10000" r="90000">
                        <a14:foregroundMark x1="55465" y1="7069" x2="55465" y2="7069"/>
                        <a14:foregroundMark x1="40233" y1="90574" x2="58372" y2="91163"/>
                        <a14:backgroundMark x1="68256" y1="20324" x2="68256" y2="20324"/>
                        <a14:backgroundMark x1="32442" y1="26362" x2="32442" y2="26362"/>
                      </a14:backgroundRemoval>
                    </a14:imgEffect>
                  </a14:imgLayer>
                </a14:imgProps>
              </a:ext>
              <a:ext uri="{28A0092B-C50C-407E-A947-70E740481C1C}">
                <a14:useLocalDpi xmlns:a14="http://schemas.microsoft.com/office/drawing/2010/main" val="0"/>
              </a:ext>
            </a:extLst>
          </a:blip>
          <a:srcRect l="12348" r="11642" b="6784"/>
          <a:stretch/>
        </p:blipFill>
        <p:spPr bwMode="auto">
          <a:xfrm>
            <a:off x="8221795" y="3120984"/>
            <a:ext cx="3970205" cy="3844199"/>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pic>
        <p:nvPicPr>
          <p:cNvPr id="23" name="图片 6">
            <a:extLst>
              <a:ext uri="{FF2B5EF4-FFF2-40B4-BE49-F238E27FC236}">
                <a16:creationId xmlns:a16="http://schemas.microsoft.com/office/drawing/2014/main" id="{040E58E1-F5CB-4276-9429-90F958981EFD}"/>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0" b="75995" l="0" r="30567"/>
                    </a14:imgEffect>
                  </a14:imgLayer>
                </a14:imgProps>
              </a:ext>
              <a:ext uri="{28A0092B-C50C-407E-A947-70E740481C1C}">
                <a14:useLocalDpi xmlns:a14="http://schemas.microsoft.com/office/drawing/2010/main" val="0"/>
              </a:ext>
            </a:extLst>
          </a:blip>
          <a:srcRect l="-192" r="69851" b="24179"/>
          <a:stretch/>
        </p:blipFill>
        <p:spPr>
          <a:xfrm>
            <a:off x="-176980" y="0"/>
            <a:ext cx="5476041" cy="6968836"/>
          </a:xfrm>
          <a:prstGeom prst="rect">
            <a:avLst/>
          </a:prstGeom>
        </p:spPr>
      </p:pic>
      <p:pic>
        <p:nvPicPr>
          <p:cNvPr id="56" name="图片 85"/>
          <p:cNvPicPr>
            <a:picLocks noChangeAspect="1"/>
          </p:cNvPicPr>
          <p:nvPr/>
        </p:nvPicPr>
        <p:blipFill rotWithShape="1">
          <a:blip r:embed="rId10"/>
          <a:srcRect r="21459"/>
          <a:stretch/>
        </p:blipFill>
        <p:spPr>
          <a:xfrm flipH="1">
            <a:off x="-176980" y="6226238"/>
            <a:ext cx="8101976" cy="864518"/>
          </a:xfrm>
          <a:prstGeom prst="rect">
            <a:avLst/>
          </a:prstGeom>
        </p:spPr>
      </p:pic>
      <p:pic>
        <p:nvPicPr>
          <p:cNvPr id="57" name="图片 851"/>
          <p:cNvPicPr>
            <a:picLocks noChangeAspect="1"/>
          </p:cNvPicPr>
          <p:nvPr/>
        </p:nvPicPr>
        <p:blipFill rotWithShape="1">
          <a:blip r:embed="rId10"/>
          <a:srcRect r="21459"/>
          <a:stretch/>
        </p:blipFill>
        <p:spPr>
          <a:xfrm>
            <a:off x="5413052" y="6171446"/>
            <a:ext cx="8101976" cy="864518"/>
          </a:xfrm>
          <a:prstGeom prst="rect">
            <a:avLst/>
          </a:prstGeom>
        </p:spPr>
      </p:pic>
      <p:sp>
        <p:nvSpPr>
          <p:cNvPr id="61" name="Cloud Callout 60"/>
          <p:cNvSpPr/>
          <p:nvPr/>
        </p:nvSpPr>
        <p:spPr>
          <a:xfrm>
            <a:off x="6044946" y="857685"/>
            <a:ext cx="6147054" cy="2265313"/>
          </a:xfrm>
          <a:prstGeom prst="cloudCallout">
            <a:avLst>
              <a:gd name="adj1" fmla="val -87862"/>
              <a:gd name="adj2" fmla="val 81771"/>
            </a:avLst>
          </a:prstGeom>
          <a:solidFill>
            <a:srgbClr val="ED7D31">
              <a:lumMod val="20000"/>
              <a:lumOff val="80000"/>
            </a:srgbClr>
          </a:solidFill>
          <a:ln w="12700" cap="flat" cmpd="sng" algn="ctr">
            <a:solidFill>
              <a:srgbClr val="ED7D31">
                <a:lumMod val="40000"/>
                <a:lumOff val="60000"/>
              </a:srgbClr>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Nhiều táo quá, cảm ơn các bạn nhé!</a:t>
            </a:r>
          </a:p>
        </p:txBody>
      </p:sp>
      <p:pic>
        <p:nvPicPr>
          <p:cNvPr id="55" name="Picture 10" descr="Cute chef girl smiling in uniform mascot gesturing ok sign cartoon art  illustration 2335552 Vector Art at Vecteezy">
            <a:extLst>
              <a:ext uri="{FF2B5EF4-FFF2-40B4-BE49-F238E27FC236}">
                <a16:creationId xmlns:a16="http://schemas.microsoft.com/office/drawing/2014/main" id="{86840B77-11DD-4652-9C08-422CC2539613}"/>
              </a:ext>
            </a:extLst>
          </p:cNvPr>
          <p:cNvPicPr>
            <a:picLocks noChangeAspect="1" noChangeArrowheads="1"/>
          </p:cNvPicPr>
          <p:nvPr/>
        </p:nvPicPr>
        <p:blipFill rotWithShape="1">
          <a:blip r:embed="rId11" cstate="print">
            <a:clrChange>
              <a:clrFrom>
                <a:srgbClr val="FDDFD4"/>
              </a:clrFrom>
              <a:clrTo>
                <a:srgbClr val="FDDFD4">
                  <a:alpha val="0"/>
                </a:srgbClr>
              </a:clrTo>
            </a:clrChange>
            <a:extLst>
              <a:ext uri="{BEBA8EAE-BF5A-486C-A8C5-ECC9F3942E4B}">
                <a14:imgProps xmlns:a14="http://schemas.microsoft.com/office/drawing/2010/main">
                  <a14:imgLayer r:embed="rId12">
                    <a14:imgEffect>
                      <a14:backgroundRemoval t="7846" b="91298" l="19509" r="91044">
                        <a14:foregroundMark x1="52310" y1="7846" x2="52310" y2="7846"/>
                        <a14:foregroundMark x1="49401" y1="91298" x2="49401" y2="91298"/>
                        <a14:backgroundMark x1="71592" y1="26106" x2="72904" y2="58702"/>
                        <a14:backgroundMark x1="26469" y1="23181" x2="22875" y2="37233"/>
                        <a14:backgroundMark x1="22875" y1="37233" x2="23788" y2="57632"/>
                        <a14:backgroundMark x1="23788" y1="57632" x2="41643" y2="84379"/>
                        <a14:backgroundMark x1="41643" y1="84379" x2="41072" y2="87019"/>
                        <a14:backgroundMark x1="57273" y1="85735" x2="55448" y2="93224"/>
                      </a14:backgroundRemoval>
                    </a14:imgEffect>
                  </a14:imgLayer>
                </a14:imgProps>
              </a:ext>
              <a:ext uri="{28A0092B-C50C-407E-A947-70E740481C1C}">
                <a14:useLocalDpi xmlns:a14="http://schemas.microsoft.com/office/drawing/2010/main" val="0"/>
              </a:ext>
            </a:extLst>
          </a:blip>
          <a:srcRect l="10678" t="-1268"/>
          <a:stretch/>
        </p:blipFill>
        <p:spPr bwMode="auto">
          <a:xfrm>
            <a:off x="-564275" y="3117075"/>
            <a:ext cx="3970204" cy="4157839"/>
          </a:xfrm>
          <a:prstGeom prst="rect">
            <a:avLst/>
          </a:prstGeom>
          <a:noFill/>
          <a:extLst>
            <a:ext uri="{909E8E84-426E-40DD-AFC4-6F175D3DCCD1}">
              <a14:hiddenFill xmlns:a14="http://schemas.microsoft.com/office/drawing/2010/main">
                <a:solidFill>
                  <a:srgbClr val="FFFFFF"/>
                </a:solidFill>
              </a14:hiddenFill>
            </a:ext>
          </a:extLst>
        </p:spPr>
      </p:pic>
      <p:grpSp>
        <p:nvGrpSpPr>
          <p:cNvPr id="65" name="2a - 9Slide.vn">
            <a:extLst>
              <a:ext uri="{FF2B5EF4-FFF2-40B4-BE49-F238E27FC236}">
                <a16:creationId xmlns:a16="http://schemas.microsoft.com/office/drawing/2014/main" id="{F311E5AB-6AA2-4C29-9BB3-B85581CA18EC}"/>
              </a:ext>
            </a:extLst>
          </p:cNvPr>
          <p:cNvGrpSpPr/>
          <p:nvPr/>
        </p:nvGrpSpPr>
        <p:grpSpPr>
          <a:xfrm>
            <a:off x="0" y="148856"/>
            <a:ext cx="1257912" cy="1073888"/>
            <a:chOff x="863157" y="40880"/>
            <a:chExt cx="835749" cy="892090"/>
          </a:xfrm>
        </p:grpSpPr>
        <p:pic>
          <p:nvPicPr>
            <p:cNvPr id="66" name="Picture 65">
              <a:extLst>
                <a:ext uri="{FF2B5EF4-FFF2-40B4-BE49-F238E27FC236}">
                  <a16:creationId xmlns:a16="http://schemas.microsoft.com/office/drawing/2014/main" id="{64533294-6EA8-414E-9447-45EC0682E160}"/>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18421" t="13353" r="13030" b="13477"/>
            <a:stretch/>
          </p:blipFill>
          <p:spPr>
            <a:xfrm>
              <a:off x="863157" y="40880"/>
              <a:ext cx="835749" cy="892090"/>
            </a:xfrm>
            <a:prstGeom prst="rect">
              <a:avLst/>
            </a:prstGeom>
          </p:spPr>
        </p:pic>
        <p:sp>
          <p:nvSpPr>
            <p:cNvPr id="67" name="TextBox 66">
              <a:extLst>
                <a:ext uri="{FF2B5EF4-FFF2-40B4-BE49-F238E27FC236}">
                  <a16:creationId xmlns:a16="http://schemas.microsoft.com/office/drawing/2014/main" id="{443F2002-0C68-4559-BA23-D281213AECA4}"/>
                </a:ext>
              </a:extLst>
            </p:cNvPr>
            <p:cNvSpPr txBox="1"/>
            <p:nvPr/>
          </p:nvSpPr>
          <p:spPr>
            <a:xfrm>
              <a:off x="903440" y="382881"/>
              <a:ext cx="696920" cy="3726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vườn</a:t>
              </a:r>
              <a:endPar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grpSp>
      <p:sp>
        <p:nvSpPr>
          <p:cNvPr id="3" name="Rectangle: Rounded Corners 2">
            <a:extLst>
              <a:ext uri="{FF2B5EF4-FFF2-40B4-BE49-F238E27FC236}">
                <a16:creationId xmlns:a16="http://schemas.microsoft.com/office/drawing/2014/main" id="{AB4DFDA4-F980-4FD1-97B5-6353F97BD28C}"/>
              </a:ext>
            </a:extLst>
          </p:cNvPr>
          <p:cNvSpPr/>
          <p:nvPr/>
        </p:nvSpPr>
        <p:spPr>
          <a:xfrm>
            <a:off x="5134600" y="6111308"/>
            <a:ext cx="2295299" cy="847889"/>
          </a:xfrm>
          <a:prstGeom prst="roundRect">
            <a:avLst>
              <a:gd name="adj" fmla="val 50000"/>
            </a:avLst>
          </a:prstGeom>
          <a:solidFill>
            <a:srgbClr val="712515"/>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Danh từ</a:t>
            </a:r>
          </a:p>
        </p:txBody>
      </p:sp>
      <p:sp>
        <p:nvSpPr>
          <p:cNvPr id="87" name="Rectangle: Rounded Corners 86">
            <a:extLst>
              <a:ext uri="{FF2B5EF4-FFF2-40B4-BE49-F238E27FC236}">
                <a16:creationId xmlns:a16="http://schemas.microsoft.com/office/drawing/2014/main" id="{7735B302-5B9C-4BBF-96DE-5F45A45A17D1}"/>
              </a:ext>
            </a:extLst>
          </p:cNvPr>
          <p:cNvSpPr/>
          <p:nvPr/>
        </p:nvSpPr>
        <p:spPr>
          <a:xfrm>
            <a:off x="9046557" y="6111308"/>
            <a:ext cx="2295299" cy="847889"/>
          </a:xfrm>
          <a:prstGeom prst="roundRect">
            <a:avLst>
              <a:gd name="adj" fmla="val 50000"/>
            </a:avLst>
          </a:prstGeom>
          <a:solidFill>
            <a:srgbClr val="E02A2F"/>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4000" b="1" dirty="0" err="1">
                <a:solidFill>
                  <a:srgbClr val="FFFF00"/>
                </a:solidFill>
                <a:latin typeface="Times New Roman" panose="02020603050405020304" pitchFamily="18" charset="0"/>
                <a:cs typeface="Times New Roman" panose="02020603050405020304" pitchFamily="18" charset="0"/>
              </a:rPr>
              <a:t>Động</a:t>
            </a:r>
            <a:r>
              <a:rPr lang="en-US" sz="4000" b="1" dirty="0">
                <a:solidFill>
                  <a:srgbClr val="FFFF00"/>
                </a:solidFill>
                <a:latin typeface="Times New Roman" panose="02020603050405020304" pitchFamily="18" charset="0"/>
                <a:cs typeface="Times New Roman" panose="02020603050405020304" pitchFamily="18" charset="0"/>
              </a:rPr>
              <a:t> </a:t>
            </a:r>
            <a:r>
              <a:rPr lang="en-US" sz="4000" b="1" dirty="0" err="1">
                <a:solidFill>
                  <a:srgbClr val="FFFF00"/>
                </a:solidFill>
                <a:latin typeface="Times New Roman" panose="02020603050405020304" pitchFamily="18" charset="0"/>
                <a:cs typeface="Times New Roman" panose="02020603050405020304" pitchFamily="18" charset="0"/>
              </a:rPr>
              <a:t>từ</a:t>
            </a:r>
            <a:endParaRPr kumimoji="0" lang="en-US" sz="40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grpSp>
        <p:nvGrpSpPr>
          <p:cNvPr id="4" name="2a - 9Slide.vn">
            <a:extLst>
              <a:ext uri="{FF2B5EF4-FFF2-40B4-BE49-F238E27FC236}">
                <a16:creationId xmlns:a16="http://schemas.microsoft.com/office/drawing/2014/main" id="{9C036836-8501-9B9B-DB94-7910D82F115D}"/>
              </a:ext>
            </a:extLst>
          </p:cNvPr>
          <p:cNvGrpSpPr/>
          <p:nvPr/>
        </p:nvGrpSpPr>
        <p:grpSpPr>
          <a:xfrm>
            <a:off x="1360967" y="-127591"/>
            <a:ext cx="1257912" cy="1073888"/>
            <a:chOff x="863157" y="40880"/>
            <a:chExt cx="835749" cy="892090"/>
          </a:xfrm>
        </p:grpSpPr>
        <p:pic>
          <p:nvPicPr>
            <p:cNvPr id="5" name="Picture 4">
              <a:extLst>
                <a:ext uri="{FF2B5EF4-FFF2-40B4-BE49-F238E27FC236}">
                  <a16:creationId xmlns:a16="http://schemas.microsoft.com/office/drawing/2014/main" id="{83D54F30-E0E1-6807-0BA5-911E26884089}"/>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18421" t="13353" r="13030" b="13477"/>
            <a:stretch/>
          </p:blipFill>
          <p:spPr>
            <a:xfrm>
              <a:off x="863157" y="40880"/>
              <a:ext cx="835749" cy="892090"/>
            </a:xfrm>
            <a:prstGeom prst="rect">
              <a:avLst/>
            </a:prstGeom>
          </p:spPr>
        </p:pic>
        <p:sp>
          <p:nvSpPr>
            <p:cNvPr id="6" name="TextBox 5">
              <a:extLst>
                <a:ext uri="{FF2B5EF4-FFF2-40B4-BE49-F238E27FC236}">
                  <a16:creationId xmlns:a16="http://schemas.microsoft.com/office/drawing/2014/main" id="{AD7BDB53-6937-A0F3-7DC9-062DC4A0A446}"/>
                </a:ext>
              </a:extLst>
            </p:cNvPr>
            <p:cNvSpPr txBox="1"/>
            <p:nvPr/>
          </p:nvSpPr>
          <p:spPr>
            <a:xfrm>
              <a:off x="903440" y="382881"/>
              <a:ext cx="696920" cy="4346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đi</a:t>
              </a:r>
              <a:endPar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grpSp>
      <p:grpSp>
        <p:nvGrpSpPr>
          <p:cNvPr id="7" name="2a - 9Slide.vn">
            <a:extLst>
              <a:ext uri="{FF2B5EF4-FFF2-40B4-BE49-F238E27FC236}">
                <a16:creationId xmlns:a16="http://schemas.microsoft.com/office/drawing/2014/main" id="{6610685F-35A9-C32D-F69E-F34946B448B5}"/>
              </a:ext>
            </a:extLst>
          </p:cNvPr>
          <p:cNvGrpSpPr/>
          <p:nvPr/>
        </p:nvGrpSpPr>
        <p:grpSpPr>
          <a:xfrm>
            <a:off x="2658139" y="-116958"/>
            <a:ext cx="1257912" cy="1073888"/>
            <a:chOff x="863157" y="40880"/>
            <a:chExt cx="835749" cy="892090"/>
          </a:xfrm>
        </p:grpSpPr>
        <p:pic>
          <p:nvPicPr>
            <p:cNvPr id="9" name="Picture 8">
              <a:extLst>
                <a:ext uri="{FF2B5EF4-FFF2-40B4-BE49-F238E27FC236}">
                  <a16:creationId xmlns:a16="http://schemas.microsoft.com/office/drawing/2014/main" id="{FB12FCAD-9F3D-3EB8-40A8-344C31854CFC}"/>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18421" t="13353" r="13030" b="13477"/>
            <a:stretch/>
          </p:blipFill>
          <p:spPr>
            <a:xfrm>
              <a:off x="863157" y="40880"/>
              <a:ext cx="835749" cy="892090"/>
            </a:xfrm>
            <a:prstGeom prst="rect">
              <a:avLst/>
            </a:prstGeom>
          </p:spPr>
        </p:pic>
        <p:sp>
          <p:nvSpPr>
            <p:cNvPr id="10" name="TextBox 9">
              <a:extLst>
                <a:ext uri="{FF2B5EF4-FFF2-40B4-BE49-F238E27FC236}">
                  <a16:creationId xmlns:a16="http://schemas.microsoft.com/office/drawing/2014/main" id="{8740B958-4AF2-49E0-153E-368AC9C4628F}"/>
                </a:ext>
              </a:extLst>
            </p:cNvPr>
            <p:cNvSpPr txBox="1"/>
            <p:nvPr/>
          </p:nvSpPr>
          <p:spPr>
            <a:xfrm>
              <a:off x="903440" y="382881"/>
              <a:ext cx="696920" cy="4346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cây</a:t>
              </a:r>
              <a:endPar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grpSp>
      <p:grpSp>
        <p:nvGrpSpPr>
          <p:cNvPr id="11" name="2a - 9Slide.vn">
            <a:extLst>
              <a:ext uri="{FF2B5EF4-FFF2-40B4-BE49-F238E27FC236}">
                <a16:creationId xmlns:a16="http://schemas.microsoft.com/office/drawing/2014/main" id="{F6185A80-483B-A58E-AACF-BCBB4403165A}"/>
              </a:ext>
            </a:extLst>
          </p:cNvPr>
          <p:cNvGrpSpPr/>
          <p:nvPr/>
        </p:nvGrpSpPr>
        <p:grpSpPr>
          <a:xfrm>
            <a:off x="3774557" y="159489"/>
            <a:ext cx="1257912" cy="1073888"/>
            <a:chOff x="863157" y="40880"/>
            <a:chExt cx="835749" cy="892090"/>
          </a:xfrm>
        </p:grpSpPr>
        <p:pic>
          <p:nvPicPr>
            <p:cNvPr id="12" name="Picture 11">
              <a:extLst>
                <a:ext uri="{FF2B5EF4-FFF2-40B4-BE49-F238E27FC236}">
                  <a16:creationId xmlns:a16="http://schemas.microsoft.com/office/drawing/2014/main" id="{C389C3DB-E198-825D-B979-73E8C055E9E2}"/>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18421" t="13353" r="13030" b="13477"/>
            <a:stretch/>
          </p:blipFill>
          <p:spPr>
            <a:xfrm>
              <a:off x="863157" y="40880"/>
              <a:ext cx="835749" cy="892090"/>
            </a:xfrm>
            <a:prstGeom prst="rect">
              <a:avLst/>
            </a:prstGeom>
          </p:spPr>
        </p:pic>
        <p:sp>
          <p:nvSpPr>
            <p:cNvPr id="13" name="TextBox 12">
              <a:extLst>
                <a:ext uri="{FF2B5EF4-FFF2-40B4-BE49-F238E27FC236}">
                  <a16:creationId xmlns:a16="http://schemas.microsoft.com/office/drawing/2014/main" id="{F191BF32-2346-CFE0-6D9C-D94FB464D0CB}"/>
                </a:ext>
              </a:extLst>
            </p:cNvPr>
            <p:cNvSpPr txBox="1"/>
            <p:nvPr/>
          </p:nvSpPr>
          <p:spPr>
            <a:xfrm>
              <a:off x="903440" y="382881"/>
              <a:ext cx="696920" cy="4346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trồng</a:t>
              </a:r>
              <a:endPar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grpSp>
      <p:grpSp>
        <p:nvGrpSpPr>
          <p:cNvPr id="14" name="2a - 9Slide.vn">
            <a:extLst>
              <a:ext uri="{FF2B5EF4-FFF2-40B4-BE49-F238E27FC236}">
                <a16:creationId xmlns:a16="http://schemas.microsoft.com/office/drawing/2014/main" id="{A257A967-69DE-F10C-4564-D8F86BFFE277}"/>
              </a:ext>
            </a:extLst>
          </p:cNvPr>
          <p:cNvGrpSpPr/>
          <p:nvPr/>
        </p:nvGrpSpPr>
        <p:grpSpPr>
          <a:xfrm>
            <a:off x="85059" y="1201479"/>
            <a:ext cx="1257912" cy="1073888"/>
            <a:chOff x="863157" y="40880"/>
            <a:chExt cx="835749" cy="892090"/>
          </a:xfrm>
        </p:grpSpPr>
        <p:pic>
          <p:nvPicPr>
            <p:cNvPr id="15" name="Picture 14">
              <a:extLst>
                <a:ext uri="{FF2B5EF4-FFF2-40B4-BE49-F238E27FC236}">
                  <a16:creationId xmlns:a16="http://schemas.microsoft.com/office/drawing/2014/main" id="{D5ECA737-F64E-492F-9A9A-24D476563F43}"/>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18421" t="13353" r="13030" b="13477"/>
            <a:stretch/>
          </p:blipFill>
          <p:spPr>
            <a:xfrm>
              <a:off x="863157" y="40880"/>
              <a:ext cx="835749" cy="892090"/>
            </a:xfrm>
            <a:prstGeom prst="rect">
              <a:avLst/>
            </a:prstGeom>
          </p:spPr>
        </p:pic>
        <p:sp>
          <p:nvSpPr>
            <p:cNvPr id="16" name="TextBox 15">
              <a:extLst>
                <a:ext uri="{FF2B5EF4-FFF2-40B4-BE49-F238E27FC236}">
                  <a16:creationId xmlns:a16="http://schemas.microsoft.com/office/drawing/2014/main" id="{BDE0B0C2-071B-AC06-6C84-512B5EA43AE9}"/>
                </a:ext>
              </a:extLst>
            </p:cNvPr>
            <p:cNvSpPr txBox="1"/>
            <p:nvPr/>
          </p:nvSpPr>
          <p:spPr>
            <a:xfrm>
              <a:off x="903440" y="382881"/>
              <a:ext cx="696920" cy="4346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a:t>
              </a:r>
              <a:r>
                <a:rPr kumimoji="0" lang="en-US" sz="28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ất</a:t>
              </a:r>
              <a:endPar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grpSp>
      <p:grpSp>
        <p:nvGrpSpPr>
          <p:cNvPr id="17" name="2a - 9Slide.vn">
            <a:extLst>
              <a:ext uri="{FF2B5EF4-FFF2-40B4-BE49-F238E27FC236}">
                <a16:creationId xmlns:a16="http://schemas.microsoft.com/office/drawing/2014/main" id="{376A975D-2306-0EF7-B7C0-008810039766}"/>
              </a:ext>
            </a:extLst>
          </p:cNvPr>
          <p:cNvGrpSpPr/>
          <p:nvPr/>
        </p:nvGrpSpPr>
        <p:grpSpPr>
          <a:xfrm>
            <a:off x="1701208" y="1137684"/>
            <a:ext cx="1257912" cy="1073888"/>
            <a:chOff x="863157" y="40880"/>
            <a:chExt cx="835749" cy="892090"/>
          </a:xfrm>
        </p:grpSpPr>
        <p:pic>
          <p:nvPicPr>
            <p:cNvPr id="18" name="Picture 17">
              <a:extLst>
                <a:ext uri="{FF2B5EF4-FFF2-40B4-BE49-F238E27FC236}">
                  <a16:creationId xmlns:a16="http://schemas.microsoft.com/office/drawing/2014/main" id="{9F479393-F1C1-D48F-A366-CAD40A8D10D1}"/>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18421" t="13353" r="13030" b="13477"/>
            <a:stretch/>
          </p:blipFill>
          <p:spPr>
            <a:xfrm>
              <a:off x="863157" y="40880"/>
              <a:ext cx="835749" cy="892090"/>
            </a:xfrm>
            <a:prstGeom prst="rect">
              <a:avLst/>
            </a:prstGeom>
          </p:spPr>
        </p:pic>
        <p:sp>
          <p:nvSpPr>
            <p:cNvPr id="19" name="TextBox 18">
              <a:extLst>
                <a:ext uri="{FF2B5EF4-FFF2-40B4-BE49-F238E27FC236}">
                  <a16:creationId xmlns:a16="http://schemas.microsoft.com/office/drawing/2014/main" id="{55932B41-2810-BC23-6CE2-BD43D0D2B267}"/>
                </a:ext>
              </a:extLst>
            </p:cNvPr>
            <p:cNvSpPr txBox="1"/>
            <p:nvPr/>
          </p:nvSpPr>
          <p:spPr>
            <a:xfrm>
              <a:off x="903440" y="382881"/>
              <a:ext cx="696920" cy="4346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chọn</a:t>
              </a:r>
              <a:endPar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grpSp>
      <p:grpSp>
        <p:nvGrpSpPr>
          <p:cNvPr id="20" name="2a - 9Slide.vn">
            <a:extLst>
              <a:ext uri="{FF2B5EF4-FFF2-40B4-BE49-F238E27FC236}">
                <a16:creationId xmlns:a16="http://schemas.microsoft.com/office/drawing/2014/main" id="{10B83EB5-1816-16AB-8229-F8761C29E024}"/>
              </a:ext>
            </a:extLst>
          </p:cNvPr>
          <p:cNvGrpSpPr/>
          <p:nvPr/>
        </p:nvGrpSpPr>
        <p:grpSpPr>
          <a:xfrm>
            <a:off x="3094073" y="1169581"/>
            <a:ext cx="1257912" cy="1073888"/>
            <a:chOff x="863157" y="40880"/>
            <a:chExt cx="835749" cy="892090"/>
          </a:xfrm>
        </p:grpSpPr>
        <p:pic>
          <p:nvPicPr>
            <p:cNvPr id="21" name="Picture 20">
              <a:extLst>
                <a:ext uri="{FF2B5EF4-FFF2-40B4-BE49-F238E27FC236}">
                  <a16:creationId xmlns:a16="http://schemas.microsoft.com/office/drawing/2014/main" id="{D01D02B7-9324-3139-1B29-AC392D50D67B}"/>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18421" t="13353" r="13030" b="13477"/>
            <a:stretch/>
          </p:blipFill>
          <p:spPr>
            <a:xfrm>
              <a:off x="863157" y="40880"/>
              <a:ext cx="835749" cy="892090"/>
            </a:xfrm>
            <a:prstGeom prst="rect">
              <a:avLst/>
            </a:prstGeom>
          </p:spPr>
        </p:pic>
        <p:sp>
          <p:nvSpPr>
            <p:cNvPr id="22" name="TextBox 21">
              <a:extLst>
                <a:ext uri="{FF2B5EF4-FFF2-40B4-BE49-F238E27FC236}">
                  <a16:creationId xmlns:a16="http://schemas.microsoft.com/office/drawing/2014/main" id="{18E7EB26-0E7D-70B3-CDFE-D5B808B910C8}"/>
                </a:ext>
              </a:extLst>
            </p:cNvPr>
            <p:cNvSpPr txBox="1"/>
            <p:nvPr/>
          </p:nvSpPr>
          <p:spPr>
            <a:xfrm>
              <a:off x="903440" y="382881"/>
              <a:ext cx="696920" cy="4346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hỏi</a:t>
              </a:r>
              <a:endPar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grpSp>
      <p:grpSp>
        <p:nvGrpSpPr>
          <p:cNvPr id="29" name="2a - 9Slide.vn">
            <a:extLst>
              <a:ext uri="{FF2B5EF4-FFF2-40B4-BE49-F238E27FC236}">
                <a16:creationId xmlns:a16="http://schemas.microsoft.com/office/drawing/2014/main" id="{8F8EB7BF-4234-A846-A1D0-E66377C51272}"/>
              </a:ext>
            </a:extLst>
          </p:cNvPr>
          <p:cNvGrpSpPr/>
          <p:nvPr/>
        </p:nvGrpSpPr>
        <p:grpSpPr>
          <a:xfrm>
            <a:off x="170119" y="2243470"/>
            <a:ext cx="1257912" cy="1073888"/>
            <a:chOff x="863157" y="40880"/>
            <a:chExt cx="835749" cy="892090"/>
          </a:xfrm>
        </p:grpSpPr>
        <p:pic>
          <p:nvPicPr>
            <p:cNvPr id="30" name="Picture 29">
              <a:extLst>
                <a:ext uri="{FF2B5EF4-FFF2-40B4-BE49-F238E27FC236}">
                  <a16:creationId xmlns:a16="http://schemas.microsoft.com/office/drawing/2014/main" id="{48AE249A-D166-1C78-CE36-250B358909AD}"/>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18421" t="13353" r="13030" b="13477"/>
            <a:stretch/>
          </p:blipFill>
          <p:spPr>
            <a:xfrm>
              <a:off x="863157" y="40880"/>
              <a:ext cx="835749" cy="892090"/>
            </a:xfrm>
            <a:prstGeom prst="rect">
              <a:avLst/>
            </a:prstGeom>
          </p:spPr>
        </p:pic>
        <p:sp>
          <p:nvSpPr>
            <p:cNvPr id="31" name="TextBox 30">
              <a:extLst>
                <a:ext uri="{FF2B5EF4-FFF2-40B4-BE49-F238E27FC236}">
                  <a16:creationId xmlns:a16="http://schemas.microsoft.com/office/drawing/2014/main" id="{63D60A04-50A3-EBBB-65E8-AC632FDCF3D2}"/>
                </a:ext>
              </a:extLst>
            </p:cNvPr>
            <p:cNvSpPr txBox="1"/>
            <p:nvPr/>
          </p:nvSpPr>
          <p:spPr>
            <a:xfrm>
              <a:off x="903440" y="382881"/>
              <a:ext cx="696920" cy="4346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hoa</a:t>
              </a:r>
              <a:endPar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grpSp>
      <p:grpSp>
        <p:nvGrpSpPr>
          <p:cNvPr id="38" name="2a - 9Slide.vn">
            <a:extLst>
              <a:ext uri="{FF2B5EF4-FFF2-40B4-BE49-F238E27FC236}">
                <a16:creationId xmlns:a16="http://schemas.microsoft.com/office/drawing/2014/main" id="{75977FDF-641F-3FD5-ABB5-5FD41A2121A8}"/>
              </a:ext>
            </a:extLst>
          </p:cNvPr>
          <p:cNvGrpSpPr/>
          <p:nvPr/>
        </p:nvGrpSpPr>
        <p:grpSpPr>
          <a:xfrm>
            <a:off x="1371598" y="2169042"/>
            <a:ext cx="1257912" cy="1073888"/>
            <a:chOff x="863157" y="40880"/>
            <a:chExt cx="835749" cy="892090"/>
          </a:xfrm>
        </p:grpSpPr>
        <p:pic>
          <p:nvPicPr>
            <p:cNvPr id="41" name="Picture 40">
              <a:extLst>
                <a:ext uri="{FF2B5EF4-FFF2-40B4-BE49-F238E27FC236}">
                  <a16:creationId xmlns:a16="http://schemas.microsoft.com/office/drawing/2014/main" id="{55D65D6D-4F1C-9024-F8AC-8F0D555C3E25}"/>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18421" t="13353" r="13030" b="13477"/>
            <a:stretch/>
          </p:blipFill>
          <p:spPr>
            <a:xfrm>
              <a:off x="863157" y="40880"/>
              <a:ext cx="835749" cy="892090"/>
            </a:xfrm>
            <a:prstGeom prst="rect">
              <a:avLst/>
            </a:prstGeom>
          </p:spPr>
        </p:pic>
        <p:sp>
          <p:nvSpPr>
            <p:cNvPr id="42" name="TextBox 41">
              <a:extLst>
                <a:ext uri="{FF2B5EF4-FFF2-40B4-BE49-F238E27FC236}">
                  <a16:creationId xmlns:a16="http://schemas.microsoft.com/office/drawing/2014/main" id="{64C2C5C0-E76F-95D9-A676-CA821788ECA1}"/>
                </a:ext>
              </a:extLst>
            </p:cNvPr>
            <p:cNvSpPr txBox="1"/>
            <p:nvPr/>
          </p:nvSpPr>
          <p:spPr>
            <a:xfrm>
              <a:off x="903440" y="382881"/>
              <a:ext cx="696920" cy="4346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bạn</a:t>
              </a:r>
              <a:endPar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grpSp>
      <p:grpSp>
        <p:nvGrpSpPr>
          <p:cNvPr id="43" name="2a - 9Slide.vn">
            <a:extLst>
              <a:ext uri="{FF2B5EF4-FFF2-40B4-BE49-F238E27FC236}">
                <a16:creationId xmlns:a16="http://schemas.microsoft.com/office/drawing/2014/main" id="{2AD07D19-18BE-991B-8940-FCA26FCEE9D5}"/>
              </a:ext>
            </a:extLst>
          </p:cNvPr>
          <p:cNvGrpSpPr/>
          <p:nvPr/>
        </p:nvGrpSpPr>
        <p:grpSpPr>
          <a:xfrm>
            <a:off x="2796361" y="2115879"/>
            <a:ext cx="1456662" cy="1073888"/>
            <a:chOff x="863157" y="40880"/>
            <a:chExt cx="835749" cy="892090"/>
          </a:xfrm>
        </p:grpSpPr>
        <p:pic>
          <p:nvPicPr>
            <p:cNvPr id="45" name="Picture 44">
              <a:extLst>
                <a:ext uri="{FF2B5EF4-FFF2-40B4-BE49-F238E27FC236}">
                  <a16:creationId xmlns:a16="http://schemas.microsoft.com/office/drawing/2014/main" id="{37281B90-265F-14AF-2481-3C111AD6F429}"/>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18421" t="13353" r="13030" b="13477"/>
            <a:stretch/>
          </p:blipFill>
          <p:spPr>
            <a:xfrm>
              <a:off x="863157" y="40880"/>
              <a:ext cx="835749" cy="892090"/>
            </a:xfrm>
            <a:prstGeom prst="rect">
              <a:avLst/>
            </a:prstGeom>
          </p:spPr>
        </p:pic>
        <p:sp>
          <p:nvSpPr>
            <p:cNvPr id="46" name="TextBox 45">
              <a:extLst>
                <a:ext uri="{FF2B5EF4-FFF2-40B4-BE49-F238E27FC236}">
                  <a16:creationId xmlns:a16="http://schemas.microsoft.com/office/drawing/2014/main" id="{66A4F1EA-E70E-1524-341D-0E3F9DFCCF2D}"/>
                </a:ext>
              </a:extLst>
            </p:cNvPr>
            <p:cNvSpPr txBox="1"/>
            <p:nvPr/>
          </p:nvSpPr>
          <p:spPr>
            <a:xfrm>
              <a:off x="903440" y="382881"/>
              <a:ext cx="696920" cy="4346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ngắm</a:t>
              </a:r>
              <a:endPar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grpSp>
    </p:spTree>
    <p:custDataLst>
      <p:tags r:id="rId1"/>
    </p:custDataLst>
    <p:extLst>
      <p:ext uri="{BB962C8B-B14F-4D97-AF65-F5344CB8AC3E}">
        <p14:creationId xmlns:p14="http://schemas.microsoft.com/office/powerpoint/2010/main" val="246644496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5E-6 0 L 0.37748 0.64421 " pathEditMode="relative" rAng="0" ptsTypes="AA">
                                      <p:cBhvr>
                                        <p:cTn id="6" dur="2000" fill="hold"/>
                                        <p:tgtEl>
                                          <p:spTgt spid="65"/>
                                        </p:tgtEl>
                                        <p:attrNameLst>
                                          <p:attrName>ppt_x</p:attrName>
                                          <p:attrName>ppt_y</p:attrName>
                                        </p:attrNameLst>
                                      </p:cBhvr>
                                      <p:rCtr x="18867" y="32199"/>
                                    </p:animMotion>
                                  </p:childTnLst>
                                  <p:subTnLst>
                                    <p:audio>
                                      <p:cMediaNode>
                                        <p:cTn display="0" masterRel="sameClick">
                                          <p:stCondLst>
                                            <p:cond evt="begin" delay="0">
                                              <p:tn val="5"/>
                                            </p:cond>
                                          </p:stCondLst>
                                          <p:endCondLst>
                                            <p:cond evt="onStopAudio" delay="0">
                                              <p:tgtEl>
                                                <p:sldTgt/>
                                              </p:tgtEl>
                                            </p:cond>
                                          </p:endCondLst>
                                        </p:cTn>
                                        <p:tgtEl>
                                          <p:sndTgt r:embed="rId4" name="cashreg.wav"/>
                                        </p:tgtEl>
                                      </p:cMediaNode>
                                    </p:audio>
                                  </p:sub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1.04167E-6 -2.22222E-6 L 0.61211 0.65509 " pathEditMode="relative" rAng="0" ptsTypes="AA">
                                      <p:cBhvr>
                                        <p:cTn id="10" dur="2000" fill="hold"/>
                                        <p:tgtEl>
                                          <p:spTgt spid="4"/>
                                        </p:tgtEl>
                                        <p:attrNameLst>
                                          <p:attrName>ppt_x</p:attrName>
                                          <p:attrName>ppt_y</p:attrName>
                                        </p:attrNameLst>
                                      </p:cBhvr>
                                      <p:rCtr x="30599" y="32755"/>
                                    </p:animMotion>
                                  </p:childTnLst>
                                  <p:subTnLst>
                                    <p:audio>
                                      <p:cMediaNode>
                                        <p:cTn display="0" masterRel="sameClick">
                                          <p:stCondLst>
                                            <p:cond evt="begin" delay="0">
                                              <p:tn val="9"/>
                                            </p:cond>
                                          </p:stCondLst>
                                          <p:endCondLst>
                                            <p:cond evt="onStopAudio" delay="0">
                                              <p:tgtEl>
                                                <p:sldTgt/>
                                              </p:tgtEl>
                                            </p:cond>
                                          </p:endCondLst>
                                        </p:cTn>
                                        <p:tgtEl>
                                          <p:sndTgt r:embed="rId4" name="cashreg.wav"/>
                                        </p:tgtEl>
                                      </p:cMediaNode>
                                    </p:audio>
                                  </p:sub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1.25E-6 -1.11111E-6 L 0.21628 0.67523 " pathEditMode="relative" rAng="0" ptsTypes="AA">
                                      <p:cBhvr>
                                        <p:cTn id="14" dur="2000" fill="hold"/>
                                        <p:tgtEl>
                                          <p:spTgt spid="7"/>
                                        </p:tgtEl>
                                        <p:attrNameLst>
                                          <p:attrName>ppt_x</p:attrName>
                                          <p:attrName>ppt_y</p:attrName>
                                        </p:attrNameLst>
                                      </p:cBhvr>
                                      <p:rCtr x="10807" y="33750"/>
                                    </p:animMotion>
                                  </p:childTnLst>
                                  <p:subTnLst>
                                    <p:audio>
                                      <p:cMediaNode>
                                        <p:cTn display="0" masterRel="sameClick">
                                          <p:stCondLst>
                                            <p:cond evt="begin" delay="0">
                                              <p:tn val="13"/>
                                            </p:cond>
                                          </p:stCondLst>
                                          <p:endCondLst>
                                            <p:cond evt="onStopAudio" delay="0">
                                              <p:tgtEl>
                                                <p:sldTgt/>
                                              </p:tgtEl>
                                            </p:cond>
                                          </p:endCondLst>
                                        </p:cTn>
                                        <p:tgtEl>
                                          <p:sndTgt r:embed="rId4" name="cashreg.wav"/>
                                        </p:tgtEl>
                                      </p:cMediaNode>
                                    </p:audio>
                                  </p:sub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2.08333E-6 1.11111E-6 L 0.48125 0.6243 " pathEditMode="relative" rAng="0" ptsTypes="AA">
                                      <p:cBhvr>
                                        <p:cTn id="18" dur="2000" fill="hold"/>
                                        <p:tgtEl>
                                          <p:spTgt spid="11"/>
                                        </p:tgtEl>
                                        <p:attrNameLst>
                                          <p:attrName>ppt_x</p:attrName>
                                          <p:attrName>ppt_y</p:attrName>
                                        </p:attrNameLst>
                                      </p:cBhvr>
                                      <p:rCtr x="24062" y="31204"/>
                                    </p:animMotion>
                                  </p:childTnLst>
                                  <p:subTnLst>
                                    <p:audio>
                                      <p:cMediaNode>
                                        <p:cTn display="0" masterRel="sameClick">
                                          <p:stCondLst>
                                            <p:cond evt="begin" delay="0">
                                              <p:tn val="17"/>
                                            </p:cond>
                                          </p:stCondLst>
                                          <p:endCondLst>
                                            <p:cond evt="onStopAudio" delay="0">
                                              <p:tgtEl>
                                                <p:sldTgt/>
                                              </p:tgtEl>
                                            </p:cond>
                                          </p:endCondLst>
                                        </p:cTn>
                                        <p:tgtEl>
                                          <p:sndTgt r:embed="rId4" name="cashreg.wav"/>
                                        </p:tgtEl>
                                      </p:cMediaNode>
                                    </p:audio>
                                  </p:sub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nodeType="clickEffect">
                                  <p:stCondLst>
                                    <p:cond delay="0"/>
                                  </p:stCondLst>
                                  <p:childTnLst>
                                    <p:animMotion origin="layout" path="M -3.75E-6 -2.22222E-6 L 0.503 0.46898 " pathEditMode="relative" rAng="0" ptsTypes="AA">
                                      <p:cBhvr>
                                        <p:cTn id="22" dur="2000" fill="hold"/>
                                        <p:tgtEl>
                                          <p:spTgt spid="14"/>
                                        </p:tgtEl>
                                        <p:attrNameLst>
                                          <p:attrName>ppt_x</p:attrName>
                                          <p:attrName>ppt_y</p:attrName>
                                        </p:attrNameLst>
                                      </p:cBhvr>
                                      <p:rCtr x="25143" y="23449"/>
                                    </p:animMotion>
                                  </p:childTnLst>
                                  <p:subTnLst>
                                    <p:audio>
                                      <p:cMediaNode>
                                        <p:cTn display="0" masterRel="sameClick">
                                          <p:stCondLst>
                                            <p:cond evt="begin" delay="0">
                                              <p:tn val="21"/>
                                            </p:cond>
                                          </p:stCondLst>
                                          <p:endCondLst>
                                            <p:cond evt="onStopAudio" delay="0">
                                              <p:tgtEl>
                                                <p:sldTgt/>
                                              </p:tgtEl>
                                            </p:cond>
                                          </p:endCondLst>
                                        </p:cTn>
                                        <p:tgtEl>
                                          <p:sndTgt r:embed="rId4" name="cashreg.wav"/>
                                        </p:tgtEl>
                                      </p:cMediaNode>
                                    </p:audio>
                                  </p:sub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4.16667E-6 -2.96296E-6 L 0.73059 0.47662 " pathEditMode="relative" rAng="0" ptsTypes="AA">
                                      <p:cBhvr>
                                        <p:cTn id="26" dur="2000" fill="hold"/>
                                        <p:tgtEl>
                                          <p:spTgt spid="17"/>
                                        </p:tgtEl>
                                        <p:attrNameLst>
                                          <p:attrName>ppt_x</p:attrName>
                                          <p:attrName>ppt_y</p:attrName>
                                        </p:attrNameLst>
                                      </p:cBhvr>
                                      <p:rCtr x="36523" y="23819"/>
                                    </p:animMotion>
                                  </p:childTnLst>
                                  <p:subTnLst>
                                    <p:audio>
                                      <p:cMediaNode>
                                        <p:cTn display="0" masterRel="sameClick">
                                          <p:stCondLst>
                                            <p:cond evt="begin" delay="0">
                                              <p:tn val="25"/>
                                            </p:cond>
                                          </p:stCondLst>
                                          <p:endCondLst>
                                            <p:cond evt="onStopAudio" delay="0">
                                              <p:tgtEl>
                                                <p:sldTgt/>
                                              </p:tgtEl>
                                            </p:cond>
                                          </p:endCondLst>
                                        </p:cTn>
                                        <p:tgtEl>
                                          <p:sndTgt r:embed="rId4" name="cashreg.wav"/>
                                        </p:tgtEl>
                                      </p:cMediaNode>
                                    </p:audio>
                                  </p:sub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nodeType="clickEffect">
                                  <p:stCondLst>
                                    <p:cond delay="0"/>
                                  </p:stCondLst>
                                  <p:childTnLst>
                                    <p:animMotion origin="layout" path="M 1.45833E-6 -2.59259E-6 L 0.53359 0.39306 " pathEditMode="relative" rAng="0" ptsTypes="AA">
                                      <p:cBhvr>
                                        <p:cTn id="30" dur="2000" fill="hold"/>
                                        <p:tgtEl>
                                          <p:spTgt spid="20"/>
                                        </p:tgtEl>
                                        <p:attrNameLst>
                                          <p:attrName>ppt_x</p:attrName>
                                          <p:attrName>ppt_y</p:attrName>
                                        </p:attrNameLst>
                                      </p:cBhvr>
                                      <p:rCtr x="26680" y="19653"/>
                                    </p:animMotion>
                                  </p:childTnLst>
                                  <p:subTnLst>
                                    <p:audio>
                                      <p:cMediaNode>
                                        <p:cTn display="0" masterRel="sameClick">
                                          <p:stCondLst>
                                            <p:cond evt="begin" delay="0">
                                              <p:tn val="29"/>
                                            </p:cond>
                                          </p:stCondLst>
                                          <p:endCondLst>
                                            <p:cond evt="onStopAudio" delay="0">
                                              <p:tgtEl>
                                                <p:sldTgt/>
                                              </p:tgtEl>
                                            </p:cond>
                                          </p:endCondLst>
                                        </p:cTn>
                                        <p:tgtEl>
                                          <p:sndTgt r:embed="rId4" name="cashreg.wav"/>
                                        </p:tgtEl>
                                      </p:cMediaNode>
                                    </p:audio>
                                  </p:subTnLst>
                                </p:cTn>
                              </p:par>
                            </p:childTnLst>
                          </p:cTn>
                        </p:par>
                      </p:childTnLst>
                    </p:cTn>
                  </p:par>
                  <p:par>
                    <p:cTn id="31" fill="hold">
                      <p:stCondLst>
                        <p:cond delay="indefinite"/>
                      </p:stCondLst>
                      <p:childTnLst>
                        <p:par>
                          <p:cTn id="32" fill="hold">
                            <p:stCondLst>
                              <p:cond delay="0"/>
                            </p:stCondLst>
                            <p:childTnLst>
                              <p:par>
                                <p:cTn id="33" presetID="42" presetClass="path" presetSubtype="0" accel="50000" decel="50000" fill="hold" nodeType="clickEffect">
                                  <p:stCondLst>
                                    <p:cond delay="0"/>
                                  </p:stCondLst>
                                  <p:childTnLst>
                                    <p:animMotion origin="layout" path="M -4.79167E-6 -4.07407E-6 L 0.39415 0.2676 " pathEditMode="relative" rAng="0" ptsTypes="AA">
                                      <p:cBhvr>
                                        <p:cTn id="34" dur="2000" fill="hold"/>
                                        <p:tgtEl>
                                          <p:spTgt spid="29"/>
                                        </p:tgtEl>
                                        <p:attrNameLst>
                                          <p:attrName>ppt_x</p:attrName>
                                          <p:attrName>ppt_y</p:attrName>
                                        </p:attrNameLst>
                                      </p:cBhvr>
                                      <p:rCtr x="19701" y="13380"/>
                                    </p:animMotion>
                                  </p:childTnLst>
                                  <p:subTnLst>
                                    <p:audio>
                                      <p:cMediaNode>
                                        <p:cTn display="0" masterRel="sameClick">
                                          <p:stCondLst>
                                            <p:cond evt="begin" delay="0">
                                              <p:tn val="33"/>
                                            </p:cond>
                                          </p:stCondLst>
                                          <p:endCondLst>
                                            <p:cond evt="onStopAudio" delay="0">
                                              <p:tgtEl>
                                                <p:sldTgt/>
                                              </p:tgtEl>
                                            </p:cond>
                                          </p:endCondLst>
                                        </p:cTn>
                                        <p:tgtEl>
                                          <p:sndTgt r:embed="rId4" name="cashreg.wav"/>
                                        </p:tgtEl>
                                      </p:cMediaNode>
                                    </p:audio>
                                  </p:subTnLst>
                                </p:cTn>
                              </p:par>
                            </p:childTnLst>
                          </p:cTn>
                        </p:par>
                      </p:childTnLst>
                    </p:cTn>
                  </p:par>
                  <p:par>
                    <p:cTn id="35" fill="hold">
                      <p:stCondLst>
                        <p:cond delay="indefinite"/>
                      </p:stCondLst>
                      <p:childTnLst>
                        <p:par>
                          <p:cTn id="36" fill="hold">
                            <p:stCondLst>
                              <p:cond delay="0"/>
                            </p:stCondLst>
                            <p:childTnLst>
                              <p:par>
                                <p:cTn id="37" presetID="42" presetClass="path" presetSubtype="0" accel="50000" decel="50000" fill="hold" nodeType="clickEffect">
                                  <p:stCondLst>
                                    <p:cond delay="0"/>
                                  </p:stCondLst>
                                  <p:childTnLst>
                                    <p:animMotion origin="layout" path="M -2.5E-6 -4.44444E-6 L 0.37227 0.22732 " pathEditMode="relative" rAng="0" ptsTypes="AA">
                                      <p:cBhvr>
                                        <p:cTn id="38" dur="2000" fill="hold"/>
                                        <p:tgtEl>
                                          <p:spTgt spid="38"/>
                                        </p:tgtEl>
                                        <p:attrNameLst>
                                          <p:attrName>ppt_x</p:attrName>
                                          <p:attrName>ppt_y</p:attrName>
                                        </p:attrNameLst>
                                      </p:cBhvr>
                                      <p:rCtr x="18607" y="11366"/>
                                    </p:animMotion>
                                  </p:childTnLst>
                                  <p:subTnLst>
                                    <p:audio>
                                      <p:cMediaNode>
                                        <p:cTn display="0" masterRel="sameClick">
                                          <p:stCondLst>
                                            <p:cond evt="begin" delay="0">
                                              <p:tn val="37"/>
                                            </p:cond>
                                          </p:stCondLst>
                                          <p:endCondLst>
                                            <p:cond evt="onStopAudio" delay="0">
                                              <p:tgtEl>
                                                <p:sldTgt/>
                                              </p:tgtEl>
                                            </p:cond>
                                          </p:endCondLst>
                                        </p:cTn>
                                        <p:tgtEl>
                                          <p:sndTgt r:embed="rId4" name="cashreg.wav"/>
                                        </p:tgtEl>
                                      </p:cMediaNode>
                                    </p:audio>
                                  </p:subTnLst>
                                </p:cTn>
                              </p:par>
                            </p:childTnLst>
                          </p:cTn>
                        </p:par>
                      </p:childTnLst>
                    </p:cTn>
                  </p:par>
                  <p:par>
                    <p:cTn id="39" fill="hold">
                      <p:stCondLst>
                        <p:cond delay="indefinite"/>
                      </p:stCondLst>
                      <p:childTnLst>
                        <p:par>
                          <p:cTn id="40" fill="hold">
                            <p:stCondLst>
                              <p:cond delay="0"/>
                            </p:stCondLst>
                            <p:childTnLst>
                              <p:par>
                                <p:cTn id="41" presetID="42" presetClass="path" presetSubtype="0" accel="50000" decel="50000" fill="hold" nodeType="clickEffect">
                                  <p:stCondLst>
                                    <p:cond delay="0"/>
                                  </p:stCondLst>
                                  <p:childTnLst>
                                    <p:animMotion origin="layout" path="M -2.5E-6 4.44444E-6 L 0.61263 0.22569 " pathEditMode="relative" rAng="0" ptsTypes="AA">
                                      <p:cBhvr>
                                        <p:cTn id="42" dur="2000" fill="hold"/>
                                        <p:tgtEl>
                                          <p:spTgt spid="43"/>
                                        </p:tgtEl>
                                        <p:attrNameLst>
                                          <p:attrName>ppt_x</p:attrName>
                                          <p:attrName>ppt_y</p:attrName>
                                        </p:attrNameLst>
                                      </p:cBhvr>
                                      <p:rCtr x="30625" y="11273"/>
                                    </p:animMotion>
                                  </p:childTnLst>
                                  <p:subTnLst>
                                    <p:audio>
                                      <p:cMediaNode>
                                        <p:cTn display="0" masterRel="sameClick">
                                          <p:stCondLst>
                                            <p:cond evt="begin" delay="0">
                                              <p:tn val="41"/>
                                            </p:cond>
                                          </p:stCondLst>
                                          <p:endCondLst>
                                            <p:cond evt="onStopAudio" delay="0">
                                              <p:tgtEl>
                                                <p:sldTgt/>
                                              </p:tgtEl>
                                            </p:cond>
                                          </p:endCondLst>
                                        </p:cTn>
                                        <p:tgtEl>
                                          <p:sndTgt r:embed="rId4" name="cashreg.wav"/>
                                        </p:tgtEl>
                                      </p:cMediaNode>
                                    </p:audio>
                                  </p:sub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61"/>
                                        </p:tgtEl>
                                        <p:attrNameLst>
                                          <p:attrName>style.visibility</p:attrName>
                                        </p:attrNameLst>
                                      </p:cBhvr>
                                      <p:to>
                                        <p:strVal val="visible"/>
                                      </p:to>
                                    </p:set>
                                    <p:animEffect transition="in" filter="wipe(down)">
                                      <p:cBhvr>
                                        <p:cTn id="47" dur="500"/>
                                        <p:tgtEl>
                                          <p:spTgt spid="61"/>
                                        </p:tgtEl>
                                      </p:cBhvr>
                                    </p:animEffect>
                                  </p:childTnLst>
                                  <p:subTnLst>
                                    <p:audio>
                                      <p:cMediaNode>
                                        <p:cTn display="0" masterRel="sameClick">
                                          <p:stCondLst>
                                            <p:cond evt="begin" delay="0">
                                              <p:tn val="45"/>
                                            </p:cond>
                                          </p:stCondLst>
                                          <p:endCondLst>
                                            <p:cond evt="onStopAudio" delay="0">
                                              <p:tgtEl>
                                                <p:sldTgt/>
                                              </p:tgtEl>
                                            </p:cond>
                                          </p:endCondLst>
                                        </p:cTn>
                                        <p:tgtEl>
                                          <p:sndTgt r:embed="rId5"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A355FA3-50EA-6798-7D5B-C3F2A7F28094}"/>
              </a:ext>
            </a:extLst>
          </p:cNvPr>
          <p:cNvSpPr txBox="1"/>
          <p:nvPr/>
        </p:nvSpPr>
        <p:spPr>
          <a:xfrm>
            <a:off x="435935" y="255180"/>
            <a:ext cx="11355571" cy="1569660"/>
          </a:xfrm>
          <a:prstGeom prst="rect">
            <a:avLst/>
          </a:prstGeom>
          <a:noFill/>
        </p:spPr>
        <p:txBody>
          <a:bodyPr wrap="square" rtlCol="0">
            <a:spAutoFit/>
          </a:bodyPr>
          <a:lstStyle/>
          <a:p>
            <a:pPr lvl="0" algn="just"/>
            <a:r>
              <a:rPr lang="vi-VN" sz="3200" b="1" dirty="0">
                <a:solidFill>
                  <a:srgbClr val="000000"/>
                </a:solidFill>
                <a:latin typeface="Calibri" panose="020F0502020204030204" pitchFamily="34" charset="0"/>
                <a:cs typeface="Calibri" panose="020F0502020204030204" pitchFamily="34" charset="0"/>
              </a:rPr>
              <a:t>2. Đóng vai cây hoa hồng hoặc cây hoa huệ trong câu chuyện </a:t>
            </a:r>
            <a:r>
              <a:rPr lang="vi-VN" sz="3200" b="1" i="1" dirty="0">
                <a:solidFill>
                  <a:srgbClr val="000000"/>
                </a:solidFill>
                <a:latin typeface="Calibri" panose="020F0502020204030204" pitchFamily="34" charset="0"/>
                <a:cs typeface="Calibri" panose="020F0502020204030204" pitchFamily="34" charset="0"/>
              </a:rPr>
              <a:t>Tiếng nói của cỏ cây</a:t>
            </a:r>
            <a:r>
              <a:rPr lang="vi-VN" sz="3200" b="1" dirty="0">
                <a:solidFill>
                  <a:srgbClr val="000000"/>
                </a:solidFill>
                <a:latin typeface="Calibri" panose="020F0502020204030204" pitchFamily="34" charset="0"/>
                <a:cs typeface="Calibri" panose="020F0502020204030204" pitchFamily="34" charset="0"/>
              </a:rPr>
              <a:t>, đặt câu nêu cảm xúc của cây khi trở nên đẹp hơn trước. Tìm động từ chỉ cảm xúc trong câu em đặt. </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5" name="Picture 4" descr="A red rose with green leaves&#10;&#10;Description automatically generated">
            <a:extLst>
              <a:ext uri="{FF2B5EF4-FFF2-40B4-BE49-F238E27FC236}">
                <a16:creationId xmlns:a16="http://schemas.microsoft.com/office/drawing/2014/main" id="{3412C340-DF37-609E-7C3C-5A8E9D3D23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2989686"/>
            <a:ext cx="2322550" cy="3868314"/>
          </a:xfrm>
          <a:prstGeom prst="rect">
            <a:avLst/>
          </a:prstGeom>
        </p:spPr>
      </p:pic>
      <p:pic>
        <p:nvPicPr>
          <p:cNvPr id="7" name="Picture 6" descr="A white flower with green leaves&#10;&#10;Description automatically generated">
            <a:extLst>
              <a:ext uri="{FF2B5EF4-FFF2-40B4-BE49-F238E27FC236}">
                <a16:creationId xmlns:a16="http://schemas.microsoft.com/office/drawing/2014/main" id="{3F8C52C3-4112-D2CC-3EDC-0D8ECD1338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59749" y="2936358"/>
            <a:ext cx="4056327" cy="4056327"/>
          </a:xfrm>
          <a:prstGeom prst="rect">
            <a:avLst/>
          </a:prstGeom>
        </p:spPr>
      </p:pic>
      <p:sp>
        <p:nvSpPr>
          <p:cNvPr id="10" name="Speech Bubble: Rectangle with Corners Rounded 9">
            <a:extLst>
              <a:ext uri="{FF2B5EF4-FFF2-40B4-BE49-F238E27FC236}">
                <a16:creationId xmlns:a16="http://schemas.microsoft.com/office/drawing/2014/main" id="{6E6C23F5-C3D5-55E4-B386-F294D731E22F}"/>
              </a:ext>
            </a:extLst>
          </p:cNvPr>
          <p:cNvSpPr/>
          <p:nvPr/>
        </p:nvSpPr>
        <p:spPr>
          <a:xfrm rot="329470">
            <a:off x="2088852" y="2019909"/>
            <a:ext cx="3572539" cy="1917341"/>
          </a:xfrm>
          <a:prstGeom prst="wedgeRoundRectCallout">
            <a:avLst>
              <a:gd name="adj1" fmla="val -44643"/>
              <a:gd name="adj2" fmla="val 57766"/>
              <a:gd name="adj3" fmla="val 16667"/>
            </a:avLst>
          </a:prstGeom>
          <a:ln w="57150">
            <a:solidFill>
              <a:srgbClr val="BC1478"/>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b="1" dirty="0">
                <a:solidFill>
                  <a:srgbClr val="FF0000"/>
                </a:solidFill>
              </a:rPr>
              <a:t>Bạn huệ ơi, ai cũng khen chúng mình đẹp hơn trước. Tôi vui quá! </a:t>
            </a:r>
            <a:endParaRPr lang="en-US" sz="2800" b="1" dirty="0">
              <a:solidFill>
                <a:srgbClr val="FF0000"/>
              </a:solidFill>
            </a:endParaRPr>
          </a:p>
        </p:txBody>
      </p:sp>
      <p:sp>
        <p:nvSpPr>
          <p:cNvPr id="11" name="Speech Bubble: Rectangle with Corners Rounded 10">
            <a:extLst>
              <a:ext uri="{FF2B5EF4-FFF2-40B4-BE49-F238E27FC236}">
                <a16:creationId xmlns:a16="http://schemas.microsoft.com/office/drawing/2014/main" id="{6CF9F9B7-4FBD-18FE-BD3E-3B6215BB7F36}"/>
              </a:ext>
            </a:extLst>
          </p:cNvPr>
          <p:cNvSpPr/>
          <p:nvPr/>
        </p:nvSpPr>
        <p:spPr>
          <a:xfrm rot="21187689">
            <a:off x="6337003" y="1881965"/>
            <a:ext cx="3572539" cy="1796902"/>
          </a:xfrm>
          <a:prstGeom prst="wedgeRoundRectCallout">
            <a:avLst>
              <a:gd name="adj1" fmla="val 23556"/>
              <a:gd name="adj2" fmla="val 65167"/>
              <a:gd name="adj3" fmla="val 16667"/>
            </a:avLst>
          </a:prstGeom>
          <a:ln w="57150">
            <a:solidFill>
              <a:srgbClr val="BC1478"/>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b="1" dirty="0">
                <a:solidFill>
                  <a:srgbClr val="FF0000"/>
                </a:solidFill>
              </a:rPr>
              <a:t>Tôi cũng rất vui, bạn ạ. Nhưng phải xa anh chị em, tôi nhớ họ lắm.</a:t>
            </a:r>
          </a:p>
        </p:txBody>
      </p:sp>
      <p:cxnSp>
        <p:nvCxnSpPr>
          <p:cNvPr id="13" name="Straight Connector 12">
            <a:extLst>
              <a:ext uri="{FF2B5EF4-FFF2-40B4-BE49-F238E27FC236}">
                <a16:creationId xmlns:a16="http://schemas.microsoft.com/office/drawing/2014/main" id="{A94F03C1-9BC5-EEC4-8905-69A32A03DCBC}"/>
              </a:ext>
            </a:extLst>
          </p:cNvPr>
          <p:cNvCxnSpPr/>
          <p:nvPr/>
        </p:nvCxnSpPr>
        <p:spPr>
          <a:xfrm>
            <a:off x="4040372" y="3817088"/>
            <a:ext cx="435935" cy="7442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D748AF8-D1C9-5C9E-DEB9-70B15B89C2F1}"/>
              </a:ext>
            </a:extLst>
          </p:cNvPr>
          <p:cNvCxnSpPr>
            <a:cxnSpLocks/>
          </p:cNvCxnSpPr>
          <p:nvPr/>
        </p:nvCxnSpPr>
        <p:spPr>
          <a:xfrm flipV="1">
            <a:off x="8814391" y="2158410"/>
            <a:ext cx="574158" cy="95693"/>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D1E1646-163D-C5F6-4222-889E7E187D86}"/>
              </a:ext>
            </a:extLst>
          </p:cNvPr>
          <p:cNvCxnSpPr>
            <a:cxnSpLocks/>
          </p:cNvCxnSpPr>
          <p:nvPr/>
        </p:nvCxnSpPr>
        <p:spPr>
          <a:xfrm flipV="1">
            <a:off x="7251405" y="3615070"/>
            <a:ext cx="574158" cy="95693"/>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18218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down)">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down)">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wipe(down)">
                                      <p:cBhvr>
                                        <p:cTn id="3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国际儿童日3源文件"/>
          <p:cNvPicPr>
            <a:picLocks noChangeAspect="1"/>
          </p:cNvPicPr>
          <p:nvPr/>
        </p:nvPicPr>
        <p:blipFill>
          <a:blip r:embed="rId3"/>
          <a:stretch>
            <a:fillRect/>
          </a:stretch>
        </p:blipFill>
        <p:spPr>
          <a:xfrm>
            <a:off x="0" y="0"/>
            <a:ext cx="12219940" cy="6871970"/>
          </a:xfrm>
          <a:prstGeom prst="rect">
            <a:avLst/>
          </a:prstGeom>
        </p:spPr>
      </p:pic>
      <p:sp>
        <p:nvSpPr>
          <p:cNvPr id="3" name="矩形 2"/>
          <p:cNvSpPr/>
          <p:nvPr/>
        </p:nvSpPr>
        <p:spPr>
          <a:xfrm>
            <a:off x="1998980" y="1483360"/>
            <a:ext cx="8192135" cy="3352800"/>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4" name="图片 3" descr="9"/>
          <p:cNvPicPr>
            <a:picLocks noChangeAspect="1"/>
          </p:cNvPicPr>
          <p:nvPr/>
        </p:nvPicPr>
        <p:blipFill>
          <a:blip r:embed="rId4"/>
          <a:srcRect l="5398" t="4883" r="81350" b="52026"/>
          <a:stretch>
            <a:fillRect/>
          </a:stretch>
        </p:blipFill>
        <p:spPr>
          <a:xfrm>
            <a:off x="457200" y="0"/>
            <a:ext cx="1077595" cy="1971040"/>
          </a:xfrm>
          <a:prstGeom prst="rect">
            <a:avLst/>
          </a:prstGeom>
        </p:spPr>
      </p:pic>
      <p:pic>
        <p:nvPicPr>
          <p:cNvPr id="6" name="图片 5" descr="2"/>
          <p:cNvPicPr>
            <a:picLocks noChangeAspect="1"/>
          </p:cNvPicPr>
          <p:nvPr/>
        </p:nvPicPr>
        <p:blipFill>
          <a:blip r:embed="rId5"/>
          <a:srcRect l="56822" t="16332" r="8997" b="12291"/>
          <a:stretch>
            <a:fillRect/>
          </a:stretch>
        </p:blipFill>
        <p:spPr>
          <a:xfrm>
            <a:off x="9058275" y="3143885"/>
            <a:ext cx="3161665" cy="3714115"/>
          </a:xfrm>
          <a:prstGeom prst="rect">
            <a:avLst/>
          </a:prstGeom>
        </p:spPr>
      </p:pic>
      <p:pic>
        <p:nvPicPr>
          <p:cNvPr id="7" name="图片 6" descr="3"/>
          <p:cNvPicPr>
            <a:picLocks noChangeAspect="1"/>
          </p:cNvPicPr>
          <p:nvPr/>
        </p:nvPicPr>
        <p:blipFill>
          <a:blip r:embed="rId6"/>
          <a:srcRect l="13258" t="17510" r="57769" b="13470"/>
          <a:stretch>
            <a:fillRect/>
          </a:stretch>
        </p:blipFill>
        <p:spPr>
          <a:xfrm>
            <a:off x="372110" y="2967355"/>
            <a:ext cx="2914015" cy="3904615"/>
          </a:xfrm>
          <a:prstGeom prst="rect">
            <a:avLst/>
          </a:prstGeom>
        </p:spPr>
      </p:pic>
      <p:pic>
        <p:nvPicPr>
          <p:cNvPr id="10" name="图片 9" descr="9"/>
          <p:cNvPicPr>
            <a:picLocks noChangeAspect="1"/>
          </p:cNvPicPr>
          <p:nvPr/>
        </p:nvPicPr>
        <p:blipFill>
          <a:blip r:embed="rId4"/>
          <a:srcRect l="87600" t="9934" b="52026"/>
          <a:stretch>
            <a:fillRect/>
          </a:stretch>
        </p:blipFill>
        <p:spPr>
          <a:xfrm>
            <a:off x="11242675" y="0"/>
            <a:ext cx="977265" cy="1686560"/>
          </a:xfrm>
          <a:prstGeom prst="rect">
            <a:avLst/>
          </a:prstGeom>
        </p:spPr>
      </p:pic>
      <p:pic>
        <p:nvPicPr>
          <p:cNvPr id="5" name="Picture 4">
            <a:extLst>
              <a:ext uri="{FF2B5EF4-FFF2-40B4-BE49-F238E27FC236}">
                <a16:creationId xmlns:a16="http://schemas.microsoft.com/office/drawing/2014/main" id="{9C3CA100-326E-D92B-5774-42E30C2A5807}"/>
              </a:ext>
            </a:extLst>
          </p:cNvPr>
          <p:cNvPicPr>
            <a:picLocks noChangeAspect="1"/>
          </p:cNvPicPr>
          <p:nvPr/>
        </p:nvPicPr>
        <p:blipFill>
          <a:blip r:embed="rId7"/>
          <a:stretch>
            <a:fillRect/>
          </a:stretch>
        </p:blipFill>
        <p:spPr>
          <a:xfrm>
            <a:off x="1735891" y="2837344"/>
            <a:ext cx="9358171" cy="1353429"/>
          </a:xfrm>
          <a:prstGeom prst="rect">
            <a:avLst/>
          </a:prstGeom>
        </p:spPr>
      </p:pic>
    </p:spTree>
    <p:extLst>
      <p:ext uri="{BB962C8B-B14F-4D97-AF65-F5344CB8AC3E}">
        <p14:creationId xmlns:p14="http://schemas.microsoft.com/office/powerpoint/2010/main" val="2919562757"/>
      </p:ext>
    </p:extLst>
  </p:cSld>
  <p:clrMapOvr>
    <a:masterClrMapping/>
  </p:clrMapOvr>
  <p:transition>
    <p:fade/>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artoon of a child standing in a window&#10;&#10;Description automatically generated">
            <a:extLst>
              <a:ext uri="{FF2B5EF4-FFF2-40B4-BE49-F238E27FC236}">
                <a16:creationId xmlns:a16="http://schemas.microsoft.com/office/drawing/2014/main" id="{C0AA3939-CFE0-6AD3-1600-08E6C9BC94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96319" y="76200"/>
            <a:ext cx="3495712" cy="6496050"/>
          </a:xfrm>
          <a:prstGeom prst="rect">
            <a:avLst/>
          </a:prstGeom>
        </p:spPr>
      </p:pic>
      <p:sp>
        <p:nvSpPr>
          <p:cNvPr id="14" name="TextBox 13">
            <a:extLst>
              <a:ext uri="{FF2B5EF4-FFF2-40B4-BE49-F238E27FC236}">
                <a16:creationId xmlns:a16="http://schemas.microsoft.com/office/drawing/2014/main" id="{431493A3-FC24-867A-7DE9-2A395DAD4D03}"/>
              </a:ext>
            </a:extLst>
          </p:cNvPr>
          <p:cNvSpPr txBox="1"/>
          <p:nvPr/>
        </p:nvSpPr>
        <p:spPr>
          <a:xfrm>
            <a:off x="495300" y="928866"/>
            <a:ext cx="8524875" cy="55861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17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Những ngày hè ở nhà ông bà, Ta-nhi-a được thoả thích chạy nhảy trong vườn. Thấy khóm hoa hồng bạch có vẻ chật chỗ, cô bé liền bứng một cây nhỏ nhất trồng vào chỗ đất trống dưới cửa sổ. Ngắm nghía một hồi, cảm thấy chưa hài lòng, cô đến bên khóm huệ, chọn một cây đem trồng cạnh cây hoa hồng.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17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Những đêm hè thường có mưa rào làm cho đất dịu mát. Sáng sáng, mặt trời hiền hòa ló rạng trên bầu trời mới được tắm gội. Muôn hoa vui sướng chào đón ánh dương, cùng nhau tưng bừng nở rộ. Ô kìa! Bụi hoa hồng được chuyển chỗ mới đẹp làm sao! Những bông hoa màu trắng dịu, cánh hoa trong suốt lung linh. Hoa nở nhiều đến nỗi cả bụi như phủ đầy tuyết trắng. Hàng xóm đi qua trông thấy bụi hoa hồng dưới cửa sổ, đều hỏi: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17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Đây là giống hoa mới phải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17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Không ạ! Vẫn giống cây đó thôi.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17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Ta-nhi-a chỉ cho mọi người khóm hồng cũ: Hoa của chúng nhỏ hơn và không rực rỡ bằng. Kì lạ thay, cây hoa huệ dưới cửa sổ giờ đây cũng đẹp trội hơn hẳn những cây mà nó sống cạnh trước kia. Những bông huệ trắng muốt, đẹp như một nàng tiên trong truyện cổ tích.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7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Ta-nhi-a nghĩ mãi về nguyên nhân biến đổi của cây. Có lẽ là do chỗ ở mới của chúng thoáng hơn, không bị rễ của cây khác tranh chất màu dưới đất.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17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Đêm ấy, bên cửa sổ mở rộng, có tiếng thở nhẹ mơ hồ xen lẫn tiếng thì thầm: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17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Bạn thân mến! – Bụi hoa hồng khẽ nói. – Hơi thở của bạn làm tôi dễ chịu quá.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17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Cảm ơn bạn. – Cây hoa huệ cất giọng nhẹ nhàng. – Không có bạn, tôi làm sao được tươi tắn thế này.</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17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(Theo Ben-la Đi-giua, Nguyễn Trung dịch)</a:t>
            </a:r>
          </a:p>
        </p:txBody>
      </p:sp>
      <p:pic>
        <p:nvPicPr>
          <p:cNvPr id="18" name="Picture 17">
            <a:extLst>
              <a:ext uri="{FF2B5EF4-FFF2-40B4-BE49-F238E27FC236}">
                <a16:creationId xmlns:a16="http://schemas.microsoft.com/office/drawing/2014/main" id="{6F186DBC-A202-EEB6-4005-D204550210F4}"/>
              </a:ext>
            </a:extLst>
          </p:cNvPr>
          <p:cNvPicPr>
            <a:picLocks noChangeAspect="1"/>
          </p:cNvPicPr>
          <p:nvPr/>
        </p:nvPicPr>
        <p:blipFill>
          <a:blip r:embed="rId4"/>
          <a:stretch>
            <a:fillRect/>
          </a:stretch>
        </p:blipFill>
        <p:spPr>
          <a:xfrm>
            <a:off x="2937991" y="85725"/>
            <a:ext cx="6468417" cy="1176630"/>
          </a:xfrm>
          <a:prstGeom prst="rect">
            <a:avLst/>
          </a:prstGeom>
        </p:spPr>
      </p:pic>
    </p:spTree>
    <p:extLst>
      <p:ext uri="{BB962C8B-B14F-4D97-AF65-F5344CB8AC3E}">
        <p14:creationId xmlns:p14="http://schemas.microsoft.com/office/powerpoint/2010/main" val="1505253482"/>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grpSp>
        <p:nvGrpSpPr>
          <p:cNvPr id="11" name="组合 10"/>
          <p:cNvGrpSpPr/>
          <p:nvPr/>
        </p:nvGrpSpPr>
        <p:grpSpPr>
          <a:xfrm>
            <a:off x="304801" y="-371475"/>
            <a:ext cx="11561682" cy="7715250"/>
            <a:chOff x="840" y="0"/>
            <a:chExt cx="12720" cy="8100"/>
          </a:xfrm>
        </p:grpSpPr>
        <p:pic>
          <p:nvPicPr>
            <p:cNvPr id="28" name="图片 27" descr="D:\资料\图片1.png图片1"/>
            <p:cNvPicPr>
              <a:picLocks noChangeAspect="1"/>
            </p:cNvPicPr>
            <p:nvPr>
              <p:custDataLst>
                <p:tags r:id="rId1"/>
              </p:custDataLst>
            </p:nvPr>
          </p:nvPicPr>
          <p:blipFill>
            <a:blip r:embed="rId5"/>
            <a:srcRect/>
            <a:stretch>
              <a:fillRect/>
            </a:stretch>
          </p:blipFill>
          <p:spPr>
            <a:xfrm flipV="1">
              <a:off x="1191" y="0"/>
              <a:ext cx="12019" cy="8100"/>
            </a:xfrm>
            <a:prstGeom prst="rect">
              <a:avLst/>
            </a:prstGeom>
          </p:spPr>
        </p:pic>
        <p:sp>
          <p:nvSpPr>
            <p:cNvPr id="3" name="圆角矩形 2"/>
            <p:cNvSpPr/>
            <p:nvPr/>
          </p:nvSpPr>
          <p:spPr>
            <a:xfrm>
              <a:off x="840" y="630"/>
              <a:ext cx="12720" cy="6840"/>
            </a:xfrm>
            <a:prstGeom prst="roundRect">
              <a:avLst/>
            </a:prstGeom>
            <a:solidFill>
              <a:schemeClr val="bg1"/>
            </a:solidFill>
            <a:ln w="254000">
              <a:solidFill>
                <a:srgbClr val="45A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2" name="Group 1">
            <a:extLst>
              <a:ext uri="{FF2B5EF4-FFF2-40B4-BE49-F238E27FC236}">
                <a16:creationId xmlns:a16="http://schemas.microsoft.com/office/drawing/2014/main" id="{95CE296C-2317-F66D-1714-8C8C0E3562FA}"/>
              </a:ext>
            </a:extLst>
          </p:cNvPr>
          <p:cNvGrpSpPr/>
          <p:nvPr/>
        </p:nvGrpSpPr>
        <p:grpSpPr>
          <a:xfrm>
            <a:off x="1443497" y="1226353"/>
            <a:ext cx="6293147" cy="2287081"/>
            <a:chOff x="2975205" y="1255651"/>
            <a:chExt cx="5432196" cy="2287081"/>
          </a:xfrm>
        </p:grpSpPr>
        <p:sp>
          <p:nvSpPr>
            <p:cNvPr id="4" name="Rectangle: Rounded Corners 9">
              <a:extLst>
                <a:ext uri="{FF2B5EF4-FFF2-40B4-BE49-F238E27FC236}">
                  <a16:creationId xmlns:a16="http://schemas.microsoft.com/office/drawing/2014/main" id="{36375842-801D-CCE8-83A2-176F76935D5A}"/>
                </a:ext>
              </a:extLst>
            </p:cNvPr>
            <p:cNvSpPr/>
            <p:nvPr/>
          </p:nvSpPr>
          <p:spPr>
            <a:xfrm>
              <a:off x="2975205" y="1724298"/>
              <a:ext cx="5432196" cy="1818434"/>
            </a:xfrm>
            <a:custGeom>
              <a:avLst/>
              <a:gdLst>
                <a:gd name="connsiteX0" fmla="*/ 0 w 5432196"/>
                <a:gd name="connsiteY0" fmla="*/ 366815 h 1818434"/>
                <a:gd name="connsiteX1" fmla="*/ 316631 w 5432196"/>
                <a:gd name="connsiteY1" fmla="*/ 0 h 1818434"/>
                <a:gd name="connsiteX2" fmla="*/ 916498 w 5432196"/>
                <a:gd name="connsiteY2" fmla="*/ 0 h 1818434"/>
                <a:gd name="connsiteX3" fmla="*/ 1420386 w 5432196"/>
                <a:gd name="connsiteY3" fmla="*/ 0 h 1818434"/>
                <a:gd name="connsiteX4" fmla="*/ 1924274 w 5432196"/>
                <a:gd name="connsiteY4" fmla="*/ 0 h 1818434"/>
                <a:gd name="connsiteX5" fmla="*/ 2572130 w 5432196"/>
                <a:gd name="connsiteY5" fmla="*/ 0 h 1818434"/>
                <a:gd name="connsiteX6" fmla="*/ 3028028 w 5432196"/>
                <a:gd name="connsiteY6" fmla="*/ 0 h 1818434"/>
                <a:gd name="connsiteX7" fmla="*/ 3531916 w 5432196"/>
                <a:gd name="connsiteY7" fmla="*/ 0 h 1818434"/>
                <a:gd name="connsiteX8" fmla="*/ 4227761 w 5432196"/>
                <a:gd name="connsiteY8" fmla="*/ 0 h 1818434"/>
                <a:gd name="connsiteX9" fmla="*/ 5115564 w 5432196"/>
                <a:gd name="connsiteY9" fmla="*/ 0 h 1818434"/>
                <a:gd name="connsiteX10" fmla="*/ 5432196 w 5432196"/>
                <a:gd name="connsiteY10" fmla="*/ 366815 h 1818434"/>
                <a:gd name="connsiteX11" fmla="*/ 5432196 w 5432196"/>
                <a:gd name="connsiteY11" fmla="*/ 909217 h 1818434"/>
                <a:gd name="connsiteX12" fmla="*/ 5432196 w 5432196"/>
                <a:gd name="connsiteY12" fmla="*/ 1451619 h 1818434"/>
                <a:gd name="connsiteX13" fmla="*/ 5115564 w 5432196"/>
                <a:gd name="connsiteY13" fmla="*/ 1818434 h 1818434"/>
                <a:gd name="connsiteX14" fmla="*/ 4515697 w 5432196"/>
                <a:gd name="connsiteY14" fmla="*/ 1818434 h 1818434"/>
                <a:gd name="connsiteX15" fmla="*/ 3915831 w 5432196"/>
                <a:gd name="connsiteY15" fmla="*/ 1818434 h 1818434"/>
                <a:gd name="connsiteX16" fmla="*/ 3267975 w 5432196"/>
                <a:gd name="connsiteY16" fmla="*/ 1818434 h 1818434"/>
                <a:gd name="connsiteX17" fmla="*/ 2668108 w 5432196"/>
                <a:gd name="connsiteY17" fmla="*/ 1818434 h 1818434"/>
                <a:gd name="connsiteX18" fmla="*/ 2116231 w 5432196"/>
                <a:gd name="connsiteY18" fmla="*/ 1818434 h 1818434"/>
                <a:gd name="connsiteX19" fmla="*/ 1564353 w 5432196"/>
                <a:gd name="connsiteY19" fmla="*/ 1818434 h 1818434"/>
                <a:gd name="connsiteX20" fmla="*/ 1108455 w 5432196"/>
                <a:gd name="connsiteY20" fmla="*/ 1818434 h 1818434"/>
                <a:gd name="connsiteX21" fmla="*/ 316631 w 5432196"/>
                <a:gd name="connsiteY21" fmla="*/ 1818434 h 1818434"/>
                <a:gd name="connsiteX22" fmla="*/ 0 w 5432196"/>
                <a:gd name="connsiteY22" fmla="*/ 1451619 h 1818434"/>
                <a:gd name="connsiteX23" fmla="*/ 0 w 5432196"/>
                <a:gd name="connsiteY23" fmla="*/ 920065 h 1818434"/>
                <a:gd name="connsiteX24" fmla="*/ 0 w 5432196"/>
                <a:gd name="connsiteY24" fmla="*/ 366815 h 1818434"/>
                <a:gd name="connsiteX0" fmla="*/ 0 w 5432196"/>
                <a:gd name="connsiteY0" fmla="*/ 366815 h 1818434"/>
                <a:gd name="connsiteX1" fmla="*/ 316631 w 5432196"/>
                <a:gd name="connsiteY1" fmla="*/ 0 h 1818434"/>
                <a:gd name="connsiteX2" fmla="*/ 964487 w 5432196"/>
                <a:gd name="connsiteY2" fmla="*/ 0 h 1818434"/>
                <a:gd name="connsiteX3" fmla="*/ 1468375 w 5432196"/>
                <a:gd name="connsiteY3" fmla="*/ 0 h 1818434"/>
                <a:gd name="connsiteX4" fmla="*/ 1972263 w 5432196"/>
                <a:gd name="connsiteY4" fmla="*/ 0 h 1818434"/>
                <a:gd name="connsiteX5" fmla="*/ 2620119 w 5432196"/>
                <a:gd name="connsiteY5" fmla="*/ 0 h 1818434"/>
                <a:gd name="connsiteX6" fmla="*/ 3171996 w 5432196"/>
                <a:gd name="connsiteY6" fmla="*/ 0 h 1818434"/>
                <a:gd name="connsiteX7" fmla="*/ 3867842 w 5432196"/>
                <a:gd name="connsiteY7" fmla="*/ 0 h 1818434"/>
                <a:gd name="connsiteX8" fmla="*/ 4563687 w 5432196"/>
                <a:gd name="connsiteY8" fmla="*/ 0 h 1818434"/>
                <a:gd name="connsiteX9" fmla="*/ 5115564 w 5432196"/>
                <a:gd name="connsiteY9" fmla="*/ 0 h 1818434"/>
                <a:gd name="connsiteX10" fmla="*/ 5432196 w 5432196"/>
                <a:gd name="connsiteY10" fmla="*/ 366815 h 1818434"/>
                <a:gd name="connsiteX11" fmla="*/ 5432196 w 5432196"/>
                <a:gd name="connsiteY11" fmla="*/ 909217 h 1818434"/>
                <a:gd name="connsiteX12" fmla="*/ 5432196 w 5432196"/>
                <a:gd name="connsiteY12" fmla="*/ 1451619 h 1818434"/>
                <a:gd name="connsiteX13" fmla="*/ 5115564 w 5432196"/>
                <a:gd name="connsiteY13" fmla="*/ 1818434 h 1818434"/>
                <a:gd name="connsiteX14" fmla="*/ 4659665 w 5432196"/>
                <a:gd name="connsiteY14" fmla="*/ 1818434 h 1818434"/>
                <a:gd name="connsiteX15" fmla="*/ 3963820 w 5432196"/>
                <a:gd name="connsiteY15" fmla="*/ 1818434 h 1818434"/>
                <a:gd name="connsiteX16" fmla="*/ 3411942 w 5432196"/>
                <a:gd name="connsiteY16" fmla="*/ 1818434 h 1818434"/>
                <a:gd name="connsiteX17" fmla="*/ 2860065 w 5432196"/>
                <a:gd name="connsiteY17" fmla="*/ 1818434 h 1818434"/>
                <a:gd name="connsiteX18" fmla="*/ 2164220 w 5432196"/>
                <a:gd name="connsiteY18" fmla="*/ 1818434 h 1818434"/>
                <a:gd name="connsiteX19" fmla="*/ 1516364 w 5432196"/>
                <a:gd name="connsiteY19" fmla="*/ 1818434 h 1818434"/>
                <a:gd name="connsiteX20" fmla="*/ 964487 w 5432196"/>
                <a:gd name="connsiteY20" fmla="*/ 1818434 h 1818434"/>
                <a:gd name="connsiteX21" fmla="*/ 316631 w 5432196"/>
                <a:gd name="connsiteY21" fmla="*/ 1818434 h 1818434"/>
                <a:gd name="connsiteX22" fmla="*/ 0 w 5432196"/>
                <a:gd name="connsiteY22" fmla="*/ 1451619 h 1818434"/>
                <a:gd name="connsiteX23" fmla="*/ 0 w 5432196"/>
                <a:gd name="connsiteY23" fmla="*/ 898369 h 1818434"/>
                <a:gd name="connsiteX24" fmla="*/ 0 w 5432196"/>
                <a:gd name="connsiteY24" fmla="*/ 366815 h 1818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1818434" fill="none" extrusionOk="0">
                  <a:moveTo>
                    <a:pt x="0" y="366815"/>
                  </a:moveTo>
                  <a:cubicBezTo>
                    <a:pt x="-6081" y="162830"/>
                    <a:pt x="161889" y="36076"/>
                    <a:pt x="316631" y="0"/>
                  </a:cubicBezTo>
                  <a:cubicBezTo>
                    <a:pt x="567145" y="-19049"/>
                    <a:pt x="712515" y="7145"/>
                    <a:pt x="916498" y="0"/>
                  </a:cubicBezTo>
                  <a:cubicBezTo>
                    <a:pt x="1128690" y="-1877"/>
                    <a:pt x="1194538" y="-14526"/>
                    <a:pt x="1420386" y="0"/>
                  </a:cubicBezTo>
                  <a:cubicBezTo>
                    <a:pt x="1638504" y="2416"/>
                    <a:pt x="1797696" y="31324"/>
                    <a:pt x="1924274" y="0"/>
                  </a:cubicBezTo>
                  <a:cubicBezTo>
                    <a:pt x="2059977" y="-6115"/>
                    <a:pt x="2344713" y="27641"/>
                    <a:pt x="2572130" y="0"/>
                  </a:cubicBezTo>
                  <a:cubicBezTo>
                    <a:pt x="2773743" y="9692"/>
                    <a:pt x="2825659" y="16197"/>
                    <a:pt x="3028028" y="0"/>
                  </a:cubicBezTo>
                  <a:cubicBezTo>
                    <a:pt x="3225415" y="-5787"/>
                    <a:pt x="3359040" y="-5058"/>
                    <a:pt x="3531916" y="0"/>
                  </a:cubicBezTo>
                  <a:cubicBezTo>
                    <a:pt x="3685710" y="-19572"/>
                    <a:pt x="3919036" y="15895"/>
                    <a:pt x="4227761" y="0"/>
                  </a:cubicBezTo>
                  <a:cubicBezTo>
                    <a:pt x="4537292" y="-39950"/>
                    <a:pt x="4723437" y="-9611"/>
                    <a:pt x="5115564" y="0"/>
                  </a:cubicBezTo>
                  <a:cubicBezTo>
                    <a:pt x="5284887" y="49818"/>
                    <a:pt x="5436451" y="188976"/>
                    <a:pt x="5432196" y="366815"/>
                  </a:cubicBezTo>
                  <a:cubicBezTo>
                    <a:pt x="5386883" y="509546"/>
                    <a:pt x="5452856" y="739206"/>
                    <a:pt x="5432196" y="909217"/>
                  </a:cubicBezTo>
                  <a:cubicBezTo>
                    <a:pt x="5375540" y="1101217"/>
                    <a:pt x="5429683" y="1267897"/>
                    <a:pt x="5432196" y="1451619"/>
                  </a:cubicBezTo>
                  <a:cubicBezTo>
                    <a:pt x="5398351" y="1659413"/>
                    <a:pt x="5299194" y="1794502"/>
                    <a:pt x="5115564" y="1818434"/>
                  </a:cubicBezTo>
                  <a:cubicBezTo>
                    <a:pt x="4823504" y="1872466"/>
                    <a:pt x="4715404" y="1810952"/>
                    <a:pt x="4515697" y="1818434"/>
                  </a:cubicBezTo>
                  <a:cubicBezTo>
                    <a:pt x="4306367" y="1789389"/>
                    <a:pt x="4168500" y="1828429"/>
                    <a:pt x="3915831" y="1818434"/>
                  </a:cubicBezTo>
                  <a:cubicBezTo>
                    <a:pt x="3645571" y="1812859"/>
                    <a:pt x="3452680" y="1806804"/>
                    <a:pt x="3267975" y="1818434"/>
                  </a:cubicBezTo>
                  <a:cubicBezTo>
                    <a:pt x="3086732" y="1837557"/>
                    <a:pt x="2930715" y="1854300"/>
                    <a:pt x="2668108" y="1818434"/>
                  </a:cubicBezTo>
                  <a:cubicBezTo>
                    <a:pt x="2405562" y="1836926"/>
                    <a:pt x="2242128" y="1841406"/>
                    <a:pt x="2116231" y="1818434"/>
                  </a:cubicBezTo>
                  <a:cubicBezTo>
                    <a:pt x="1978504" y="1769614"/>
                    <a:pt x="1704236" y="1782902"/>
                    <a:pt x="1564353" y="1818434"/>
                  </a:cubicBezTo>
                  <a:cubicBezTo>
                    <a:pt x="1422371" y="1849269"/>
                    <a:pt x="1319991" y="1852378"/>
                    <a:pt x="1108455" y="1818434"/>
                  </a:cubicBezTo>
                  <a:cubicBezTo>
                    <a:pt x="932875" y="1761700"/>
                    <a:pt x="683386" y="1857438"/>
                    <a:pt x="316631" y="1818434"/>
                  </a:cubicBezTo>
                  <a:cubicBezTo>
                    <a:pt x="136454" y="1873965"/>
                    <a:pt x="3662" y="1647557"/>
                    <a:pt x="0" y="1451619"/>
                  </a:cubicBezTo>
                  <a:cubicBezTo>
                    <a:pt x="6114" y="1206905"/>
                    <a:pt x="12568" y="1138774"/>
                    <a:pt x="0" y="920065"/>
                  </a:cubicBezTo>
                  <a:cubicBezTo>
                    <a:pt x="-13153" y="730885"/>
                    <a:pt x="-23584" y="520917"/>
                    <a:pt x="0" y="366815"/>
                  </a:cubicBezTo>
                  <a:close/>
                </a:path>
                <a:path w="5432196" h="1818434" stroke="0" extrusionOk="0">
                  <a:moveTo>
                    <a:pt x="0" y="366815"/>
                  </a:moveTo>
                  <a:cubicBezTo>
                    <a:pt x="16433" y="192266"/>
                    <a:pt x="147400" y="2656"/>
                    <a:pt x="316631" y="0"/>
                  </a:cubicBezTo>
                  <a:cubicBezTo>
                    <a:pt x="479376" y="-33949"/>
                    <a:pt x="815579" y="4554"/>
                    <a:pt x="964487" y="0"/>
                  </a:cubicBezTo>
                  <a:cubicBezTo>
                    <a:pt x="1093677" y="-27953"/>
                    <a:pt x="1380089" y="-30621"/>
                    <a:pt x="1468375" y="0"/>
                  </a:cubicBezTo>
                  <a:cubicBezTo>
                    <a:pt x="1569851" y="26657"/>
                    <a:pt x="1876238" y="-4588"/>
                    <a:pt x="1972263" y="0"/>
                  </a:cubicBezTo>
                  <a:cubicBezTo>
                    <a:pt x="2040971" y="-1636"/>
                    <a:pt x="2342083" y="8802"/>
                    <a:pt x="2620119" y="0"/>
                  </a:cubicBezTo>
                  <a:cubicBezTo>
                    <a:pt x="2841984" y="-6926"/>
                    <a:pt x="2945856" y="5565"/>
                    <a:pt x="3171996" y="0"/>
                  </a:cubicBezTo>
                  <a:cubicBezTo>
                    <a:pt x="3427710" y="6263"/>
                    <a:pt x="3680086" y="69146"/>
                    <a:pt x="3867842" y="0"/>
                  </a:cubicBezTo>
                  <a:cubicBezTo>
                    <a:pt x="4089667" y="-13781"/>
                    <a:pt x="4354965" y="60162"/>
                    <a:pt x="4563687" y="0"/>
                  </a:cubicBezTo>
                  <a:cubicBezTo>
                    <a:pt x="4767698" y="-33252"/>
                    <a:pt x="4865010" y="-51210"/>
                    <a:pt x="5115564" y="0"/>
                  </a:cubicBezTo>
                  <a:cubicBezTo>
                    <a:pt x="5241706" y="6629"/>
                    <a:pt x="5424541" y="150259"/>
                    <a:pt x="5432196" y="366815"/>
                  </a:cubicBezTo>
                  <a:cubicBezTo>
                    <a:pt x="5418970" y="577988"/>
                    <a:pt x="5447720" y="791883"/>
                    <a:pt x="5432196" y="909217"/>
                  </a:cubicBezTo>
                  <a:cubicBezTo>
                    <a:pt x="5421306" y="1059482"/>
                    <a:pt x="5421446" y="1222166"/>
                    <a:pt x="5432196" y="1451619"/>
                  </a:cubicBezTo>
                  <a:cubicBezTo>
                    <a:pt x="5428384" y="1576585"/>
                    <a:pt x="5269237" y="1781654"/>
                    <a:pt x="5115564" y="1818434"/>
                  </a:cubicBezTo>
                  <a:cubicBezTo>
                    <a:pt x="4943109" y="1792039"/>
                    <a:pt x="4874550" y="1798902"/>
                    <a:pt x="4659665" y="1818434"/>
                  </a:cubicBezTo>
                  <a:cubicBezTo>
                    <a:pt x="4425567" y="1843094"/>
                    <a:pt x="4169231" y="1823811"/>
                    <a:pt x="3963820" y="1818434"/>
                  </a:cubicBezTo>
                  <a:cubicBezTo>
                    <a:pt x="3742292" y="1850544"/>
                    <a:pt x="3554043" y="1799650"/>
                    <a:pt x="3411942" y="1818434"/>
                  </a:cubicBezTo>
                  <a:cubicBezTo>
                    <a:pt x="3266270" y="1819592"/>
                    <a:pt x="3136863" y="1828262"/>
                    <a:pt x="2860065" y="1818434"/>
                  </a:cubicBezTo>
                  <a:cubicBezTo>
                    <a:pt x="2619093" y="1824197"/>
                    <a:pt x="2325374" y="1827385"/>
                    <a:pt x="2164220" y="1818434"/>
                  </a:cubicBezTo>
                  <a:cubicBezTo>
                    <a:pt x="2012826" y="1816140"/>
                    <a:pt x="1730484" y="1830946"/>
                    <a:pt x="1516364" y="1818434"/>
                  </a:cubicBezTo>
                  <a:cubicBezTo>
                    <a:pt x="1275762" y="1831355"/>
                    <a:pt x="1172504" y="1803393"/>
                    <a:pt x="964487" y="1818434"/>
                  </a:cubicBezTo>
                  <a:cubicBezTo>
                    <a:pt x="779385" y="1819025"/>
                    <a:pt x="570898" y="1866736"/>
                    <a:pt x="316631" y="1818434"/>
                  </a:cubicBezTo>
                  <a:cubicBezTo>
                    <a:pt x="152697" y="1817200"/>
                    <a:pt x="-65386" y="1658120"/>
                    <a:pt x="0" y="1451619"/>
                  </a:cubicBezTo>
                  <a:cubicBezTo>
                    <a:pt x="21786" y="1313888"/>
                    <a:pt x="-5440" y="1132853"/>
                    <a:pt x="0" y="898369"/>
                  </a:cubicBezTo>
                  <a:cubicBezTo>
                    <a:pt x="35201" y="665960"/>
                    <a:pt x="23314" y="567269"/>
                    <a:pt x="0" y="366815"/>
                  </a:cubicBezTo>
                  <a:close/>
                </a:path>
                <a:path w="5432196" h="1818434" fill="none" stroke="0" extrusionOk="0">
                  <a:moveTo>
                    <a:pt x="0" y="366815"/>
                  </a:moveTo>
                  <a:cubicBezTo>
                    <a:pt x="-3601" y="173230"/>
                    <a:pt x="180471" y="67043"/>
                    <a:pt x="316631" y="0"/>
                  </a:cubicBezTo>
                  <a:cubicBezTo>
                    <a:pt x="481693" y="-8388"/>
                    <a:pt x="688786" y="11451"/>
                    <a:pt x="916498" y="0"/>
                  </a:cubicBezTo>
                  <a:cubicBezTo>
                    <a:pt x="1134976" y="-4504"/>
                    <a:pt x="1176080" y="-7202"/>
                    <a:pt x="1420386" y="0"/>
                  </a:cubicBezTo>
                  <a:cubicBezTo>
                    <a:pt x="1623144" y="13449"/>
                    <a:pt x="1804794" y="-7862"/>
                    <a:pt x="1924274" y="0"/>
                  </a:cubicBezTo>
                  <a:cubicBezTo>
                    <a:pt x="2086107" y="-10278"/>
                    <a:pt x="2393054" y="-24526"/>
                    <a:pt x="2572130" y="0"/>
                  </a:cubicBezTo>
                  <a:cubicBezTo>
                    <a:pt x="2769084" y="4513"/>
                    <a:pt x="2812014" y="19202"/>
                    <a:pt x="3028028" y="0"/>
                  </a:cubicBezTo>
                  <a:cubicBezTo>
                    <a:pt x="3246662" y="-39526"/>
                    <a:pt x="3360601" y="12707"/>
                    <a:pt x="3531916" y="0"/>
                  </a:cubicBezTo>
                  <a:cubicBezTo>
                    <a:pt x="3669596" y="-7502"/>
                    <a:pt x="3857949" y="1167"/>
                    <a:pt x="4227761" y="0"/>
                  </a:cubicBezTo>
                  <a:cubicBezTo>
                    <a:pt x="4549231" y="-19560"/>
                    <a:pt x="4750743" y="-54846"/>
                    <a:pt x="5115564" y="0"/>
                  </a:cubicBezTo>
                  <a:cubicBezTo>
                    <a:pt x="5275535" y="-12046"/>
                    <a:pt x="5467119" y="182716"/>
                    <a:pt x="5432196" y="366815"/>
                  </a:cubicBezTo>
                  <a:cubicBezTo>
                    <a:pt x="5393654" y="541011"/>
                    <a:pt x="5457263" y="715013"/>
                    <a:pt x="5432196" y="909217"/>
                  </a:cubicBezTo>
                  <a:cubicBezTo>
                    <a:pt x="5397778" y="1052650"/>
                    <a:pt x="5415580" y="1305685"/>
                    <a:pt x="5432196" y="1451619"/>
                  </a:cubicBezTo>
                  <a:cubicBezTo>
                    <a:pt x="5467944" y="1644203"/>
                    <a:pt x="5273370" y="1816445"/>
                    <a:pt x="5115564" y="1818434"/>
                  </a:cubicBezTo>
                  <a:cubicBezTo>
                    <a:pt x="4804308" y="1865148"/>
                    <a:pt x="4714311" y="1799374"/>
                    <a:pt x="4515697" y="1818434"/>
                  </a:cubicBezTo>
                  <a:cubicBezTo>
                    <a:pt x="4336487" y="1830805"/>
                    <a:pt x="4162717" y="1808522"/>
                    <a:pt x="3915831" y="1818434"/>
                  </a:cubicBezTo>
                  <a:cubicBezTo>
                    <a:pt x="3630575" y="1824405"/>
                    <a:pt x="3434088" y="1810286"/>
                    <a:pt x="3267975" y="1818434"/>
                  </a:cubicBezTo>
                  <a:cubicBezTo>
                    <a:pt x="3087499" y="1833396"/>
                    <a:pt x="2973627" y="1808488"/>
                    <a:pt x="2668108" y="1818434"/>
                  </a:cubicBezTo>
                  <a:cubicBezTo>
                    <a:pt x="2395826" y="1821374"/>
                    <a:pt x="2258686" y="1848635"/>
                    <a:pt x="2116231" y="1818434"/>
                  </a:cubicBezTo>
                  <a:cubicBezTo>
                    <a:pt x="1992879" y="1797922"/>
                    <a:pt x="1677683" y="1782574"/>
                    <a:pt x="1564353" y="1818434"/>
                  </a:cubicBezTo>
                  <a:cubicBezTo>
                    <a:pt x="1427709" y="1872142"/>
                    <a:pt x="1322721" y="1842057"/>
                    <a:pt x="1108455" y="1818434"/>
                  </a:cubicBezTo>
                  <a:cubicBezTo>
                    <a:pt x="891694" y="1824865"/>
                    <a:pt x="678712" y="1857514"/>
                    <a:pt x="316631" y="1818434"/>
                  </a:cubicBezTo>
                  <a:cubicBezTo>
                    <a:pt x="107715" y="1814972"/>
                    <a:pt x="12651" y="1652359"/>
                    <a:pt x="0" y="1451619"/>
                  </a:cubicBezTo>
                  <a:cubicBezTo>
                    <a:pt x="-6622" y="1229975"/>
                    <a:pt x="7172" y="1109231"/>
                    <a:pt x="0" y="920065"/>
                  </a:cubicBezTo>
                  <a:cubicBezTo>
                    <a:pt x="-5820" y="760197"/>
                    <a:pt x="-26336" y="507857"/>
                    <a:pt x="0" y="366815"/>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6293147"/>
                        <a:gd name="connsiteY0" fmla="*/ 366815 h 1818434"/>
                        <a:gd name="connsiteX1" fmla="*/ 366815 w 6293147"/>
                        <a:gd name="connsiteY1" fmla="*/ 0 h 1818434"/>
                        <a:gd name="connsiteX2" fmla="*/ 1061755 w 6293147"/>
                        <a:gd name="connsiteY2" fmla="*/ 0 h 1818434"/>
                        <a:gd name="connsiteX3" fmla="*/ 1645504 w 6293147"/>
                        <a:gd name="connsiteY3" fmla="*/ 0 h 1818434"/>
                        <a:gd name="connsiteX4" fmla="*/ 2229253 w 6293147"/>
                        <a:gd name="connsiteY4" fmla="*/ 0 h 1818434"/>
                        <a:gd name="connsiteX5" fmla="*/ 2979788 w 6293147"/>
                        <a:gd name="connsiteY5" fmla="*/ 0 h 1818434"/>
                        <a:gd name="connsiteX6" fmla="*/ 3507942 w 6293147"/>
                        <a:gd name="connsiteY6" fmla="*/ 0 h 1818434"/>
                        <a:gd name="connsiteX7" fmla="*/ 4091691 w 6293147"/>
                        <a:gd name="connsiteY7" fmla="*/ 0 h 1818434"/>
                        <a:gd name="connsiteX8" fmla="*/ 4897821 w 6293147"/>
                        <a:gd name="connsiteY8" fmla="*/ 0 h 1818434"/>
                        <a:gd name="connsiteX9" fmla="*/ 5926332 w 6293147"/>
                        <a:gd name="connsiteY9" fmla="*/ 0 h 1818434"/>
                        <a:gd name="connsiteX10" fmla="*/ 6293147 w 6293147"/>
                        <a:gd name="connsiteY10" fmla="*/ 366815 h 1818434"/>
                        <a:gd name="connsiteX11" fmla="*/ 6293147 w 6293147"/>
                        <a:gd name="connsiteY11" fmla="*/ 909217 h 1818434"/>
                        <a:gd name="connsiteX12" fmla="*/ 6293147 w 6293147"/>
                        <a:gd name="connsiteY12" fmla="*/ 1451619 h 1818434"/>
                        <a:gd name="connsiteX13" fmla="*/ 5926332 w 6293147"/>
                        <a:gd name="connsiteY13" fmla="*/ 1818434 h 1818434"/>
                        <a:gd name="connsiteX14" fmla="*/ 5231392 w 6293147"/>
                        <a:gd name="connsiteY14" fmla="*/ 1818434 h 1818434"/>
                        <a:gd name="connsiteX15" fmla="*/ 4536453 w 6293147"/>
                        <a:gd name="connsiteY15" fmla="*/ 1818434 h 1818434"/>
                        <a:gd name="connsiteX16" fmla="*/ 3785918 w 6293147"/>
                        <a:gd name="connsiteY16" fmla="*/ 1818434 h 1818434"/>
                        <a:gd name="connsiteX17" fmla="*/ 3090978 w 6293147"/>
                        <a:gd name="connsiteY17" fmla="*/ 1818434 h 1818434"/>
                        <a:gd name="connsiteX18" fmla="*/ 2451634 w 6293147"/>
                        <a:gd name="connsiteY18" fmla="*/ 1818434 h 1818434"/>
                        <a:gd name="connsiteX19" fmla="*/ 1812289 w 6293147"/>
                        <a:gd name="connsiteY19" fmla="*/ 1818434 h 1818434"/>
                        <a:gd name="connsiteX20" fmla="*/ 1284135 w 6293147"/>
                        <a:gd name="connsiteY20" fmla="*/ 1818434 h 1818434"/>
                        <a:gd name="connsiteX21" fmla="*/ 366815 w 6293147"/>
                        <a:gd name="connsiteY21" fmla="*/ 1818434 h 1818434"/>
                        <a:gd name="connsiteX22" fmla="*/ 0 w 6293147"/>
                        <a:gd name="connsiteY22" fmla="*/ 1451619 h 1818434"/>
                        <a:gd name="connsiteX23" fmla="*/ 0 w 6293147"/>
                        <a:gd name="connsiteY23" fmla="*/ 920065 h 1818434"/>
                        <a:gd name="connsiteX24" fmla="*/ 0 w 6293147"/>
                        <a:gd name="connsiteY24" fmla="*/ 366815 h 1818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293147" h="1818434" fill="none" extrusionOk="0">
                          <a:moveTo>
                            <a:pt x="0" y="366815"/>
                          </a:moveTo>
                          <a:cubicBezTo>
                            <a:pt x="-5086" y="149062"/>
                            <a:pt x="191358" y="39716"/>
                            <a:pt x="366815" y="0"/>
                          </a:cubicBezTo>
                          <a:cubicBezTo>
                            <a:pt x="608393" y="-9287"/>
                            <a:pt x="818016" y="-243"/>
                            <a:pt x="1061755" y="0"/>
                          </a:cubicBezTo>
                          <a:cubicBezTo>
                            <a:pt x="1305494" y="243"/>
                            <a:pt x="1373694" y="-11037"/>
                            <a:pt x="1645504" y="0"/>
                          </a:cubicBezTo>
                          <a:cubicBezTo>
                            <a:pt x="1917314" y="11037"/>
                            <a:pt x="2078213" y="2120"/>
                            <a:pt x="2229253" y="0"/>
                          </a:cubicBezTo>
                          <a:cubicBezTo>
                            <a:pt x="2380293" y="-2120"/>
                            <a:pt x="2749508" y="-7979"/>
                            <a:pt x="2979788" y="0"/>
                          </a:cubicBezTo>
                          <a:cubicBezTo>
                            <a:pt x="3210068" y="7979"/>
                            <a:pt x="3265482" y="11168"/>
                            <a:pt x="3507942" y="0"/>
                          </a:cubicBezTo>
                          <a:cubicBezTo>
                            <a:pt x="3750402" y="-11168"/>
                            <a:pt x="3888187" y="8416"/>
                            <a:pt x="4091691" y="0"/>
                          </a:cubicBezTo>
                          <a:cubicBezTo>
                            <a:pt x="4295195" y="-8416"/>
                            <a:pt x="4516654" y="19494"/>
                            <a:pt x="4897821" y="0"/>
                          </a:cubicBezTo>
                          <a:cubicBezTo>
                            <a:pt x="5278988" y="-19494"/>
                            <a:pt x="5490781" y="-46607"/>
                            <a:pt x="5926332" y="0"/>
                          </a:cubicBezTo>
                          <a:cubicBezTo>
                            <a:pt x="6104045" y="30933"/>
                            <a:pt x="6319574" y="180184"/>
                            <a:pt x="6293147" y="366815"/>
                          </a:cubicBezTo>
                          <a:cubicBezTo>
                            <a:pt x="6267733" y="534274"/>
                            <a:pt x="6319613" y="743820"/>
                            <a:pt x="6293147" y="909217"/>
                          </a:cubicBezTo>
                          <a:cubicBezTo>
                            <a:pt x="6266681" y="1074614"/>
                            <a:pt x="6282543" y="1271419"/>
                            <a:pt x="6293147" y="1451619"/>
                          </a:cubicBezTo>
                          <a:cubicBezTo>
                            <a:pt x="6299063" y="1653156"/>
                            <a:pt x="6107767" y="1796233"/>
                            <a:pt x="5926332" y="1818434"/>
                          </a:cubicBezTo>
                          <a:cubicBezTo>
                            <a:pt x="5596932" y="1848820"/>
                            <a:pt x="5450490" y="1819057"/>
                            <a:pt x="5231392" y="1818434"/>
                          </a:cubicBezTo>
                          <a:cubicBezTo>
                            <a:pt x="5012294" y="1817811"/>
                            <a:pt x="4835335" y="1829565"/>
                            <a:pt x="4536453" y="1818434"/>
                          </a:cubicBezTo>
                          <a:cubicBezTo>
                            <a:pt x="4237571" y="1807303"/>
                            <a:pt x="3976509" y="1830970"/>
                            <a:pt x="3785918" y="1818434"/>
                          </a:cubicBezTo>
                          <a:cubicBezTo>
                            <a:pt x="3595327" y="1805898"/>
                            <a:pt x="3409430" y="1816819"/>
                            <a:pt x="3090978" y="1818434"/>
                          </a:cubicBezTo>
                          <a:cubicBezTo>
                            <a:pt x="2772526" y="1820049"/>
                            <a:pt x="2598157" y="1845730"/>
                            <a:pt x="2451634" y="1818434"/>
                          </a:cubicBezTo>
                          <a:cubicBezTo>
                            <a:pt x="2305111" y="1791138"/>
                            <a:pt x="1957794" y="1787186"/>
                            <a:pt x="1812289" y="1818434"/>
                          </a:cubicBezTo>
                          <a:cubicBezTo>
                            <a:pt x="1666785" y="1849682"/>
                            <a:pt x="1518563" y="1825187"/>
                            <a:pt x="1284135" y="1818434"/>
                          </a:cubicBezTo>
                          <a:cubicBezTo>
                            <a:pt x="1049707" y="1811681"/>
                            <a:pt x="779749" y="1861980"/>
                            <a:pt x="366815" y="1818434"/>
                          </a:cubicBezTo>
                          <a:cubicBezTo>
                            <a:pt x="131832" y="1833107"/>
                            <a:pt x="8277" y="1644297"/>
                            <a:pt x="0" y="1451619"/>
                          </a:cubicBezTo>
                          <a:cubicBezTo>
                            <a:pt x="1202" y="1225632"/>
                            <a:pt x="19197" y="1110012"/>
                            <a:pt x="0" y="920065"/>
                          </a:cubicBezTo>
                          <a:cubicBezTo>
                            <a:pt x="-19197" y="730118"/>
                            <a:pt x="-22422" y="502326"/>
                            <a:pt x="0" y="366815"/>
                          </a:cubicBezTo>
                          <a:close/>
                        </a:path>
                        <a:path w="6293147" h="1818434" stroke="0" extrusionOk="0">
                          <a:moveTo>
                            <a:pt x="0" y="366815"/>
                          </a:moveTo>
                          <a:cubicBezTo>
                            <a:pt x="1303" y="204071"/>
                            <a:pt x="184267" y="35807"/>
                            <a:pt x="366815" y="0"/>
                          </a:cubicBezTo>
                          <a:cubicBezTo>
                            <a:pt x="552539" y="-30350"/>
                            <a:pt x="967149" y="10830"/>
                            <a:pt x="1117350" y="0"/>
                          </a:cubicBezTo>
                          <a:cubicBezTo>
                            <a:pt x="1267552" y="-10830"/>
                            <a:pt x="1581762" y="-18033"/>
                            <a:pt x="1701099" y="0"/>
                          </a:cubicBezTo>
                          <a:cubicBezTo>
                            <a:pt x="1820436" y="18033"/>
                            <a:pt x="2156130" y="-11385"/>
                            <a:pt x="2284848" y="0"/>
                          </a:cubicBezTo>
                          <a:cubicBezTo>
                            <a:pt x="2413566" y="11385"/>
                            <a:pt x="2776456" y="11210"/>
                            <a:pt x="3035383" y="0"/>
                          </a:cubicBezTo>
                          <a:cubicBezTo>
                            <a:pt x="3294311" y="-11210"/>
                            <a:pt x="3421893" y="10813"/>
                            <a:pt x="3674728" y="0"/>
                          </a:cubicBezTo>
                          <a:cubicBezTo>
                            <a:pt x="3927564" y="-10813"/>
                            <a:pt x="4243515" y="30916"/>
                            <a:pt x="4480858" y="0"/>
                          </a:cubicBezTo>
                          <a:cubicBezTo>
                            <a:pt x="4718201" y="-30916"/>
                            <a:pt x="5046126" y="34197"/>
                            <a:pt x="5286988" y="0"/>
                          </a:cubicBezTo>
                          <a:cubicBezTo>
                            <a:pt x="5527850" y="-34197"/>
                            <a:pt x="5632570" y="-29080"/>
                            <a:pt x="5926332" y="0"/>
                          </a:cubicBezTo>
                          <a:cubicBezTo>
                            <a:pt x="6120338" y="-3855"/>
                            <a:pt x="6256542" y="163907"/>
                            <a:pt x="6293147" y="366815"/>
                          </a:cubicBezTo>
                          <a:cubicBezTo>
                            <a:pt x="6273918" y="592067"/>
                            <a:pt x="6310143" y="764850"/>
                            <a:pt x="6293147" y="909217"/>
                          </a:cubicBezTo>
                          <a:cubicBezTo>
                            <a:pt x="6276151" y="1053584"/>
                            <a:pt x="6283986" y="1241521"/>
                            <a:pt x="6293147" y="1451619"/>
                          </a:cubicBezTo>
                          <a:cubicBezTo>
                            <a:pt x="6296908" y="1605434"/>
                            <a:pt x="6108998" y="1780623"/>
                            <a:pt x="5926332" y="1818434"/>
                          </a:cubicBezTo>
                          <a:cubicBezTo>
                            <a:pt x="5720057" y="1792655"/>
                            <a:pt x="5656296" y="1799644"/>
                            <a:pt x="5398178" y="1818434"/>
                          </a:cubicBezTo>
                          <a:cubicBezTo>
                            <a:pt x="5140060" y="1837224"/>
                            <a:pt x="4852866" y="1778738"/>
                            <a:pt x="4592048" y="1818434"/>
                          </a:cubicBezTo>
                          <a:cubicBezTo>
                            <a:pt x="4331230" y="1858131"/>
                            <a:pt x="4114961" y="1810670"/>
                            <a:pt x="3952703" y="1818434"/>
                          </a:cubicBezTo>
                          <a:cubicBezTo>
                            <a:pt x="3790446" y="1826198"/>
                            <a:pt x="3595772" y="1801920"/>
                            <a:pt x="3313359" y="1818434"/>
                          </a:cubicBezTo>
                          <a:cubicBezTo>
                            <a:pt x="3030946" y="1834948"/>
                            <a:pt x="2687015" y="1832880"/>
                            <a:pt x="2507229" y="1818434"/>
                          </a:cubicBezTo>
                          <a:cubicBezTo>
                            <a:pt x="2327443" y="1803989"/>
                            <a:pt x="2052720" y="1819115"/>
                            <a:pt x="1756694" y="1818434"/>
                          </a:cubicBezTo>
                          <a:cubicBezTo>
                            <a:pt x="1460668" y="1817753"/>
                            <a:pt x="1356827" y="1800742"/>
                            <a:pt x="1117350" y="1818434"/>
                          </a:cubicBezTo>
                          <a:cubicBezTo>
                            <a:pt x="877873" y="1836126"/>
                            <a:pt x="694589" y="1841711"/>
                            <a:pt x="366815" y="1818434"/>
                          </a:cubicBezTo>
                          <a:cubicBezTo>
                            <a:pt x="183223" y="1859673"/>
                            <a:pt x="-45471" y="1637112"/>
                            <a:pt x="0" y="1451619"/>
                          </a:cubicBezTo>
                          <a:cubicBezTo>
                            <a:pt x="26409" y="1309379"/>
                            <a:pt x="-20875" y="1127919"/>
                            <a:pt x="0" y="898369"/>
                          </a:cubicBezTo>
                          <a:cubicBezTo>
                            <a:pt x="20875" y="668819"/>
                            <a:pt x="19913" y="536015"/>
                            <a:pt x="0" y="366815"/>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Calibri"/>
                  <a:ea typeface="+mn-ea"/>
                  <a:cs typeface="+mn-cs"/>
                </a:rPr>
                <a:t>Phân</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công</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theo</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đoạn</a:t>
              </a:r>
              <a:r>
                <a:rPr kumimoji="0" lang="en-US" sz="3600" b="0" i="0" u="none" strike="noStrike" kern="1200" cap="none" spc="0" normalizeH="0" baseline="0" noProof="0" dirty="0">
                  <a:ln>
                    <a:noFill/>
                  </a:ln>
                  <a:solidFill>
                    <a:srgbClr val="000000"/>
                  </a:solidFill>
                  <a:effectLst/>
                  <a:uLnTx/>
                  <a:uFillTx/>
                  <a:latin typeface="Calibri"/>
                  <a:ea typeface="+mn-ea"/>
                  <a:cs typeface="+mn-cs"/>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Calibri"/>
                  <a:ea typeface="+mn-ea"/>
                  <a:cs typeface="+mn-cs"/>
                </a:rPr>
                <a:t>Tất</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cả</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thành</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viên</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đều</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3600" b="0" i="0" u="none" strike="noStrike" kern="1200" cap="none" spc="0" normalizeH="0" baseline="0" noProof="0" dirty="0">
                  <a:ln>
                    <a:noFill/>
                  </a:ln>
                  <a:solidFill>
                    <a:srgbClr val="000000"/>
                  </a:solidFill>
                  <a:effectLst/>
                  <a:uLnTx/>
                  <a:uFillTx/>
                  <a:latin typeface="Calibri"/>
                  <a:ea typeface="+mn-ea"/>
                  <a:cs typeface="+mn-cs"/>
                </a:rPr>
                <a:t>.</a:t>
              </a:r>
            </a:p>
          </p:txBody>
        </p:sp>
        <p:sp>
          <p:nvSpPr>
            <p:cNvPr id="5" name="Rectangle: Rounded Corners 4">
              <a:extLst>
                <a:ext uri="{FF2B5EF4-FFF2-40B4-BE49-F238E27FC236}">
                  <a16:creationId xmlns:a16="http://schemas.microsoft.com/office/drawing/2014/main" id="{C70EDF49-AD99-638A-F8E5-CC13B3582693}"/>
                </a:ext>
              </a:extLst>
            </p:cNvPr>
            <p:cNvSpPr/>
            <p:nvPr/>
          </p:nvSpPr>
          <p:spPr>
            <a:xfrm>
              <a:off x="4308957" y="1255651"/>
              <a:ext cx="2764691"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Yêu</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Cầu</a:t>
              </a:r>
              <a:endPar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endParaRPr>
            </a:p>
          </p:txBody>
        </p:sp>
        <p:pic>
          <p:nvPicPr>
            <p:cNvPr id="6" name="Picture 5">
              <a:extLst>
                <a:ext uri="{FF2B5EF4-FFF2-40B4-BE49-F238E27FC236}">
                  <a16:creationId xmlns:a16="http://schemas.microsoft.com/office/drawing/2014/main" id="{53574782-50C9-B67F-805F-0AD12F494BCB}"/>
                </a:ext>
              </a:extLst>
            </p:cNvPr>
            <p:cNvPicPr>
              <a:picLocks noChangeAspect="1"/>
            </p:cNvPicPr>
            <p:nvPr/>
          </p:nvPicPr>
          <p:blipFill>
            <a:blip r:embed="rId6"/>
            <a:stretch>
              <a:fillRect/>
            </a:stretch>
          </p:blipFill>
          <p:spPr>
            <a:xfrm flipH="1">
              <a:off x="3075433" y="1994777"/>
              <a:ext cx="609091" cy="609091"/>
            </a:xfrm>
            <a:prstGeom prst="rect">
              <a:avLst/>
            </a:prstGeom>
          </p:spPr>
        </p:pic>
        <p:pic>
          <p:nvPicPr>
            <p:cNvPr id="7" name="Picture 6">
              <a:extLst>
                <a:ext uri="{FF2B5EF4-FFF2-40B4-BE49-F238E27FC236}">
                  <a16:creationId xmlns:a16="http://schemas.microsoft.com/office/drawing/2014/main" id="{FA16D86A-068A-FA16-D60F-0B21EFBD8E10}"/>
                </a:ext>
              </a:extLst>
            </p:cNvPr>
            <p:cNvPicPr>
              <a:picLocks noChangeAspect="1"/>
            </p:cNvPicPr>
            <p:nvPr/>
          </p:nvPicPr>
          <p:blipFill>
            <a:blip r:embed="rId6"/>
            <a:stretch>
              <a:fillRect/>
            </a:stretch>
          </p:blipFill>
          <p:spPr>
            <a:xfrm flipH="1">
              <a:off x="3075433" y="2684812"/>
              <a:ext cx="609091" cy="609091"/>
            </a:xfrm>
            <a:prstGeom prst="rect">
              <a:avLst/>
            </a:prstGeom>
          </p:spPr>
        </p:pic>
      </p:grpSp>
      <p:grpSp>
        <p:nvGrpSpPr>
          <p:cNvPr id="8" name="Group 7">
            <a:extLst>
              <a:ext uri="{FF2B5EF4-FFF2-40B4-BE49-F238E27FC236}">
                <a16:creationId xmlns:a16="http://schemas.microsoft.com/office/drawing/2014/main" id="{C35BFAC6-3BED-7B63-39DF-8B9A0B3D7035}"/>
              </a:ext>
            </a:extLst>
          </p:cNvPr>
          <p:cNvGrpSpPr/>
          <p:nvPr/>
        </p:nvGrpSpPr>
        <p:grpSpPr>
          <a:xfrm>
            <a:off x="254838" y="3787088"/>
            <a:ext cx="7073839" cy="2842692"/>
            <a:chOff x="4433137" y="3817600"/>
            <a:chExt cx="7073839" cy="2842692"/>
          </a:xfrm>
        </p:grpSpPr>
        <p:grpSp>
          <p:nvGrpSpPr>
            <p:cNvPr id="9" name="Group 8">
              <a:extLst>
                <a:ext uri="{FF2B5EF4-FFF2-40B4-BE49-F238E27FC236}">
                  <a16:creationId xmlns:a16="http://schemas.microsoft.com/office/drawing/2014/main" id="{6A190558-79AB-9387-AB0C-3B87881CA514}"/>
                </a:ext>
              </a:extLst>
            </p:cNvPr>
            <p:cNvGrpSpPr/>
            <p:nvPr/>
          </p:nvGrpSpPr>
          <p:grpSpPr>
            <a:xfrm>
              <a:off x="4433137" y="3817600"/>
              <a:ext cx="7073839" cy="2842692"/>
              <a:chOff x="2567237" y="1255651"/>
              <a:chExt cx="7073839" cy="2842692"/>
            </a:xfrm>
          </p:grpSpPr>
          <p:sp>
            <p:nvSpPr>
              <p:cNvPr id="27" name="Rectangle: Rounded Corners 26">
                <a:extLst>
                  <a:ext uri="{FF2B5EF4-FFF2-40B4-BE49-F238E27FC236}">
                    <a16:creationId xmlns:a16="http://schemas.microsoft.com/office/drawing/2014/main" id="{1652FE7A-890C-BFF9-BC02-879B85EAFCE0}"/>
                  </a:ext>
                </a:extLst>
              </p:cNvPr>
              <p:cNvSpPr/>
              <p:nvPr/>
            </p:nvSpPr>
            <p:spPr>
              <a:xfrm>
                <a:off x="2567237"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libri"/>
                    <a:ea typeface="+mn-ea"/>
                    <a:cs typeface="+mn-cs"/>
                  </a:rPr>
                  <a:t>1.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đúng</a:t>
                </a:r>
                <a:r>
                  <a:rPr kumimoji="0" lang="en-US" sz="3600" b="0" i="0" u="none" strike="noStrike" kern="1200" cap="none" spc="0" normalizeH="0" baseline="0" noProof="0" dirty="0">
                    <a:ln>
                      <a:noFill/>
                    </a:ln>
                    <a:solidFill>
                      <a:srgbClr val="000000"/>
                    </a:solidFill>
                    <a:effectLst/>
                    <a:uLnTx/>
                    <a:uFillTx/>
                    <a:latin typeface="Calibri"/>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libri"/>
                    <a:ea typeface="+mn-ea"/>
                    <a:cs typeface="+mn-cs"/>
                  </a:rPr>
                  <a:t>2.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3600" b="0" i="0" u="none" strike="noStrike" kern="1200" cap="none" spc="0" normalizeH="0" baseline="0" noProof="0" dirty="0">
                    <a:ln>
                      <a:noFill/>
                    </a:ln>
                    <a:solidFill>
                      <a:srgbClr val="000000"/>
                    </a:solidFill>
                    <a:effectLst/>
                    <a:uLnTx/>
                    <a:uFillTx/>
                    <a:latin typeface="Calibri"/>
                    <a:ea typeface="+mn-ea"/>
                    <a:cs typeface="+mn-cs"/>
                  </a:rPr>
                  <a:t> to,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rõ</a:t>
                </a:r>
                <a:r>
                  <a:rPr kumimoji="0" lang="en-US" sz="3600" b="0" i="0" u="none" strike="noStrike" kern="1200" cap="none" spc="0" normalizeH="0" baseline="0" noProof="0" dirty="0">
                    <a:ln>
                      <a:noFill/>
                    </a:ln>
                    <a:solidFill>
                      <a:srgbClr val="000000"/>
                    </a:solidFill>
                    <a:effectLst/>
                    <a:uLnTx/>
                    <a:uFillTx/>
                    <a:latin typeface="Calibri"/>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libri"/>
                    <a:ea typeface="+mn-ea"/>
                    <a:cs typeface="+mn-cs"/>
                  </a:rPr>
                  <a:t>3.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ngắt</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nghỉ</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đúng</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chỗ</a:t>
                </a:r>
                <a:r>
                  <a:rPr kumimoji="0" lang="en-US" sz="3600" b="0" i="0" u="none" strike="noStrike" kern="1200" cap="none" spc="0" normalizeH="0" baseline="0" noProof="0" dirty="0">
                    <a:ln>
                      <a:noFill/>
                    </a:ln>
                    <a:solidFill>
                      <a:srgbClr val="000000"/>
                    </a:solidFill>
                    <a:effectLst/>
                    <a:uLnTx/>
                    <a:uFillTx/>
                    <a:latin typeface="Calibri"/>
                    <a:ea typeface="+mn-ea"/>
                    <a:cs typeface="+mn-cs"/>
                  </a:rPr>
                  <a:t>.</a:t>
                </a:r>
              </a:p>
            </p:txBody>
          </p:sp>
          <p:sp>
            <p:nvSpPr>
              <p:cNvPr id="29" name="Rectangle: Rounded Corners 28">
                <a:extLst>
                  <a:ext uri="{FF2B5EF4-FFF2-40B4-BE49-F238E27FC236}">
                    <a16:creationId xmlns:a16="http://schemas.microsoft.com/office/drawing/2014/main" id="{64305DBB-6E11-B952-446A-47557DE6744D}"/>
                  </a:ext>
                </a:extLst>
              </p:cNvPr>
              <p:cNvSpPr/>
              <p:nvPr/>
            </p:nvSpPr>
            <p:spPr>
              <a:xfrm>
                <a:off x="4201409" y="1255651"/>
                <a:ext cx="4849415"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Tiêu</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chí</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đánh</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giá</a:t>
                </a:r>
                <a:endPar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endParaRPr>
              </a:p>
            </p:txBody>
          </p:sp>
        </p:grpSp>
        <p:pic>
          <p:nvPicPr>
            <p:cNvPr id="10" name="Picture 9">
              <a:extLst>
                <a:ext uri="{FF2B5EF4-FFF2-40B4-BE49-F238E27FC236}">
                  <a16:creationId xmlns:a16="http://schemas.microsoft.com/office/drawing/2014/main" id="{C4617E79-DDA9-AB7E-66DE-B02FADA49BEC}"/>
                </a:ext>
              </a:extLst>
            </p:cNvPr>
            <p:cNvPicPr>
              <a:picLocks noChangeAspect="1"/>
            </p:cNvPicPr>
            <p:nvPr/>
          </p:nvPicPr>
          <p:blipFill>
            <a:blip r:embed="rId7"/>
            <a:stretch>
              <a:fillRect/>
            </a:stretch>
          </p:blipFill>
          <p:spPr>
            <a:xfrm>
              <a:off x="7557655" y="4716158"/>
              <a:ext cx="469963" cy="469963"/>
            </a:xfrm>
            <a:prstGeom prst="rect">
              <a:avLst/>
            </a:prstGeom>
          </p:spPr>
        </p:pic>
        <p:pic>
          <p:nvPicPr>
            <p:cNvPr id="14" name="Picture 13">
              <a:extLst>
                <a:ext uri="{FF2B5EF4-FFF2-40B4-BE49-F238E27FC236}">
                  <a16:creationId xmlns:a16="http://schemas.microsoft.com/office/drawing/2014/main" id="{12F0D612-05E5-2D68-9CA7-FD250D5776B2}"/>
                </a:ext>
              </a:extLst>
            </p:cNvPr>
            <p:cNvPicPr>
              <a:picLocks noChangeAspect="1"/>
            </p:cNvPicPr>
            <p:nvPr/>
          </p:nvPicPr>
          <p:blipFill>
            <a:blip r:embed="rId8"/>
            <a:stretch>
              <a:fillRect/>
            </a:stretch>
          </p:blipFill>
          <p:spPr>
            <a:xfrm>
              <a:off x="7000981" y="4716158"/>
              <a:ext cx="469963" cy="469963"/>
            </a:xfrm>
            <a:prstGeom prst="rect">
              <a:avLst/>
            </a:prstGeom>
          </p:spPr>
        </p:pic>
        <p:pic>
          <p:nvPicPr>
            <p:cNvPr id="15" name="Picture 14">
              <a:extLst>
                <a:ext uri="{FF2B5EF4-FFF2-40B4-BE49-F238E27FC236}">
                  <a16:creationId xmlns:a16="http://schemas.microsoft.com/office/drawing/2014/main" id="{221681AA-5B21-8740-58F6-C7163347251F}"/>
                </a:ext>
              </a:extLst>
            </p:cNvPr>
            <p:cNvPicPr>
              <a:picLocks noChangeAspect="1"/>
            </p:cNvPicPr>
            <p:nvPr/>
          </p:nvPicPr>
          <p:blipFill>
            <a:blip r:embed="rId9"/>
            <a:stretch>
              <a:fillRect/>
            </a:stretch>
          </p:blipFill>
          <p:spPr>
            <a:xfrm>
              <a:off x="8114329" y="4716158"/>
              <a:ext cx="469963" cy="469963"/>
            </a:xfrm>
            <a:prstGeom prst="rect">
              <a:avLst/>
            </a:prstGeom>
          </p:spPr>
        </p:pic>
        <p:pic>
          <p:nvPicPr>
            <p:cNvPr id="17" name="Picture 16">
              <a:extLst>
                <a:ext uri="{FF2B5EF4-FFF2-40B4-BE49-F238E27FC236}">
                  <a16:creationId xmlns:a16="http://schemas.microsoft.com/office/drawing/2014/main" id="{336DB7F5-B5DF-B1BF-D1E3-69780DCD61C1}"/>
                </a:ext>
              </a:extLst>
            </p:cNvPr>
            <p:cNvPicPr>
              <a:picLocks noChangeAspect="1"/>
            </p:cNvPicPr>
            <p:nvPr/>
          </p:nvPicPr>
          <p:blipFill>
            <a:blip r:embed="rId7"/>
            <a:stretch>
              <a:fillRect/>
            </a:stretch>
          </p:blipFill>
          <p:spPr>
            <a:xfrm>
              <a:off x="7792636" y="5335445"/>
              <a:ext cx="469963" cy="469963"/>
            </a:xfrm>
            <a:prstGeom prst="rect">
              <a:avLst/>
            </a:prstGeom>
          </p:spPr>
        </p:pic>
        <p:pic>
          <p:nvPicPr>
            <p:cNvPr id="18" name="Picture 17">
              <a:extLst>
                <a:ext uri="{FF2B5EF4-FFF2-40B4-BE49-F238E27FC236}">
                  <a16:creationId xmlns:a16="http://schemas.microsoft.com/office/drawing/2014/main" id="{CE4A1F20-CDC3-4691-B23B-3E1DECB12549}"/>
                </a:ext>
              </a:extLst>
            </p:cNvPr>
            <p:cNvPicPr>
              <a:picLocks noChangeAspect="1"/>
            </p:cNvPicPr>
            <p:nvPr/>
          </p:nvPicPr>
          <p:blipFill>
            <a:blip r:embed="rId8"/>
            <a:stretch>
              <a:fillRect/>
            </a:stretch>
          </p:blipFill>
          <p:spPr>
            <a:xfrm>
              <a:off x="7235962" y="5335445"/>
              <a:ext cx="469963" cy="469963"/>
            </a:xfrm>
            <a:prstGeom prst="rect">
              <a:avLst/>
            </a:prstGeom>
          </p:spPr>
        </p:pic>
        <p:pic>
          <p:nvPicPr>
            <p:cNvPr id="19" name="Picture 18">
              <a:extLst>
                <a:ext uri="{FF2B5EF4-FFF2-40B4-BE49-F238E27FC236}">
                  <a16:creationId xmlns:a16="http://schemas.microsoft.com/office/drawing/2014/main" id="{B66A60D5-B4E2-8BC9-7F16-C87F04B106CF}"/>
                </a:ext>
              </a:extLst>
            </p:cNvPr>
            <p:cNvPicPr>
              <a:picLocks noChangeAspect="1"/>
            </p:cNvPicPr>
            <p:nvPr/>
          </p:nvPicPr>
          <p:blipFill>
            <a:blip r:embed="rId9"/>
            <a:stretch>
              <a:fillRect/>
            </a:stretch>
          </p:blipFill>
          <p:spPr>
            <a:xfrm>
              <a:off x="8349310" y="5335445"/>
              <a:ext cx="469963" cy="469963"/>
            </a:xfrm>
            <a:prstGeom prst="rect">
              <a:avLst/>
            </a:prstGeom>
          </p:spPr>
        </p:pic>
        <p:pic>
          <p:nvPicPr>
            <p:cNvPr id="23" name="Picture 22">
              <a:extLst>
                <a:ext uri="{FF2B5EF4-FFF2-40B4-BE49-F238E27FC236}">
                  <a16:creationId xmlns:a16="http://schemas.microsoft.com/office/drawing/2014/main" id="{EE663552-51AA-0454-EE38-D6946F7DB07B}"/>
                </a:ext>
              </a:extLst>
            </p:cNvPr>
            <p:cNvPicPr>
              <a:picLocks noChangeAspect="1"/>
            </p:cNvPicPr>
            <p:nvPr/>
          </p:nvPicPr>
          <p:blipFill>
            <a:blip r:embed="rId7"/>
            <a:stretch>
              <a:fillRect/>
            </a:stretch>
          </p:blipFill>
          <p:spPr>
            <a:xfrm>
              <a:off x="10212651" y="5918294"/>
              <a:ext cx="469963" cy="469963"/>
            </a:xfrm>
            <a:prstGeom prst="rect">
              <a:avLst/>
            </a:prstGeom>
          </p:spPr>
        </p:pic>
        <p:pic>
          <p:nvPicPr>
            <p:cNvPr id="25" name="Picture 24">
              <a:extLst>
                <a:ext uri="{FF2B5EF4-FFF2-40B4-BE49-F238E27FC236}">
                  <a16:creationId xmlns:a16="http://schemas.microsoft.com/office/drawing/2014/main" id="{F47FF051-4E40-5D6B-9DEC-9133A2BF4A22}"/>
                </a:ext>
              </a:extLst>
            </p:cNvPr>
            <p:cNvPicPr>
              <a:picLocks noChangeAspect="1"/>
            </p:cNvPicPr>
            <p:nvPr/>
          </p:nvPicPr>
          <p:blipFill>
            <a:blip r:embed="rId8"/>
            <a:stretch>
              <a:fillRect/>
            </a:stretch>
          </p:blipFill>
          <p:spPr>
            <a:xfrm>
              <a:off x="9655977" y="5918294"/>
              <a:ext cx="469963" cy="469963"/>
            </a:xfrm>
            <a:prstGeom prst="rect">
              <a:avLst/>
            </a:prstGeom>
          </p:spPr>
        </p:pic>
        <p:pic>
          <p:nvPicPr>
            <p:cNvPr id="26" name="Picture 25">
              <a:extLst>
                <a:ext uri="{FF2B5EF4-FFF2-40B4-BE49-F238E27FC236}">
                  <a16:creationId xmlns:a16="http://schemas.microsoft.com/office/drawing/2014/main" id="{7969A8D2-5B40-4BD1-A99C-E124C1AFEA0D}"/>
                </a:ext>
              </a:extLst>
            </p:cNvPr>
            <p:cNvPicPr>
              <a:picLocks noChangeAspect="1"/>
            </p:cNvPicPr>
            <p:nvPr/>
          </p:nvPicPr>
          <p:blipFill>
            <a:blip r:embed="rId9"/>
            <a:stretch>
              <a:fillRect/>
            </a:stretch>
          </p:blipFill>
          <p:spPr>
            <a:xfrm>
              <a:off x="10769325" y="5918294"/>
              <a:ext cx="469963" cy="469963"/>
            </a:xfrm>
            <a:prstGeom prst="rect">
              <a:avLst/>
            </a:prstGeom>
          </p:spPr>
        </p:pic>
      </p:grpSp>
      <p:pic>
        <p:nvPicPr>
          <p:cNvPr id="32" name="Picture 2" descr="Tổng hợp 42 hình ảnh thiếu nhi - hình ảnh dành cho trẻ em đáng yêu nhất">
            <a:extLst>
              <a:ext uri="{FF2B5EF4-FFF2-40B4-BE49-F238E27FC236}">
                <a16:creationId xmlns:a16="http://schemas.microsoft.com/office/drawing/2014/main" id="{8AAD1777-E742-879C-56B2-C41926CCC8C4}"/>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9961" b="95703" l="10000" r="90000">
                        <a14:foregroundMark x1="44453" y1="90527" x2="57422" y2="90918"/>
                        <a14:foregroundMark x1="57422" y1="90918" x2="61797" y2="89355"/>
                        <a14:foregroundMark x1="63415" y1="93198" x2="65938" y2="92285"/>
                        <a14:foregroundMark x1="65078" y1="92285" x2="63617" y2="93325"/>
                        <a14:foregroundMark x1="47991" y1="94986" x2="48125" y2="95020"/>
                        <a14:foregroundMark x1="48125" y1="95020" x2="47422" y2="94238"/>
                        <a14:foregroundMark x1="51484" y1="94434" x2="55469" y2="93945"/>
                        <a14:foregroundMark x1="50938" y1="93750" x2="56016" y2="93066"/>
                        <a14:foregroundMark x1="55156" y1="95117" x2="55156" y2="95117"/>
                        <a14:foregroundMark x1="53750" y1="95117" x2="53750" y2="95117"/>
                        <a14:foregroundMark x1="51953" y1="95117" x2="51953" y2="95117"/>
                        <a14:foregroundMark x1="52344" y1="95313" x2="52344" y2="95313"/>
                        <a14:foregroundMark x1="52891" y1="95703" x2="52891" y2="95703"/>
                        <a14:foregroundMark x1="53359" y1="95703" x2="53359" y2="95703"/>
                        <a14:foregroundMark x1="53906" y1="95508" x2="53906" y2="95508"/>
                        <a14:foregroundMark x1="54609" y1="95313" x2="54609" y2="95313"/>
                        <a14:foregroundMark x1="55313" y1="94434" x2="55313" y2="94434"/>
                        <a14:foregroundMark x1="56875" y1="93555" x2="56875" y2="93555"/>
                        <a14:foregroundMark x1="57578" y1="94434" x2="57578" y2="94434"/>
                        <a14:foregroundMark x1="58594" y1="95313" x2="58594" y2="95313"/>
                        <a14:foregroundMark x1="59531" y1="95313" x2="59531" y2="95313"/>
                        <a14:foregroundMark x1="55313" y1="94434" x2="55313" y2="94434"/>
                        <a14:foregroundMark x1="57891" y1="65527" x2="62656" y2="66406"/>
                        <a14:backgroundMark x1="49219" y1="97266" x2="49219" y2="97266"/>
                        <a14:backgroundMark x1="65625" y1="94824" x2="68906" y2="94238"/>
                        <a14:backgroundMark x1="57272" y1="95313" x2="59688" y2="96387"/>
                        <a14:backgroundMark x1="56172" y1="94824" x2="57272" y2="95313"/>
                        <a14:backgroundMark x1="55223" y1="94728" x2="56172" y2="94824"/>
                        <a14:backgroundMark x1="49219" y1="96387" x2="57188" y2="96387"/>
                        <a14:backgroundMark x1="57188" y1="96387" x2="62969" y2="95508"/>
                        <a14:backgroundMark x1="62969" y1="95508" x2="64766" y2="94434"/>
                        <a14:backgroundMark x1="63672" y1="93359" x2="62813" y2="95313"/>
                      </a14:backgroundRemoval>
                    </a14:imgEffect>
                  </a14:imgLayer>
                </a14:imgProps>
              </a:ext>
              <a:ext uri="{28A0092B-C50C-407E-A947-70E740481C1C}">
                <a14:useLocalDpi xmlns:a14="http://schemas.microsoft.com/office/drawing/2010/main" val="0"/>
              </a:ext>
            </a:extLst>
          </a:blip>
          <a:srcRect/>
          <a:stretch>
            <a:fillRect/>
          </a:stretch>
        </p:blipFill>
        <p:spPr bwMode="auto">
          <a:xfrm>
            <a:off x="7411818" y="2745827"/>
            <a:ext cx="5012109" cy="4009687"/>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a:extLst>
              <a:ext uri="{FF2B5EF4-FFF2-40B4-BE49-F238E27FC236}">
                <a16:creationId xmlns:a16="http://schemas.microsoft.com/office/drawing/2014/main" id="{E1F8F650-0674-C931-881D-D00657CFF3CC}"/>
              </a:ext>
            </a:extLst>
          </p:cNvPr>
          <p:cNvPicPr>
            <a:picLocks noChangeAspect="1"/>
          </p:cNvPicPr>
          <p:nvPr/>
        </p:nvPicPr>
        <p:blipFill>
          <a:blip r:embed="rId12"/>
          <a:stretch>
            <a:fillRect/>
          </a:stretch>
        </p:blipFill>
        <p:spPr>
          <a:xfrm>
            <a:off x="2052805" y="236291"/>
            <a:ext cx="7895004" cy="835224"/>
          </a:xfrm>
          <a:prstGeom prst="rect">
            <a:avLst/>
          </a:prstGeom>
        </p:spPr>
      </p:pic>
    </p:spTree>
    <p:extLst>
      <p:ext uri="{BB962C8B-B14F-4D97-AF65-F5344CB8AC3E}">
        <p14:creationId xmlns:p14="http://schemas.microsoft.com/office/powerpoint/2010/main" val="455983783"/>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14:bounceEnd="66000">
                                          <p:cBhvr additive="base">
                                            <p:cTn id="12" dur="1000" fill="hold"/>
                                            <p:tgtEl>
                                              <p:spTgt spid="8"/>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8"/>
                                            </p:tgtEl>
                                            <p:attrNameLst>
                                              <p:attrName>ppt_y</p:attrName>
                                            </p:attrNameLst>
                                          </p:cBhvr>
                                          <p:tavLst>
                                            <p:tav tm="0">
                                              <p:val>
                                                <p:strVal val="1+#ppt_h/2"/>
                                              </p:val>
                                            </p:tav>
                                            <p:tav tm="100000">
                                              <p:val>
                                                <p:strVal val="#ppt_y"/>
                                              </p:val>
                                            </p:tav>
                                          </p:tavLst>
                                        </p:anim>
                                      </p:childTnLst>
                                    </p:cTn>
                                  </p:par>
                                  <p:par>
                                    <p:cTn id="14" presetID="42" presetClass="entr" presetSubtype="0" fill="hold" nodeType="withEffect">
                                      <p:stCondLst>
                                        <p:cond delay="100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1000"/>
                                            <p:tgtEl>
                                              <p:spTgt spid="32"/>
                                            </p:tgtEl>
                                          </p:cBhvr>
                                        </p:animEffect>
                                        <p:anim calcmode="lin" valueType="num">
                                          <p:cBhvr>
                                            <p:cTn id="17" dur="1000" fill="hold"/>
                                            <p:tgtEl>
                                              <p:spTgt spid="32"/>
                                            </p:tgtEl>
                                            <p:attrNameLst>
                                              <p:attrName>ppt_x</p:attrName>
                                            </p:attrNameLst>
                                          </p:cBhvr>
                                          <p:tavLst>
                                            <p:tav tm="0">
                                              <p:val>
                                                <p:strVal val="#ppt_x"/>
                                              </p:val>
                                            </p:tav>
                                            <p:tav tm="100000">
                                              <p:val>
                                                <p:strVal val="#ppt_x"/>
                                              </p:val>
                                            </p:tav>
                                          </p:tavLst>
                                        </p:anim>
                                        <p:anim calcmode="lin" valueType="num">
                                          <p:cBhvr>
                                            <p:cTn id="18"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30"/>
                                            </p:tgtEl>
                                            <p:attrNameLst>
                                              <p:attrName>r</p:attrName>
                                            </p:attrNameLst>
                                          </p:cBhvr>
                                        </p:animRot>
                                        <p:animRot by="-240000">
                                          <p:cBhvr>
                                            <p:cTn id="7" dur="200" fill="hold">
                                              <p:stCondLst>
                                                <p:cond delay="200"/>
                                              </p:stCondLst>
                                            </p:cTn>
                                            <p:tgtEl>
                                              <p:spTgt spid="30"/>
                                            </p:tgtEl>
                                            <p:attrNameLst>
                                              <p:attrName>r</p:attrName>
                                            </p:attrNameLst>
                                          </p:cBhvr>
                                        </p:animRot>
                                        <p:animRot by="240000">
                                          <p:cBhvr>
                                            <p:cTn id="8" dur="200" fill="hold">
                                              <p:stCondLst>
                                                <p:cond delay="400"/>
                                              </p:stCondLst>
                                            </p:cTn>
                                            <p:tgtEl>
                                              <p:spTgt spid="30"/>
                                            </p:tgtEl>
                                            <p:attrNameLst>
                                              <p:attrName>r</p:attrName>
                                            </p:attrNameLst>
                                          </p:cBhvr>
                                        </p:animRot>
                                        <p:animRot by="-240000">
                                          <p:cBhvr>
                                            <p:cTn id="9" dur="200" fill="hold">
                                              <p:stCondLst>
                                                <p:cond delay="600"/>
                                              </p:stCondLst>
                                            </p:cTn>
                                            <p:tgtEl>
                                              <p:spTgt spid="30"/>
                                            </p:tgtEl>
                                            <p:attrNameLst>
                                              <p:attrName>r</p:attrName>
                                            </p:attrNameLst>
                                          </p:cBhvr>
                                        </p:animRot>
                                        <p:animRot by="120000">
                                          <p:cBhvr>
                                            <p:cTn id="10" dur="200" fill="hold">
                                              <p:stCondLst>
                                                <p:cond delay="800"/>
                                              </p:stCondLst>
                                            </p:cTn>
                                            <p:tgtEl>
                                              <p:spTgt spid="30"/>
                                            </p:tgtEl>
                                            <p:attrNameLst>
                                              <p:attrName>r</p:attrName>
                                            </p:attrNameLst>
                                          </p:cBhvr>
                                        </p:animRo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1000" fill="hold"/>
                                            <p:tgtEl>
                                              <p:spTgt spid="2"/>
                                            </p:tgtEl>
                                            <p:attrNameLst>
                                              <p:attrName>ppt_x</p:attrName>
                                            </p:attrNameLst>
                                          </p:cBhvr>
                                          <p:tavLst>
                                            <p:tav tm="0">
                                              <p:val>
                                                <p:strVal val="#ppt_x"/>
                                              </p:val>
                                            </p:tav>
                                            <p:tav tm="100000">
                                              <p:val>
                                                <p:strVal val="#ppt_x"/>
                                              </p:val>
                                            </p:tav>
                                          </p:tavLst>
                                        </p:anim>
                                        <p:anim calcmode="lin" valueType="num">
                                          <p:cBhvr additive="base">
                                            <p:cTn id="15" dur="1000" fill="hold"/>
                                            <p:tgtEl>
                                              <p:spTgt spid="2"/>
                                            </p:tgtEl>
                                            <p:attrNameLst>
                                              <p:attrName>ppt_y</p:attrName>
                                            </p:attrNameLst>
                                          </p:cBhvr>
                                          <p:tavLst>
                                            <p:tav tm="0">
                                              <p:val>
                                                <p:strVal val="1+#ppt_h/2"/>
                                              </p:val>
                                            </p:tav>
                                            <p:tav tm="100000">
                                              <p:val>
                                                <p:strVal val="#ppt_y"/>
                                              </p:val>
                                            </p:tav>
                                          </p:tavLst>
                                        </p:anim>
                                      </p:childTnLst>
                                    </p:cTn>
                                  </p:par>
                                </p:childTnLst>
                              </p:cTn>
                            </p:par>
                            <p:par>
                              <p:cTn id="16" fill="hold">
                                <p:stCondLst>
                                  <p:cond delay="2000"/>
                                </p:stCondLst>
                                <p:childTnLst>
                                  <p:par>
                                    <p:cTn id="17" presetID="2" presetClass="entr" presetSubtype="4"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1000" fill="hold"/>
                                            <p:tgtEl>
                                              <p:spTgt spid="8"/>
                                            </p:tgtEl>
                                            <p:attrNameLst>
                                              <p:attrName>ppt_x</p:attrName>
                                            </p:attrNameLst>
                                          </p:cBhvr>
                                          <p:tavLst>
                                            <p:tav tm="0">
                                              <p:val>
                                                <p:strVal val="#ppt_x"/>
                                              </p:val>
                                            </p:tav>
                                            <p:tav tm="100000">
                                              <p:val>
                                                <p:strVal val="#ppt_x"/>
                                              </p:val>
                                            </p:tav>
                                          </p:tavLst>
                                        </p:anim>
                                        <p:anim calcmode="lin" valueType="num">
                                          <p:cBhvr additive="base">
                                            <p:cTn id="20" dur="1000" fill="hold"/>
                                            <p:tgtEl>
                                              <p:spTgt spid="8"/>
                                            </p:tgtEl>
                                            <p:attrNameLst>
                                              <p:attrName>ppt_y</p:attrName>
                                            </p:attrNameLst>
                                          </p:cBhvr>
                                          <p:tavLst>
                                            <p:tav tm="0">
                                              <p:val>
                                                <p:strVal val="1+#ppt_h/2"/>
                                              </p:val>
                                            </p:tav>
                                            <p:tav tm="100000">
                                              <p:val>
                                                <p:strVal val="#ppt_y"/>
                                              </p:val>
                                            </p:tav>
                                          </p:tavLst>
                                        </p:anim>
                                      </p:childTnLst>
                                    </p:cTn>
                                  </p:par>
                                  <p:par>
                                    <p:cTn id="21" presetID="42" presetClass="entr" presetSubtype="0" fill="hold" nodeType="withEffect">
                                      <p:stCondLst>
                                        <p:cond delay="1000"/>
                                      </p:stCondLst>
                                      <p:childTnLst>
                                        <p:set>
                                          <p:cBhvr>
                                            <p:cTn id="22" dur="1" fill="hold">
                                              <p:stCondLst>
                                                <p:cond delay="0"/>
                                              </p:stCondLst>
                                            </p:cTn>
                                            <p:tgtEl>
                                              <p:spTgt spid="32"/>
                                            </p:tgtEl>
                                            <p:attrNameLst>
                                              <p:attrName>style.visibility</p:attrName>
                                            </p:attrNameLst>
                                          </p:cBhvr>
                                          <p:to>
                                            <p:strVal val="visible"/>
                                          </p:to>
                                        </p:set>
                                        <p:animEffect transition="in" filter="fade">
                                          <p:cBhvr>
                                            <p:cTn id="23" dur="1000"/>
                                            <p:tgtEl>
                                              <p:spTgt spid="32"/>
                                            </p:tgtEl>
                                          </p:cBhvr>
                                        </p:animEffect>
                                        <p:anim calcmode="lin" valueType="num">
                                          <p:cBhvr>
                                            <p:cTn id="24" dur="1000" fill="hold"/>
                                            <p:tgtEl>
                                              <p:spTgt spid="32"/>
                                            </p:tgtEl>
                                            <p:attrNameLst>
                                              <p:attrName>ppt_x</p:attrName>
                                            </p:attrNameLst>
                                          </p:cBhvr>
                                          <p:tavLst>
                                            <p:tav tm="0">
                                              <p:val>
                                                <p:strVal val="#ppt_x"/>
                                              </p:val>
                                            </p:tav>
                                            <p:tav tm="100000">
                                              <p:val>
                                                <p:strVal val="#ppt_x"/>
                                              </p:val>
                                            </p:tav>
                                          </p:tavLst>
                                        </p:anim>
                                        <p:anim calcmode="lin" valueType="num">
                                          <p:cBhvr>
                                            <p:cTn id="25"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grpSp>
        <p:nvGrpSpPr>
          <p:cNvPr id="11" name="组合 10"/>
          <p:cNvGrpSpPr/>
          <p:nvPr/>
        </p:nvGrpSpPr>
        <p:grpSpPr>
          <a:xfrm>
            <a:off x="304801" y="-371475"/>
            <a:ext cx="11561682" cy="7715250"/>
            <a:chOff x="840" y="0"/>
            <a:chExt cx="12720" cy="8100"/>
          </a:xfrm>
        </p:grpSpPr>
        <p:pic>
          <p:nvPicPr>
            <p:cNvPr id="28" name="图片 27" descr="D:\资料\图片1.png图片1"/>
            <p:cNvPicPr>
              <a:picLocks noChangeAspect="1"/>
            </p:cNvPicPr>
            <p:nvPr>
              <p:custDataLst>
                <p:tags r:id="rId1"/>
              </p:custDataLst>
            </p:nvPr>
          </p:nvPicPr>
          <p:blipFill>
            <a:blip r:embed="rId5"/>
            <a:srcRect/>
            <a:stretch>
              <a:fillRect/>
            </a:stretch>
          </p:blipFill>
          <p:spPr>
            <a:xfrm flipV="1">
              <a:off x="1191" y="0"/>
              <a:ext cx="12019" cy="8100"/>
            </a:xfrm>
            <a:prstGeom prst="rect">
              <a:avLst/>
            </a:prstGeom>
          </p:spPr>
        </p:pic>
        <p:sp>
          <p:nvSpPr>
            <p:cNvPr id="3" name="圆角矩形 2"/>
            <p:cNvSpPr/>
            <p:nvPr/>
          </p:nvSpPr>
          <p:spPr>
            <a:xfrm>
              <a:off x="840" y="630"/>
              <a:ext cx="12720" cy="6840"/>
            </a:xfrm>
            <a:prstGeom prst="roundRect">
              <a:avLst/>
            </a:prstGeom>
            <a:solidFill>
              <a:schemeClr val="bg1"/>
            </a:solidFill>
            <a:ln w="254000">
              <a:solidFill>
                <a:srgbClr val="45A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13" name="Group 12">
            <a:extLst>
              <a:ext uri="{FF2B5EF4-FFF2-40B4-BE49-F238E27FC236}">
                <a16:creationId xmlns:a16="http://schemas.microsoft.com/office/drawing/2014/main" id="{104EB80E-9CE6-90BD-4862-10346308125C}"/>
              </a:ext>
            </a:extLst>
          </p:cNvPr>
          <p:cNvGrpSpPr/>
          <p:nvPr/>
        </p:nvGrpSpPr>
        <p:grpSpPr>
          <a:xfrm>
            <a:off x="792074" y="1820235"/>
            <a:ext cx="8702800" cy="3373897"/>
            <a:chOff x="4666576" y="3956891"/>
            <a:chExt cx="6748183" cy="2616134"/>
          </a:xfrm>
        </p:grpSpPr>
        <p:grpSp>
          <p:nvGrpSpPr>
            <p:cNvPr id="16" name="Group 15">
              <a:extLst>
                <a:ext uri="{FF2B5EF4-FFF2-40B4-BE49-F238E27FC236}">
                  <a16:creationId xmlns:a16="http://schemas.microsoft.com/office/drawing/2014/main" id="{5BCB9332-5DB3-D4C9-3D87-A575611633A0}"/>
                </a:ext>
              </a:extLst>
            </p:cNvPr>
            <p:cNvGrpSpPr/>
            <p:nvPr/>
          </p:nvGrpSpPr>
          <p:grpSpPr>
            <a:xfrm>
              <a:off x="4666576" y="3956891"/>
              <a:ext cx="6748183" cy="2616134"/>
              <a:chOff x="2800676" y="1394942"/>
              <a:chExt cx="6748183" cy="2616134"/>
            </a:xfrm>
          </p:grpSpPr>
          <p:sp>
            <p:nvSpPr>
              <p:cNvPr id="38" name="Rectangle: Rounded Corners 37">
                <a:extLst>
                  <a:ext uri="{FF2B5EF4-FFF2-40B4-BE49-F238E27FC236}">
                    <a16:creationId xmlns:a16="http://schemas.microsoft.com/office/drawing/2014/main" id="{0AF43C78-C7B8-6B37-F083-2D6CF45749EB}"/>
                  </a:ext>
                </a:extLst>
              </p:cNvPr>
              <p:cNvSpPr/>
              <p:nvPr/>
            </p:nvSpPr>
            <p:spPr>
              <a:xfrm>
                <a:off x="2800676" y="1637031"/>
                <a:ext cx="6748183" cy="2374045"/>
              </a:xfrm>
              <a:custGeom>
                <a:avLst/>
                <a:gdLst>
                  <a:gd name="connsiteX0" fmla="*/ 0 w 6748183"/>
                  <a:gd name="connsiteY0" fmla="*/ 478892 h 2374045"/>
                  <a:gd name="connsiteX1" fmla="*/ 478892 w 6748183"/>
                  <a:gd name="connsiteY1" fmla="*/ 0 h 2374045"/>
                  <a:gd name="connsiteX2" fmla="*/ 1064366 w 6748183"/>
                  <a:gd name="connsiteY2" fmla="*/ 0 h 2374045"/>
                  <a:gd name="connsiteX3" fmla="*/ 1534031 w 6748183"/>
                  <a:gd name="connsiteY3" fmla="*/ 0 h 2374045"/>
                  <a:gd name="connsiteX4" fmla="*/ 2061601 w 6748183"/>
                  <a:gd name="connsiteY4" fmla="*/ 0 h 2374045"/>
                  <a:gd name="connsiteX5" fmla="*/ 2820787 w 6748183"/>
                  <a:gd name="connsiteY5" fmla="*/ 0 h 2374045"/>
                  <a:gd name="connsiteX6" fmla="*/ 3290452 w 6748183"/>
                  <a:gd name="connsiteY6" fmla="*/ 0 h 2374045"/>
                  <a:gd name="connsiteX7" fmla="*/ 3760118 w 6748183"/>
                  <a:gd name="connsiteY7" fmla="*/ 0 h 2374045"/>
                  <a:gd name="connsiteX8" fmla="*/ 4229784 w 6748183"/>
                  <a:gd name="connsiteY8" fmla="*/ 0 h 2374045"/>
                  <a:gd name="connsiteX9" fmla="*/ 4873161 w 6748183"/>
                  <a:gd name="connsiteY9" fmla="*/ 0 h 2374045"/>
                  <a:gd name="connsiteX10" fmla="*/ 5516539 w 6748183"/>
                  <a:gd name="connsiteY10" fmla="*/ 0 h 2374045"/>
                  <a:gd name="connsiteX11" fmla="*/ 6269291 w 6748183"/>
                  <a:gd name="connsiteY11" fmla="*/ 0 h 2374045"/>
                  <a:gd name="connsiteX12" fmla="*/ 6748183 w 6748183"/>
                  <a:gd name="connsiteY12" fmla="*/ 478892 h 2374045"/>
                  <a:gd name="connsiteX13" fmla="*/ 6748183 w 6748183"/>
                  <a:gd name="connsiteY13" fmla="*/ 922654 h 2374045"/>
                  <a:gd name="connsiteX14" fmla="*/ 6748183 w 6748183"/>
                  <a:gd name="connsiteY14" fmla="*/ 1408903 h 2374045"/>
                  <a:gd name="connsiteX15" fmla="*/ 6748183 w 6748183"/>
                  <a:gd name="connsiteY15" fmla="*/ 1895153 h 2374045"/>
                  <a:gd name="connsiteX16" fmla="*/ 6269291 w 6748183"/>
                  <a:gd name="connsiteY16" fmla="*/ 2374045 h 2374045"/>
                  <a:gd name="connsiteX17" fmla="*/ 5568009 w 6748183"/>
                  <a:gd name="connsiteY17" fmla="*/ 2374045 h 2374045"/>
                  <a:gd name="connsiteX18" fmla="*/ 4982536 w 6748183"/>
                  <a:gd name="connsiteY18" fmla="*/ 2374045 h 2374045"/>
                  <a:gd name="connsiteX19" fmla="*/ 4454966 w 6748183"/>
                  <a:gd name="connsiteY19" fmla="*/ 2374045 h 2374045"/>
                  <a:gd name="connsiteX20" fmla="*/ 3985300 w 6748183"/>
                  <a:gd name="connsiteY20" fmla="*/ 2374045 h 2374045"/>
                  <a:gd name="connsiteX21" fmla="*/ 3226115 w 6748183"/>
                  <a:gd name="connsiteY21" fmla="*/ 2374045 h 2374045"/>
                  <a:gd name="connsiteX22" fmla="*/ 2582737 w 6748183"/>
                  <a:gd name="connsiteY22" fmla="*/ 2374045 h 2374045"/>
                  <a:gd name="connsiteX23" fmla="*/ 1997263 w 6748183"/>
                  <a:gd name="connsiteY23" fmla="*/ 2374045 h 2374045"/>
                  <a:gd name="connsiteX24" fmla="*/ 1295982 w 6748183"/>
                  <a:gd name="connsiteY24" fmla="*/ 2374045 h 2374045"/>
                  <a:gd name="connsiteX25" fmla="*/ 478892 w 6748183"/>
                  <a:gd name="connsiteY25" fmla="*/ 2374045 h 2374045"/>
                  <a:gd name="connsiteX26" fmla="*/ 0 w 6748183"/>
                  <a:gd name="connsiteY26" fmla="*/ 1895153 h 2374045"/>
                  <a:gd name="connsiteX27" fmla="*/ 0 w 6748183"/>
                  <a:gd name="connsiteY27" fmla="*/ 1451391 h 2374045"/>
                  <a:gd name="connsiteX28" fmla="*/ 0 w 6748183"/>
                  <a:gd name="connsiteY28" fmla="*/ 993467 h 2374045"/>
                  <a:gd name="connsiteX29" fmla="*/ 0 w 6748183"/>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748183" h="2374045" fill="none" extrusionOk="0">
                    <a:moveTo>
                      <a:pt x="0" y="478892"/>
                    </a:moveTo>
                    <a:cubicBezTo>
                      <a:pt x="-33932" y="205008"/>
                      <a:pt x="166216" y="53"/>
                      <a:pt x="478892" y="0"/>
                    </a:cubicBezTo>
                    <a:cubicBezTo>
                      <a:pt x="754308" y="24780"/>
                      <a:pt x="892335" y="20180"/>
                      <a:pt x="1064366" y="0"/>
                    </a:cubicBezTo>
                    <a:cubicBezTo>
                      <a:pt x="1236397" y="-20180"/>
                      <a:pt x="1415885" y="4140"/>
                      <a:pt x="1534031" y="0"/>
                    </a:cubicBezTo>
                    <a:cubicBezTo>
                      <a:pt x="1652177" y="-4140"/>
                      <a:pt x="1887330" y="-11975"/>
                      <a:pt x="2061601" y="0"/>
                    </a:cubicBezTo>
                    <a:cubicBezTo>
                      <a:pt x="2235872" y="11975"/>
                      <a:pt x="2567454" y="6285"/>
                      <a:pt x="2820787" y="0"/>
                    </a:cubicBezTo>
                    <a:cubicBezTo>
                      <a:pt x="3074120" y="-6285"/>
                      <a:pt x="3165046" y="21025"/>
                      <a:pt x="3290452" y="0"/>
                    </a:cubicBezTo>
                    <a:cubicBezTo>
                      <a:pt x="3415859" y="-21025"/>
                      <a:pt x="3660663" y="18711"/>
                      <a:pt x="3760118" y="0"/>
                    </a:cubicBezTo>
                    <a:cubicBezTo>
                      <a:pt x="3859573" y="-18711"/>
                      <a:pt x="4094288" y="-9390"/>
                      <a:pt x="4229784" y="0"/>
                    </a:cubicBezTo>
                    <a:cubicBezTo>
                      <a:pt x="4365280" y="9390"/>
                      <a:pt x="4611561" y="525"/>
                      <a:pt x="4873161" y="0"/>
                    </a:cubicBezTo>
                    <a:cubicBezTo>
                      <a:pt x="5134761" y="-525"/>
                      <a:pt x="5277608" y="-9581"/>
                      <a:pt x="5516539" y="0"/>
                    </a:cubicBezTo>
                    <a:cubicBezTo>
                      <a:pt x="5755470" y="9581"/>
                      <a:pt x="5906215" y="-32369"/>
                      <a:pt x="6269291" y="0"/>
                    </a:cubicBezTo>
                    <a:cubicBezTo>
                      <a:pt x="6540804" y="-15120"/>
                      <a:pt x="6757044" y="150941"/>
                      <a:pt x="6748183" y="478892"/>
                    </a:cubicBezTo>
                    <a:cubicBezTo>
                      <a:pt x="6736375" y="632193"/>
                      <a:pt x="6757290" y="745727"/>
                      <a:pt x="6748183" y="922654"/>
                    </a:cubicBezTo>
                    <a:cubicBezTo>
                      <a:pt x="6739076" y="1099581"/>
                      <a:pt x="6742143" y="1304638"/>
                      <a:pt x="6748183" y="1408903"/>
                    </a:cubicBezTo>
                    <a:cubicBezTo>
                      <a:pt x="6754223" y="1513168"/>
                      <a:pt x="6752158" y="1738021"/>
                      <a:pt x="6748183" y="1895153"/>
                    </a:cubicBezTo>
                    <a:cubicBezTo>
                      <a:pt x="6702196" y="2167025"/>
                      <a:pt x="6563102" y="2372166"/>
                      <a:pt x="6269291" y="2374045"/>
                    </a:cubicBezTo>
                    <a:cubicBezTo>
                      <a:pt x="5970789" y="2340024"/>
                      <a:pt x="5848681" y="2366008"/>
                      <a:pt x="5568009" y="2374045"/>
                    </a:cubicBezTo>
                    <a:cubicBezTo>
                      <a:pt x="5287337" y="2382082"/>
                      <a:pt x="5246876" y="2369309"/>
                      <a:pt x="4982536" y="2374045"/>
                    </a:cubicBezTo>
                    <a:cubicBezTo>
                      <a:pt x="4718196" y="2378781"/>
                      <a:pt x="4655716" y="2363885"/>
                      <a:pt x="4454966" y="2374045"/>
                    </a:cubicBezTo>
                    <a:cubicBezTo>
                      <a:pt x="4254216" y="2384206"/>
                      <a:pt x="4137227" y="2392013"/>
                      <a:pt x="3985300" y="2374045"/>
                    </a:cubicBezTo>
                    <a:cubicBezTo>
                      <a:pt x="3833373" y="2356077"/>
                      <a:pt x="3468417" y="2358443"/>
                      <a:pt x="3226115" y="2374045"/>
                    </a:cubicBezTo>
                    <a:cubicBezTo>
                      <a:pt x="2983813" y="2389647"/>
                      <a:pt x="2721920" y="2372109"/>
                      <a:pt x="2582737" y="2374045"/>
                    </a:cubicBezTo>
                    <a:cubicBezTo>
                      <a:pt x="2443554" y="2375981"/>
                      <a:pt x="2127086" y="2393624"/>
                      <a:pt x="1997263" y="2374045"/>
                    </a:cubicBezTo>
                    <a:cubicBezTo>
                      <a:pt x="1867440" y="2354466"/>
                      <a:pt x="1488175" y="2369595"/>
                      <a:pt x="1295982" y="2374045"/>
                    </a:cubicBezTo>
                    <a:cubicBezTo>
                      <a:pt x="1103789" y="2378495"/>
                      <a:pt x="790657" y="2378509"/>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6748183" h="2374045" stroke="0" extrusionOk="0">
                    <a:moveTo>
                      <a:pt x="0" y="478892"/>
                    </a:moveTo>
                    <a:cubicBezTo>
                      <a:pt x="1648" y="264812"/>
                      <a:pt x="242370" y="49968"/>
                      <a:pt x="478892" y="0"/>
                    </a:cubicBezTo>
                    <a:cubicBezTo>
                      <a:pt x="674414" y="-23427"/>
                      <a:pt x="851470" y="-4426"/>
                      <a:pt x="1180174" y="0"/>
                    </a:cubicBezTo>
                    <a:cubicBezTo>
                      <a:pt x="1508878" y="4426"/>
                      <a:pt x="1511820" y="12137"/>
                      <a:pt x="1707743" y="0"/>
                    </a:cubicBezTo>
                    <a:cubicBezTo>
                      <a:pt x="1903666" y="-12137"/>
                      <a:pt x="2070707" y="-16281"/>
                      <a:pt x="2235313" y="0"/>
                    </a:cubicBezTo>
                    <a:cubicBezTo>
                      <a:pt x="2399919" y="16281"/>
                      <a:pt x="2728205" y="14950"/>
                      <a:pt x="2936595" y="0"/>
                    </a:cubicBezTo>
                    <a:cubicBezTo>
                      <a:pt x="3144985" y="-14950"/>
                      <a:pt x="3302546" y="13214"/>
                      <a:pt x="3522068" y="0"/>
                    </a:cubicBezTo>
                    <a:cubicBezTo>
                      <a:pt x="3741590" y="-13214"/>
                      <a:pt x="3953293" y="-19141"/>
                      <a:pt x="4281254" y="0"/>
                    </a:cubicBezTo>
                    <a:cubicBezTo>
                      <a:pt x="4609215" y="19141"/>
                      <a:pt x="4886794" y="-25308"/>
                      <a:pt x="5040440" y="0"/>
                    </a:cubicBezTo>
                    <a:cubicBezTo>
                      <a:pt x="5194086" y="25308"/>
                      <a:pt x="5712744" y="-10941"/>
                      <a:pt x="6269291" y="0"/>
                    </a:cubicBezTo>
                    <a:cubicBezTo>
                      <a:pt x="6526141" y="-3430"/>
                      <a:pt x="6697683" y="213963"/>
                      <a:pt x="6748183" y="478892"/>
                    </a:cubicBezTo>
                    <a:cubicBezTo>
                      <a:pt x="6733437" y="687907"/>
                      <a:pt x="6747730" y="759322"/>
                      <a:pt x="6748183" y="950979"/>
                    </a:cubicBezTo>
                    <a:cubicBezTo>
                      <a:pt x="6748636" y="1142636"/>
                      <a:pt x="6755334" y="1295443"/>
                      <a:pt x="6748183" y="1423066"/>
                    </a:cubicBezTo>
                    <a:cubicBezTo>
                      <a:pt x="6741032" y="1550689"/>
                      <a:pt x="6749851" y="1672103"/>
                      <a:pt x="6748183" y="1895153"/>
                    </a:cubicBezTo>
                    <a:cubicBezTo>
                      <a:pt x="6777748" y="2163292"/>
                      <a:pt x="6536710" y="2388985"/>
                      <a:pt x="6269291" y="2374045"/>
                    </a:cubicBezTo>
                    <a:cubicBezTo>
                      <a:pt x="5970327" y="2362602"/>
                      <a:pt x="5867217" y="2394958"/>
                      <a:pt x="5568009" y="2374045"/>
                    </a:cubicBezTo>
                    <a:cubicBezTo>
                      <a:pt x="5268801" y="2353132"/>
                      <a:pt x="5259258" y="2347986"/>
                      <a:pt x="4982536" y="2374045"/>
                    </a:cubicBezTo>
                    <a:cubicBezTo>
                      <a:pt x="4705814" y="2400104"/>
                      <a:pt x="4636173" y="2397682"/>
                      <a:pt x="4397062" y="2374045"/>
                    </a:cubicBezTo>
                    <a:cubicBezTo>
                      <a:pt x="4157951" y="2350408"/>
                      <a:pt x="3956158" y="2367440"/>
                      <a:pt x="3637876" y="2374045"/>
                    </a:cubicBezTo>
                    <a:cubicBezTo>
                      <a:pt x="3319594" y="2380650"/>
                      <a:pt x="3272829" y="2380541"/>
                      <a:pt x="2936595" y="2374045"/>
                    </a:cubicBezTo>
                    <a:cubicBezTo>
                      <a:pt x="2600361" y="2367549"/>
                      <a:pt x="2543768" y="2395650"/>
                      <a:pt x="2351121" y="2374045"/>
                    </a:cubicBezTo>
                    <a:cubicBezTo>
                      <a:pt x="2158474" y="2352440"/>
                      <a:pt x="1986013" y="2367774"/>
                      <a:pt x="1823551" y="2374045"/>
                    </a:cubicBezTo>
                    <a:cubicBezTo>
                      <a:pt x="1661089" y="2380317"/>
                      <a:pt x="1481848" y="2382460"/>
                      <a:pt x="1295982" y="2374045"/>
                    </a:cubicBezTo>
                    <a:cubicBezTo>
                      <a:pt x="1110116" y="2365630"/>
                      <a:pt x="821485" y="2413721"/>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libri"/>
                    <a:ea typeface="+mn-ea"/>
                    <a:cs typeface="+mn-cs"/>
                  </a:rPr>
                  <a:t>1.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4400" b="0" i="0" u="none" strike="noStrike" kern="1200" cap="none" spc="0" normalizeH="0" baseline="0" noProof="0" dirty="0">
                    <a:ln>
                      <a:noFill/>
                    </a:ln>
                    <a:solidFill>
                      <a:srgbClr val="000000"/>
                    </a:solidFill>
                    <a:effectLst/>
                    <a:uLnTx/>
                    <a:uFillTx/>
                    <a:latin typeface="Calibri"/>
                    <a:ea typeface="+mn-ea"/>
                    <a:cs typeface="+mn-cs"/>
                  </a:rPr>
                  <a:t>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đúng</a:t>
                </a:r>
                <a:r>
                  <a:rPr kumimoji="0" lang="en-US" sz="4400" b="0" i="0" u="none" strike="noStrike" kern="1200" cap="none" spc="0" normalizeH="0" baseline="0" noProof="0" dirty="0">
                    <a:ln>
                      <a:noFill/>
                    </a:ln>
                    <a:solidFill>
                      <a:srgbClr val="000000"/>
                    </a:solidFill>
                    <a:effectLst/>
                    <a:uLnTx/>
                    <a:uFillTx/>
                    <a:latin typeface="Calibri"/>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libri"/>
                    <a:ea typeface="+mn-ea"/>
                    <a:cs typeface="+mn-cs"/>
                  </a:rPr>
                  <a:t>2.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4400" b="0" i="0" u="none" strike="noStrike" kern="1200" cap="none" spc="0" normalizeH="0" baseline="0" noProof="0" dirty="0">
                    <a:ln>
                      <a:noFill/>
                    </a:ln>
                    <a:solidFill>
                      <a:srgbClr val="000000"/>
                    </a:solidFill>
                    <a:effectLst/>
                    <a:uLnTx/>
                    <a:uFillTx/>
                    <a:latin typeface="Calibri"/>
                    <a:ea typeface="+mn-ea"/>
                    <a:cs typeface="+mn-cs"/>
                  </a:rPr>
                  <a:t> to,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rõ</a:t>
                </a:r>
                <a:r>
                  <a:rPr kumimoji="0" lang="en-US" sz="4400" b="0" i="0" u="none" strike="noStrike" kern="1200" cap="none" spc="0" normalizeH="0" baseline="0" noProof="0" dirty="0">
                    <a:ln>
                      <a:noFill/>
                    </a:ln>
                    <a:solidFill>
                      <a:srgbClr val="000000"/>
                    </a:solidFill>
                    <a:effectLst/>
                    <a:uLnTx/>
                    <a:uFillTx/>
                    <a:latin typeface="Calibri"/>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libri"/>
                    <a:ea typeface="+mn-ea"/>
                    <a:cs typeface="+mn-cs"/>
                  </a:rPr>
                  <a:t>3.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4400" b="0" i="0" u="none" strike="noStrike" kern="1200" cap="none" spc="0" normalizeH="0" baseline="0" noProof="0" dirty="0">
                    <a:ln>
                      <a:noFill/>
                    </a:ln>
                    <a:solidFill>
                      <a:srgbClr val="000000"/>
                    </a:solidFill>
                    <a:effectLst/>
                    <a:uLnTx/>
                    <a:uFillTx/>
                    <a:latin typeface="Calibri"/>
                    <a:ea typeface="+mn-ea"/>
                    <a:cs typeface="+mn-cs"/>
                  </a:rPr>
                  <a:t>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ngắt</a:t>
                </a:r>
                <a:r>
                  <a:rPr kumimoji="0" lang="en-US" sz="4400" b="0" i="0" u="none" strike="noStrike" kern="1200" cap="none" spc="0" normalizeH="0" baseline="0" noProof="0" dirty="0">
                    <a:ln>
                      <a:noFill/>
                    </a:ln>
                    <a:solidFill>
                      <a:srgbClr val="000000"/>
                    </a:solidFill>
                    <a:effectLst/>
                    <a:uLnTx/>
                    <a:uFillTx/>
                    <a:latin typeface="Calibri"/>
                    <a:ea typeface="+mn-ea"/>
                    <a:cs typeface="+mn-cs"/>
                  </a:rPr>
                  <a:t>,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nghỉ</a:t>
                </a:r>
                <a:r>
                  <a:rPr kumimoji="0" lang="en-US" sz="4400" b="0" i="0" u="none" strike="noStrike" kern="1200" cap="none" spc="0" normalizeH="0" baseline="0" noProof="0" dirty="0">
                    <a:ln>
                      <a:noFill/>
                    </a:ln>
                    <a:solidFill>
                      <a:srgbClr val="000000"/>
                    </a:solidFill>
                    <a:effectLst/>
                    <a:uLnTx/>
                    <a:uFillTx/>
                    <a:latin typeface="Calibri"/>
                    <a:ea typeface="+mn-ea"/>
                    <a:cs typeface="+mn-cs"/>
                  </a:rPr>
                  <a:t>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đúng</a:t>
                </a:r>
                <a:r>
                  <a:rPr kumimoji="0" lang="en-US" sz="4400" b="0" i="0" u="none" strike="noStrike" kern="1200" cap="none" spc="0" normalizeH="0" baseline="0" noProof="0" dirty="0">
                    <a:ln>
                      <a:noFill/>
                    </a:ln>
                    <a:solidFill>
                      <a:srgbClr val="000000"/>
                    </a:solidFill>
                    <a:effectLst/>
                    <a:uLnTx/>
                    <a:uFillTx/>
                    <a:latin typeface="Calibri"/>
                    <a:ea typeface="+mn-ea"/>
                    <a:cs typeface="+mn-cs"/>
                  </a:rPr>
                  <a:t>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chỗ</a:t>
                </a:r>
                <a:r>
                  <a:rPr kumimoji="0" lang="en-US" sz="4400" b="0" i="0" u="none" strike="noStrike" kern="1200" cap="none" spc="0" normalizeH="0" baseline="0" noProof="0" dirty="0">
                    <a:ln>
                      <a:noFill/>
                    </a:ln>
                    <a:solidFill>
                      <a:srgbClr val="000000"/>
                    </a:solidFill>
                    <a:effectLst/>
                    <a:uLnTx/>
                    <a:uFillTx/>
                    <a:latin typeface="Calibri"/>
                    <a:ea typeface="+mn-ea"/>
                    <a:cs typeface="+mn-cs"/>
                  </a:rPr>
                  <a:t>.</a:t>
                </a:r>
              </a:p>
            </p:txBody>
          </p:sp>
          <p:sp>
            <p:nvSpPr>
              <p:cNvPr id="39" name="Rectangle: Rounded Corners 38">
                <a:extLst>
                  <a:ext uri="{FF2B5EF4-FFF2-40B4-BE49-F238E27FC236}">
                    <a16:creationId xmlns:a16="http://schemas.microsoft.com/office/drawing/2014/main" id="{79B0E560-BBEF-B4C5-32EF-BAF5F9EC9E40}"/>
                  </a:ext>
                </a:extLst>
              </p:cNvPr>
              <p:cNvSpPr/>
              <p:nvPr/>
            </p:nvSpPr>
            <p:spPr>
              <a:xfrm>
                <a:off x="4025243" y="1394942"/>
                <a:ext cx="4621427" cy="657543"/>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Tiêu</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chí</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đánh</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giá</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endParaRPr>
              </a:p>
            </p:txBody>
          </p:sp>
        </p:grpSp>
        <p:pic>
          <p:nvPicPr>
            <p:cNvPr id="20" name="Picture 19">
              <a:extLst>
                <a:ext uri="{FF2B5EF4-FFF2-40B4-BE49-F238E27FC236}">
                  <a16:creationId xmlns:a16="http://schemas.microsoft.com/office/drawing/2014/main" id="{8AC585B4-963A-8C76-F467-CB54EF520FCC}"/>
                </a:ext>
              </a:extLst>
            </p:cNvPr>
            <p:cNvPicPr>
              <a:picLocks noChangeAspect="1"/>
            </p:cNvPicPr>
            <p:nvPr/>
          </p:nvPicPr>
          <p:blipFill>
            <a:blip r:embed="rId6"/>
            <a:stretch>
              <a:fillRect/>
            </a:stretch>
          </p:blipFill>
          <p:spPr>
            <a:xfrm>
              <a:off x="7470944" y="4801718"/>
              <a:ext cx="469963" cy="469963"/>
            </a:xfrm>
            <a:prstGeom prst="rect">
              <a:avLst/>
            </a:prstGeom>
          </p:spPr>
        </p:pic>
        <p:pic>
          <p:nvPicPr>
            <p:cNvPr id="21" name="Picture 20">
              <a:extLst>
                <a:ext uri="{FF2B5EF4-FFF2-40B4-BE49-F238E27FC236}">
                  <a16:creationId xmlns:a16="http://schemas.microsoft.com/office/drawing/2014/main" id="{D9971C9D-3534-3A10-7CD6-7B0577B3DB55}"/>
                </a:ext>
              </a:extLst>
            </p:cNvPr>
            <p:cNvPicPr>
              <a:picLocks noChangeAspect="1"/>
            </p:cNvPicPr>
            <p:nvPr/>
          </p:nvPicPr>
          <p:blipFill>
            <a:blip r:embed="rId7"/>
            <a:stretch>
              <a:fillRect/>
            </a:stretch>
          </p:blipFill>
          <p:spPr>
            <a:xfrm>
              <a:off x="6914270" y="4801718"/>
              <a:ext cx="469963" cy="469963"/>
            </a:xfrm>
            <a:prstGeom prst="rect">
              <a:avLst/>
            </a:prstGeom>
          </p:spPr>
        </p:pic>
        <p:pic>
          <p:nvPicPr>
            <p:cNvPr id="22" name="Picture 21">
              <a:extLst>
                <a:ext uri="{FF2B5EF4-FFF2-40B4-BE49-F238E27FC236}">
                  <a16:creationId xmlns:a16="http://schemas.microsoft.com/office/drawing/2014/main" id="{49E53852-2039-F33B-0EC0-F3431DFCAEB6}"/>
                </a:ext>
              </a:extLst>
            </p:cNvPr>
            <p:cNvPicPr>
              <a:picLocks noChangeAspect="1"/>
            </p:cNvPicPr>
            <p:nvPr/>
          </p:nvPicPr>
          <p:blipFill>
            <a:blip r:embed="rId8"/>
            <a:stretch>
              <a:fillRect/>
            </a:stretch>
          </p:blipFill>
          <p:spPr>
            <a:xfrm>
              <a:off x="8027618" y="4801718"/>
              <a:ext cx="469963" cy="469963"/>
            </a:xfrm>
            <a:prstGeom prst="rect">
              <a:avLst/>
            </a:prstGeom>
          </p:spPr>
        </p:pic>
        <p:pic>
          <p:nvPicPr>
            <p:cNvPr id="24" name="Picture 23">
              <a:extLst>
                <a:ext uri="{FF2B5EF4-FFF2-40B4-BE49-F238E27FC236}">
                  <a16:creationId xmlns:a16="http://schemas.microsoft.com/office/drawing/2014/main" id="{4841B3C3-5768-4358-D7B1-E97A28BBE66F}"/>
                </a:ext>
              </a:extLst>
            </p:cNvPr>
            <p:cNvPicPr>
              <a:picLocks noChangeAspect="1"/>
            </p:cNvPicPr>
            <p:nvPr/>
          </p:nvPicPr>
          <p:blipFill>
            <a:blip r:embed="rId6"/>
            <a:stretch>
              <a:fillRect/>
            </a:stretch>
          </p:blipFill>
          <p:spPr>
            <a:xfrm>
              <a:off x="7792636" y="5402382"/>
              <a:ext cx="469963" cy="469963"/>
            </a:xfrm>
            <a:prstGeom prst="rect">
              <a:avLst/>
            </a:prstGeom>
          </p:spPr>
        </p:pic>
        <p:pic>
          <p:nvPicPr>
            <p:cNvPr id="31" name="Picture 30">
              <a:extLst>
                <a:ext uri="{FF2B5EF4-FFF2-40B4-BE49-F238E27FC236}">
                  <a16:creationId xmlns:a16="http://schemas.microsoft.com/office/drawing/2014/main" id="{4EC4510D-5D00-6B6D-9777-705DE87D4E58}"/>
                </a:ext>
              </a:extLst>
            </p:cNvPr>
            <p:cNvPicPr>
              <a:picLocks noChangeAspect="1"/>
            </p:cNvPicPr>
            <p:nvPr/>
          </p:nvPicPr>
          <p:blipFill>
            <a:blip r:embed="rId7"/>
            <a:stretch>
              <a:fillRect/>
            </a:stretch>
          </p:blipFill>
          <p:spPr>
            <a:xfrm>
              <a:off x="7235962" y="5402382"/>
              <a:ext cx="469963" cy="469963"/>
            </a:xfrm>
            <a:prstGeom prst="rect">
              <a:avLst/>
            </a:prstGeom>
          </p:spPr>
        </p:pic>
        <p:pic>
          <p:nvPicPr>
            <p:cNvPr id="34" name="Picture 33">
              <a:extLst>
                <a:ext uri="{FF2B5EF4-FFF2-40B4-BE49-F238E27FC236}">
                  <a16:creationId xmlns:a16="http://schemas.microsoft.com/office/drawing/2014/main" id="{C0079DA9-9400-7B72-DEFB-051B09424CAE}"/>
                </a:ext>
              </a:extLst>
            </p:cNvPr>
            <p:cNvPicPr>
              <a:picLocks noChangeAspect="1"/>
            </p:cNvPicPr>
            <p:nvPr/>
          </p:nvPicPr>
          <p:blipFill>
            <a:blip r:embed="rId8"/>
            <a:stretch>
              <a:fillRect/>
            </a:stretch>
          </p:blipFill>
          <p:spPr>
            <a:xfrm>
              <a:off x="8349310" y="5402382"/>
              <a:ext cx="469963" cy="469963"/>
            </a:xfrm>
            <a:prstGeom prst="rect">
              <a:avLst/>
            </a:prstGeom>
          </p:spPr>
        </p:pic>
        <p:pic>
          <p:nvPicPr>
            <p:cNvPr id="35" name="Picture 34">
              <a:extLst>
                <a:ext uri="{FF2B5EF4-FFF2-40B4-BE49-F238E27FC236}">
                  <a16:creationId xmlns:a16="http://schemas.microsoft.com/office/drawing/2014/main" id="{EF4DE2A4-E2F8-02C0-009F-0177C4F07C81}"/>
                </a:ext>
              </a:extLst>
            </p:cNvPr>
            <p:cNvPicPr>
              <a:picLocks noChangeAspect="1"/>
            </p:cNvPicPr>
            <p:nvPr/>
          </p:nvPicPr>
          <p:blipFill>
            <a:blip r:embed="rId6"/>
            <a:stretch>
              <a:fillRect/>
            </a:stretch>
          </p:blipFill>
          <p:spPr>
            <a:xfrm>
              <a:off x="10173054" y="5950807"/>
              <a:ext cx="469963" cy="469963"/>
            </a:xfrm>
            <a:prstGeom prst="rect">
              <a:avLst/>
            </a:prstGeom>
          </p:spPr>
        </p:pic>
        <p:pic>
          <p:nvPicPr>
            <p:cNvPr id="36" name="Picture 35">
              <a:extLst>
                <a:ext uri="{FF2B5EF4-FFF2-40B4-BE49-F238E27FC236}">
                  <a16:creationId xmlns:a16="http://schemas.microsoft.com/office/drawing/2014/main" id="{6BB69874-6B6C-62A5-B675-BE9F76CEFAB8}"/>
                </a:ext>
              </a:extLst>
            </p:cNvPr>
            <p:cNvPicPr>
              <a:picLocks noChangeAspect="1"/>
            </p:cNvPicPr>
            <p:nvPr/>
          </p:nvPicPr>
          <p:blipFill>
            <a:blip r:embed="rId7"/>
            <a:stretch>
              <a:fillRect/>
            </a:stretch>
          </p:blipFill>
          <p:spPr>
            <a:xfrm>
              <a:off x="9616380" y="5950807"/>
              <a:ext cx="469963" cy="469963"/>
            </a:xfrm>
            <a:prstGeom prst="rect">
              <a:avLst/>
            </a:prstGeom>
          </p:spPr>
        </p:pic>
        <p:pic>
          <p:nvPicPr>
            <p:cNvPr id="37" name="Picture 36">
              <a:extLst>
                <a:ext uri="{FF2B5EF4-FFF2-40B4-BE49-F238E27FC236}">
                  <a16:creationId xmlns:a16="http://schemas.microsoft.com/office/drawing/2014/main" id="{D5327F84-5BB5-AE75-9F73-4CE361D4702F}"/>
                </a:ext>
              </a:extLst>
            </p:cNvPr>
            <p:cNvPicPr>
              <a:picLocks noChangeAspect="1"/>
            </p:cNvPicPr>
            <p:nvPr/>
          </p:nvPicPr>
          <p:blipFill>
            <a:blip r:embed="rId8"/>
            <a:stretch>
              <a:fillRect/>
            </a:stretch>
          </p:blipFill>
          <p:spPr>
            <a:xfrm>
              <a:off x="10729728" y="5950807"/>
              <a:ext cx="469963" cy="469963"/>
            </a:xfrm>
            <a:prstGeom prst="rect">
              <a:avLst/>
            </a:prstGeom>
          </p:spPr>
        </p:pic>
      </p:grpSp>
      <p:pic>
        <p:nvPicPr>
          <p:cNvPr id="40" name="Picture 2" descr="HD wallpaper: Cartoon Kids Music, illustration of four children playing  instruments while walking on sand | Wallpaper Flare">
            <a:extLst>
              <a:ext uri="{FF2B5EF4-FFF2-40B4-BE49-F238E27FC236}">
                <a16:creationId xmlns:a16="http://schemas.microsoft.com/office/drawing/2014/main" id="{DF70BBCB-AA24-9F7A-B6EA-B7F2BCE86E76}"/>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8710" l="9677" r="94758">
                        <a14:foregroundMark x1="43145" y1="99032" x2="45161" y2="92903"/>
                        <a14:foregroundMark x1="69960" y1="49355" x2="69960" y2="56774"/>
                        <a14:foregroundMark x1="87500" y1="50968" x2="88710" y2="54516"/>
                        <a14:foregroundMark x1="87500" y1="64516" x2="87500" y2="69677"/>
                        <a14:foregroundMark x1="85887" y1="66452" x2="85887" y2="67097"/>
                        <a14:foregroundMark x1="85887" y1="62258" x2="85887" y2="66452"/>
                        <a14:foregroundMark x1="86089" y1="51613" x2="85081" y2="51613"/>
                        <a14:foregroundMark x1="71573" y1="49032" x2="71573" y2="49032"/>
                        <a14:foregroundMark x1="65524" y1="79032" x2="65524" y2="82903"/>
                        <a14:foregroundMark x1="78024" y1="75161" x2="78024" y2="78387"/>
                        <a14:foregroundMark x1="80040" y1="77419" x2="80040" y2="77419"/>
                        <a14:foregroundMark x1="85484" y1="69032" x2="85484" y2="69032"/>
                        <a14:backgroundMark x1="11694" y1="48387" x2="27016" y2="48387"/>
                        <a14:backgroundMark x1="27823" y1="40645" x2="403" y2="83548"/>
                        <a14:backgroundMark x1="11694" y1="68710" x2="36492" y2="76452"/>
                        <a14:backgroundMark x1="34274" y1="68710" x2="32863" y2="75161"/>
                        <a14:backgroundMark x1="37500" y1="66452" x2="37500" y2="66452"/>
                        <a14:backgroundMark x1="37500" y1="66452" x2="37500" y2="66452"/>
                        <a14:backgroundMark x1="37702" y1="68065" x2="40927" y2="68065"/>
                        <a14:backgroundMark x1="53226" y1="65484" x2="54234" y2="68710"/>
                        <a14:backgroundMark x1="27823" y1="64839" x2="34476" y2="64839"/>
                        <a14:backgroundMark x1="28024" y1="37097" x2="33266" y2="50000"/>
                        <a14:backgroundMark x1="83266" y1="66452" x2="83266" y2="66452"/>
                        <a14:backgroundMark x1="86694" y1="71290" x2="86694" y2="71290"/>
                        <a14:backgroundMark x1="95161" y1="57097" x2="95565" y2="72581"/>
                      </a14:backgroundRemoval>
                    </a14:imgEffect>
                  </a14:imgLayer>
                </a14:imgProps>
              </a:ext>
              <a:ext uri="{28A0092B-C50C-407E-A947-70E740481C1C}">
                <a14:useLocalDpi xmlns:a14="http://schemas.microsoft.com/office/drawing/2010/main" val="0"/>
              </a:ext>
            </a:extLst>
          </a:blip>
          <a:srcRect/>
          <a:stretch>
            <a:fillRect/>
          </a:stretch>
        </p:blipFill>
        <p:spPr bwMode="auto">
          <a:xfrm>
            <a:off x="7570381" y="3739132"/>
            <a:ext cx="4990189" cy="311886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0">
            <a:extLst>
              <a:ext uri="{FF2B5EF4-FFF2-40B4-BE49-F238E27FC236}">
                <a16:creationId xmlns:a16="http://schemas.microsoft.com/office/drawing/2014/main" id="{4016E879-33DB-5C29-3933-E801CDA1211C}"/>
              </a:ext>
            </a:extLst>
          </p:cNvPr>
          <p:cNvPicPr>
            <a:picLocks noChangeAspect="1"/>
          </p:cNvPicPr>
          <p:nvPr/>
        </p:nvPicPr>
        <p:blipFill>
          <a:blip r:embed="rId11"/>
          <a:stretch>
            <a:fillRect/>
          </a:stretch>
        </p:blipFill>
        <p:spPr>
          <a:xfrm>
            <a:off x="1755093" y="512737"/>
            <a:ext cx="7895004" cy="835224"/>
          </a:xfrm>
          <a:prstGeom prst="rect">
            <a:avLst/>
          </a:prstGeom>
        </p:spPr>
      </p:pic>
    </p:spTree>
    <p:extLst>
      <p:ext uri="{BB962C8B-B14F-4D97-AF65-F5344CB8AC3E}">
        <p14:creationId xmlns:p14="http://schemas.microsoft.com/office/powerpoint/2010/main" val="1481402077"/>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14:bounceEnd="66000">
                                          <p:cBhvr additive="base">
                                            <p:cTn id="7" dur="1000" fill="hold"/>
                                            <p:tgtEl>
                                              <p:spTgt spid="13"/>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ppt_x"/>
                                              </p:val>
                                            </p:tav>
                                            <p:tav tm="100000">
                                              <p:val>
                                                <p:strVal val="#ppt_x"/>
                                              </p:val>
                                            </p:tav>
                                          </p:tavLst>
                                        </p:anim>
                                        <p:anim calcmode="lin" valueType="num">
                                          <p:cBhvr additive="base">
                                            <p:cTn id="8"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B8B6F1F7-5FC0-4CF6-F88C-85463D40F2D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1301" y="1981201"/>
            <a:ext cx="3550585" cy="3867751"/>
          </a:xfrm>
          <a:prstGeom prst="rect">
            <a:avLst/>
          </a:prstGeom>
        </p:spPr>
      </p:pic>
      <p:sp>
        <p:nvSpPr>
          <p:cNvPr id="5" name="Rectangle: Rounded Corners 4">
            <a:extLst>
              <a:ext uri="{FF2B5EF4-FFF2-40B4-BE49-F238E27FC236}">
                <a16:creationId xmlns:a16="http://schemas.microsoft.com/office/drawing/2014/main" id="{47BD6A52-E8E5-DFB4-8BE4-EBF52EAADB34}"/>
              </a:ext>
            </a:extLst>
          </p:cNvPr>
          <p:cNvSpPr/>
          <p:nvPr/>
        </p:nvSpPr>
        <p:spPr>
          <a:xfrm>
            <a:off x="5116288" y="685801"/>
            <a:ext cx="6890657" cy="5921828"/>
          </a:xfrm>
          <a:custGeom>
            <a:avLst/>
            <a:gdLst>
              <a:gd name="connsiteX0" fmla="*/ 0 w 6890657"/>
              <a:gd name="connsiteY0" fmla="*/ 986991 h 5921828"/>
              <a:gd name="connsiteX1" fmla="*/ 986991 w 6890657"/>
              <a:gd name="connsiteY1" fmla="*/ 0 h 5921828"/>
              <a:gd name="connsiteX2" fmla="*/ 1631622 w 6890657"/>
              <a:gd name="connsiteY2" fmla="*/ 0 h 5921828"/>
              <a:gd name="connsiteX3" fmla="*/ 2079585 w 6890657"/>
              <a:gd name="connsiteY3" fmla="*/ 0 h 5921828"/>
              <a:gd name="connsiteX4" fmla="*/ 2576716 w 6890657"/>
              <a:gd name="connsiteY4" fmla="*/ 0 h 5921828"/>
              <a:gd name="connsiteX5" fmla="*/ 3073846 w 6890657"/>
              <a:gd name="connsiteY5" fmla="*/ 0 h 5921828"/>
              <a:gd name="connsiteX6" fmla="*/ 3718477 w 6890657"/>
              <a:gd name="connsiteY6" fmla="*/ 0 h 5921828"/>
              <a:gd name="connsiteX7" fmla="*/ 4264774 w 6890657"/>
              <a:gd name="connsiteY7" fmla="*/ 0 h 5921828"/>
              <a:gd name="connsiteX8" fmla="*/ 4909405 w 6890657"/>
              <a:gd name="connsiteY8" fmla="*/ 0 h 5921828"/>
              <a:gd name="connsiteX9" fmla="*/ 5357369 w 6890657"/>
              <a:gd name="connsiteY9" fmla="*/ 0 h 5921828"/>
              <a:gd name="connsiteX10" fmla="*/ 5903666 w 6890657"/>
              <a:gd name="connsiteY10" fmla="*/ 0 h 5921828"/>
              <a:gd name="connsiteX11" fmla="*/ 6890657 w 6890657"/>
              <a:gd name="connsiteY11" fmla="*/ 986991 h 5921828"/>
              <a:gd name="connsiteX12" fmla="*/ 6890657 w 6890657"/>
              <a:gd name="connsiteY12" fmla="*/ 1590447 h 5921828"/>
              <a:gd name="connsiteX13" fmla="*/ 6890657 w 6890657"/>
              <a:gd name="connsiteY13" fmla="*/ 2233382 h 5921828"/>
              <a:gd name="connsiteX14" fmla="*/ 6890657 w 6890657"/>
              <a:gd name="connsiteY14" fmla="*/ 2797360 h 5921828"/>
              <a:gd name="connsiteX15" fmla="*/ 6890657 w 6890657"/>
              <a:gd name="connsiteY15" fmla="*/ 3400817 h 5921828"/>
              <a:gd name="connsiteX16" fmla="*/ 6890657 w 6890657"/>
              <a:gd name="connsiteY16" fmla="*/ 3846359 h 5921828"/>
              <a:gd name="connsiteX17" fmla="*/ 6890657 w 6890657"/>
              <a:gd name="connsiteY17" fmla="*/ 4934837 h 5921828"/>
              <a:gd name="connsiteX18" fmla="*/ 5903666 w 6890657"/>
              <a:gd name="connsiteY18" fmla="*/ 5921828 h 5921828"/>
              <a:gd name="connsiteX19" fmla="*/ 5308202 w 6890657"/>
              <a:gd name="connsiteY19" fmla="*/ 5921828 h 5921828"/>
              <a:gd name="connsiteX20" fmla="*/ 4712738 w 6890657"/>
              <a:gd name="connsiteY20" fmla="*/ 5921828 h 5921828"/>
              <a:gd name="connsiteX21" fmla="*/ 4117274 w 6890657"/>
              <a:gd name="connsiteY21" fmla="*/ 5921828 h 5921828"/>
              <a:gd name="connsiteX22" fmla="*/ 3669310 w 6890657"/>
              <a:gd name="connsiteY22" fmla="*/ 5921828 h 5921828"/>
              <a:gd name="connsiteX23" fmla="*/ 3024680 w 6890657"/>
              <a:gd name="connsiteY23" fmla="*/ 5921828 h 5921828"/>
              <a:gd name="connsiteX24" fmla="*/ 2576716 w 6890657"/>
              <a:gd name="connsiteY24" fmla="*/ 5921828 h 5921828"/>
              <a:gd name="connsiteX25" fmla="*/ 2177919 w 6890657"/>
              <a:gd name="connsiteY25" fmla="*/ 5921828 h 5921828"/>
              <a:gd name="connsiteX26" fmla="*/ 1582455 w 6890657"/>
              <a:gd name="connsiteY26" fmla="*/ 5921828 h 5921828"/>
              <a:gd name="connsiteX27" fmla="*/ 986991 w 6890657"/>
              <a:gd name="connsiteY27" fmla="*/ 5921828 h 5921828"/>
              <a:gd name="connsiteX28" fmla="*/ 0 w 6890657"/>
              <a:gd name="connsiteY28" fmla="*/ 4934837 h 5921828"/>
              <a:gd name="connsiteX29" fmla="*/ 0 w 6890657"/>
              <a:gd name="connsiteY29" fmla="*/ 4291902 h 5921828"/>
              <a:gd name="connsiteX30" fmla="*/ 0 w 6890657"/>
              <a:gd name="connsiteY30" fmla="*/ 3806881 h 5921828"/>
              <a:gd name="connsiteX31" fmla="*/ 0 w 6890657"/>
              <a:gd name="connsiteY31" fmla="*/ 3203425 h 5921828"/>
              <a:gd name="connsiteX32" fmla="*/ 0 w 6890657"/>
              <a:gd name="connsiteY32" fmla="*/ 2599968 h 5921828"/>
              <a:gd name="connsiteX33" fmla="*/ 0 w 6890657"/>
              <a:gd name="connsiteY33" fmla="*/ 2075469 h 5921828"/>
              <a:gd name="connsiteX34" fmla="*/ 0 w 6890657"/>
              <a:gd name="connsiteY34" fmla="*/ 1472012 h 5921828"/>
              <a:gd name="connsiteX35" fmla="*/ 0 w 6890657"/>
              <a:gd name="connsiteY35" fmla="*/ 986991 h 5921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890657" h="5921828" fill="none" extrusionOk="0">
                <a:moveTo>
                  <a:pt x="0" y="986991"/>
                </a:moveTo>
                <a:cubicBezTo>
                  <a:pt x="-2307" y="554568"/>
                  <a:pt x="438153" y="-37455"/>
                  <a:pt x="986991" y="0"/>
                </a:cubicBezTo>
                <a:cubicBezTo>
                  <a:pt x="1269516" y="-40754"/>
                  <a:pt x="1329144" y="23749"/>
                  <a:pt x="1631622" y="0"/>
                </a:cubicBezTo>
                <a:cubicBezTo>
                  <a:pt x="1934100" y="-23749"/>
                  <a:pt x="1887744" y="22251"/>
                  <a:pt x="2079585" y="0"/>
                </a:cubicBezTo>
                <a:cubicBezTo>
                  <a:pt x="2271426" y="-22251"/>
                  <a:pt x="2369622" y="24182"/>
                  <a:pt x="2576716" y="0"/>
                </a:cubicBezTo>
                <a:cubicBezTo>
                  <a:pt x="2783810" y="-24182"/>
                  <a:pt x="2912789" y="33442"/>
                  <a:pt x="3073846" y="0"/>
                </a:cubicBezTo>
                <a:cubicBezTo>
                  <a:pt x="3234903" y="-33442"/>
                  <a:pt x="3409027" y="75455"/>
                  <a:pt x="3718477" y="0"/>
                </a:cubicBezTo>
                <a:cubicBezTo>
                  <a:pt x="4027927" y="-75455"/>
                  <a:pt x="4103642" y="46594"/>
                  <a:pt x="4264774" y="0"/>
                </a:cubicBezTo>
                <a:cubicBezTo>
                  <a:pt x="4425906" y="-46594"/>
                  <a:pt x="4683965" y="14647"/>
                  <a:pt x="4909405" y="0"/>
                </a:cubicBezTo>
                <a:cubicBezTo>
                  <a:pt x="5134845" y="-14647"/>
                  <a:pt x="5265480" y="41940"/>
                  <a:pt x="5357369" y="0"/>
                </a:cubicBezTo>
                <a:cubicBezTo>
                  <a:pt x="5449258" y="-41940"/>
                  <a:pt x="5732285" y="3293"/>
                  <a:pt x="5903666" y="0"/>
                </a:cubicBezTo>
                <a:cubicBezTo>
                  <a:pt x="6314203" y="53132"/>
                  <a:pt x="6860893" y="445024"/>
                  <a:pt x="6890657" y="986991"/>
                </a:cubicBezTo>
                <a:cubicBezTo>
                  <a:pt x="6917813" y="1173935"/>
                  <a:pt x="6877340" y="1360709"/>
                  <a:pt x="6890657" y="1590447"/>
                </a:cubicBezTo>
                <a:cubicBezTo>
                  <a:pt x="6903974" y="1820185"/>
                  <a:pt x="6881367" y="2092886"/>
                  <a:pt x="6890657" y="2233382"/>
                </a:cubicBezTo>
                <a:cubicBezTo>
                  <a:pt x="6899947" y="2373878"/>
                  <a:pt x="6883233" y="2598998"/>
                  <a:pt x="6890657" y="2797360"/>
                </a:cubicBezTo>
                <a:cubicBezTo>
                  <a:pt x="6898081" y="2995722"/>
                  <a:pt x="6825431" y="3256557"/>
                  <a:pt x="6890657" y="3400817"/>
                </a:cubicBezTo>
                <a:cubicBezTo>
                  <a:pt x="6955883" y="3545077"/>
                  <a:pt x="6877000" y="3632877"/>
                  <a:pt x="6890657" y="3846359"/>
                </a:cubicBezTo>
                <a:cubicBezTo>
                  <a:pt x="6904314" y="4059841"/>
                  <a:pt x="6846746" y="4508507"/>
                  <a:pt x="6890657" y="4934837"/>
                </a:cubicBezTo>
                <a:cubicBezTo>
                  <a:pt x="7040498" y="5466972"/>
                  <a:pt x="6428271" y="5849197"/>
                  <a:pt x="5903666" y="5921828"/>
                </a:cubicBezTo>
                <a:cubicBezTo>
                  <a:pt x="5671160" y="5976843"/>
                  <a:pt x="5571969" y="5867936"/>
                  <a:pt x="5308202" y="5921828"/>
                </a:cubicBezTo>
                <a:cubicBezTo>
                  <a:pt x="5044435" y="5975720"/>
                  <a:pt x="4978969" y="5873995"/>
                  <a:pt x="4712738" y="5921828"/>
                </a:cubicBezTo>
                <a:cubicBezTo>
                  <a:pt x="4446507" y="5969661"/>
                  <a:pt x="4373612" y="5864767"/>
                  <a:pt x="4117274" y="5921828"/>
                </a:cubicBezTo>
                <a:cubicBezTo>
                  <a:pt x="3860936" y="5978889"/>
                  <a:pt x="3783078" y="5872232"/>
                  <a:pt x="3669310" y="5921828"/>
                </a:cubicBezTo>
                <a:cubicBezTo>
                  <a:pt x="3555542" y="5971424"/>
                  <a:pt x="3190097" y="5882222"/>
                  <a:pt x="3024680" y="5921828"/>
                </a:cubicBezTo>
                <a:cubicBezTo>
                  <a:pt x="2859263" y="5961434"/>
                  <a:pt x="2743000" y="5874148"/>
                  <a:pt x="2576716" y="5921828"/>
                </a:cubicBezTo>
                <a:cubicBezTo>
                  <a:pt x="2410432" y="5969508"/>
                  <a:pt x="2326111" y="5875363"/>
                  <a:pt x="2177919" y="5921828"/>
                </a:cubicBezTo>
                <a:cubicBezTo>
                  <a:pt x="2029727" y="5968293"/>
                  <a:pt x="1829295" y="5920293"/>
                  <a:pt x="1582455" y="5921828"/>
                </a:cubicBezTo>
                <a:cubicBezTo>
                  <a:pt x="1335615" y="5923363"/>
                  <a:pt x="1223900" y="5898230"/>
                  <a:pt x="986991" y="5921828"/>
                </a:cubicBezTo>
                <a:cubicBezTo>
                  <a:pt x="494369" y="6007298"/>
                  <a:pt x="-2927" y="5447273"/>
                  <a:pt x="0" y="4934837"/>
                </a:cubicBezTo>
                <a:cubicBezTo>
                  <a:pt x="-27843" y="4689593"/>
                  <a:pt x="16647" y="4553047"/>
                  <a:pt x="0" y="4291902"/>
                </a:cubicBezTo>
                <a:cubicBezTo>
                  <a:pt x="-16647" y="4030758"/>
                  <a:pt x="36425" y="3946988"/>
                  <a:pt x="0" y="3806881"/>
                </a:cubicBezTo>
                <a:cubicBezTo>
                  <a:pt x="-36425" y="3666774"/>
                  <a:pt x="16185" y="3475838"/>
                  <a:pt x="0" y="3203425"/>
                </a:cubicBezTo>
                <a:cubicBezTo>
                  <a:pt x="-16185" y="2931012"/>
                  <a:pt x="64603" y="2775110"/>
                  <a:pt x="0" y="2599968"/>
                </a:cubicBezTo>
                <a:cubicBezTo>
                  <a:pt x="-64603" y="2424826"/>
                  <a:pt x="44286" y="2266070"/>
                  <a:pt x="0" y="2075469"/>
                </a:cubicBezTo>
                <a:cubicBezTo>
                  <a:pt x="-44286" y="1884868"/>
                  <a:pt x="70886" y="1747946"/>
                  <a:pt x="0" y="1472012"/>
                </a:cubicBezTo>
                <a:cubicBezTo>
                  <a:pt x="-70886" y="1196078"/>
                  <a:pt x="22833" y="1215301"/>
                  <a:pt x="0" y="986991"/>
                </a:cubicBezTo>
                <a:close/>
              </a:path>
              <a:path w="6890657" h="5921828" stroke="0" extrusionOk="0">
                <a:moveTo>
                  <a:pt x="0" y="986991"/>
                </a:moveTo>
                <a:cubicBezTo>
                  <a:pt x="24725" y="468078"/>
                  <a:pt x="504523" y="-74721"/>
                  <a:pt x="986991" y="0"/>
                </a:cubicBezTo>
                <a:cubicBezTo>
                  <a:pt x="1110144" y="-2345"/>
                  <a:pt x="1292501" y="35051"/>
                  <a:pt x="1434955" y="0"/>
                </a:cubicBezTo>
                <a:cubicBezTo>
                  <a:pt x="1577409" y="-35051"/>
                  <a:pt x="1634568" y="24092"/>
                  <a:pt x="1833752" y="0"/>
                </a:cubicBezTo>
                <a:cubicBezTo>
                  <a:pt x="2032936" y="-24092"/>
                  <a:pt x="2239808" y="9527"/>
                  <a:pt x="2429216" y="0"/>
                </a:cubicBezTo>
                <a:cubicBezTo>
                  <a:pt x="2618624" y="-9527"/>
                  <a:pt x="2704809" y="53366"/>
                  <a:pt x="2975513" y="0"/>
                </a:cubicBezTo>
                <a:cubicBezTo>
                  <a:pt x="3246217" y="-53366"/>
                  <a:pt x="3260727" y="46988"/>
                  <a:pt x="3472643" y="0"/>
                </a:cubicBezTo>
                <a:cubicBezTo>
                  <a:pt x="3684559" y="-46988"/>
                  <a:pt x="3783844" y="16483"/>
                  <a:pt x="4018941" y="0"/>
                </a:cubicBezTo>
                <a:cubicBezTo>
                  <a:pt x="4254038" y="-16483"/>
                  <a:pt x="4454341" y="64995"/>
                  <a:pt x="4663571" y="0"/>
                </a:cubicBezTo>
                <a:cubicBezTo>
                  <a:pt x="4872801" y="-64995"/>
                  <a:pt x="4984100" y="90"/>
                  <a:pt x="5209869" y="0"/>
                </a:cubicBezTo>
                <a:cubicBezTo>
                  <a:pt x="5435638" y="-90"/>
                  <a:pt x="5735009" y="27378"/>
                  <a:pt x="5903666" y="0"/>
                </a:cubicBezTo>
                <a:cubicBezTo>
                  <a:pt x="6458096" y="-9363"/>
                  <a:pt x="6802922" y="331249"/>
                  <a:pt x="6890657" y="986991"/>
                </a:cubicBezTo>
                <a:cubicBezTo>
                  <a:pt x="6936316" y="1149170"/>
                  <a:pt x="6833341" y="1236215"/>
                  <a:pt x="6890657" y="1472012"/>
                </a:cubicBezTo>
                <a:cubicBezTo>
                  <a:pt x="6947973" y="1707809"/>
                  <a:pt x="6873024" y="1830765"/>
                  <a:pt x="6890657" y="1996512"/>
                </a:cubicBezTo>
                <a:cubicBezTo>
                  <a:pt x="6908290" y="2162259"/>
                  <a:pt x="6834869" y="2336730"/>
                  <a:pt x="6890657" y="2560490"/>
                </a:cubicBezTo>
                <a:cubicBezTo>
                  <a:pt x="6946445" y="2784250"/>
                  <a:pt x="6862967" y="2949528"/>
                  <a:pt x="6890657" y="3084989"/>
                </a:cubicBezTo>
                <a:cubicBezTo>
                  <a:pt x="6918347" y="3220450"/>
                  <a:pt x="6850357" y="3495761"/>
                  <a:pt x="6890657" y="3648967"/>
                </a:cubicBezTo>
                <a:cubicBezTo>
                  <a:pt x="6930957" y="3802173"/>
                  <a:pt x="6856870" y="3997553"/>
                  <a:pt x="6890657" y="4212945"/>
                </a:cubicBezTo>
                <a:cubicBezTo>
                  <a:pt x="6924444" y="4428337"/>
                  <a:pt x="6873977" y="4582127"/>
                  <a:pt x="6890657" y="4934837"/>
                </a:cubicBezTo>
                <a:cubicBezTo>
                  <a:pt x="6904335" y="5418397"/>
                  <a:pt x="6312224" y="5856586"/>
                  <a:pt x="5903666" y="5921828"/>
                </a:cubicBezTo>
                <a:cubicBezTo>
                  <a:pt x="5696443" y="5950894"/>
                  <a:pt x="5538446" y="5906406"/>
                  <a:pt x="5406536" y="5921828"/>
                </a:cubicBezTo>
                <a:cubicBezTo>
                  <a:pt x="5274626" y="5937250"/>
                  <a:pt x="5143593" y="5902848"/>
                  <a:pt x="4958572" y="5921828"/>
                </a:cubicBezTo>
                <a:cubicBezTo>
                  <a:pt x="4773551" y="5940808"/>
                  <a:pt x="4518215" y="5876549"/>
                  <a:pt x="4313941" y="5921828"/>
                </a:cubicBezTo>
                <a:cubicBezTo>
                  <a:pt x="4109667" y="5967107"/>
                  <a:pt x="4002659" y="5875963"/>
                  <a:pt x="3767644" y="5921828"/>
                </a:cubicBezTo>
                <a:cubicBezTo>
                  <a:pt x="3532629" y="5967693"/>
                  <a:pt x="3384661" y="5856998"/>
                  <a:pt x="3221347" y="5921828"/>
                </a:cubicBezTo>
                <a:cubicBezTo>
                  <a:pt x="3058033" y="5986658"/>
                  <a:pt x="2810349" y="5915440"/>
                  <a:pt x="2625883" y="5921828"/>
                </a:cubicBezTo>
                <a:cubicBezTo>
                  <a:pt x="2441417" y="5928216"/>
                  <a:pt x="2282194" y="5901493"/>
                  <a:pt x="2030419" y="5921828"/>
                </a:cubicBezTo>
                <a:cubicBezTo>
                  <a:pt x="1778644" y="5942163"/>
                  <a:pt x="1789020" y="5916602"/>
                  <a:pt x="1631622" y="5921828"/>
                </a:cubicBezTo>
                <a:cubicBezTo>
                  <a:pt x="1474224" y="5927054"/>
                  <a:pt x="1183792" y="5848649"/>
                  <a:pt x="986991" y="5921828"/>
                </a:cubicBezTo>
                <a:cubicBezTo>
                  <a:pt x="578141" y="5869467"/>
                  <a:pt x="15530" y="5594390"/>
                  <a:pt x="0" y="4934837"/>
                </a:cubicBezTo>
                <a:cubicBezTo>
                  <a:pt x="-33531" y="4779279"/>
                  <a:pt x="21837" y="4626781"/>
                  <a:pt x="0" y="4489294"/>
                </a:cubicBezTo>
                <a:cubicBezTo>
                  <a:pt x="-21837" y="4351807"/>
                  <a:pt x="55459" y="4186033"/>
                  <a:pt x="0" y="3925316"/>
                </a:cubicBezTo>
                <a:cubicBezTo>
                  <a:pt x="-55459" y="3664599"/>
                  <a:pt x="31234" y="3545311"/>
                  <a:pt x="0" y="3361338"/>
                </a:cubicBezTo>
                <a:cubicBezTo>
                  <a:pt x="-31234" y="3177365"/>
                  <a:pt x="9214" y="3002429"/>
                  <a:pt x="0" y="2757882"/>
                </a:cubicBezTo>
                <a:cubicBezTo>
                  <a:pt x="-9214" y="2513335"/>
                  <a:pt x="21807" y="2404721"/>
                  <a:pt x="0" y="2154425"/>
                </a:cubicBezTo>
                <a:cubicBezTo>
                  <a:pt x="-21807" y="1904129"/>
                  <a:pt x="9316" y="1746525"/>
                  <a:pt x="0" y="1590447"/>
                </a:cubicBezTo>
                <a:cubicBezTo>
                  <a:pt x="-9316" y="1434369"/>
                  <a:pt x="38607" y="1178518"/>
                  <a:pt x="0" y="986991"/>
                </a:cubicBezTo>
                <a:close/>
              </a:path>
            </a:pathLst>
          </a:custGeom>
          <a:solidFill>
            <a:srgbClr val="CCFFCC"/>
          </a:solidFill>
          <a:ln w="38100">
            <a:solidFill>
              <a:srgbClr val="002060"/>
            </a:solidFill>
            <a:extLst>
              <a:ext uri="{C807C97D-BFC1-408E-A445-0C87EB9F89A2}">
                <ask:lineSketchStyleProps xmlns:ask="http://schemas.microsoft.com/office/drawing/2018/sketchyshapes" sd="520428987">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914377"/>
            <a:endParaRPr lang="en-US" dirty="0">
              <a:solidFill>
                <a:prstClr val="black"/>
              </a:solidFill>
              <a:latin typeface="Calibri" panose="020F0502020204030204"/>
            </a:endParaRPr>
          </a:p>
        </p:txBody>
      </p:sp>
      <p:sp>
        <p:nvSpPr>
          <p:cNvPr id="6" name="TextBox 5">
            <a:extLst>
              <a:ext uri="{FF2B5EF4-FFF2-40B4-BE49-F238E27FC236}">
                <a16:creationId xmlns:a16="http://schemas.microsoft.com/office/drawing/2014/main" id="{686021C4-2A35-0AAD-0FE4-E6A0D213DDC7}"/>
              </a:ext>
            </a:extLst>
          </p:cNvPr>
          <p:cNvSpPr txBox="1"/>
          <p:nvPr/>
        </p:nvSpPr>
        <p:spPr>
          <a:xfrm>
            <a:off x="6419603" y="1396426"/>
            <a:ext cx="4966855" cy="584775"/>
          </a:xfrm>
          <a:prstGeom prst="rect">
            <a:avLst/>
          </a:prstGeom>
          <a:noFill/>
        </p:spPr>
        <p:txBody>
          <a:bodyPr wrap="square" rtlCol="0">
            <a:spAutoFit/>
          </a:bodyPr>
          <a:lstStyle/>
          <a:p>
            <a:pPr defTabSz="914377"/>
            <a:r>
              <a:rPr lang="en-US" sz="3200" dirty="0">
                <a:solidFill>
                  <a:prstClr val="black"/>
                </a:solidFill>
                <a:latin typeface="Calibri" panose="020F0502020204030204"/>
              </a:rPr>
              <a:t>GV ĐIỀN VÀO ĐÂY</a:t>
            </a:r>
          </a:p>
        </p:txBody>
      </p:sp>
      <p:sp>
        <p:nvSpPr>
          <p:cNvPr id="7" name="TextBox 6">
            <a:extLst>
              <a:ext uri="{FF2B5EF4-FFF2-40B4-BE49-F238E27FC236}">
                <a16:creationId xmlns:a16="http://schemas.microsoft.com/office/drawing/2014/main" id="{78ACB3E2-65CB-8EFD-8E65-BCBFE66E8E7E}"/>
              </a:ext>
            </a:extLst>
          </p:cNvPr>
          <p:cNvSpPr txBox="1"/>
          <p:nvPr/>
        </p:nvSpPr>
        <p:spPr>
          <a:xfrm>
            <a:off x="6419602" y="2314227"/>
            <a:ext cx="4966855" cy="584775"/>
          </a:xfrm>
          <a:prstGeom prst="rect">
            <a:avLst/>
          </a:prstGeom>
          <a:noFill/>
        </p:spPr>
        <p:txBody>
          <a:bodyPr wrap="square" rtlCol="0">
            <a:spAutoFit/>
          </a:bodyPr>
          <a:lstStyle/>
          <a:p>
            <a:pPr defTabSz="914377"/>
            <a:r>
              <a:rPr lang="en-US" sz="3200" dirty="0">
                <a:solidFill>
                  <a:prstClr val="black"/>
                </a:solidFill>
                <a:latin typeface="Calibri" panose="020F0502020204030204"/>
              </a:rPr>
              <a:t>GV ĐIỀN VÀO ĐÂY</a:t>
            </a:r>
          </a:p>
        </p:txBody>
      </p:sp>
      <p:sp>
        <p:nvSpPr>
          <p:cNvPr id="8" name="TextBox 7">
            <a:extLst>
              <a:ext uri="{FF2B5EF4-FFF2-40B4-BE49-F238E27FC236}">
                <a16:creationId xmlns:a16="http://schemas.microsoft.com/office/drawing/2014/main" id="{377BFBD7-334E-FE12-9215-8192E70B4A70}"/>
              </a:ext>
            </a:extLst>
          </p:cNvPr>
          <p:cNvSpPr txBox="1"/>
          <p:nvPr/>
        </p:nvSpPr>
        <p:spPr>
          <a:xfrm>
            <a:off x="6419602" y="3269305"/>
            <a:ext cx="4966855" cy="584775"/>
          </a:xfrm>
          <a:prstGeom prst="rect">
            <a:avLst/>
          </a:prstGeom>
          <a:noFill/>
        </p:spPr>
        <p:txBody>
          <a:bodyPr wrap="square" rtlCol="0">
            <a:spAutoFit/>
          </a:bodyPr>
          <a:lstStyle/>
          <a:p>
            <a:pPr defTabSz="914377"/>
            <a:r>
              <a:rPr lang="en-US" sz="3200" dirty="0">
                <a:solidFill>
                  <a:prstClr val="black"/>
                </a:solidFill>
                <a:latin typeface="Calibri" panose="020F0502020204030204"/>
              </a:rPr>
              <a:t>GV ĐIỀN VÀO ĐÂY</a:t>
            </a:r>
          </a:p>
        </p:txBody>
      </p:sp>
      <p:sp>
        <p:nvSpPr>
          <p:cNvPr id="9" name="TextBox 8">
            <a:extLst>
              <a:ext uri="{FF2B5EF4-FFF2-40B4-BE49-F238E27FC236}">
                <a16:creationId xmlns:a16="http://schemas.microsoft.com/office/drawing/2014/main" id="{9DB23A36-5E7A-987D-33DF-1EEA0D8183CB}"/>
              </a:ext>
            </a:extLst>
          </p:cNvPr>
          <p:cNvSpPr txBox="1"/>
          <p:nvPr/>
        </p:nvSpPr>
        <p:spPr>
          <a:xfrm>
            <a:off x="6419601" y="4224383"/>
            <a:ext cx="4966855" cy="584775"/>
          </a:xfrm>
          <a:prstGeom prst="rect">
            <a:avLst/>
          </a:prstGeom>
          <a:noFill/>
        </p:spPr>
        <p:txBody>
          <a:bodyPr wrap="square" rtlCol="0">
            <a:spAutoFit/>
          </a:bodyPr>
          <a:lstStyle/>
          <a:p>
            <a:pPr defTabSz="914377"/>
            <a:r>
              <a:rPr lang="en-US" sz="3200" dirty="0">
                <a:solidFill>
                  <a:prstClr val="black"/>
                </a:solidFill>
                <a:latin typeface="Calibri" panose="020F0502020204030204"/>
              </a:rPr>
              <a:t>GV ĐIỀN VÀO ĐÂY</a:t>
            </a:r>
          </a:p>
        </p:txBody>
      </p:sp>
      <p:sp>
        <p:nvSpPr>
          <p:cNvPr id="10" name="TextBox 9">
            <a:extLst>
              <a:ext uri="{FF2B5EF4-FFF2-40B4-BE49-F238E27FC236}">
                <a16:creationId xmlns:a16="http://schemas.microsoft.com/office/drawing/2014/main" id="{9717125D-5D1D-0B56-E8D6-0AC07D1C9F18}"/>
              </a:ext>
            </a:extLst>
          </p:cNvPr>
          <p:cNvSpPr txBox="1"/>
          <p:nvPr/>
        </p:nvSpPr>
        <p:spPr>
          <a:xfrm>
            <a:off x="6419599" y="5179461"/>
            <a:ext cx="4966855" cy="584775"/>
          </a:xfrm>
          <a:prstGeom prst="rect">
            <a:avLst/>
          </a:prstGeom>
          <a:noFill/>
        </p:spPr>
        <p:txBody>
          <a:bodyPr wrap="square" rtlCol="0">
            <a:spAutoFit/>
          </a:bodyPr>
          <a:lstStyle/>
          <a:p>
            <a:pPr defTabSz="914377"/>
            <a:r>
              <a:rPr lang="en-US" sz="3200" dirty="0">
                <a:solidFill>
                  <a:prstClr val="black"/>
                </a:solidFill>
                <a:latin typeface="Calibri" panose="020F0502020204030204"/>
              </a:rPr>
              <a:t>GV ĐIỀN VÀO ĐÂY</a:t>
            </a:r>
          </a:p>
        </p:txBody>
      </p:sp>
      <p:pic>
        <p:nvPicPr>
          <p:cNvPr id="11" name="Picture 10" descr="A picture containing text&#10;&#10;Description automatically generated">
            <a:extLst>
              <a:ext uri="{FF2B5EF4-FFF2-40B4-BE49-F238E27FC236}">
                <a16:creationId xmlns:a16="http://schemas.microsoft.com/office/drawing/2014/main" id="{E97AAF6C-6F12-85F2-C093-070DBDB6502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50474" y="935876"/>
            <a:ext cx="759241" cy="1073891"/>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74046BF3-E7AA-0B4E-8BBC-CF5AB3DC4A2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00373" y="1826160"/>
            <a:ext cx="759241" cy="1073891"/>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id="{B5E6223B-A5E9-CA02-B96D-615A297D6E9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00373" y="2793084"/>
            <a:ext cx="759241" cy="1073891"/>
          </a:xfrm>
          <a:prstGeom prst="rect">
            <a:avLst/>
          </a:prstGeom>
        </p:spPr>
      </p:pic>
      <p:pic>
        <p:nvPicPr>
          <p:cNvPr id="14" name="Picture 13" descr="A picture containing text&#10;&#10;Description automatically generated">
            <a:extLst>
              <a:ext uri="{FF2B5EF4-FFF2-40B4-BE49-F238E27FC236}">
                <a16:creationId xmlns:a16="http://schemas.microsoft.com/office/drawing/2014/main" id="{CDE51F78-4D91-B011-EC16-DF1EA28CD0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00373" y="3779944"/>
            <a:ext cx="759241" cy="1073891"/>
          </a:xfrm>
          <a:prstGeom prst="rect">
            <a:avLst/>
          </a:prstGeom>
        </p:spPr>
      </p:pic>
      <p:pic>
        <p:nvPicPr>
          <p:cNvPr id="15" name="Picture 14" descr="A picture containing text&#10;&#10;Description automatically generated">
            <a:extLst>
              <a:ext uri="{FF2B5EF4-FFF2-40B4-BE49-F238E27FC236}">
                <a16:creationId xmlns:a16="http://schemas.microsoft.com/office/drawing/2014/main" id="{EF3645F8-C4B9-5B80-3992-0636809F53F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00372" y="4766804"/>
            <a:ext cx="759241" cy="1073891"/>
          </a:xfrm>
          <a:prstGeom prst="rect">
            <a:avLst/>
          </a:prstGeom>
        </p:spPr>
      </p:pic>
      <p:pic>
        <p:nvPicPr>
          <p:cNvPr id="16" name="Picture 15">
            <a:extLst>
              <a:ext uri="{FF2B5EF4-FFF2-40B4-BE49-F238E27FC236}">
                <a16:creationId xmlns:a16="http://schemas.microsoft.com/office/drawing/2014/main" id="{434896F4-6D69-6F29-C828-7C272CB46926}"/>
              </a:ext>
            </a:extLst>
          </p:cNvPr>
          <p:cNvPicPr>
            <a:picLocks noChangeAspect="1"/>
          </p:cNvPicPr>
          <p:nvPr/>
        </p:nvPicPr>
        <p:blipFill>
          <a:blip r:embed="rId5"/>
          <a:stretch>
            <a:fillRect/>
          </a:stretch>
        </p:blipFill>
        <p:spPr>
          <a:xfrm>
            <a:off x="-110629" y="581839"/>
            <a:ext cx="4974767" cy="1255885"/>
          </a:xfrm>
          <a:prstGeom prst="rect">
            <a:avLst/>
          </a:prstGeom>
        </p:spPr>
      </p:pic>
    </p:spTree>
    <p:extLst>
      <p:ext uri="{BB962C8B-B14F-4D97-AF65-F5344CB8AC3E}">
        <p14:creationId xmlns:p14="http://schemas.microsoft.com/office/powerpoint/2010/main" val="19244570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randombar(horizontal)">
                                      <p:cBhvr>
                                        <p:cTn id="15" dur="500"/>
                                        <p:tgtEl>
                                          <p:spTgt spid="11"/>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randombar(horizontal)">
                                      <p:cBhvr>
                                        <p:cTn id="18" dur="500"/>
                                        <p:tgtEl>
                                          <p:spTgt spid="6"/>
                                        </p:tgtEl>
                                      </p:cBhvr>
                                    </p:animEffect>
                                  </p:childTnLst>
                                </p:cTn>
                              </p:par>
                              <p:par>
                                <p:cTn id="19" presetID="14" presetClass="entr" presetSubtype="1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randombar(horizontal)">
                                      <p:cBhvr>
                                        <p:cTn id="21" dur="500"/>
                                        <p:tgtEl>
                                          <p:spTgt spid="12"/>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randombar(horizontal)">
                                      <p:cBhvr>
                                        <p:cTn id="24" dur="500"/>
                                        <p:tgtEl>
                                          <p:spTgt spid="7"/>
                                        </p:tgtEl>
                                      </p:cBhvr>
                                    </p:animEffect>
                                  </p:childTnLst>
                                </p:cTn>
                              </p:par>
                              <p:par>
                                <p:cTn id="25" presetID="14" presetClass="entr" presetSubtype="1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randombar(horizontal)">
                                      <p:cBhvr>
                                        <p:cTn id="27" dur="500"/>
                                        <p:tgtEl>
                                          <p:spTgt spid="13"/>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randombar(horizontal)">
                                      <p:cBhvr>
                                        <p:cTn id="30" dur="500"/>
                                        <p:tgtEl>
                                          <p:spTgt spid="8"/>
                                        </p:tgtEl>
                                      </p:cBhvr>
                                    </p:animEffect>
                                  </p:childTnLst>
                                </p:cTn>
                              </p:par>
                              <p:par>
                                <p:cTn id="31" presetID="14" presetClass="entr" presetSubtype="10"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randombar(horizontal)">
                                      <p:cBhvr>
                                        <p:cTn id="33" dur="500"/>
                                        <p:tgtEl>
                                          <p:spTgt spid="14"/>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randombar(horizontal)">
                                      <p:cBhvr>
                                        <p:cTn id="36" dur="500"/>
                                        <p:tgtEl>
                                          <p:spTgt spid="9"/>
                                        </p:tgtEl>
                                      </p:cBhvr>
                                    </p:animEffect>
                                  </p:childTnLst>
                                </p:cTn>
                              </p:par>
                              <p:par>
                                <p:cTn id="37" presetID="14" presetClass="entr" presetSubtype="10"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randombar(horizontal)">
                                      <p:cBhvr>
                                        <p:cTn id="39" dur="500"/>
                                        <p:tgtEl>
                                          <p:spTgt spid="15"/>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randombar(horizontal)">
                                      <p:cBhvr>
                                        <p:cTn id="42" dur="500"/>
                                        <p:tgtEl>
                                          <p:spTgt spid="10"/>
                                        </p:tgtEl>
                                      </p:cBhvr>
                                    </p:animEffect>
                                  </p:childTnLst>
                                </p:cTn>
                              </p:par>
                              <p:par>
                                <p:cTn id="43" presetID="14" presetClass="entr" presetSubtype="10" fill="hold" grpId="0" nodeType="with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randombar(horizontal)">
                                      <p:cBhvr>
                                        <p:cTn id="4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P spid="8" grpId="0"/>
      <p:bldP spid="9" grpId="0"/>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国际儿童日3源文件"/>
          <p:cNvPicPr>
            <a:picLocks noChangeAspect="1"/>
          </p:cNvPicPr>
          <p:nvPr/>
        </p:nvPicPr>
        <p:blipFill>
          <a:blip r:embed="rId3"/>
          <a:stretch>
            <a:fillRect/>
          </a:stretch>
        </p:blipFill>
        <p:spPr>
          <a:xfrm>
            <a:off x="0" y="0"/>
            <a:ext cx="12219940" cy="6871970"/>
          </a:xfrm>
          <a:prstGeom prst="rect">
            <a:avLst/>
          </a:prstGeom>
        </p:spPr>
      </p:pic>
      <p:sp>
        <p:nvSpPr>
          <p:cNvPr id="3" name="矩形 2"/>
          <p:cNvSpPr/>
          <p:nvPr/>
        </p:nvSpPr>
        <p:spPr>
          <a:xfrm>
            <a:off x="1998980" y="1483360"/>
            <a:ext cx="8192135" cy="3352800"/>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4" name="图片 3" descr="9"/>
          <p:cNvPicPr>
            <a:picLocks noChangeAspect="1"/>
          </p:cNvPicPr>
          <p:nvPr/>
        </p:nvPicPr>
        <p:blipFill>
          <a:blip r:embed="rId4"/>
          <a:srcRect l="5398" t="4883" r="81350" b="52026"/>
          <a:stretch>
            <a:fillRect/>
          </a:stretch>
        </p:blipFill>
        <p:spPr>
          <a:xfrm>
            <a:off x="457200" y="0"/>
            <a:ext cx="1077595" cy="1971040"/>
          </a:xfrm>
          <a:prstGeom prst="rect">
            <a:avLst/>
          </a:prstGeom>
        </p:spPr>
      </p:pic>
      <p:pic>
        <p:nvPicPr>
          <p:cNvPr id="6" name="图片 5" descr="2"/>
          <p:cNvPicPr>
            <a:picLocks noChangeAspect="1"/>
          </p:cNvPicPr>
          <p:nvPr/>
        </p:nvPicPr>
        <p:blipFill>
          <a:blip r:embed="rId5"/>
          <a:srcRect l="56822" t="16332" r="8997" b="12291"/>
          <a:stretch>
            <a:fillRect/>
          </a:stretch>
        </p:blipFill>
        <p:spPr>
          <a:xfrm>
            <a:off x="9058275" y="3143885"/>
            <a:ext cx="3161665" cy="3714115"/>
          </a:xfrm>
          <a:prstGeom prst="rect">
            <a:avLst/>
          </a:prstGeom>
        </p:spPr>
      </p:pic>
      <p:pic>
        <p:nvPicPr>
          <p:cNvPr id="7" name="图片 6" descr="3"/>
          <p:cNvPicPr>
            <a:picLocks noChangeAspect="1"/>
          </p:cNvPicPr>
          <p:nvPr/>
        </p:nvPicPr>
        <p:blipFill>
          <a:blip r:embed="rId6"/>
          <a:srcRect l="13258" t="17510" r="57769" b="13470"/>
          <a:stretch>
            <a:fillRect/>
          </a:stretch>
        </p:blipFill>
        <p:spPr>
          <a:xfrm>
            <a:off x="372110" y="2967355"/>
            <a:ext cx="2914015" cy="3904615"/>
          </a:xfrm>
          <a:prstGeom prst="rect">
            <a:avLst/>
          </a:prstGeom>
        </p:spPr>
      </p:pic>
      <p:pic>
        <p:nvPicPr>
          <p:cNvPr id="10" name="图片 9" descr="9"/>
          <p:cNvPicPr>
            <a:picLocks noChangeAspect="1"/>
          </p:cNvPicPr>
          <p:nvPr/>
        </p:nvPicPr>
        <p:blipFill>
          <a:blip r:embed="rId4"/>
          <a:srcRect l="87600" t="9934" b="52026"/>
          <a:stretch>
            <a:fillRect/>
          </a:stretch>
        </p:blipFill>
        <p:spPr>
          <a:xfrm>
            <a:off x="11242675" y="0"/>
            <a:ext cx="977265" cy="1686560"/>
          </a:xfrm>
          <a:prstGeom prst="rect">
            <a:avLst/>
          </a:prstGeom>
        </p:spPr>
      </p:pic>
      <p:pic>
        <p:nvPicPr>
          <p:cNvPr id="5" name="Picture 4">
            <a:extLst>
              <a:ext uri="{FF2B5EF4-FFF2-40B4-BE49-F238E27FC236}">
                <a16:creationId xmlns:a16="http://schemas.microsoft.com/office/drawing/2014/main" id="{9E28C1C8-54AB-28E7-FA2E-2BF9E0F08555}"/>
              </a:ext>
            </a:extLst>
          </p:cNvPr>
          <p:cNvPicPr>
            <a:picLocks noChangeAspect="1"/>
          </p:cNvPicPr>
          <p:nvPr/>
        </p:nvPicPr>
        <p:blipFill rotWithShape="1">
          <a:blip r:embed="rId7"/>
          <a:srcRect l="8615" t="26262" r="12348" b="19429"/>
          <a:stretch/>
        </p:blipFill>
        <p:spPr>
          <a:xfrm>
            <a:off x="2190750" y="1913436"/>
            <a:ext cx="7875269" cy="2294709"/>
          </a:xfrm>
          <a:prstGeom prst="rect">
            <a:avLst/>
          </a:prstGeom>
        </p:spPr>
      </p:pic>
    </p:spTree>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国际儿童日3源文件"/>
          <p:cNvPicPr>
            <a:picLocks noChangeAspect="1"/>
          </p:cNvPicPr>
          <p:nvPr/>
        </p:nvPicPr>
        <p:blipFill>
          <a:blip r:embed="rId3"/>
          <a:stretch>
            <a:fillRect/>
          </a:stretch>
        </p:blipFill>
        <p:spPr>
          <a:xfrm>
            <a:off x="-10795" y="0"/>
            <a:ext cx="12219940" cy="6871970"/>
          </a:xfrm>
          <a:prstGeom prst="rect">
            <a:avLst/>
          </a:prstGeom>
        </p:spPr>
      </p:pic>
      <p:sp>
        <p:nvSpPr>
          <p:cNvPr id="3" name="矩形 2"/>
          <p:cNvSpPr/>
          <p:nvPr/>
        </p:nvSpPr>
        <p:spPr>
          <a:xfrm>
            <a:off x="1988185" y="1483360"/>
            <a:ext cx="8192135" cy="3352800"/>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4" name="图片 3" descr="9"/>
          <p:cNvPicPr>
            <a:picLocks noChangeAspect="1"/>
          </p:cNvPicPr>
          <p:nvPr/>
        </p:nvPicPr>
        <p:blipFill>
          <a:blip r:embed="rId4"/>
          <a:srcRect l="5398" t="4883" r="81350" b="52026"/>
          <a:stretch>
            <a:fillRect/>
          </a:stretch>
        </p:blipFill>
        <p:spPr>
          <a:xfrm>
            <a:off x="457200" y="0"/>
            <a:ext cx="1077595" cy="1971040"/>
          </a:xfrm>
          <a:prstGeom prst="rect">
            <a:avLst/>
          </a:prstGeom>
        </p:spPr>
      </p:pic>
      <p:pic>
        <p:nvPicPr>
          <p:cNvPr id="6" name="图片 5" descr="2"/>
          <p:cNvPicPr>
            <a:picLocks noChangeAspect="1"/>
          </p:cNvPicPr>
          <p:nvPr/>
        </p:nvPicPr>
        <p:blipFill>
          <a:blip r:embed="rId5"/>
          <a:srcRect l="56822" t="16332" r="8997" b="12291"/>
          <a:stretch>
            <a:fillRect/>
          </a:stretch>
        </p:blipFill>
        <p:spPr>
          <a:xfrm>
            <a:off x="9058275" y="3143885"/>
            <a:ext cx="3161665" cy="3714115"/>
          </a:xfrm>
          <a:prstGeom prst="rect">
            <a:avLst/>
          </a:prstGeom>
        </p:spPr>
      </p:pic>
      <p:pic>
        <p:nvPicPr>
          <p:cNvPr id="7" name="图片 6" descr="3"/>
          <p:cNvPicPr>
            <a:picLocks noChangeAspect="1"/>
          </p:cNvPicPr>
          <p:nvPr/>
        </p:nvPicPr>
        <p:blipFill>
          <a:blip r:embed="rId6"/>
          <a:srcRect l="13258" t="17510" r="57769" b="13470"/>
          <a:stretch>
            <a:fillRect/>
          </a:stretch>
        </p:blipFill>
        <p:spPr>
          <a:xfrm>
            <a:off x="372110" y="2967355"/>
            <a:ext cx="2914015" cy="3904615"/>
          </a:xfrm>
          <a:prstGeom prst="rect">
            <a:avLst/>
          </a:prstGeom>
        </p:spPr>
      </p:pic>
      <p:pic>
        <p:nvPicPr>
          <p:cNvPr id="8" name="图片 7" descr="9"/>
          <p:cNvPicPr>
            <a:picLocks noChangeAspect="1"/>
          </p:cNvPicPr>
          <p:nvPr/>
        </p:nvPicPr>
        <p:blipFill>
          <a:blip r:embed="rId4"/>
          <a:srcRect l="54170" r="34377" b="77955"/>
          <a:stretch>
            <a:fillRect/>
          </a:stretch>
        </p:blipFill>
        <p:spPr>
          <a:xfrm>
            <a:off x="6843395" y="0"/>
            <a:ext cx="1151890" cy="1247140"/>
          </a:xfrm>
          <a:prstGeom prst="rect">
            <a:avLst/>
          </a:prstGeom>
        </p:spPr>
      </p:pic>
      <p:pic>
        <p:nvPicPr>
          <p:cNvPr id="9" name="图片 8" descr="9"/>
          <p:cNvPicPr>
            <a:picLocks noChangeAspect="1"/>
          </p:cNvPicPr>
          <p:nvPr/>
        </p:nvPicPr>
        <p:blipFill>
          <a:blip r:embed="rId4"/>
          <a:srcRect l="32767" t="13297" r="55307" b="52026"/>
          <a:stretch>
            <a:fillRect/>
          </a:stretch>
        </p:blipFill>
        <p:spPr>
          <a:xfrm>
            <a:off x="3990975" y="-121920"/>
            <a:ext cx="911225" cy="1490345"/>
          </a:xfrm>
          <a:prstGeom prst="rect">
            <a:avLst/>
          </a:prstGeom>
        </p:spPr>
      </p:pic>
      <p:pic>
        <p:nvPicPr>
          <p:cNvPr id="10" name="图片 9" descr="9"/>
          <p:cNvPicPr>
            <a:picLocks noChangeAspect="1"/>
          </p:cNvPicPr>
          <p:nvPr/>
        </p:nvPicPr>
        <p:blipFill>
          <a:blip r:embed="rId4"/>
          <a:srcRect l="87600" t="9934" b="52026"/>
          <a:stretch>
            <a:fillRect/>
          </a:stretch>
        </p:blipFill>
        <p:spPr>
          <a:xfrm>
            <a:off x="11242675" y="0"/>
            <a:ext cx="977265" cy="1686560"/>
          </a:xfrm>
          <a:prstGeom prst="rect">
            <a:avLst/>
          </a:prstGeom>
        </p:spPr>
      </p:pic>
      <p:pic>
        <p:nvPicPr>
          <p:cNvPr id="5" name="图片 4" descr="1"/>
          <p:cNvPicPr>
            <a:picLocks noChangeAspect="1"/>
          </p:cNvPicPr>
          <p:nvPr/>
        </p:nvPicPr>
        <p:blipFill>
          <a:blip r:embed="rId7"/>
          <a:srcRect l="32673" t="19531" r="36934" b="13975"/>
          <a:stretch>
            <a:fillRect/>
          </a:stretch>
        </p:blipFill>
        <p:spPr>
          <a:xfrm>
            <a:off x="7453423" y="4355644"/>
            <a:ext cx="2032842" cy="2502356"/>
          </a:xfrm>
          <a:prstGeom prst="rect">
            <a:avLst/>
          </a:prstGeom>
        </p:spPr>
      </p:pic>
      <p:pic>
        <p:nvPicPr>
          <p:cNvPr id="14" name="Picture 13">
            <a:extLst>
              <a:ext uri="{FF2B5EF4-FFF2-40B4-BE49-F238E27FC236}">
                <a16:creationId xmlns:a16="http://schemas.microsoft.com/office/drawing/2014/main" id="{D4014C08-6D4C-F174-6D9B-0BD1C7A15141}"/>
              </a:ext>
            </a:extLst>
          </p:cNvPr>
          <p:cNvPicPr>
            <a:picLocks noChangeAspect="1"/>
          </p:cNvPicPr>
          <p:nvPr/>
        </p:nvPicPr>
        <p:blipFill>
          <a:blip r:embed="rId8"/>
          <a:stretch>
            <a:fillRect/>
          </a:stretch>
        </p:blipFill>
        <p:spPr>
          <a:xfrm>
            <a:off x="542259" y="1368339"/>
            <a:ext cx="10291919" cy="3221051"/>
          </a:xfrm>
          <a:prstGeom prst="rect">
            <a:avLst/>
          </a:prstGeom>
        </p:spPr>
      </p:pic>
    </p:spTree>
  </p:cSld>
  <p:clrMapOvr>
    <a:masterClrMapping/>
  </p:clrMapOvr>
  <p:transition>
    <p:fade/>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artoon of a child standing in a window&#10;&#10;Description automatically generated">
            <a:extLst>
              <a:ext uri="{FF2B5EF4-FFF2-40B4-BE49-F238E27FC236}">
                <a16:creationId xmlns:a16="http://schemas.microsoft.com/office/drawing/2014/main" id="{C0AA3939-CFE0-6AD3-1600-08E6C9BC94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96319" y="76200"/>
            <a:ext cx="3495712" cy="6496050"/>
          </a:xfrm>
          <a:prstGeom prst="rect">
            <a:avLst/>
          </a:prstGeom>
        </p:spPr>
      </p:pic>
      <p:sp>
        <p:nvSpPr>
          <p:cNvPr id="14" name="TextBox 13">
            <a:extLst>
              <a:ext uri="{FF2B5EF4-FFF2-40B4-BE49-F238E27FC236}">
                <a16:creationId xmlns:a16="http://schemas.microsoft.com/office/drawing/2014/main" id="{431493A3-FC24-867A-7DE9-2A395DAD4D03}"/>
              </a:ext>
            </a:extLst>
          </p:cNvPr>
          <p:cNvSpPr txBox="1"/>
          <p:nvPr/>
        </p:nvSpPr>
        <p:spPr>
          <a:xfrm>
            <a:off x="495300" y="928866"/>
            <a:ext cx="8524875" cy="5586145"/>
          </a:xfrm>
          <a:prstGeom prst="rect">
            <a:avLst/>
          </a:prstGeom>
          <a:noFill/>
        </p:spPr>
        <p:txBody>
          <a:bodyPr wrap="square" rtlCol="0">
            <a:spAutoFit/>
          </a:bodyPr>
          <a:lstStyle/>
          <a:p>
            <a:pPr algn="just" rtl="0" latinLnBrk="0"/>
            <a:r>
              <a:rPr lang="en-US" sz="1700" b="1" i="0" dirty="0">
                <a:solidFill>
                  <a:srgbClr val="002060"/>
                </a:solidFill>
                <a:effectLst/>
                <a:latin typeface="Calibri" panose="020F0502020204030204" pitchFamily="34" charset="0"/>
                <a:cs typeface="Calibri" panose="020F0502020204030204" pitchFamily="34" charset="0"/>
              </a:rPr>
              <a:t>   </a:t>
            </a:r>
            <a:r>
              <a:rPr lang="vi-VN" sz="1700" b="1" i="0" dirty="0">
                <a:solidFill>
                  <a:srgbClr val="002060"/>
                </a:solidFill>
                <a:effectLst/>
                <a:latin typeface="Calibri" panose="020F0502020204030204" pitchFamily="34" charset="0"/>
                <a:cs typeface="Calibri" panose="020F0502020204030204" pitchFamily="34" charset="0"/>
              </a:rPr>
              <a:t>Những ngày hè ở nhà ông bà, Ta-nhi-a được thoả thích chạy nhảy trong vườn. Thấy khóm hoa hồng bạch có vẻ chật chỗ, cô bé liền bứng một cây nhỏ nhất trồng vào chỗ đất trống dưới cửa sổ. Ngắm nghía một hồi, cảm thấy chưa hài lòng, cô đến bên khóm huệ, chọn một cây đem trồng cạnh cây hoa hồng.</a:t>
            </a:r>
          </a:p>
          <a:p>
            <a:pPr algn="just" rtl="0" latinLnBrk="0"/>
            <a:r>
              <a:rPr lang="en-US" sz="1700" b="1" i="0" dirty="0">
                <a:solidFill>
                  <a:srgbClr val="002060"/>
                </a:solidFill>
                <a:effectLst/>
                <a:latin typeface="Calibri" panose="020F0502020204030204" pitchFamily="34" charset="0"/>
                <a:cs typeface="Calibri" panose="020F0502020204030204" pitchFamily="34" charset="0"/>
              </a:rPr>
              <a:t>   </a:t>
            </a:r>
            <a:r>
              <a:rPr lang="vi-VN" sz="1700" b="1" i="0" dirty="0">
                <a:solidFill>
                  <a:srgbClr val="002060"/>
                </a:solidFill>
                <a:effectLst/>
                <a:latin typeface="Calibri" panose="020F0502020204030204" pitchFamily="34" charset="0"/>
                <a:cs typeface="Calibri" panose="020F0502020204030204" pitchFamily="34" charset="0"/>
              </a:rPr>
              <a:t>Những đêm hè thường có mưa rào làm cho đất dịu mát. Sáng sáng, mặt trời hiền hòa ló rạng trên bầu trời mới được tắm gội. Muôn hoa vui sướng chào đón ánh dương, cùng nhau tưng bừng nở rộ. Ô kìa! Bụi hoa hồng được chuyển chỗ mới đẹp làm sao! Những bông hoa màu trắng dịu, cánh hoa trong suốt lung linh. Hoa nở nhiều đến nỗi cả bụi như phủ đầy tuyết trắng. Hàng xóm đi qua trông thấy bụi hoa hồng dưới cửa sổ, đều hỏi:</a:t>
            </a:r>
          </a:p>
          <a:p>
            <a:pPr algn="just" rtl="0" latinLnBrk="0"/>
            <a:r>
              <a:rPr lang="en-US" sz="1700" b="1" i="0" dirty="0">
                <a:solidFill>
                  <a:srgbClr val="002060"/>
                </a:solidFill>
                <a:effectLst/>
                <a:latin typeface="Calibri" panose="020F0502020204030204" pitchFamily="34" charset="0"/>
                <a:cs typeface="Calibri" panose="020F0502020204030204" pitchFamily="34" charset="0"/>
              </a:rPr>
              <a:t>   </a:t>
            </a:r>
            <a:r>
              <a:rPr lang="vi-VN" sz="1700" b="1" i="0" dirty="0">
                <a:solidFill>
                  <a:srgbClr val="002060"/>
                </a:solidFill>
                <a:effectLst/>
                <a:latin typeface="Calibri" panose="020F0502020204030204" pitchFamily="34" charset="0"/>
                <a:cs typeface="Calibri" panose="020F0502020204030204" pitchFamily="34" charset="0"/>
              </a:rPr>
              <a:t>– Đây là giống hoa mới phải không?</a:t>
            </a:r>
          </a:p>
          <a:p>
            <a:pPr algn="just" rtl="0" latinLnBrk="0"/>
            <a:r>
              <a:rPr lang="en-US" sz="1700" b="1" i="0" dirty="0">
                <a:solidFill>
                  <a:srgbClr val="002060"/>
                </a:solidFill>
                <a:effectLst/>
                <a:latin typeface="Calibri" panose="020F0502020204030204" pitchFamily="34" charset="0"/>
                <a:cs typeface="Calibri" panose="020F0502020204030204" pitchFamily="34" charset="0"/>
              </a:rPr>
              <a:t>   </a:t>
            </a:r>
            <a:r>
              <a:rPr lang="vi-VN" sz="1700" b="1" i="0" dirty="0">
                <a:solidFill>
                  <a:srgbClr val="002060"/>
                </a:solidFill>
                <a:effectLst/>
                <a:latin typeface="Calibri" panose="020F0502020204030204" pitchFamily="34" charset="0"/>
                <a:cs typeface="Calibri" panose="020F0502020204030204" pitchFamily="34" charset="0"/>
              </a:rPr>
              <a:t>– Không ạ! Vẫn giống cây đó thôi.</a:t>
            </a:r>
          </a:p>
          <a:p>
            <a:pPr algn="just" rtl="0" latinLnBrk="0"/>
            <a:r>
              <a:rPr lang="en-US" sz="1700" b="1" i="0" dirty="0">
                <a:solidFill>
                  <a:srgbClr val="002060"/>
                </a:solidFill>
                <a:effectLst/>
                <a:latin typeface="Calibri" panose="020F0502020204030204" pitchFamily="34" charset="0"/>
                <a:cs typeface="Calibri" panose="020F0502020204030204" pitchFamily="34" charset="0"/>
              </a:rPr>
              <a:t>   </a:t>
            </a:r>
            <a:r>
              <a:rPr lang="vi-VN" sz="1700" b="1" i="0" dirty="0">
                <a:solidFill>
                  <a:srgbClr val="002060"/>
                </a:solidFill>
                <a:effectLst/>
                <a:latin typeface="Calibri" panose="020F0502020204030204" pitchFamily="34" charset="0"/>
                <a:cs typeface="Calibri" panose="020F0502020204030204" pitchFamily="34" charset="0"/>
              </a:rPr>
              <a:t>Ta-nhi-a chỉ cho mọi người khóm hồng cũ: Hoa của chúng nhỏ hơn và không rực rỡ bằng. Kì lạ thay, cây hoa huệ dưới cửa sổ giờ đây cũng đẹp trội hơn hẳn những cây mà nó sống cạnh trước kia. Những bông huệ trắng muốt, đẹp như một nàng tiên trong truyện cổ tích.</a:t>
            </a:r>
          </a:p>
          <a:p>
            <a:pPr algn="just" rtl="0" latinLnBrk="0"/>
            <a:r>
              <a:rPr lang="vi-VN" sz="1700" b="1" i="0" dirty="0">
                <a:solidFill>
                  <a:srgbClr val="002060"/>
                </a:solidFill>
                <a:effectLst/>
                <a:latin typeface="Calibri" panose="020F0502020204030204" pitchFamily="34" charset="0"/>
                <a:cs typeface="Calibri" panose="020F0502020204030204" pitchFamily="34" charset="0"/>
              </a:rPr>
              <a:t>Ta-nhi-a nghĩ mãi về nguyên nhân biến đổi của cây. Có lẽ là do chỗ ở mới của chúng thoáng hơn, không bị rễ của cây khác tranh chất màu dưới đất. </a:t>
            </a:r>
          </a:p>
          <a:p>
            <a:pPr algn="just" rtl="0" latinLnBrk="0"/>
            <a:r>
              <a:rPr lang="en-US" sz="1700" b="1" i="0" dirty="0">
                <a:solidFill>
                  <a:srgbClr val="002060"/>
                </a:solidFill>
                <a:effectLst/>
                <a:latin typeface="Calibri" panose="020F0502020204030204" pitchFamily="34" charset="0"/>
                <a:cs typeface="Calibri" panose="020F0502020204030204" pitchFamily="34" charset="0"/>
              </a:rPr>
              <a:t>   </a:t>
            </a:r>
            <a:r>
              <a:rPr lang="vi-VN" sz="1700" b="1" i="0" dirty="0">
                <a:solidFill>
                  <a:srgbClr val="002060"/>
                </a:solidFill>
                <a:effectLst/>
                <a:latin typeface="Calibri" panose="020F0502020204030204" pitchFamily="34" charset="0"/>
                <a:cs typeface="Calibri" panose="020F0502020204030204" pitchFamily="34" charset="0"/>
              </a:rPr>
              <a:t>Đêm ấy, bên cửa sổ mở rộng, có tiếng thở nhẹ mơ hồ xen lẫn tiếng thì thầm: </a:t>
            </a:r>
          </a:p>
          <a:p>
            <a:pPr algn="just" rtl="0" latinLnBrk="0"/>
            <a:r>
              <a:rPr lang="en-US" sz="1700" b="1" i="0" dirty="0">
                <a:solidFill>
                  <a:srgbClr val="002060"/>
                </a:solidFill>
                <a:effectLst/>
                <a:latin typeface="Calibri" panose="020F0502020204030204" pitchFamily="34" charset="0"/>
                <a:cs typeface="Calibri" panose="020F0502020204030204" pitchFamily="34" charset="0"/>
              </a:rPr>
              <a:t>   </a:t>
            </a:r>
            <a:r>
              <a:rPr lang="vi-VN" sz="1700" b="1" i="0" dirty="0">
                <a:solidFill>
                  <a:srgbClr val="002060"/>
                </a:solidFill>
                <a:effectLst/>
                <a:latin typeface="Calibri" panose="020F0502020204030204" pitchFamily="34" charset="0"/>
                <a:cs typeface="Calibri" panose="020F0502020204030204" pitchFamily="34" charset="0"/>
              </a:rPr>
              <a:t>– Bạn thân mến! – Bụi hoa hồng khẽ nói. – Hơi thở của bạn làm tôi dễ chịu quá.</a:t>
            </a:r>
          </a:p>
          <a:p>
            <a:pPr algn="just" rtl="0" latinLnBrk="0"/>
            <a:r>
              <a:rPr lang="en-US" sz="1700" b="1" i="0" dirty="0">
                <a:solidFill>
                  <a:srgbClr val="002060"/>
                </a:solidFill>
                <a:effectLst/>
                <a:latin typeface="Calibri" panose="020F0502020204030204" pitchFamily="34" charset="0"/>
                <a:cs typeface="Calibri" panose="020F0502020204030204" pitchFamily="34" charset="0"/>
              </a:rPr>
              <a:t>   </a:t>
            </a:r>
            <a:r>
              <a:rPr lang="vi-VN" sz="1700" b="1" i="0" dirty="0">
                <a:solidFill>
                  <a:srgbClr val="002060"/>
                </a:solidFill>
                <a:effectLst/>
                <a:latin typeface="Calibri" panose="020F0502020204030204" pitchFamily="34" charset="0"/>
                <a:cs typeface="Calibri" panose="020F0502020204030204" pitchFamily="34" charset="0"/>
              </a:rPr>
              <a:t>– Cảm ơn bạn. – Cây hoa huệ cất giọng nhẹ nhàng. – Không có bạn, tôi làm sao được tươi tắn thế này.</a:t>
            </a:r>
          </a:p>
          <a:p>
            <a:pPr algn="r" rtl="0" latinLnBrk="0"/>
            <a:r>
              <a:rPr lang="vi-VN" sz="1700" b="1" i="0" dirty="0">
                <a:solidFill>
                  <a:srgbClr val="002060"/>
                </a:solidFill>
                <a:effectLst/>
                <a:latin typeface="Calibri" panose="020F0502020204030204" pitchFamily="34" charset="0"/>
                <a:cs typeface="Calibri" panose="020F0502020204030204" pitchFamily="34" charset="0"/>
              </a:rPr>
              <a:t>(Theo Ben-la Đi-giua, Nguyễn Trung dịch)</a:t>
            </a:r>
          </a:p>
        </p:txBody>
      </p:sp>
      <p:pic>
        <p:nvPicPr>
          <p:cNvPr id="18" name="Picture 17">
            <a:extLst>
              <a:ext uri="{FF2B5EF4-FFF2-40B4-BE49-F238E27FC236}">
                <a16:creationId xmlns:a16="http://schemas.microsoft.com/office/drawing/2014/main" id="{6F186DBC-A202-EEB6-4005-D204550210F4}"/>
              </a:ext>
            </a:extLst>
          </p:cNvPr>
          <p:cNvPicPr>
            <a:picLocks noChangeAspect="1"/>
          </p:cNvPicPr>
          <p:nvPr/>
        </p:nvPicPr>
        <p:blipFill>
          <a:blip r:embed="rId4"/>
          <a:stretch>
            <a:fillRect/>
          </a:stretch>
        </p:blipFill>
        <p:spPr>
          <a:xfrm>
            <a:off x="2937991" y="85725"/>
            <a:ext cx="6468417" cy="117663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artoon of a child standing in a window&#10;&#10;Description automatically generated">
            <a:extLst>
              <a:ext uri="{FF2B5EF4-FFF2-40B4-BE49-F238E27FC236}">
                <a16:creationId xmlns:a16="http://schemas.microsoft.com/office/drawing/2014/main" id="{C0AA3939-CFE0-6AD3-1600-08E6C9BC94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96319" y="76200"/>
            <a:ext cx="3495712" cy="6496050"/>
          </a:xfrm>
          <a:prstGeom prst="rect">
            <a:avLst/>
          </a:prstGeom>
        </p:spPr>
      </p:pic>
      <p:sp>
        <p:nvSpPr>
          <p:cNvPr id="14" name="TextBox 13">
            <a:extLst>
              <a:ext uri="{FF2B5EF4-FFF2-40B4-BE49-F238E27FC236}">
                <a16:creationId xmlns:a16="http://schemas.microsoft.com/office/drawing/2014/main" id="{431493A3-FC24-867A-7DE9-2A395DAD4D03}"/>
              </a:ext>
            </a:extLst>
          </p:cNvPr>
          <p:cNvSpPr txBox="1"/>
          <p:nvPr/>
        </p:nvSpPr>
        <p:spPr>
          <a:xfrm>
            <a:off x="495300" y="928866"/>
            <a:ext cx="8524875" cy="55861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17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Những ngày hè ở nhà ông bà, Ta-nhi-a được thoả thích chạy nhảy trong vườn. Thấy khóm hoa hồng bạch có vẻ chật chỗ, cô bé liền bứng một cây nhỏ nhất trồng vào chỗ đất trống dưới cửa sổ. Ngắm nghía một hồi, cảm thấy chưa hài lòng, cô đến bên khóm huệ, chọn một cây đem trồng cạnh cây hoa hồng.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17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Những đêm hè thường có mưa rào làm cho đất dịu mát. Sáng sáng, mặt trời hiền hòa ló rạng trên bầu trời mới được tắm gội. Muôn hoa vui sướng chào đón ánh dương, cùng nhau tưng bừng nở rộ. Ô kìa! Bụi hoa hồng được chuyển chỗ mới đẹp làm sao! Những bông hoa màu trắng dịu, cánh hoa trong suốt lung linh. Hoa nở nhiều đến nỗi cả bụi như phủ đầy tuyết trắng. Hàng xóm đi qua trông thấy bụi hoa hồng dưới cửa sổ, đều hỏi: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17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Đây là giống hoa mới phải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17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Không ạ! Vẫn giống cây đó thôi.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17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Ta-nhi-a chỉ cho mọi người khóm hồng cũ: Hoa của chúng nhỏ hơn và không rực rỡ bằng. Kì lạ thay, cây hoa huệ dưới cửa sổ giờ đây cũng đẹp trội hơn hẳn những cây mà nó sống cạnh trước kia. Những bông huệ trắng muốt, đẹp như một nàng tiên trong truyện cổ tích.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7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Ta-nhi-a nghĩ mãi về nguyên nhân biến đổi của cây. Có lẽ là do chỗ ở mới của chúng thoáng hơn, không bị rễ của cây khác tranh chất màu dưới đất.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17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Đêm ấy, bên cửa sổ mở rộng, có tiếng thở nhẹ mơ hồ xen lẫn tiếng thì thầm: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17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Bạn thân mến! – Bụi hoa hồng khẽ nói. – Hơi thở của bạn làm tôi dễ chịu quá.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17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Cảm ơn bạn. – Cây hoa huệ cất giọng nhẹ nhàng. – Không có bạn, tôi làm sao được tươi tắn thế này.</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17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(Theo Ben-la Đi-giua, Nguyễn Trung dịch)</a:t>
            </a:r>
          </a:p>
        </p:txBody>
      </p:sp>
      <p:pic>
        <p:nvPicPr>
          <p:cNvPr id="18" name="Picture 17">
            <a:extLst>
              <a:ext uri="{FF2B5EF4-FFF2-40B4-BE49-F238E27FC236}">
                <a16:creationId xmlns:a16="http://schemas.microsoft.com/office/drawing/2014/main" id="{6F186DBC-A202-EEB6-4005-D204550210F4}"/>
              </a:ext>
            </a:extLst>
          </p:cNvPr>
          <p:cNvPicPr>
            <a:picLocks noChangeAspect="1"/>
          </p:cNvPicPr>
          <p:nvPr/>
        </p:nvPicPr>
        <p:blipFill>
          <a:blip r:embed="rId4"/>
          <a:stretch>
            <a:fillRect/>
          </a:stretch>
        </p:blipFill>
        <p:spPr>
          <a:xfrm>
            <a:off x="2937991" y="85725"/>
            <a:ext cx="6468417" cy="1176630"/>
          </a:xfrm>
          <a:prstGeom prst="rect">
            <a:avLst/>
          </a:prstGeom>
        </p:spPr>
      </p:pic>
      <p:sp>
        <p:nvSpPr>
          <p:cNvPr id="2" name="Rectangle: Rounded Corners 1">
            <a:extLst>
              <a:ext uri="{FF2B5EF4-FFF2-40B4-BE49-F238E27FC236}">
                <a16:creationId xmlns:a16="http://schemas.microsoft.com/office/drawing/2014/main" id="{2642E7FF-8EB3-8082-C077-DF868D09E088}"/>
              </a:ext>
            </a:extLst>
          </p:cNvPr>
          <p:cNvSpPr/>
          <p:nvPr/>
        </p:nvSpPr>
        <p:spPr>
          <a:xfrm>
            <a:off x="1" y="0"/>
            <a:ext cx="3638550" cy="628650"/>
          </a:xfrm>
          <a:custGeom>
            <a:avLst/>
            <a:gdLst>
              <a:gd name="connsiteX0" fmla="*/ 0 w 3638550"/>
              <a:gd name="connsiteY0" fmla="*/ 314325 h 628650"/>
              <a:gd name="connsiteX1" fmla="*/ 314325 w 3638550"/>
              <a:gd name="connsiteY1" fmla="*/ 0 h 628650"/>
              <a:gd name="connsiteX2" fmla="*/ 856107 w 3638550"/>
              <a:gd name="connsiteY2" fmla="*/ 0 h 628650"/>
              <a:gd name="connsiteX3" fmla="*/ 1427988 w 3638550"/>
              <a:gd name="connsiteY3" fmla="*/ 0 h 628650"/>
              <a:gd name="connsiteX4" fmla="*/ 1969770 w 3638550"/>
              <a:gd name="connsiteY4" fmla="*/ 0 h 628650"/>
              <a:gd name="connsiteX5" fmla="*/ 2631948 w 3638550"/>
              <a:gd name="connsiteY5" fmla="*/ 0 h 628650"/>
              <a:gd name="connsiteX6" fmla="*/ 3324225 w 3638550"/>
              <a:gd name="connsiteY6" fmla="*/ 0 h 628650"/>
              <a:gd name="connsiteX7" fmla="*/ 3638550 w 3638550"/>
              <a:gd name="connsiteY7" fmla="*/ 314325 h 628650"/>
              <a:gd name="connsiteX8" fmla="*/ 3638550 w 3638550"/>
              <a:gd name="connsiteY8" fmla="*/ 314325 h 628650"/>
              <a:gd name="connsiteX9" fmla="*/ 3324225 w 3638550"/>
              <a:gd name="connsiteY9" fmla="*/ 628650 h 628650"/>
              <a:gd name="connsiteX10" fmla="*/ 2782443 w 3638550"/>
              <a:gd name="connsiteY10" fmla="*/ 628650 h 628650"/>
              <a:gd name="connsiteX11" fmla="*/ 2210562 w 3638550"/>
              <a:gd name="connsiteY11" fmla="*/ 628650 h 628650"/>
              <a:gd name="connsiteX12" fmla="*/ 1668780 w 3638550"/>
              <a:gd name="connsiteY12" fmla="*/ 628650 h 628650"/>
              <a:gd name="connsiteX13" fmla="*/ 1157097 w 3638550"/>
              <a:gd name="connsiteY13" fmla="*/ 628650 h 628650"/>
              <a:gd name="connsiteX14" fmla="*/ 314325 w 3638550"/>
              <a:gd name="connsiteY14" fmla="*/ 628650 h 628650"/>
              <a:gd name="connsiteX15" fmla="*/ 0 w 3638550"/>
              <a:gd name="connsiteY15" fmla="*/ 314325 h 62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638550" h="628650" fill="none" extrusionOk="0">
                <a:moveTo>
                  <a:pt x="0" y="314325"/>
                </a:moveTo>
                <a:cubicBezTo>
                  <a:pt x="23528" y="148191"/>
                  <a:pt x="110680" y="6994"/>
                  <a:pt x="314325" y="0"/>
                </a:cubicBezTo>
                <a:cubicBezTo>
                  <a:pt x="513421" y="-11627"/>
                  <a:pt x="740876" y="-18642"/>
                  <a:pt x="856107" y="0"/>
                </a:cubicBezTo>
                <a:cubicBezTo>
                  <a:pt x="971338" y="18642"/>
                  <a:pt x="1281502" y="-21296"/>
                  <a:pt x="1427988" y="0"/>
                </a:cubicBezTo>
                <a:cubicBezTo>
                  <a:pt x="1574474" y="21296"/>
                  <a:pt x="1818109" y="1987"/>
                  <a:pt x="1969770" y="0"/>
                </a:cubicBezTo>
                <a:cubicBezTo>
                  <a:pt x="2121431" y="-1987"/>
                  <a:pt x="2349631" y="-21693"/>
                  <a:pt x="2631948" y="0"/>
                </a:cubicBezTo>
                <a:cubicBezTo>
                  <a:pt x="2914265" y="21693"/>
                  <a:pt x="3081911" y="-29516"/>
                  <a:pt x="3324225" y="0"/>
                </a:cubicBezTo>
                <a:cubicBezTo>
                  <a:pt x="3466036" y="-9653"/>
                  <a:pt x="3620514" y="152569"/>
                  <a:pt x="3638550" y="314325"/>
                </a:cubicBezTo>
                <a:lnTo>
                  <a:pt x="3638550" y="314325"/>
                </a:lnTo>
                <a:cubicBezTo>
                  <a:pt x="3628167" y="511405"/>
                  <a:pt x="3494698" y="652704"/>
                  <a:pt x="3324225" y="628650"/>
                </a:cubicBezTo>
                <a:cubicBezTo>
                  <a:pt x="3149424" y="647178"/>
                  <a:pt x="2910478" y="617246"/>
                  <a:pt x="2782443" y="628650"/>
                </a:cubicBezTo>
                <a:cubicBezTo>
                  <a:pt x="2654408" y="640054"/>
                  <a:pt x="2384871" y="625523"/>
                  <a:pt x="2210562" y="628650"/>
                </a:cubicBezTo>
                <a:cubicBezTo>
                  <a:pt x="2036253" y="631777"/>
                  <a:pt x="1794153" y="617153"/>
                  <a:pt x="1668780" y="628650"/>
                </a:cubicBezTo>
                <a:cubicBezTo>
                  <a:pt x="1543407" y="640147"/>
                  <a:pt x="1351133" y="618805"/>
                  <a:pt x="1157097" y="628650"/>
                </a:cubicBezTo>
                <a:cubicBezTo>
                  <a:pt x="963061" y="638495"/>
                  <a:pt x="549817" y="603970"/>
                  <a:pt x="314325" y="628650"/>
                </a:cubicBezTo>
                <a:cubicBezTo>
                  <a:pt x="116179" y="659179"/>
                  <a:pt x="7635" y="467562"/>
                  <a:pt x="0" y="314325"/>
                </a:cubicBezTo>
                <a:close/>
              </a:path>
              <a:path w="3638550" h="628650" stroke="0" extrusionOk="0">
                <a:moveTo>
                  <a:pt x="0" y="314325"/>
                </a:moveTo>
                <a:cubicBezTo>
                  <a:pt x="-16036" y="157559"/>
                  <a:pt x="143968" y="13707"/>
                  <a:pt x="314325" y="0"/>
                </a:cubicBezTo>
                <a:cubicBezTo>
                  <a:pt x="434640" y="2228"/>
                  <a:pt x="664660" y="-10080"/>
                  <a:pt x="856107" y="0"/>
                </a:cubicBezTo>
                <a:cubicBezTo>
                  <a:pt x="1047554" y="10080"/>
                  <a:pt x="1170366" y="24737"/>
                  <a:pt x="1427988" y="0"/>
                </a:cubicBezTo>
                <a:cubicBezTo>
                  <a:pt x="1685610" y="-24737"/>
                  <a:pt x="1719127" y="15885"/>
                  <a:pt x="1939671" y="0"/>
                </a:cubicBezTo>
                <a:cubicBezTo>
                  <a:pt x="2160215" y="-15885"/>
                  <a:pt x="2403793" y="21384"/>
                  <a:pt x="2571750" y="0"/>
                </a:cubicBezTo>
                <a:cubicBezTo>
                  <a:pt x="2739707" y="-21384"/>
                  <a:pt x="3076695" y="-2751"/>
                  <a:pt x="3324225" y="0"/>
                </a:cubicBezTo>
                <a:cubicBezTo>
                  <a:pt x="3494179" y="33759"/>
                  <a:pt x="3653961" y="142260"/>
                  <a:pt x="3638550" y="314325"/>
                </a:cubicBezTo>
                <a:lnTo>
                  <a:pt x="3638550" y="314325"/>
                </a:lnTo>
                <a:cubicBezTo>
                  <a:pt x="3661008" y="459166"/>
                  <a:pt x="3486278" y="644362"/>
                  <a:pt x="3324225" y="628650"/>
                </a:cubicBezTo>
                <a:cubicBezTo>
                  <a:pt x="3151373" y="629101"/>
                  <a:pt x="2955525" y="643245"/>
                  <a:pt x="2812542" y="628650"/>
                </a:cubicBezTo>
                <a:cubicBezTo>
                  <a:pt x="2669559" y="614055"/>
                  <a:pt x="2475929" y="640493"/>
                  <a:pt x="2180463" y="628650"/>
                </a:cubicBezTo>
                <a:cubicBezTo>
                  <a:pt x="1884997" y="616807"/>
                  <a:pt x="1901995" y="638562"/>
                  <a:pt x="1668780" y="628650"/>
                </a:cubicBezTo>
                <a:cubicBezTo>
                  <a:pt x="1435565" y="618738"/>
                  <a:pt x="1321503" y="619427"/>
                  <a:pt x="1126998" y="628650"/>
                </a:cubicBezTo>
                <a:cubicBezTo>
                  <a:pt x="932493" y="637873"/>
                  <a:pt x="512255" y="640411"/>
                  <a:pt x="314325" y="628650"/>
                </a:cubicBezTo>
                <a:cubicBezTo>
                  <a:pt x="156411" y="623165"/>
                  <a:pt x="18404" y="475856"/>
                  <a:pt x="0" y="314325"/>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accent4">
                    <a:lumMod val="50000"/>
                  </a:schemeClr>
                </a:solidFill>
                <a:latin typeface="Calibri" panose="020F0502020204030204" pitchFamily="34" charset="0"/>
                <a:ea typeface="Arial-Rounded" panose="020B0500000000000000" pitchFamily="34" charset="0"/>
                <a:cs typeface="Calibri" panose="020F0502020204030204" pitchFamily="34" charset="0"/>
              </a:rPr>
              <a:t>Cùng</a:t>
            </a:r>
            <a:r>
              <a:rPr lang="en-US" sz="3600" b="1" dirty="0">
                <a:solidFill>
                  <a:schemeClr val="accent4">
                    <a:lumMod val="50000"/>
                  </a:schemeClr>
                </a:solidFill>
                <a:latin typeface="Calibri" panose="020F0502020204030204" pitchFamily="34" charset="0"/>
                <a:ea typeface="Arial-Rounded" panose="020B0500000000000000" pitchFamily="34" charset="0"/>
                <a:cs typeface="Calibri" panose="020F0502020204030204" pitchFamily="34" charset="0"/>
              </a:rPr>
              <a:t> chia </a:t>
            </a:r>
            <a:r>
              <a:rPr lang="en-US" sz="3600" b="1" dirty="0" err="1">
                <a:solidFill>
                  <a:schemeClr val="accent4">
                    <a:lumMod val="50000"/>
                  </a:schemeClr>
                </a:solidFill>
                <a:latin typeface="Calibri" panose="020F0502020204030204" pitchFamily="34" charset="0"/>
                <a:ea typeface="Arial-Rounded" panose="020B0500000000000000" pitchFamily="34" charset="0"/>
                <a:cs typeface="Calibri" panose="020F0502020204030204" pitchFamily="34" charset="0"/>
              </a:rPr>
              <a:t>đoạn</a:t>
            </a:r>
            <a:endParaRPr lang="en-US" sz="3600" b="1" dirty="0">
              <a:solidFill>
                <a:schemeClr val="accent4">
                  <a:lumMod val="50000"/>
                </a:schemeClr>
              </a:solidFill>
              <a:latin typeface="Calibri" panose="020F0502020204030204" pitchFamily="34" charset="0"/>
              <a:ea typeface="Arial-Rounded" panose="020B0500000000000000" pitchFamily="34" charset="0"/>
              <a:cs typeface="Calibri" panose="020F0502020204030204" pitchFamily="34" charset="0"/>
            </a:endParaRPr>
          </a:p>
        </p:txBody>
      </p:sp>
      <p:sp>
        <p:nvSpPr>
          <p:cNvPr id="3" name="Rectangle 2">
            <a:extLst>
              <a:ext uri="{FF2B5EF4-FFF2-40B4-BE49-F238E27FC236}">
                <a16:creationId xmlns:a16="http://schemas.microsoft.com/office/drawing/2014/main" id="{D8821386-CABA-59FD-526F-C8D0DA2FDA3F}"/>
              </a:ext>
            </a:extLst>
          </p:cNvPr>
          <p:cNvSpPr/>
          <p:nvPr/>
        </p:nvSpPr>
        <p:spPr>
          <a:xfrm>
            <a:off x="485775" y="923925"/>
            <a:ext cx="8591550" cy="1047749"/>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grpSp>
        <p:nvGrpSpPr>
          <p:cNvPr id="4" name="Group 3">
            <a:extLst>
              <a:ext uri="{FF2B5EF4-FFF2-40B4-BE49-F238E27FC236}">
                <a16:creationId xmlns:a16="http://schemas.microsoft.com/office/drawing/2014/main" id="{4ED47EF9-F582-94E9-8C30-A745A4E46001}"/>
              </a:ext>
            </a:extLst>
          </p:cNvPr>
          <p:cNvGrpSpPr/>
          <p:nvPr/>
        </p:nvGrpSpPr>
        <p:grpSpPr>
          <a:xfrm>
            <a:off x="-180975" y="685464"/>
            <a:ext cx="828675" cy="809961"/>
            <a:chOff x="-93175" y="1999914"/>
            <a:chExt cx="931530" cy="931530"/>
          </a:xfrm>
        </p:grpSpPr>
        <p:pic>
          <p:nvPicPr>
            <p:cNvPr id="5" name="Picture 4" descr="A picture containing vector graphics&#10;&#10;Description automatically generated">
              <a:extLst>
                <a:ext uri="{FF2B5EF4-FFF2-40B4-BE49-F238E27FC236}">
                  <a16:creationId xmlns:a16="http://schemas.microsoft.com/office/drawing/2014/main" id="{3B220A53-7086-15D4-7FD8-C9D24A1AA6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6" name="TextBox 5">
              <a:extLst>
                <a:ext uri="{FF2B5EF4-FFF2-40B4-BE49-F238E27FC236}">
                  <a16:creationId xmlns:a16="http://schemas.microsoft.com/office/drawing/2014/main" id="{6E879E3A-2122-9E09-22F4-ECF710E36342}"/>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1</a:t>
              </a:r>
            </a:p>
          </p:txBody>
        </p:sp>
      </p:grpSp>
      <p:sp>
        <p:nvSpPr>
          <p:cNvPr id="7" name="Rectangle 6">
            <a:extLst>
              <a:ext uri="{FF2B5EF4-FFF2-40B4-BE49-F238E27FC236}">
                <a16:creationId xmlns:a16="http://schemas.microsoft.com/office/drawing/2014/main" id="{3459FC62-A402-22ED-4678-E5296F1380D3}"/>
              </a:ext>
            </a:extLst>
          </p:cNvPr>
          <p:cNvSpPr/>
          <p:nvPr/>
        </p:nvSpPr>
        <p:spPr>
          <a:xfrm>
            <a:off x="476250" y="2066925"/>
            <a:ext cx="8591550" cy="2494442"/>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grpSp>
        <p:nvGrpSpPr>
          <p:cNvPr id="8" name="Group 7">
            <a:extLst>
              <a:ext uri="{FF2B5EF4-FFF2-40B4-BE49-F238E27FC236}">
                <a16:creationId xmlns:a16="http://schemas.microsoft.com/office/drawing/2014/main" id="{692E2AE6-23A6-DF34-F89D-4FF33E7BA39B}"/>
              </a:ext>
            </a:extLst>
          </p:cNvPr>
          <p:cNvGrpSpPr/>
          <p:nvPr/>
        </p:nvGrpSpPr>
        <p:grpSpPr>
          <a:xfrm>
            <a:off x="-190500" y="1828464"/>
            <a:ext cx="828675" cy="809961"/>
            <a:chOff x="-93175" y="1999914"/>
            <a:chExt cx="931530" cy="931530"/>
          </a:xfrm>
        </p:grpSpPr>
        <p:pic>
          <p:nvPicPr>
            <p:cNvPr id="9" name="Picture 8" descr="A picture containing vector graphics&#10;&#10;Description automatically generated">
              <a:extLst>
                <a:ext uri="{FF2B5EF4-FFF2-40B4-BE49-F238E27FC236}">
                  <a16:creationId xmlns:a16="http://schemas.microsoft.com/office/drawing/2014/main" id="{7E392014-E81D-3EC3-974E-D384EEC3FE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11" name="TextBox 10">
              <a:extLst>
                <a:ext uri="{FF2B5EF4-FFF2-40B4-BE49-F238E27FC236}">
                  <a16:creationId xmlns:a16="http://schemas.microsoft.com/office/drawing/2014/main" id="{C684AE98-E32E-0910-BDBD-D487CAA0FAA7}"/>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2</a:t>
              </a:r>
            </a:p>
          </p:txBody>
        </p:sp>
      </p:grpSp>
      <p:sp>
        <p:nvSpPr>
          <p:cNvPr id="12" name="Rectangle 11">
            <a:extLst>
              <a:ext uri="{FF2B5EF4-FFF2-40B4-BE49-F238E27FC236}">
                <a16:creationId xmlns:a16="http://schemas.microsoft.com/office/drawing/2014/main" id="{B79BB928-D705-F157-7363-F7431CE58F09}"/>
              </a:ext>
            </a:extLst>
          </p:cNvPr>
          <p:cNvSpPr/>
          <p:nvPr/>
        </p:nvSpPr>
        <p:spPr>
          <a:xfrm>
            <a:off x="495300" y="4629150"/>
            <a:ext cx="8591550" cy="1476375"/>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grpSp>
        <p:nvGrpSpPr>
          <p:cNvPr id="13" name="Group 12">
            <a:extLst>
              <a:ext uri="{FF2B5EF4-FFF2-40B4-BE49-F238E27FC236}">
                <a16:creationId xmlns:a16="http://schemas.microsoft.com/office/drawing/2014/main" id="{81A55A73-EA2E-4281-1FC6-571CD3FD7941}"/>
              </a:ext>
            </a:extLst>
          </p:cNvPr>
          <p:cNvGrpSpPr/>
          <p:nvPr/>
        </p:nvGrpSpPr>
        <p:grpSpPr>
          <a:xfrm>
            <a:off x="-200025" y="4343064"/>
            <a:ext cx="828675" cy="809961"/>
            <a:chOff x="-93175" y="1999914"/>
            <a:chExt cx="931530" cy="931530"/>
          </a:xfrm>
        </p:grpSpPr>
        <p:pic>
          <p:nvPicPr>
            <p:cNvPr id="15" name="Picture 14" descr="A picture containing vector graphics&#10;&#10;Description automatically generated">
              <a:extLst>
                <a:ext uri="{FF2B5EF4-FFF2-40B4-BE49-F238E27FC236}">
                  <a16:creationId xmlns:a16="http://schemas.microsoft.com/office/drawing/2014/main" id="{EF5E5B94-7F85-6D4C-6402-35D537F6C8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16" name="TextBox 15">
              <a:extLst>
                <a:ext uri="{FF2B5EF4-FFF2-40B4-BE49-F238E27FC236}">
                  <a16:creationId xmlns:a16="http://schemas.microsoft.com/office/drawing/2014/main" id="{B57C90F7-411F-CE74-5E99-0F9A64BD2BEC}"/>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3</a:t>
              </a:r>
            </a:p>
          </p:txBody>
        </p:sp>
      </p:grpSp>
    </p:spTree>
    <p:extLst>
      <p:ext uri="{BB962C8B-B14F-4D97-AF65-F5344CB8AC3E}">
        <p14:creationId xmlns:p14="http://schemas.microsoft.com/office/powerpoint/2010/main" val="20304712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par>
                                <p:cTn id="27" presetID="53" presetClass="entr" presetSubtype="16"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500" fill="hold"/>
                                        <p:tgtEl>
                                          <p:spTgt spid="8"/>
                                        </p:tgtEl>
                                        <p:attrNameLst>
                                          <p:attrName>ppt_w</p:attrName>
                                        </p:attrNameLst>
                                      </p:cBhvr>
                                      <p:tavLst>
                                        <p:tav tm="0">
                                          <p:val>
                                            <p:fltVal val="0"/>
                                          </p:val>
                                        </p:tav>
                                        <p:tav tm="100000">
                                          <p:val>
                                            <p:strVal val="#ppt_w"/>
                                          </p:val>
                                        </p:tav>
                                      </p:tavLst>
                                    </p:anim>
                                    <p:anim calcmode="lin" valueType="num">
                                      <p:cBhvr>
                                        <p:cTn id="30" dur="500" fill="hold"/>
                                        <p:tgtEl>
                                          <p:spTgt spid="8"/>
                                        </p:tgtEl>
                                        <p:attrNameLst>
                                          <p:attrName>ppt_h</p:attrName>
                                        </p:attrNameLst>
                                      </p:cBhvr>
                                      <p:tavLst>
                                        <p:tav tm="0">
                                          <p:val>
                                            <p:fltVal val="0"/>
                                          </p:val>
                                        </p:tav>
                                        <p:tav tm="100000">
                                          <p:val>
                                            <p:strVal val="#ppt_h"/>
                                          </p:val>
                                        </p:tav>
                                      </p:tavLst>
                                    </p:anim>
                                    <p:animEffect transition="in" filter="fade">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 calcmode="lin" valueType="num">
                                      <p:cBhvr>
                                        <p:cTn id="36" dur="500" fill="hold"/>
                                        <p:tgtEl>
                                          <p:spTgt spid="12"/>
                                        </p:tgtEl>
                                        <p:attrNameLst>
                                          <p:attrName>ppt_w</p:attrName>
                                        </p:attrNameLst>
                                      </p:cBhvr>
                                      <p:tavLst>
                                        <p:tav tm="0">
                                          <p:val>
                                            <p:fltVal val="0"/>
                                          </p:val>
                                        </p:tav>
                                        <p:tav tm="100000">
                                          <p:val>
                                            <p:strVal val="#ppt_w"/>
                                          </p:val>
                                        </p:tav>
                                      </p:tavLst>
                                    </p:anim>
                                    <p:anim calcmode="lin" valueType="num">
                                      <p:cBhvr>
                                        <p:cTn id="37" dur="500" fill="hold"/>
                                        <p:tgtEl>
                                          <p:spTgt spid="12"/>
                                        </p:tgtEl>
                                        <p:attrNameLst>
                                          <p:attrName>ppt_h</p:attrName>
                                        </p:attrNameLst>
                                      </p:cBhvr>
                                      <p:tavLst>
                                        <p:tav tm="0">
                                          <p:val>
                                            <p:fltVal val="0"/>
                                          </p:val>
                                        </p:tav>
                                        <p:tav tm="100000">
                                          <p:val>
                                            <p:strVal val="#ppt_h"/>
                                          </p:val>
                                        </p:tav>
                                      </p:tavLst>
                                    </p:anim>
                                    <p:animEffect transition="in" filter="fade">
                                      <p:cBhvr>
                                        <p:cTn id="38" dur="500"/>
                                        <p:tgtEl>
                                          <p:spTgt spid="12"/>
                                        </p:tgtEl>
                                      </p:cBhvr>
                                    </p:animEffect>
                                  </p:childTnLst>
                                </p:cTn>
                              </p:par>
                              <p:par>
                                <p:cTn id="39" presetID="53" presetClass="entr" presetSubtype="16" fill="hold" nodeType="with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p:cTn id="41" dur="500" fill="hold"/>
                                        <p:tgtEl>
                                          <p:spTgt spid="13"/>
                                        </p:tgtEl>
                                        <p:attrNameLst>
                                          <p:attrName>ppt_w</p:attrName>
                                        </p:attrNameLst>
                                      </p:cBhvr>
                                      <p:tavLst>
                                        <p:tav tm="0">
                                          <p:val>
                                            <p:fltVal val="0"/>
                                          </p:val>
                                        </p:tav>
                                        <p:tav tm="100000">
                                          <p:val>
                                            <p:strVal val="#ppt_w"/>
                                          </p:val>
                                        </p:tav>
                                      </p:tavLst>
                                    </p:anim>
                                    <p:anim calcmode="lin" valueType="num">
                                      <p:cBhvr>
                                        <p:cTn id="42" dur="500" fill="hold"/>
                                        <p:tgtEl>
                                          <p:spTgt spid="13"/>
                                        </p:tgtEl>
                                        <p:attrNameLst>
                                          <p:attrName>ppt_h</p:attrName>
                                        </p:attrNameLst>
                                      </p:cBhvr>
                                      <p:tavLst>
                                        <p:tav tm="0">
                                          <p:val>
                                            <p:fltVal val="0"/>
                                          </p:val>
                                        </p:tav>
                                        <p:tav tm="100000">
                                          <p:val>
                                            <p:strVal val="#ppt_h"/>
                                          </p:val>
                                        </p:tav>
                                      </p:tavLst>
                                    </p:anim>
                                    <p:animEffect transition="in" filter="fade">
                                      <p:cBhvr>
                                        <p:cTn id="4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7" grpId="0" animBg="1"/>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7A152A54-EADB-B872-7041-1711FF98E628}"/>
              </a:ext>
            </a:extLst>
          </p:cNvPr>
          <p:cNvSpPr/>
          <p:nvPr/>
        </p:nvSpPr>
        <p:spPr>
          <a:xfrm>
            <a:off x="952419" y="2535462"/>
            <a:ext cx="10595734" cy="3323077"/>
          </a:xfrm>
          <a:custGeom>
            <a:avLst/>
            <a:gdLst>
              <a:gd name="connsiteX0" fmla="*/ 0 w 10595734"/>
              <a:gd name="connsiteY0" fmla="*/ 553857 h 3323077"/>
              <a:gd name="connsiteX1" fmla="*/ 553857 w 10595734"/>
              <a:gd name="connsiteY1" fmla="*/ 0 h 3323077"/>
              <a:gd name="connsiteX2" fmla="*/ 1136693 w 10595734"/>
              <a:gd name="connsiteY2" fmla="*/ 0 h 3323077"/>
              <a:gd name="connsiteX3" fmla="*/ 2004169 w 10595734"/>
              <a:gd name="connsiteY3" fmla="*/ 0 h 3323077"/>
              <a:gd name="connsiteX4" fmla="*/ 2492124 w 10595734"/>
              <a:gd name="connsiteY4" fmla="*/ 0 h 3323077"/>
              <a:gd name="connsiteX5" fmla="*/ 3074959 w 10595734"/>
              <a:gd name="connsiteY5" fmla="*/ 0 h 3323077"/>
              <a:gd name="connsiteX6" fmla="*/ 3562915 w 10595734"/>
              <a:gd name="connsiteY6" fmla="*/ 0 h 3323077"/>
              <a:gd name="connsiteX7" fmla="*/ 4335511 w 10595734"/>
              <a:gd name="connsiteY7" fmla="*/ 0 h 3323077"/>
              <a:gd name="connsiteX8" fmla="*/ 5108107 w 10595734"/>
              <a:gd name="connsiteY8" fmla="*/ 0 h 3323077"/>
              <a:gd name="connsiteX9" fmla="*/ 5880703 w 10595734"/>
              <a:gd name="connsiteY9" fmla="*/ 0 h 3323077"/>
              <a:gd name="connsiteX10" fmla="*/ 6273778 w 10595734"/>
              <a:gd name="connsiteY10" fmla="*/ 0 h 3323077"/>
              <a:gd name="connsiteX11" fmla="*/ 6666853 w 10595734"/>
              <a:gd name="connsiteY11" fmla="*/ 0 h 3323077"/>
              <a:gd name="connsiteX12" fmla="*/ 7344568 w 10595734"/>
              <a:gd name="connsiteY12" fmla="*/ 0 h 3323077"/>
              <a:gd name="connsiteX13" fmla="*/ 8117164 w 10595734"/>
              <a:gd name="connsiteY13" fmla="*/ 0 h 3323077"/>
              <a:gd name="connsiteX14" fmla="*/ 8510239 w 10595734"/>
              <a:gd name="connsiteY14" fmla="*/ 0 h 3323077"/>
              <a:gd name="connsiteX15" fmla="*/ 9377716 w 10595734"/>
              <a:gd name="connsiteY15" fmla="*/ 0 h 3323077"/>
              <a:gd name="connsiteX16" fmla="*/ 10041877 w 10595734"/>
              <a:gd name="connsiteY16" fmla="*/ 0 h 3323077"/>
              <a:gd name="connsiteX17" fmla="*/ 10595734 w 10595734"/>
              <a:gd name="connsiteY17" fmla="*/ 553857 h 3323077"/>
              <a:gd name="connsiteX18" fmla="*/ 10595734 w 10595734"/>
              <a:gd name="connsiteY18" fmla="*/ 1041237 h 3323077"/>
              <a:gd name="connsiteX19" fmla="*/ 10595734 w 10595734"/>
              <a:gd name="connsiteY19" fmla="*/ 1639385 h 3323077"/>
              <a:gd name="connsiteX20" fmla="*/ 10595734 w 10595734"/>
              <a:gd name="connsiteY20" fmla="*/ 2237533 h 3323077"/>
              <a:gd name="connsiteX21" fmla="*/ 10595734 w 10595734"/>
              <a:gd name="connsiteY21" fmla="*/ 2769220 h 3323077"/>
              <a:gd name="connsiteX22" fmla="*/ 10041877 w 10595734"/>
              <a:gd name="connsiteY22" fmla="*/ 3323077 h 3323077"/>
              <a:gd name="connsiteX23" fmla="*/ 9648802 w 10595734"/>
              <a:gd name="connsiteY23" fmla="*/ 3323077 h 3323077"/>
              <a:gd name="connsiteX24" fmla="*/ 9255727 w 10595734"/>
              <a:gd name="connsiteY24" fmla="*/ 3323077 h 3323077"/>
              <a:gd name="connsiteX25" fmla="*/ 8862652 w 10595734"/>
              <a:gd name="connsiteY25" fmla="*/ 3323077 h 3323077"/>
              <a:gd name="connsiteX26" fmla="*/ 8090056 w 10595734"/>
              <a:gd name="connsiteY26" fmla="*/ 3323077 h 3323077"/>
              <a:gd name="connsiteX27" fmla="*/ 7602100 w 10595734"/>
              <a:gd name="connsiteY27" fmla="*/ 3323077 h 3323077"/>
              <a:gd name="connsiteX28" fmla="*/ 7019265 w 10595734"/>
              <a:gd name="connsiteY28" fmla="*/ 3323077 h 3323077"/>
              <a:gd name="connsiteX29" fmla="*/ 6341549 w 10595734"/>
              <a:gd name="connsiteY29" fmla="*/ 3323077 h 3323077"/>
              <a:gd name="connsiteX30" fmla="*/ 5853594 w 10595734"/>
              <a:gd name="connsiteY30" fmla="*/ 3323077 h 3323077"/>
              <a:gd name="connsiteX31" fmla="*/ 5365639 w 10595734"/>
              <a:gd name="connsiteY31" fmla="*/ 3323077 h 3323077"/>
              <a:gd name="connsiteX32" fmla="*/ 4972563 w 10595734"/>
              <a:gd name="connsiteY32" fmla="*/ 3323077 h 3323077"/>
              <a:gd name="connsiteX33" fmla="*/ 4389728 w 10595734"/>
              <a:gd name="connsiteY33" fmla="*/ 3323077 h 3323077"/>
              <a:gd name="connsiteX34" fmla="*/ 3617132 w 10595734"/>
              <a:gd name="connsiteY34" fmla="*/ 3323077 h 3323077"/>
              <a:gd name="connsiteX35" fmla="*/ 2939416 w 10595734"/>
              <a:gd name="connsiteY35" fmla="*/ 3323077 h 3323077"/>
              <a:gd name="connsiteX36" fmla="*/ 2451461 w 10595734"/>
              <a:gd name="connsiteY36" fmla="*/ 3323077 h 3323077"/>
              <a:gd name="connsiteX37" fmla="*/ 2058386 w 10595734"/>
              <a:gd name="connsiteY37" fmla="*/ 3323077 h 3323077"/>
              <a:gd name="connsiteX38" fmla="*/ 1190910 w 10595734"/>
              <a:gd name="connsiteY38" fmla="*/ 3323077 h 3323077"/>
              <a:gd name="connsiteX39" fmla="*/ 553857 w 10595734"/>
              <a:gd name="connsiteY39" fmla="*/ 3323077 h 3323077"/>
              <a:gd name="connsiteX40" fmla="*/ 0 w 10595734"/>
              <a:gd name="connsiteY40" fmla="*/ 2769220 h 3323077"/>
              <a:gd name="connsiteX41" fmla="*/ 0 w 10595734"/>
              <a:gd name="connsiteY41" fmla="*/ 2237533 h 3323077"/>
              <a:gd name="connsiteX42" fmla="*/ 0 w 10595734"/>
              <a:gd name="connsiteY42" fmla="*/ 1661539 h 3323077"/>
              <a:gd name="connsiteX43" fmla="*/ 0 w 10595734"/>
              <a:gd name="connsiteY43" fmla="*/ 1152005 h 3323077"/>
              <a:gd name="connsiteX44" fmla="*/ 0 w 10595734"/>
              <a:gd name="connsiteY44" fmla="*/ 553857 h 3323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595734" h="3323077" fill="none" extrusionOk="0">
                <a:moveTo>
                  <a:pt x="0" y="553857"/>
                </a:moveTo>
                <a:cubicBezTo>
                  <a:pt x="-4687" y="174587"/>
                  <a:pt x="195855" y="-22770"/>
                  <a:pt x="553857" y="0"/>
                </a:cubicBezTo>
                <a:cubicBezTo>
                  <a:pt x="698079" y="12852"/>
                  <a:pt x="848007" y="-20247"/>
                  <a:pt x="1136693" y="0"/>
                </a:cubicBezTo>
                <a:cubicBezTo>
                  <a:pt x="1425379" y="20247"/>
                  <a:pt x="1578457" y="39735"/>
                  <a:pt x="2004169" y="0"/>
                </a:cubicBezTo>
                <a:cubicBezTo>
                  <a:pt x="2429881" y="-39735"/>
                  <a:pt x="2263314" y="-2172"/>
                  <a:pt x="2492124" y="0"/>
                </a:cubicBezTo>
                <a:cubicBezTo>
                  <a:pt x="2720934" y="2172"/>
                  <a:pt x="2908697" y="-22998"/>
                  <a:pt x="3074959" y="0"/>
                </a:cubicBezTo>
                <a:cubicBezTo>
                  <a:pt x="3241222" y="22998"/>
                  <a:pt x="3426947" y="9364"/>
                  <a:pt x="3562915" y="0"/>
                </a:cubicBezTo>
                <a:cubicBezTo>
                  <a:pt x="3698883" y="-9364"/>
                  <a:pt x="4002432" y="35860"/>
                  <a:pt x="4335511" y="0"/>
                </a:cubicBezTo>
                <a:cubicBezTo>
                  <a:pt x="4668590" y="-35860"/>
                  <a:pt x="4898820" y="19959"/>
                  <a:pt x="5108107" y="0"/>
                </a:cubicBezTo>
                <a:cubicBezTo>
                  <a:pt x="5317394" y="-19959"/>
                  <a:pt x="5519970" y="9251"/>
                  <a:pt x="5880703" y="0"/>
                </a:cubicBezTo>
                <a:cubicBezTo>
                  <a:pt x="6241436" y="-9251"/>
                  <a:pt x="6110629" y="2696"/>
                  <a:pt x="6273778" y="0"/>
                </a:cubicBezTo>
                <a:cubicBezTo>
                  <a:pt x="6436927" y="-2696"/>
                  <a:pt x="6560712" y="3019"/>
                  <a:pt x="6666853" y="0"/>
                </a:cubicBezTo>
                <a:cubicBezTo>
                  <a:pt x="6772994" y="-3019"/>
                  <a:pt x="7009138" y="-16193"/>
                  <a:pt x="7344568" y="0"/>
                </a:cubicBezTo>
                <a:cubicBezTo>
                  <a:pt x="7679999" y="16193"/>
                  <a:pt x="7862768" y="9013"/>
                  <a:pt x="8117164" y="0"/>
                </a:cubicBezTo>
                <a:cubicBezTo>
                  <a:pt x="8371560" y="-9013"/>
                  <a:pt x="8349825" y="10276"/>
                  <a:pt x="8510239" y="0"/>
                </a:cubicBezTo>
                <a:cubicBezTo>
                  <a:pt x="8670654" y="-10276"/>
                  <a:pt x="9133041" y="24106"/>
                  <a:pt x="9377716" y="0"/>
                </a:cubicBezTo>
                <a:cubicBezTo>
                  <a:pt x="9622391" y="-24106"/>
                  <a:pt x="9824109" y="16566"/>
                  <a:pt x="10041877" y="0"/>
                </a:cubicBezTo>
                <a:cubicBezTo>
                  <a:pt x="10338573" y="18170"/>
                  <a:pt x="10658151" y="203874"/>
                  <a:pt x="10595734" y="553857"/>
                </a:cubicBezTo>
                <a:cubicBezTo>
                  <a:pt x="10577337" y="726221"/>
                  <a:pt x="10600762" y="920780"/>
                  <a:pt x="10595734" y="1041237"/>
                </a:cubicBezTo>
                <a:cubicBezTo>
                  <a:pt x="10590706" y="1161694"/>
                  <a:pt x="10570094" y="1507962"/>
                  <a:pt x="10595734" y="1639385"/>
                </a:cubicBezTo>
                <a:cubicBezTo>
                  <a:pt x="10621374" y="1770808"/>
                  <a:pt x="10587568" y="2066898"/>
                  <a:pt x="10595734" y="2237533"/>
                </a:cubicBezTo>
                <a:cubicBezTo>
                  <a:pt x="10603900" y="2408168"/>
                  <a:pt x="10619728" y="2568169"/>
                  <a:pt x="10595734" y="2769220"/>
                </a:cubicBezTo>
                <a:cubicBezTo>
                  <a:pt x="10602833" y="3124199"/>
                  <a:pt x="10395467" y="3330703"/>
                  <a:pt x="10041877" y="3323077"/>
                </a:cubicBezTo>
                <a:cubicBezTo>
                  <a:pt x="9948195" y="3338466"/>
                  <a:pt x="9815994" y="3323757"/>
                  <a:pt x="9648802" y="3323077"/>
                </a:cubicBezTo>
                <a:cubicBezTo>
                  <a:pt x="9481610" y="3322397"/>
                  <a:pt x="9405286" y="3312290"/>
                  <a:pt x="9255727" y="3323077"/>
                </a:cubicBezTo>
                <a:cubicBezTo>
                  <a:pt x="9106169" y="3333864"/>
                  <a:pt x="8967829" y="3333549"/>
                  <a:pt x="8862652" y="3323077"/>
                </a:cubicBezTo>
                <a:cubicBezTo>
                  <a:pt x="8757476" y="3312605"/>
                  <a:pt x="8341414" y="3299559"/>
                  <a:pt x="8090056" y="3323077"/>
                </a:cubicBezTo>
                <a:cubicBezTo>
                  <a:pt x="7838698" y="3346595"/>
                  <a:pt x="7802961" y="3313661"/>
                  <a:pt x="7602100" y="3323077"/>
                </a:cubicBezTo>
                <a:cubicBezTo>
                  <a:pt x="7401239" y="3332493"/>
                  <a:pt x="7241079" y="3320748"/>
                  <a:pt x="7019265" y="3323077"/>
                </a:cubicBezTo>
                <a:cubicBezTo>
                  <a:pt x="6797451" y="3325406"/>
                  <a:pt x="6478039" y="3309176"/>
                  <a:pt x="6341549" y="3323077"/>
                </a:cubicBezTo>
                <a:cubicBezTo>
                  <a:pt x="6205059" y="3336978"/>
                  <a:pt x="6040784" y="3330907"/>
                  <a:pt x="5853594" y="3323077"/>
                </a:cubicBezTo>
                <a:cubicBezTo>
                  <a:pt x="5666405" y="3315247"/>
                  <a:pt x="5608568" y="3319111"/>
                  <a:pt x="5365639" y="3323077"/>
                </a:cubicBezTo>
                <a:cubicBezTo>
                  <a:pt x="5122710" y="3327043"/>
                  <a:pt x="5116369" y="3338039"/>
                  <a:pt x="4972563" y="3323077"/>
                </a:cubicBezTo>
                <a:cubicBezTo>
                  <a:pt x="4828757" y="3308115"/>
                  <a:pt x="4535398" y="3307648"/>
                  <a:pt x="4389728" y="3323077"/>
                </a:cubicBezTo>
                <a:cubicBezTo>
                  <a:pt x="4244058" y="3338506"/>
                  <a:pt x="3814459" y="3332160"/>
                  <a:pt x="3617132" y="3323077"/>
                </a:cubicBezTo>
                <a:cubicBezTo>
                  <a:pt x="3419805" y="3313994"/>
                  <a:pt x="3109534" y="3293208"/>
                  <a:pt x="2939416" y="3323077"/>
                </a:cubicBezTo>
                <a:cubicBezTo>
                  <a:pt x="2769298" y="3352946"/>
                  <a:pt x="2632293" y="3318205"/>
                  <a:pt x="2451461" y="3323077"/>
                </a:cubicBezTo>
                <a:cubicBezTo>
                  <a:pt x="2270629" y="3327949"/>
                  <a:pt x="2223851" y="3321166"/>
                  <a:pt x="2058386" y="3323077"/>
                </a:cubicBezTo>
                <a:cubicBezTo>
                  <a:pt x="1892921" y="3324988"/>
                  <a:pt x="1559999" y="3299089"/>
                  <a:pt x="1190910" y="3323077"/>
                </a:cubicBezTo>
                <a:cubicBezTo>
                  <a:pt x="821821" y="3347065"/>
                  <a:pt x="724959" y="3337687"/>
                  <a:pt x="553857" y="3323077"/>
                </a:cubicBezTo>
                <a:cubicBezTo>
                  <a:pt x="273142" y="3322480"/>
                  <a:pt x="35230" y="3032906"/>
                  <a:pt x="0" y="2769220"/>
                </a:cubicBezTo>
                <a:cubicBezTo>
                  <a:pt x="11687" y="2553116"/>
                  <a:pt x="17552" y="2496685"/>
                  <a:pt x="0" y="2237533"/>
                </a:cubicBezTo>
                <a:cubicBezTo>
                  <a:pt x="-17552" y="1978381"/>
                  <a:pt x="-19546" y="1860294"/>
                  <a:pt x="0" y="1661539"/>
                </a:cubicBezTo>
                <a:cubicBezTo>
                  <a:pt x="19546" y="1462784"/>
                  <a:pt x="-20894" y="1384025"/>
                  <a:pt x="0" y="1152005"/>
                </a:cubicBezTo>
                <a:cubicBezTo>
                  <a:pt x="20894" y="919985"/>
                  <a:pt x="-21582" y="824869"/>
                  <a:pt x="0" y="553857"/>
                </a:cubicBezTo>
                <a:close/>
              </a:path>
              <a:path w="10595734" h="3323077" stroke="0" extrusionOk="0">
                <a:moveTo>
                  <a:pt x="0" y="553857"/>
                </a:moveTo>
                <a:cubicBezTo>
                  <a:pt x="-8143" y="244440"/>
                  <a:pt x="248482" y="13111"/>
                  <a:pt x="553857" y="0"/>
                </a:cubicBezTo>
                <a:cubicBezTo>
                  <a:pt x="758365" y="-15970"/>
                  <a:pt x="890880" y="-20574"/>
                  <a:pt x="1136693" y="0"/>
                </a:cubicBezTo>
                <a:cubicBezTo>
                  <a:pt x="1382506" y="20574"/>
                  <a:pt x="1545236" y="13099"/>
                  <a:pt x="1909288" y="0"/>
                </a:cubicBezTo>
                <a:cubicBezTo>
                  <a:pt x="2273341" y="-13099"/>
                  <a:pt x="2141831" y="6842"/>
                  <a:pt x="2302364" y="0"/>
                </a:cubicBezTo>
                <a:cubicBezTo>
                  <a:pt x="2462897" y="-6842"/>
                  <a:pt x="2833621" y="4705"/>
                  <a:pt x="3074959" y="0"/>
                </a:cubicBezTo>
                <a:cubicBezTo>
                  <a:pt x="3316297" y="-4705"/>
                  <a:pt x="3300073" y="3831"/>
                  <a:pt x="3468035" y="0"/>
                </a:cubicBezTo>
                <a:cubicBezTo>
                  <a:pt x="3635997" y="-3831"/>
                  <a:pt x="3921912" y="8369"/>
                  <a:pt x="4240630" y="0"/>
                </a:cubicBezTo>
                <a:cubicBezTo>
                  <a:pt x="4559348" y="-8369"/>
                  <a:pt x="4591199" y="-30145"/>
                  <a:pt x="4918346" y="0"/>
                </a:cubicBezTo>
                <a:cubicBezTo>
                  <a:pt x="5245493" y="30145"/>
                  <a:pt x="5352766" y="-10491"/>
                  <a:pt x="5501182" y="0"/>
                </a:cubicBezTo>
                <a:cubicBezTo>
                  <a:pt x="5649598" y="10491"/>
                  <a:pt x="6030393" y="23249"/>
                  <a:pt x="6178897" y="0"/>
                </a:cubicBezTo>
                <a:cubicBezTo>
                  <a:pt x="6327402" y="-23249"/>
                  <a:pt x="6739196" y="9456"/>
                  <a:pt x="6951493" y="0"/>
                </a:cubicBezTo>
                <a:cubicBezTo>
                  <a:pt x="7163790" y="-9456"/>
                  <a:pt x="7419395" y="573"/>
                  <a:pt x="7629209" y="0"/>
                </a:cubicBezTo>
                <a:cubicBezTo>
                  <a:pt x="7839023" y="-573"/>
                  <a:pt x="7979336" y="11655"/>
                  <a:pt x="8117164" y="0"/>
                </a:cubicBezTo>
                <a:cubicBezTo>
                  <a:pt x="8254993" y="-11655"/>
                  <a:pt x="8384734" y="-14917"/>
                  <a:pt x="8605120" y="0"/>
                </a:cubicBezTo>
                <a:cubicBezTo>
                  <a:pt x="8825506" y="14917"/>
                  <a:pt x="8956401" y="12645"/>
                  <a:pt x="9093075" y="0"/>
                </a:cubicBezTo>
                <a:cubicBezTo>
                  <a:pt x="9229749" y="-12645"/>
                  <a:pt x="9812270" y="-17570"/>
                  <a:pt x="10041877" y="0"/>
                </a:cubicBezTo>
                <a:cubicBezTo>
                  <a:pt x="10362609" y="27668"/>
                  <a:pt x="10560079" y="313421"/>
                  <a:pt x="10595734" y="553857"/>
                </a:cubicBezTo>
                <a:cubicBezTo>
                  <a:pt x="10573790" y="745400"/>
                  <a:pt x="10568428" y="852116"/>
                  <a:pt x="10595734" y="1129851"/>
                </a:cubicBezTo>
                <a:cubicBezTo>
                  <a:pt x="10623040" y="1407586"/>
                  <a:pt x="10582490" y="1502364"/>
                  <a:pt x="10595734" y="1661539"/>
                </a:cubicBezTo>
                <a:cubicBezTo>
                  <a:pt x="10608978" y="1820714"/>
                  <a:pt x="10615142" y="2026477"/>
                  <a:pt x="10595734" y="2215379"/>
                </a:cubicBezTo>
                <a:cubicBezTo>
                  <a:pt x="10576326" y="2404281"/>
                  <a:pt x="10600284" y="2550388"/>
                  <a:pt x="10595734" y="2769220"/>
                </a:cubicBezTo>
                <a:cubicBezTo>
                  <a:pt x="10578531" y="3089669"/>
                  <a:pt x="10388673" y="3373274"/>
                  <a:pt x="10041877" y="3323077"/>
                </a:cubicBezTo>
                <a:cubicBezTo>
                  <a:pt x="9719956" y="3299695"/>
                  <a:pt x="9582305" y="3299619"/>
                  <a:pt x="9364161" y="3323077"/>
                </a:cubicBezTo>
                <a:cubicBezTo>
                  <a:pt x="9146017" y="3346535"/>
                  <a:pt x="9102079" y="3313593"/>
                  <a:pt x="8876206" y="3323077"/>
                </a:cubicBezTo>
                <a:cubicBezTo>
                  <a:pt x="8650334" y="3332561"/>
                  <a:pt x="8550629" y="3338600"/>
                  <a:pt x="8293370" y="3323077"/>
                </a:cubicBezTo>
                <a:cubicBezTo>
                  <a:pt x="8036111" y="3307554"/>
                  <a:pt x="7835061" y="3322675"/>
                  <a:pt x="7710535" y="3323077"/>
                </a:cubicBezTo>
                <a:cubicBezTo>
                  <a:pt x="7586009" y="3323479"/>
                  <a:pt x="7509109" y="3311489"/>
                  <a:pt x="7317460" y="3323077"/>
                </a:cubicBezTo>
                <a:cubicBezTo>
                  <a:pt x="7125812" y="3334665"/>
                  <a:pt x="7023699" y="3304061"/>
                  <a:pt x="6924385" y="3323077"/>
                </a:cubicBezTo>
                <a:cubicBezTo>
                  <a:pt x="6825072" y="3342093"/>
                  <a:pt x="6676315" y="3341054"/>
                  <a:pt x="6531310" y="3323077"/>
                </a:cubicBezTo>
                <a:cubicBezTo>
                  <a:pt x="6386306" y="3305100"/>
                  <a:pt x="6178393" y="3324778"/>
                  <a:pt x="5948474" y="3323077"/>
                </a:cubicBezTo>
                <a:cubicBezTo>
                  <a:pt x="5718555" y="3321376"/>
                  <a:pt x="5548918" y="3291906"/>
                  <a:pt x="5270758" y="3323077"/>
                </a:cubicBezTo>
                <a:cubicBezTo>
                  <a:pt x="4992598" y="3354248"/>
                  <a:pt x="4799968" y="3339363"/>
                  <a:pt x="4403282" y="3323077"/>
                </a:cubicBezTo>
                <a:cubicBezTo>
                  <a:pt x="4006596" y="3306791"/>
                  <a:pt x="3872551" y="3328665"/>
                  <a:pt x="3725567" y="3323077"/>
                </a:cubicBezTo>
                <a:cubicBezTo>
                  <a:pt x="3578584" y="3317489"/>
                  <a:pt x="3456979" y="3323628"/>
                  <a:pt x="3332491" y="3323077"/>
                </a:cubicBezTo>
                <a:cubicBezTo>
                  <a:pt x="3208003" y="3322526"/>
                  <a:pt x="2912296" y="3305576"/>
                  <a:pt x="2559896" y="3323077"/>
                </a:cubicBezTo>
                <a:cubicBezTo>
                  <a:pt x="2207497" y="3340578"/>
                  <a:pt x="2279344" y="3335726"/>
                  <a:pt x="2071940" y="3323077"/>
                </a:cubicBezTo>
                <a:cubicBezTo>
                  <a:pt x="1864536" y="3310428"/>
                  <a:pt x="1517549" y="3337379"/>
                  <a:pt x="1299344" y="3323077"/>
                </a:cubicBezTo>
                <a:cubicBezTo>
                  <a:pt x="1081139" y="3308775"/>
                  <a:pt x="860674" y="3335318"/>
                  <a:pt x="553857" y="3323077"/>
                </a:cubicBezTo>
                <a:cubicBezTo>
                  <a:pt x="199210" y="3322757"/>
                  <a:pt x="-43108" y="3034790"/>
                  <a:pt x="0" y="2769220"/>
                </a:cubicBezTo>
                <a:cubicBezTo>
                  <a:pt x="3545" y="2595105"/>
                  <a:pt x="20620" y="2436712"/>
                  <a:pt x="0" y="2281840"/>
                </a:cubicBezTo>
                <a:cubicBezTo>
                  <a:pt x="-20620" y="2126968"/>
                  <a:pt x="15711" y="1982141"/>
                  <a:pt x="0" y="1705846"/>
                </a:cubicBezTo>
                <a:cubicBezTo>
                  <a:pt x="-15711" y="1429551"/>
                  <a:pt x="26469" y="1419366"/>
                  <a:pt x="0" y="1174159"/>
                </a:cubicBezTo>
                <a:cubicBezTo>
                  <a:pt x="-26469" y="928952"/>
                  <a:pt x="29707" y="773665"/>
                  <a:pt x="0" y="553857"/>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914377"/>
            <a:r>
              <a:rPr lang="vi-VN" sz="3600" dirty="0">
                <a:solidFill>
                  <a:prstClr val="black"/>
                </a:solidFill>
                <a:latin typeface="Calibri" panose="020F0502020204030204"/>
              </a:rPr>
              <a:t> Những ngày hè ở nhà ông bà, Ta-nhi-a được thoả thích chạy nhảy trong vườn. Thấy khóm hoa hồng bạch có vẻ chật chỗ, cô bé liền bứng một cây nhỏ nhất trồng vào chỗ đất trống dưới cửa sổ. Ngắm nghía một hồi, cảm thấy chưa hài lòng, cô đến bên khóm huệ, chọn một cây đem trồng cạnh cây hoa hồng.</a:t>
            </a:r>
            <a:endParaRPr lang="en-US" sz="3600" dirty="0">
              <a:solidFill>
                <a:prstClr val="black"/>
              </a:solidFill>
              <a:latin typeface="Calibri" panose="020F0502020204030204"/>
            </a:endParaRPr>
          </a:p>
        </p:txBody>
      </p:sp>
      <p:sp>
        <p:nvSpPr>
          <p:cNvPr id="11" name="Rectangle: Diagonal Corners Rounded 10">
            <a:extLst>
              <a:ext uri="{FF2B5EF4-FFF2-40B4-BE49-F238E27FC236}">
                <a16:creationId xmlns:a16="http://schemas.microsoft.com/office/drawing/2014/main" id="{D51D89EE-6778-CD88-D7DE-AE355B5B0AF6}"/>
              </a:ext>
            </a:extLst>
          </p:cNvPr>
          <p:cNvSpPr/>
          <p:nvPr/>
        </p:nvSpPr>
        <p:spPr>
          <a:xfrm>
            <a:off x="2294573" y="1359900"/>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5400" dirty="0" err="1">
                <a:solidFill>
                  <a:srgbClr val="FF0000"/>
                </a:solidFill>
                <a:latin typeface="Calibri" panose="020F0502020204030204" pitchFamily="34" charset="0"/>
                <a:cs typeface="Calibri" panose="020F0502020204030204" pitchFamily="34" charset="0"/>
              </a:rPr>
              <a:t>Đoạn</a:t>
            </a:r>
            <a:r>
              <a:rPr lang="en-US" sz="5400" dirty="0">
                <a:solidFill>
                  <a:srgbClr val="FF0000"/>
                </a:solidFill>
                <a:latin typeface="Calibri" panose="020F0502020204030204" pitchFamily="34" charset="0"/>
                <a:cs typeface="Calibri" panose="020F0502020204030204" pitchFamily="34" charset="0"/>
              </a:rPr>
              <a:t> 1</a:t>
            </a:r>
          </a:p>
        </p:txBody>
      </p:sp>
      <p:pic>
        <p:nvPicPr>
          <p:cNvPr id="16" name="Picture 15">
            <a:extLst>
              <a:ext uri="{FF2B5EF4-FFF2-40B4-BE49-F238E27FC236}">
                <a16:creationId xmlns:a16="http://schemas.microsoft.com/office/drawing/2014/main" id="{7B218DE7-0F3D-E37E-5DA0-B41DA6F82563}"/>
              </a:ext>
            </a:extLst>
          </p:cNvPr>
          <p:cNvPicPr>
            <a:picLocks noChangeAspect="1"/>
          </p:cNvPicPr>
          <p:nvPr/>
        </p:nvPicPr>
        <p:blipFill>
          <a:blip r:embed="rId4"/>
          <a:stretch>
            <a:fillRect/>
          </a:stretch>
        </p:blipFill>
        <p:spPr>
          <a:xfrm>
            <a:off x="116333" y="0"/>
            <a:ext cx="6431837" cy="1286367"/>
          </a:xfrm>
          <a:prstGeom prst="rect">
            <a:avLst/>
          </a:prstGeom>
        </p:spPr>
      </p:pic>
      <p:cxnSp>
        <p:nvCxnSpPr>
          <p:cNvPr id="19" name="Straight Connector 18">
            <a:extLst>
              <a:ext uri="{FF2B5EF4-FFF2-40B4-BE49-F238E27FC236}">
                <a16:creationId xmlns:a16="http://schemas.microsoft.com/office/drawing/2014/main" id="{098D158E-3B6C-1F0A-4816-9E99F04CCAF1}"/>
              </a:ext>
            </a:extLst>
          </p:cNvPr>
          <p:cNvCxnSpPr/>
          <p:nvPr/>
        </p:nvCxnSpPr>
        <p:spPr>
          <a:xfrm flipH="1">
            <a:off x="4912242" y="3678865"/>
            <a:ext cx="95693" cy="4040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A5555FF-6EF1-4C8B-B590-7DF1772E355E}"/>
              </a:ext>
            </a:extLst>
          </p:cNvPr>
          <p:cNvCxnSpPr/>
          <p:nvPr/>
        </p:nvCxnSpPr>
        <p:spPr>
          <a:xfrm flipH="1">
            <a:off x="11313042" y="3678865"/>
            <a:ext cx="95693" cy="4040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1CD5EE7-1F7A-14B7-D87B-4160EB11F765}"/>
              </a:ext>
            </a:extLst>
          </p:cNvPr>
          <p:cNvCxnSpPr/>
          <p:nvPr/>
        </p:nvCxnSpPr>
        <p:spPr>
          <a:xfrm flipH="1">
            <a:off x="7974418" y="4263656"/>
            <a:ext cx="95693" cy="4040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777EB05-EF98-A415-10F0-E915FD4FD098}"/>
              </a:ext>
            </a:extLst>
          </p:cNvPr>
          <p:cNvCxnSpPr/>
          <p:nvPr/>
        </p:nvCxnSpPr>
        <p:spPr>
          <a:xfrm flipH="1">
            <a:off x="8091376" y="4253023"/>
            <a:ext cx="95693" cy="4040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267076B-8C1F-A489-DCE2-2A579194BB30}"/>
              </a:ext>
            </a:extLst>
          </p:cNvPr>
          <p:cNvCxnSpPr/>
          <p:nvPr/>
        </p:nvCxnSpPr>
        <p:spPr>
          <a:xfrm flipH="1">
            <a:off x="1892595" y="4837814"/>
            <a:ext cx="95693" cy="4040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64878A8-C2C9-D2C2-FD45-661B57592165}"/>
              </a:ext>
            </a:extLst>
          </p:cNvPr>
          <p:cNvCxnSpPr/>
          <p:nvPr/>
        </p:nvCxnSpPr>
        <p:spPr>
          <a:xfrm flipH="1">
            <a:off x="6719777" y="4805916"/>
            <a:ext cx="95693" cy="4040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47D84F2E-9FDB-1AC4-765F-AEC6EF8C6C1A}"/>
              </a:ext>
            </a:extLst>
          </p:cNvPr>
          <p:cNvCxnSpPr/>
          <p:nvPr/>
        </p:nvCxnSpPr>
        <p:spPr>
          <a:xfrm flipH="1">
            <a:off x="11238615" y="4805916"/>
            <a:ext cx="95693" cy="4040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78FB4E75-7CF2-EA90-70A6-D3833C6613CD}"/>
              </a:ext>
            </a:extLst>
          </p:cNvPr>
          <p:cNvCxnSpPr/>
          <p:nvPr/>
        </p:nvCxnSpPr>
        <p:spPr>
          <a:xfrm flipH="1">
            <a:off x="3678866" y="5369442"/>
            <a:ext cx="95693" cy="4040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1B60ECA9-FFB7-8E77-9DC9-AA1A5BF6EA6F}"/>
              </a:ext>
            </a:extLst>
          </p:cNvPr>
          <p:cNvCxnSpPr/>
          <p:nvPr/>
        </p:nvCxnSpPr>
        <p:spPr>
          <a:xfrm flipH="1">
            <a:off x="9335387" y="5348176"/>
            <a:ext cx="95693" cy="4040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C7DAA7E5-1724-653B-F5B9-7219DBD08B90}"/>
              </a:ext>
            </a:extLst>
          </p:cNvPr>
          <p:cNvCxnSpPr/>
          <p:nvPr/>
        </p:nvCxnSpPr>
        <p:spPr>
          <a:xfrm flipH="1">
            <a:off x="9420448" y="5326911"/>
            <a:ext cx="95693" cy="4040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name="TextBox1" r:id="rId1" imgW="5286240" imgH="1790640"/>
        </mc:Choice>
        <mc:Fallback>
          <p:control name="TextBox1" r:id="rId1" imgW="5286240" imgH="1790640">
            <p:pic>
              <p:nvPicPr>
                <p:cNvPr id="17" name="TextBox1">
                  <a:extLst>
                    <a:ext uri="{FF2B5EF4-FFF2-40B4-BE49-F238E27FC236}">
                      <a16:creationId xmlns:a16="http://schemas.microsoft.com/office/drawing/2014/main" id="{7F454AA0-B368-D33D-A540-400FE904750C}"/>
                    </a:ext>
                  </a:extLst>
                </p:cNvPr>
                <p:cNvPicPr>
                  <a:picLocks/>
                </p:cNvPicPr>
                <p:nvPr/>
              </p:nvPicPr>
              <p:blipFill>
                <a:blip r:embed="rId5"/>
                <a:stretch>
                  <a:fillRect/>
                </a:stretch>
              </p:blipFill>
              <p:spPr>
                <a:xfrm>
                  <a:off x="6707913" y="162648"/>
                  <a:ext cx="5283200" cy="1787525"/>
                </a:xfrm>
                <a:prstGeom prst="rect">
                  <a:avLst/>
                </a:prstGeom>
              </p:spPr>
            </p:pic>
          </p:control>
        </mc:Fallback>
      </mc:AlternateContent>
    </p:controls>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down)">
                                      <p:cBhvr>
                                        <p:cTn id="15" dur="500"/>
                                        <p:tgtEl>
                                          <p:spTgt spid="19"/>
                                        </p:tgtEl>
                                      </p:cBhvr>
                                    </p:animEffect>
                                  </p:childTnLst>
                                </p:cTn>
                              </p:par>
                              <p:par>
                                <p:cTn id="16" presetID="22" presetClass="entr" presetSubtype="4" fill="hold"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wipe(down)">
                                      <p:cBhvr>
                                        <p:cTn id="18" dur="500"/>
                                        <p:tgtEl>
                                          <p:spTgt spid="22"/>
                                        </p:tgtEl>
                                      </p:cBhvr>
                                    </p:animEffect>
                                  </p:childTnLst>
                                </p:cTn>
                              </p:par>
                              <p:par>
                                <p:cTn id="19" presetID="22" presetClass="entr" presetSubtype="4"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wipe(down)">
                                      <p:cBhvr>
                                        <p:cTn id="21" dur="500"/>
                                        <p:tgtEl>
                                          <p:spTgt spid="21"/>
                                        </p:tgtEl>
                                      </p:cBhvr>
                                    </p:animEffect>
                                  </p:childTnLst>
                                </p:cTn>
                              </p:par>
                              <p:par>
                                <p:cTn id="22" presetID="22" presetClass="entr" presetSubtype="4" fill="hold"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down)">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wipe(down)">
                                      <p:cBhvr>
                                        <p:cTn id="29" dur="500"/>
                                        <p:tgtEl>
                                          <p:spTgt spid="23"/>
                                        </p:tgtEl>
                                      </p:cBhvr>
                                    </p:animEffect>
                                  </p:childTnLst>
                                </p:cTn>
                              </p:par>
                              <p:par>
                                <p:cTn id="30" presetID="22" presetClass="entr" presetSubtype="4" fill="hold"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wipe(down)">
                                      <p:cBhvr>
                                        <p:cTn id="32" dur="500"/>
                                        <p:tgtEl>
                                          <p:spTgt spid="24"/>
                                        </p:tgtEl>
                                      </p:cBhvr>
                                    </p:animEffect>
                                  </p:childTnLst>
                                </p:cTn>
                              </p:par>
                              <p:par>
                                <p:cTn id="33" presetID="22" presetClass="entr" presetSubtype="4" fill="hold" nodeType="with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wipe(down)">
                                      <p:cBhvr>
                                        <p:cTn id="35" dur="500"/>
                                        <p:tgtEl>
                                          <p:spTgt spid="25"/>
                                        </p:tgtEl>
                                      </p:cBhvr>
                                    </p:animEffect>
                                  </p:childTnLst>
                                </p:cTn>
                              </p:par>
                              <p:par>
                                <p:cTn id="36" presetID="22" presetClass="entr" presetSubtype="4" fill="hold" nodeType="with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wipe(down)">
                                      <p:cBhvr>
                                        <p:cTn id="38" dur="500"/>
                                        <p:tgtEl>
                                          <p:spTgt spid="27"/>
                                        </p:tgtEl>
                                      </p:cBhvr>
                                    </p:animEffect>
                                  </p:childTnLst>
                                </p:cTn>
                              </p:par>
                              <p:par>
                                <p:cTn id="39" presetID="22" presetClass="entr" presetSubtype="4" fill="hold" nodeType="with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wipe(down)">
                                      <p:cBhvr>
                                        <p:cTn id="41" dur="500"/>
                                        <p:tgtEl>
                                          <p:spTgt spid="29"/>
                                        </p:tgtEl>
                                      </p:cBhvr>
                                    </p:animEffect>
                                  </p:childTnLst>
                                </p:cTn>
                              </p:par>
                              <p:par>
                                <p:cTn id="42" presetID="22" presetClass="entr" presetSubtype="4" fill="hold" nodeType="withEffect">
                                  <p:stCondLst>
                                    <p:cond delay="0"/>
                                  </p:stCondLst>
                                  <p:childTnLst>
                                    <p:set>
                                      <p:cBhvr>
                                        <p:cTn id="43" dur="1" fill="hold">
                                          <p:stCondLst>
                                            <p:cond delay="0"/>
                                          </p:stCondLst>
                                        </p:cTn>
                                        <p:tgtEl>
                                          <p:spTgt spid="31"/>
                                        </p:tgtEl>
                                        <p:attrNameLst>
                                          <p:attrName>style.visibility</p:attrName>
                                        </p:attrNameLst>
                                      </p:cBhvr>
                                      <p:to>
                                        <p:strVal val="visible"/>
                                      </p:to>
                                    </p:set>
                                    <p:animEffect transition="in" filter="wipe(down)">
                                      <p:cBhvr>
                                        <p:cTn id="44"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7A152A54-EADB-B872-7041-1711FF98E628}"/>
              </a:ext>
            </a:extLst>
          </p:cNvPr>
          <p:cNvSpPr/>
          <p:nvPr/>
        </p:nvSpPr>
        <p:spPr>
          <a:xfrm>
            <a:off x="680484" y="2126512"/>
            <a:ext cx="10867669" cy="4359348"/>
          </a:xfrm>
          <a:custGeom>
            <a:avLst/>
            <a:gdLst>
              <a:gd name="connsiteX0" fmla="*/ 0 w 10867669"/>
              <a:gd name="connsiteY0" fmla="*/ 694662 h 4359348"/>
              <a:gd name="connsiteX1" fmla="*/ 694662 w 10867669"/>
              <a:gd name="connsiteY1" fmla="*/ 0 h 4359348"/>
              <a:gd name="connsiteX2" fmla="*/ 1087336 w 10867669"/>
              <a:gd name="connsiteY2" fmla="*/ 0 h 4359348"/>
              <a:gd name="connsiteX3" fmla="*/ 1669577 w 10867669"/>
              <a:gd name="connsiteY3" fmla="*/ 0 h 4359348"/>
              <a:gd name="connsiteX4" fmla="*/ 2157035 w 10867669"/>
              <a:gd name="connsiteY4" fmla="*/ 0 h 4359348"/>
              <a:gd name="connsiteX5" fmla="*/ 2928843 w 10867669"/>
              <a:gd name="connsiteY5" fmla="*/ 0 h 4359348"/>
              <a:gd name="connsiteX6" fmla="*/ 3700651 w 10867669"/>
              <a:gd name="connsiteY6" fmla="*/ 0 h 4359348"/>
              <a:gd name="connsiteX7" fmla="*/ 4472460 w 10867669"/>
              <a:gd name="connsiteY7" fmla="*/ 0 h 4359348"/>
              <a:gd name="connsiteX8" fmla="*/ 4865134 w 10867669"/>
              <a:gd name="connsiteY8" fmla="*/ 0 h 4359348"/>
              <a:gd name="connsiteX9" fmla="*/ 5257808 w 10867669"/>
              <a:gd name="connsiteY9" fmla="*/ 0 h 4359348"/>
              <a:gd name="connsiteX10" fmla="*/ 5934833 w 10867669"/>
              <a:gd name="connsiteY10" fmla="*/ 0 h 4359348"/>
              <a:gd name="connsiteX11" fmla="*/ 6706641 w 10867669"/>
              <a:gd name="connsiteY11" fmla="*/ 0 h 4359348"/>
              <a:gd name="connsiteX12" fmla="*/ 7099315 w 10867669"/>
              <a:gd name="connsiteY12" fmla="*/ 0 h 4359348"/>
              <a:gd name="connsiteX13" fmla="*/ 7965907 w 10867669"/>
              <a:gd name="connsiteY13" fmla="*/ 0 h 4359348"/>
              <a:gd name="connsiteX14" fmla="*/ 8548148 w 10867669"/>
              <a:gd name="connsiteY14" fmla="*/ 0 h 4359348"/>
              <a:gd name="connsiteX15" fmla="*/ 9130389 w 10867669"/>
              <a:gd name="connsiteY15" fmla="*/ 0 h 4359348"/>
              <a:gd name="connsiteX16" fmla="*/ 9523063 w 10867669"/>
              <a:gd name="connsiteY16" fmla="*/ 0 h 4359348"/>
              <a:gd name="connsiteX17" fmla="*/ 10173007 w 10867669"/>
              <a:gd name="connsiteY17" fmla="*/ 0 h 4359348"/>
              <a:gd name="connsiteX18" fmla="*/ 10867669 w 10867669"/>
              <a:gd name="connsiteY18" fmla="*/ 694662 h 4359348"/>
              <a:gd name="connsiteX19" fmla="*/ 10867669 w 10867669"/>
              <a:gd name="connsiteY19" fmla="*/ 1258967 h 4359348"/>
              <a:gd name="connsiteX20" fmla="*/ 10867669 w 10867669"/>
              <a:gd name="connsiteY20" fmla="*/ 1912372 h 4359348"/>
              <a:gd name="connsiteX21" fmla="*/ 10867669 w 10867669"/>
              <a:gd name="connsiteY21" fmla="*/ 2506377 h 4359348"/>
              <a:gd name="connsiteX22" fmla="*/ 10867669 w 10867669"/>
              <a:gd name="connsiteY22" fmla="*/ 3011281 h 4359348"/>
              <a:gd name="connsiteX23" fmla="*/ 10867669 w 10867669"/>
              <a:gd name="connsiteY23" fmla="*/ 3664686 h 4359348"/>
              <a:gd name="connsiteX24" fmla="*/ 10173007 w 10867669"/>
              <a:gd name="connsiteY24" fmla="*/ 4359348 h 4359348"/>
              <a:gd name="connsiteX25" fmla="*/ 9590766 w 10867669"/>
              <a:gd name="connsiteY25" fmla="*/ 4359348 h 4359348"/>
              <a:gd name="connsiteX26" fmla="*/ 9008525 w 10867669"/>
              <a:gd name="connsiteY26" fmla="*/ 4359348 h 4359348"/>
              <a:gd name="connsiteX27" fmla="*/ 8331500 w 10867669"/>
              <a:gd name="connsiteY27" fmla="*/ 4359348 h 4359348"/>
              <a:gd name="connsiteX28" fmla="*/ 7844042 w 10867669"/>
              <a:gd name="connsiteY28" fmla="*/ 4359348 h 4359348"/>
              <a:gd name="connsiteX29" fmla="*/ 7356584 w 10867669"/>
              <a:gd name="connsiteY29" fmla="*/ 4359348 h 4359348"/>
              <a:gd name="connsiteX30" fmla="*/ 6963910 w 10867669"/>
              <a:gd name="connsiteY30" fmla="*/ 4359348 h 4359348"/>
              <a:gd name="connsiteX31" fmla="*/ 6381669 w 10867669"/>
              <a:gd name="connsiteY31" fmla="*/ 4359348 h 4359348"/>
              <a:gd name="connsiteX32" fmla="*/ 5609861 w 10867669"/>
              <a:gd name="connsiteY32" fmla="*/ 4359348 h 4359348"/>
              <a:gd name="connsiteX33" fmla="*/ 4932836 w 10867669"/>
              <a:gd name="connsiteY33" fmla="*/ 4359348 h 4359348"/>
              <a:gd name="connsiteX34" fmla="*/ 4445379 w 10867669"/>
              <a:gd name="connsiteY34" fmla="*/ 4359348 h 4359348"/>
              <a:gd name="connsiteX35" fmla="*/ 4052704 w 10867669"/>
              <a:gd name="connsiteY35" fmla="*/ 4359348 h 4359348"/>
              <a:gd name="connsiteX36" fmla="*/ 3186113 w 10867669"/>
              <a:gd name="connsiteY36" fmla="*/ 4359348 h 4359348"/>
              <a:gd name="connsiteX37" fmla="*/ 2603871 w 10867669"/>
              <a:gd name="connsiteY37" fmla="*/ 4359348 h 4359348"/>
              <a:gd name="connsiteX38" fmla="*/ 1832063 w 10867669"/>
              <a:gd name="connsiteY38" fmla="*/ 4359348 h 4359348"/>
              <a:gd name="connsiteX39" fmla="*/ 1439389 w 10867669"/>
              <a:gd name="connsiteY39" fmla="*/ 4359348 h 4359348"/>
              <a:gd name="connsiteX40" fmla="*/ 694662 w 10867669"/>
              <a:gd name="connsiteY40" fmla="*/ 4359348 h 4359348"/>
              <a:gd name="connsiteX41" fmla="*/ 0 w 10867669"/>
              <a:gd name="connsiteY41" fmla="*/ 3664686 h 4359348"/>
              <a:gd name="connsiteX42" fmla="*/ 0 w 10867669"/>
              <a:gd name="connsiteY42" fmla="*/ 3130082 h 4359348"/>
              <a:gd name="connsiteX43" fmla="*/ 0 w 10867669"/>
              <a:gd name="connsiteY43" fmla="*/ 2506377 h 4359348"/>
              <a:gd name="connsiteX44" fmla="*/ 0 w 10867669"/>
              <a:gd name="connsiteY44" fmla="*/ 1942072 h 4359348"/>
              <a:gd name="connsiteX45" fmla="*/ 0 w 10867669"/>
              <a:gd name="connsiteY45" fmla="*/ 1318367 h 4359348"/>
              <a:gd name="connsiteX46" fmla="*/ 0 w 10867669"/>
              <a:gd name="connsiteY46" fmla="*/ 694662 h 4359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0867669" h="4359348" fill="none" extrusionOk="0">
                <a:moveTo>
                  <a:pt x="0" y="694662"/>
                </a:moveTo>
                <a:cubicBezTo>
                  <a:pt x="-31265" y="322402"/>
                  <a:pt x="252925" y="26828"/>
                  <a:pt x="694662" y="0"/>
                </a:cubicBezTo>
                <a:cubicBezTo>
                  <a:pt x="827100" y="13792"/>
                  <a:pt x="910118" y="-1733"/>
                  <a:pt x="1087336" y="0"/>
                </a:cubicBezTo>
                <a:cubicBezTo>
                  <a:pt x="1264554" y="1733"/>
                  <a:pt x="1432257" y="24866"/>
                  <a:pt x="1669577" y="0"/>
                </a:cubicBezTo>
                <a:cubicBezTo>
                  <a:pt x="1906897" y="-24866"/>
                  <a:pt x="1964797" y="5851"/>
                  <a:pt x="2157035" y="0"/>
                </a:cubicBezTo>
                <a:cubicBezTo>
                  <a:pt x="2349273" y="-5851"/>
                  <a:pt x="2739350" y="12175"/>
                  <a:pt x="2928843" y="0"/>
                </a:cubicBezTo>
                <a:cubicBezTo>
                  <a:pt x="3118336" y="-12175"/>
                  <a:pt x="3431298" y="-9992"/>
                  <a:pt x="3700651" y="0"/>
                </a:cubicBezTo>
                <a:cubicBezTo>
                  <a:pt x="3970004" y="9992"/>
                  <a:pt x="4215975" y="-26870"/>
                  <a:pt x="4472460" y="0"/>
                </a:cubicBezTo>
                <a:cubicBezTo>
                  <a:pt x="4728945" y="26870"/>
                  <a:pt x="4676716" y="-11184"/>
                  <a:pt x="4865134" y="0"/>
                </a:cubicBezTo>
                <a:cubicBezTo>
                  <a:pt x="5053552" y="11184"/>
                  <a:pt x="5062984" y="7244"/>
                  <a:pt x="5257808" y="0"/>
                </a:cubicBezTo>
                <a:cubicBezTo>
                  <a:pt x="5452632" y="-7244"/>
                  <a:pt x="5778347" y="-22475"/>
                  <a:pt x="5934833" y="0"/>
                </a:cubicBezTo>
                <a:cubicBezTo>
                  <a:pt x="6091320" y="22475"/>
                  <a:pt x="6489663" y="-14171"/>
                  <a:pt x="6706641" y="0"/>
                </a:cubicBezTo>
                <a:cubicBezTo>
                  <a:pt x="6923619" y="14171"/>
                  <a:pt x="6954972" y="5250"/>
                  <a:pt x="7099315" y="0"/>
                </a:cubicBezTo>
                <a:cubicBezTo>
                  <a:pt x="7243658" y="-5250"/>
                  <a:pt x="7628788" y="-6276"/>
                  <a:pt x="7965907" y="0"/>
                </a:cubicBezTo>
                <a:cubicBezTo>
                  <a:pt x="8303026" y="6276"/>
                  <a:pt x="8293947" y="27092"/>
                  <a:pt x="8548148" y="0"/>
                </a:cubicBezTo>
                <a:cubicBezTo>
                  <a:pt x="8802349" y="-27092"/>
                  <a:pt x="8966064" y="-18565"/>
                  <a:pt x="9130389" y="0"/>
                </a:cubicBezTo>
                <a:cubicBezTo>
                  <a:pt x="9294714" y="18565"/>
                  <a:pt x="9355333" y="4092"/>
                  <a:pt x="9523063" y="0"/>
                </a:cubicBezTo>
                <a:cubicBezTo>
                  <a:pt x="9690793" y="-4092"/>
                  <a:pt x="9941018" y="-22706"/>
                  <a:pt x="10173007" y="0"/>
                </a:cubicBezTo>
                <a:cubicBezTo>
                  <a:pt x="10574828" y="-11379"/>
                  <a:pt x="10927757" y="359953"/>
                  <a:pt x="10867669" y="694662"/>
                </a:cubicBezTo>
                <a:cubicBezTo>
                  <a:pt x="10848434" y="893183"/>
                  <a:pt x="10863970" y="1129277"/>
                  <a:pt x="10867669" y="1258967"/>
                </a:cubicBezTo>
                <a:cubicBezTo>
                  <a:pt x="10871368" y="1388657"/>
                  <a:pt x="10878856" y="1706996"/>
                  <a:pt x="10867669" y="1912372"/>
                </a:cubicBezTo>
                <a:cubicBezTo>
                  <a:pt x="10856482" y="2117749"/>
                  <a:pt x="10883272" y="2276919"/>
                  <a:pt x="10867669" y="2506377"/>
                </a:cubicBezTo>
                <a:cubicBezTo>
                  <a:pt x="10852066" y="2735835"/>
                  <a:pt x="10853658" y="2819657"/>
                  <a:pt x="10867669" y="3011281"/>
                </a:cubicBezTo>
                <a:cubicBezTo>
                  <a:pt x="10881680" y="3202905"/>
                  <a:pt x="10870783" y="3439380"/>
                  <a:pt x="10867669" y="3664686"/>
                </a:cubicBezTo>
                <a:cubicBezTo>
                  <a:pt x="10846557" y="4022001"/>
                  <a:pt x="10536886" y="4360743"/>
                  <a:pt x="10173007" y="4359348"/>
                </a:cubicBezTo>
                <a:cubicBezTo>
                  <a:pt x="9947356" y="4368319"/>
                  <a:pt x="9715280" y="4380135"/>
                  <a:pt x="9590766" y="4359348"/>
                </a:cubicBezTo>
                <a:cubicBezTo>
                  <a:pt x="9466252" y="4338561"/>
                  <a:pt x="9128418" y="4338758"/>
                  <a:pt x="9008525" y="4359348"/>
                </a:cubicBezTo>
                <a:cubicBezTo>
                  <a:pt x="8888632" y="4379938"/>
                  <a:pt x="8544093" y="4391994"/>
                  <a:pt x="8331500" y="4359348"/>
                </a:cubicBezTo>
                <a:cubicBezTo>
                  <a:pt x="8118908" y="4326702"/>
                  <a:pt x="8031309" y="4351301"/>
                  <a:pt x="7844042" y="4359348"/>
                </a:cubicBezTo>
                <a:cubicBezTo>
                  <a:pt x="7656775" y="4367395"/>
                  <a:pt x="7563819" y="4364834"/>
                  <a:pt x="7356584" y="4359348"/>
                </a:cubicBezTo>
                <a:cubicBezTo>
                  <a:pt x="7149349" y="4353862"/>
                  <a:pt x="7044716" y="4347665"/>
                  <a:pt x="6963910" y="4359348"/>
                </a:cubicBezTo>
                <a:cubicBezTo>
                  <a:pt x="6883104" y="4371031"/>
                  <a:pt x="6603730" y="4341768"/>
                  <a:pt x="6381669" y="4359348"/>
                </a:cubicBezTo>
                <a:cubicBezTo>
                  <a:pt x="6159608" y="4376928"/>
                  <a:pt x="5971071" y="4353087"/>
                  <a:pt x="5609861" y="4359348"/>
                </a:cubicBezTo>
                <a:cubicBezTo>
                  <a:pt x="5248651" y="4365609"/>
                  <a:pt x="5140985" y="4377957"/>
                  <a:pt x="4932836" y="4359348"/>
                </a:cubicBezTo>
                <a:cubicBezTo>
                  <a:pt x="4724688" y="4340739"/>
                  <a:pt x="4637524" y="4373764"/>
                  <a:pt x="4445379" y="4359348"/>
                </a:cubicBezTo>
                <a:cubicBezTo>
                  <a:pt x="4253234" y="4344932"/>
                  <a:pt x="4226020" y="4344232"/>
                  <a:pt x="4052704" y="4359348"/>
                </a:cubicBezTo>
                <a:cubicBezTo>
                  <a:pt x="3879388" y="4374464"/>
                  <a:pt x="3544039" y="4335245"/>
                  <a:pt x="3186113" y="4359348"/>
                </a:cubicBezTo>
                <a:cubicBezTo>
                  <a:pt x="2828187" y="4383451"/>
                  <a:pt x="2774882" y="4384343"/>
                  <a:pt x="2603871" y="4359348"/>
                </a:cubicBezTo>
                <a:cubicBezTo>
                  <a:pt x="2432860" y="4334353"/>
                  <a:pt x="2133441" y="4388668"/>
                  <a:pt x="1832063" y="4359348"/>
                </a:cubicBezTo>
                <a:cubicBezTo>
                  <a:pt x="1530685" y="4330028"/>
                  <a:pt x="1568157" y="4339964"/>
                  <a:pt x="1439389" y="4359348"/>
                </a:cubicBezTo>
                <a:cubicBezTo>
                  <a:pt x="1310621" y="4378732"/>
                  <a:pt x="1022816" y="4325395"/>
                  <a:pt x="694662" y="4359348"/>
                </a:cubicBezTo>
                <a:cubicBezTo>
                  <a:pt x="343375" y="4358292"/>
                  <a:pt x="-62546" y="3990052"/>
                  <a:pt x="0" y="3664686"/>
                </a:cubicBezTo>
                <a:cubicBezTo>
                  <a:pt x="-1160" y="3532331"/>
                  <a:pt x="-2902" y="3354796"/>
                  <a:pt x="0" y="3130082"/>
                </a:cubicBezTo>
                <a:cubicBezTo>
                  <a:pt x="2902" y="2905368"/>
                  <a:pt x="18860" y="2797468"/>
                  <a:pt x="0" y="2506377"/>
                </a:cubicBezTo>
                <a:cubicBezTo>
                  <a:pt x="-18860" y="2215287"/>
                  <a:pt x="9077" y="2222935"/>
                  <a:pt x="0" y="1942072"/>
                </a:cubicBezTo>
                <a:cubicBezTo>
                  <a:pt x="-9077" y="1661209"/>
                  <a:pt x="9958" y="1615852"/>
                  <a:pt x="0" y="1318367"/>
                </a:cubicBezTo>
                <a:cubicBezTo>
                  <a:pt x="-9958" y="1020882"/>
                  <a:pt x="-23" y="925656"/>
                  <a:pt x="0" y="694662"/>
                </a:cubicBezTo>
                <a:close/>
              </a:path>
              <a:path w="10867669" h="4359348" stroke="0" extrusionOk="0">
                <a:moveTo>
                  <a:pt x="0" y="694662"/>
                </a:moveTo>
                <a:cubicBezTo>
                  <a:pt x="-37693" y="294671"/>
                  <a:pt x="312405" y="35725"/>
                  <a:pt x="694662" y="0"/>
                </a:cubicBezTo>
                <a:cubicBezTo>
                  <a:pt x="877888" y="19408"/>
                  <a:pt x="1099097" y="-8427"/>
                  <a:pt x="1276903" y="0"/>
                </a:cubicBezTo>
                <a:cubicBezTo>
                  <a:pt x="1454709" y="8427"/>
                  <a:pt x="1829025" y="-26490"/>
                  <a:pt x="2048711" y="0"/>
                </a:cubicBezTo>
                <a:cubicBezTo>
                  <a:pt x="2268397" y="26490"/>
                  <a:pt x="2351734" y="-12531"/>
                  <a:pt x="2441386" y="0"/>
                </a:cubicBezTo>
                <a:cubicBezTo>
                  <a:pt x="2531038" y="12531"/>
                  <a:pt x="3018879" y="9609"/>
                  <a:pt x="3213194" y="0"/>
                </a:cubicBezTo>
                <a:cubicBezTo>
                  <a:pt x="3407509" y="-9609"/>
                  <a:pt x="3486801" y="-18472"/>
                  <a:pt x="3605868" y="0"/>
                </a:cubicBezTo>
                <a:cubicBezTo>
                  <a:pt x="3724935" y="18472"/>
                  <a:pt x="4048703" y="-21769"/>
                  <a:pt x="4377676" y="0"/>
                </a:cubicBezTo>
                <a:cubicBezTo>
                  <a:pt x="4706649" y="21769"/>
                  <a:pt x="4850611" y="2877"/>
                  <a:pt x="5054701" y="0"/>
                </a:cubicBezTo>
                <a:cubicBezTo>
                  <a:pt x="5258792" y="-2877"/>
                  <a:pt x="5357214" y="6944"/>
                  <a:pt x="5636942" y="0"/>
                </a:cubicBezTo>
                <a:cubicBezTo>
                  <a:pt x="5916670" y="-6944"/>
                  <a:pt x="6023888" y="-17575"/>
                  <a:pt x="6313967" y="0"/>
                </a:cubicBezTo>
                <a:cubicBezTo>
                  <a:pt x="6604047" y="17575"/>
                  <a:pt x="6794135" y="-16527"/>
                  <a:pt x="7085775" y="0"/>
                </a:cubicBezTo>
                <a:cubicBezTo>
                  <a:pt x="7377415" y="16527"/>
                  <a:pt x="7592663" y="24212"/>
                  <a:pt x="7762799" y="0"/>
                </a:cubicBezTo>
                <a:cubicBezTo>
                  <a:pt x="7932935" y="-24212"/>
                  <a:pt x="8145170" y="-17089"/>
                  <a:pt x="8250257" y="0"/>
                </a:cubicBezTo>
                <a:cubicBezTo>
                  <a:pt x="8355344" y="17089"/>
                  <a:pt x="8611837" y="770"/>
                  <a:pt x="8737715" y="0"/>
                </a:cubicBezTo>
                <a:cubicBezTo>
                  <a:pt x="8863593" y="-770"/>
                  <a:pt x="9003256" y="-11865"/>
                  <a:pt x="9225172" y="0"/>
                </a:cubicBezTo>
                <a:cubicBezTo>
                  <a:pt x="9447088" y="11865"/>
                  <a:pt x="9734851" y="33821"/>
                  <a:pt x="10173007" y="0"/>
                </a:cubicBezTo>
                <a:cubicBezTo>
                  <a:pt x="10601450" y="83484"/>
                  <a:pt x="10833341" y="374027"/>
                  <a:pt x="10867669" y="694662"/>
                </a:cubicBezTo>
                <a:cubicBezTo>
                  <a:pt x="10857783" y="879388"/>
                  <a:pt x="10879564" y="1128861"/>
                  <a:pt x="10867669" y="1318367"/>
                </a:cubicBezTo>
                <a:cubicBezTo>
                  <a:pt x="10855774" y="1507873"/>
                  <a:pt x="10843960" y="1761660"/>
                  <a:pt x="10867669" y="1882672"/>
                </a:cubicBezTo>
                <a:cubicBezTo>
                  <a:pt x="10891378" y="2003684"/>
                  <a:pt x="10853224" y="2201961"/>
                  <a:pt x="10867669" y="2476676"/>
                </a:cubicBezTo>
                <a:cubicBezTo>
                  <a:pt x="10882114" y="2751391"/>
                  <a:pt x="10876712" y="2817967"/>
                  <a:pt x="10867669" y="3070681"/>
                </a:cubicBezTo>
                <a:cubicBezTo>
                  <a:pt x="10858626" y="3323396"/>
                  <a:pt x="10885028" y="3460546"/>
                  <a:pt x="10867669" y="3664686"/>
                </a:cubicBezTo>
                <a:cubicBezTo>
                  <a:pt x="10851137" y="3985255"/>
                  <a:pt x="10503615" y="4375114"/>
                  <a:pt x="10173007" y="4359348"/>
                </a:cubicBezTo>
                <a:cubicBezTo>
                  <a:pt x="10034673" y="4362472"/>
                  <a:pt x="9857647" y="4366755"/>
                  <a:pt x="9590766" y="4359348"/>
                </a:cubicBezTo>
                <a:cubicBezTo>
                  <a:pt x="9323885" y="4351941"/>
                  <a:pt x="9219622" y="4383311"/>
                  <a:pt x="9008525" y="4359348"/>
                </a:cubicBezTo>
                <a:cubicBezTo>
                  <a:pt x="8797428" y="4335385"/>
                  <a:pt x="8713049" y="4353479"/>
                  <a:pt x="8426283" y="4359348"/>
                </a:cubicBezTo>
                <a:cubicBezTo>
                  <a:pt x="8139517" y="4365217"/>
                  <a:pt x="8188867" y="4360913"/>
                  <a:pt x="8033609" y="4359348"/>
                </a:cubicBezTo>
                <a:cubicBezTo>
                  <a:pt x="7878351" y="4357783"/>
                  <a:pt x="7828212" y="4363175"/>
                  <a:pt x="7640935" y="4359348"/>
                </a:cubicBezTo>
                <a:cubicBezTo>
                  <a:pt x="7453658" y="4355521"/>
                  <a:pt x="7358718" y="4352540"/>
                  <a:pt x="7248261" y="4359348"/>
                </a:cubicBezTo>
                <a:cubicBezTo>
                  <a:pt x="7137804" y="4366156"/>
                  <a:pt x="6805622" y="4365869"/>
                  <a:pt x="6666019" y="4359348"/>
                </a:cubicBezTo>
                <a:cubicBezTo>
                  <a:pt x="6526416" y="4352827"/>
                  <a:pt x="6254654" y="4378727"/>
                  <a:pt x="5988995" y="4359348"/>
                </a:cubicBezTo>
                <a:cubicBezTo>
                  <a:pt x="5723336" y="4339969"/>
                  <a:pt x="5535120" y="4384457"/>
                  <a:pt x="5122403" y="4359348"/>
                </a:cubicBezTo>
                <a:cubicBezTo>
                  <a:pt x="4709686" y="4334239"/>
                  <a:pt x="4609341" y="4389270"/>
                  <a:pt x="4445379" y="4359348"/>
                </a:cubicBezTo>
                <a:cubicBezTo>
                  <a:pt x="4281417" y="4329426"/>
                  <a:pt x="4189014" y="4355272"/>
                  <a:pt x="4052704" y="4359348"/>
                </a:cubicBezTo>
                <a:cubicBezTo>
                  <a:pt x="3916394" y="4363424"/>
                  <a:pt x="3564860" y="4379297"/>
                  <a:pt x="3280896" y="4359348"/>
                </a:cubicBezTo>
                <a:cubicBezTo>
                  <a:pt x="2996932" y="4339399"/>
                  <a:pt x="2990850" y="4383152"/>
                  <a:pt x="2793438" y="4359348"/>
                </a:cubicBezTo>
                <a:cubicBezTo>
                  <a:pt x="2596026" y="4335544"/>
                  <a:pt x="2301166" y="4368006"/>
                  <a:pt x="2021630" y="4359348"/>
                </a:cubicBezTo>
                <a:cubicBezTo>
                  <a:pt x="1742094" y="4350690"/>
                  <a:pt x="1672726" y="4361081"/>
                  <a:pt x="1344606" y="4359348"/>
                </a:cubicBezTo>
                <a:cubicBezTo>
                  <a:pt x="1016486" y="4357615"/>
                  <a:pt x="984656" y="4345712"/>
                  <a:pt x="694662" y="4359348"/>
                </a:cubicBezTo>
                <a:cubicBezTo>
                  <a:pt x="279176" y="4290131"/>
                  <a:pt x="-17451" y="4061091"/>
                  <a:pt x="0" y="3664686"/>
                </a:cubicBezTo>
                <a:cubicBezTo>
                  <a:pt x="-7063" y="3483414"/>
                  <a:pt x="20182" y="3255243"/>
                  <a:pt x="0" y="3130082"/>
                </a:cubicBezTo>
                <a:cubicBezTo>
                  <a:pt x="-20182" y="3004921"/>
                  <a:pt x="-12699" y="2772485"/>
                  <a:pt x="0" y="2565777"/>
                </a:cubicBezTo>
                <a:cubicBezTo>
                  <a:pt x="12699" y="2359069"/>
                  <a:pt x="-16024" y="2235376"/>
                  <a:pt x="0" y="1912372"/>
                </a:cubicBezTo>
                <a:cubicBezTo>
                  <a:pt x="16024" y="1589368"/>
                  <a:pt x="15210" y="1545779"/>
                  <a:pt x="0" y="1407468"/>
                </a:cubicBezTo>
                <a:cubicBezTo>
                  <a:pt x="-15210" y="1269157"/>
                  <a:pt x="27311" y="1018353"/>
                  <a:pt x="0" y="694662"/>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gd name="adj" fmla="val 15935"/>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2400" dirty="0">
                <a:solidFill>
                  <a:prstClr val="black"/>
                </a:solidFill>
                <a:latin typeface="Calibri" panose="020F0502020204030204"/>
              </a:rPr>
              <a:t>Những đêm hè thường có mưa rào làm cho đất dịu mát. Sáng sáng, mặt trời hiền hòa ló rạng trên bầu trời mới được tắm gội. Muôn hoa vui sướng chào đón ánh dương, cùng nhau tưng bừng nở rộ. Ô kìa! Bụi hoa hồng được chuyển chỗ mới đẹp làm sao! Những bông hoa màu trắng dịu, cánh hoa trong suốt lung linh. Hoa nở nhiều đến nỗi cả bụi như phủ đầy tuyết trắng. Hàng xóm đi qua trông thấy bụi hoa hồng dưới cửa sổ, đều hỏi:</a:t>
            </a:r>
          </a:p>
          <a:p>
            <a:pPr lvl="0" algn="just" defTabSz="914377"/>
            <a:r>
              <a:rPr lang="vi-VN" sz="2400" dirty="0">
                <a:solidFill>
                  <a:prstClr val="black"/>
                </a:solidFill>
                <a:latin typeface="Calibri" panose="020F0502020204030204"/>
              </a:rPr>
              <a:t>   – Đây là giống hoa mới phải không?</a:t>
            </a:r>
          </a:p>
          <a:p>
            <a:pPr lvl="0" algn="just" defTabSz="914377"/>
            <a:r>
              <a:rPr lang="vi-VN" sz="2400" dirty="0">
                <a:solidFill>
                  <a:prstClr val="black"/>
                </a:solidFill>
                <a:latin typeface="Calibri" panose="020F0502020204030204"/>
              </a:rPr>
              <a:t>   – Không ạ! Vẫn giống cây đó thôi.</a:t>
            </a:r>
          </a:p>
          <a:p>
            <a:pPr lvl="0" algn="just" defTabSz="914377"/>
            <a:r>
              <a:rPr lang="vi-VN" sz="2400" dirty="0">
                <a:solidFill>
                  <a:prstClr val="black"/>
                </a:solidFill>
                <a:latin typeface="Calibri" panose="020F0502020204030204"/>
              </a:rPr>
              <a:t>   Ta-nhi-a chỉ cho mọi người khóm hồng cũ: Hoa của chúng nhỏ hơn và không rực rỡ bằng. Kì lạ thay, cây hoa huệ dưới cửa sổ giờ đây cũng đẹp trội hơn hẳn những cây mà nó sống cạnh trước kia. Những bông huệ trắng muốt, đẹp như một nàng tiên trong truyện cổ tích.</a:t>
            </a:r>
          </a:p>
        </p:txBody>
      </p:sp>
      <p:sp>
        <p:nvSpPr>
          <p:cNvPr id="11" name="Rectangle: Diagonal Corners Rounded 10">
            <a:extLst>
              <a:ext uri="{FF2B5EF4-FFF2-40B4-BE49-F238E27FC236}">
                <a16:creationId xmlns:a16="http://schemas.microsoft.com/office/drawing/2014/main" id="{D51D89EE-6778-CD88-D7DE-AE355B5B0AF6}"/>
              </a:ext>
            </a:extLst>
          </p:cNvPr>
          <p:cNvSpPr/>
          <p:nvPr/>
        </p:nvSpPr>
        <p:spPr>
          <a:xfrm>
            <a:off x="2305206" y="1125984"/>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Đoạn</a:t>
            </a:r>
            <a:r>
              <a:rPr kumimoji="0" lang="en-US" sz="54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2</a:t>
            </a:r>
          </a:p>
        </p:txBody>
      </p:sp>
      <p:pic>
        <p:nvPicPr>
          <p:cNvPr id="16" name="Picture 15">
            <a:extLst>
              <a:ext uri="{FF2B5EF4-FFF2-40B4-BE49-F238E27FC236}">
                <a16:creationId xmlns:a16="http://schemas.microsoft.com/office/drawing/2014/main" id="{7B218DE7-0F3D-E37E-5DA0-B41DA6F82563}"/>
              </a:ext>
            </a:extLst>
          </p:cNvPr>
          <p:cNvPicPr>
            <a:picLocks noChangeAspect="1"/>
          </p:cNvPicPr>
          <p:nvPr/>
        </p:nvPicPr>
        <p:blipFill>
          <a:blip r:embed="rId4"/>
          <a:stretch>
            <a:fillRect/>
          </a:stretch>
        </p:blipFill>
        <p:spPr>
          <a:xfrm>
            <a:off x="116333" y="0"/>
            <a:ext cx="6431837" cy="1286367"/>
          </a:xfrm>
          <a:prstGeom prst="rect">
            <a:avLst/>
          </a:prstGeom>
        </p:spPr>
      </p:pic>
      <p:sp>
        <p:nvSpPr>
          <p:cNvPr id="2" name="TextBox 1">
            <a:extLst>
              <a:ext uri="{FF2B5EF4-FFF2-40B4-BE49-F238E27FC236}">
                <a16:creationId xmlns:a16="http://schemas.microsoft.com/office/drawing/2014/main" id="{0C22EA3C-9B4D-A73A-FE1F-81DF7033D695}"/>
              </a:ext>
            </a:extLst>
          </p:cNvPr>
          <p:cNvSpPr txBox="1"/>
          <p:nvPr/>
        </p:nvSpPr>
        <p:spPr>
          <a:xfrm>
            <a:off x="5408428" y="2806995"/>
            <a:ext cx="6783572" cy="461665"/>
          </a:xfrm>
          <a:prstGeom prst="rect">
            <a:avLst/>
          </a:prstGeom>
          <a:noFill/>
        </p:spPr>
        <p:txBody>
          <a:bodyPr wrap="square" rtlCol="0">
            <a:spAutoFit/>
          </a:bodyPr>
          <a:lstStyle/>
          <a:p>
            <a:r>
              <a:rPr lang="vi-VN" sz="2400" dirty="0">
                <a:solidFill>
                  <a:srgbClr val="FF0000"/>
                </a:solidFill>
                <a:latin typeface="Calibri" panose="020F0502020204030204"/>
              </a:rPr>
              <a:t>Ô kìa! Bụi hoa hồng được chuyển chỗ mới đẹp</a:t>
            </a:r>
            <a:endParaRPr lang="en-US" sz="2400" dirty="0">
              <a:solidFill>
                <a:srgbClr val="FF0000"/>
              </a:solidFill>
            </a:endParaRPr>
          </a:p>
        </p:txBody>
      </p:sp>
      <p:sp>
        <p:nvSpPr>
          <p:cNvPr id="3" name="TextBox 2">
            <a:extLst>
              <a:ext uri="{FF2B5EF4-FFF2-40B4-BE49-F238E27FC236}">
                <a16:creationId xmlns:a16="http://schemas.microsoft.com/office/drawing/2014/main" id="{21B2F09F-029F-0B35-1FEB-336A5AC342F3}"/>
              </a:ext>
            </a:extLst>
          </p:cNvPr>
          <p:cNvSpPr txBox="1"/>
          <p:nvPr/>
        </p:nvSpPr>
        <p:spPr>
          <a:xfrm>
            <a:off x="900224" y="3168503"/>
            <a:ext cx="6783572" cy="461665"/>
          </a:xfrm>
          <a:prstGeom prst="rect">
            <a:avLst/>
          </a:prstGeom>
          <a:noFill/>
        </p:spPr>
        <p:txBody>
          <a:bodyPr wrap="square" rtlCol="0">
            <a:spAutoFit/>
          </a:bodyPr>
          <a:lstStyle/>
          <a:p>
            <a:r>
              <a:rPr lang="en-US" sz="2400" dirty="0" err="1">
                <a:solidFill>
                  <a:srgbClr val="FF0000"/>
                </a:solidFill>
                <a:latin typeface="Calibri" panose="020F0502020204030204"/>
              </a:rPr>
              <a:t>làm</a:t>
            </a:r>
            <a:r>
              <a:rPr lang="en-US" sz="2400" dirty="0">
                <a:solidFill>
                  <a:srgbClr val="FF0000"/>
                </a:solidFill>
                <a:latin typeface="Calibri" panose="020F0502020204030204"/>
              </a:rPr>
              <a:t> </a:t>
            </a:r>
            <a:r>
              <a:rPr lang="en-US" sz="2400" dirty="0" err="1">
                <a:solidFill>
                  <a:srgbClr val="FF0000"/>
                </a:solidFill>
                <a:latin typeface="Calibri" panose="020F0502020204030204"/>
              </a:rPr>
              <a:t>sao</a:t>
            </a:r>
            <a:r>
              <a:rPr lang="en-US" sz="2400" dirty="0">
                <a:solidFill>
                  <a:srgbClr val="FF0000"/>
                </a:solidFill>
                <a:latin typeface="Calibri" panose="020F0502020204030204"/>
              </a:rPr>
              <a:t>!</a:t>
            </a:r>
            <a:endParaRPr lang="en-US" sz="2400" dirty="0">
              <a:solidFill>
                <a:srgbClr val="FF0000"/>
              </a:solidFill>
            </a:endParaRPr>
          </a:p>
        </p:txBody>
      </p:sp>
      <p:cxnSp>
        <p:nvCxnSpPr>
          <p:cNvPr id="5" name="Straight Connector 4">
            <a:extLst>
              <a:ext uri="{FF2B5EF4-FFF2-40B4-BE49-F238E27FC236}">
                <a16:creationId xmlns:a16="http://schemas.microsoft.com/office/drawing/2014/main" id="{DD1A0D5A-3FFE-C8C3-FB36-8A6FC08A896F}"/>
              </a:ext>
            </a:extLst>
          </p:cNvPr>
          <p:cNvCxnSpPr/>
          <p:nvPr/>
        </p:nvCxnSpPr>
        <p:spPr>
          <a:xfrm>
            <a:off x="2083981" y="5720316"/>
            <a:ext cx="116958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BB3D2951-990B-6324-A70A-071F2B379023}"/>
              </a:ext>
            </a:extLst>
          </p:cNvPr>
          <p:cNvCxnSpPr>
            <a:cxnSpLocks/>
          </p:cNvCxnSpPr>
          <p:nvPr/>
        </p:nvCxnSpPr>
        <p:spPr>
          <a:xfrm>
            <a:off x="7262037" y="6103088"/>
            <a:ext cx="138223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DF007E5C-3EFF-F95A-D224-B4EE150C7FBD}"/>
              </a:ext>
            </a:extLst>
          </p:cNvPr>
          <p:cNvCxnSpPr>
            <a:cxnSpLocks/>
          </p:cNvCxnSpPr>
          <p:nvPr/>
        </p:nvCxnSpPr>
        <p:spPr>
          <a:xfrm>
            <a:off x="8835655" y="6092454"/>
            <a:ext cx="247738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E36CD85-6B96-B96C-D83F-FD4CA550403A}"/>
              </a:ext>
            </a:extLst>
          </p:cNvPr>
          <p:cNvCxnSpPr>
            <a:cxnSpLocks/>
          </p:cNvCxnSpPr>
          <p:nvPr/>
        </p:nvCxnSpPr>
        <p:spPr>
          <a:xfrm>
            <a:off x="893134" y="6453961"/>
            <a:ext cx="58479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name="TextBox1" r:id="rId1" imgW="5286240" imgH="1380960"/>
        </mc:Choice>
        <mc:Fallback>
          <p:control name="TextBox1" r:id="rId1" imgW="5286240" imgH="1380960">
            <p:pic>
              <p:nvPicPr>
                <p:cNvPr id="17" name="TextBox1">
                  <a:extLst>
                    <a:ext uri="{FF2B5EF4-FFF2-40B4-BE49-F238E27FC236}">
                      <a16:creationId xmlns:a16="http://schemas.microsoft.com/office/drawing/2014/main" id="{7F454AA0-B368-D33D-A540-400FE904750C}"/>
                    </a:ext>
                  </a:extLst>
                </p:cNvPr>
                <p:cNvPicPr>
                  <a:picLocks/>
                </p:cNvPicPr>
                <p:nvPr/>
              </p:nvPicPr>
              <p:blipFill>
                <a:blip r:embed="rId5"/>
                <a:stretch>
                  <a:fillRect/>
                </a:stretch>
              </p:blipFill>
              <p:spPr>
                <a:xfrm>
                  <a:off x="6707913" y="162648"/>
                  <a:ext cx="5283200" cy="1379073"/>
                </a:xfrm>
                <a:prstGeom prst="rect">
                  <a:avLst/>
                </a:prstGeom>
              </p:spPr>
            </p:pic>
          </p:control>
        </mc:Fallback>
      </mc:AlternateContent>
    </p:controls>
    <p:extLst>
      <p:ext uri="{BB962C8B-B14F-4D97-AF65-F5344CB8AC3E}">
        <p14:creationId xmlns:p14="http://schemas.microsoft.com/office/powerpoint/2010/main" val="20870163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down)">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ipe(down)">
                                      <p:cBhvr>
                                        <p:cTn id="33" dur="500"/>
                                        <p:tgtEl>
                                          <p:spTgt spid="8"/>
                                        </p:tgtEl>
                                      </p:cBhvr>
                                    </p:animEffect>
                                  </p:childTnLst>
                                </p:cTn>
                              </p:par>
                              <p:par>
                                <p:cTn id="34" presetID="22" presetClass="entr" presetSubtype="4" fill="hold"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wipe(down)">
                                      <p:cBhvr>
                                        <p:cTn id="3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2"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7A152A54-EADB-B872-7041-1711FF98E628}"/>
              </a:ext>
            </a:extLst>
          </p:cNvPr>
          <p:cNvSpPr/>
          <p:nvPr/>
        </p:nvSpPr>
        <p:spPr>
          <a:xfrm>
            <a:off x="531628" y="2083981"/>
            <a:ext cx="11016525" cy="4401879"/>
          </a:xfrm>
          <a:custGeom>
            <a:avLst/>
            <a:gdLst>
              <a:gd name="connsiteX0" fmla="*/ 0 w 11016525"/>
              <a:gd name="connsiteY0" fmla="*/ 616703 h 4401879"/>
              <a:gd name="connsiteX1" fmla="*/ 616703 w 11016525"/>
              <a:gd name="connsiteY1" fmla="*/ 0 h 4401879"/>
              <a:gd name="connsiteX2" fmla="*/ 1022004 w 11016525"/>
              <a:gd name="connsiteY2" fmla="*/ 0 h 4401879"/>
              <a:gd name="connsiteX3" fmla="*/ 1622967 w 11016525"/>
              <a:gd name="connsiteY3" fmla="*/ 0 h 4401879"/>
              <a:gd name="connsiteX4" fmla="*/ 2126099 w 11016525"/>
              <a:gd name="connsiteY4" fmla="*/ 0 h 4401879"/>
              <a:gd name="connsiteX5" fmla="*/ 2922724 w 11016525"/>
              <a:gd name="connsiteY5" fmla="*/ 0 h 4401879"/>
              <a:gd name="connsiteX6" fmla="*/ 3719349 w 11016525"/>
              <a:gd name="connsiteY6" fmla="*/ 0 h 4401879"/>
              <a:gd name="connsiteX7" fmla="*/ 4515975 w 11016525"/>
              <a:gd name="connsiteY7" fmla="*/ 0 h 4401879"/>
              <a:gd name="connsiteX8" fmla="*/ 4921275 w 11016525"/>
              <a:gd name="connsiteY8" fmla="*/ 0 h 4401879"/>
              <a:gd name="connsiteX9" fmla="*/ 5326576 w 11016525"/>
              <a:gd name="connsiteY9" fmla="*/ 0 h 4401879"/>
              <a:gd name="connsiteX10" fmla="*/ 6025370 w 11016525"/>
              <a:gd name="connsiteY10" fmla="*/ 0 h 4401879"/>
              <a:gd name="connsiteX11" fmla="*/ 6821996 w 11016525"/>
              <a:gd name="connsiteY11" fmla="*/ 0 h 4401879"/>
              <a:gd name="connsiteX12" fmla="*/ 7227296 w 11016525"/>
              <a:gd name="connsiteY12" fmla="*/ 0 h 4401879"/>
              <a:gd name="connsiteX13" fmla="*/ 8121753 w 11016525"/>
              <a:gd name="connsiteY13" fmla="*/ 0 h 4401879"/>
              <a:gd name="connsiteX14" fmla="*/ 8722716 w 11016525"/>
              <a:gd name="connsiteY14" fmla="*/ 0 h 4401879"/>
              <a:gd name="connsiteX15" fmla="*/ 9323679 w 11016525"/>
              <a:gd name="connsiteY15" fmla="*/ 0 h 4401879"/>
              <a:gd name="connsiteX16" fmla="*/ 9728980 w 11016525"/>
              <a:gd name="connsiteY16" fmla="*/ 0 h 4401879"/>
              <a:gd name="connsiteX17" fmla="*/ 10399822 w 11016525"/>
              <a:gd name="connsiteY17" fmla="*/ 0 h 4401879"/>
              <a:gd name="connsiteX18" fmla="*/ 11016525 w 11016525"/>
              <a:gd name="connsiteY18" fmla="*/ 616703 h 4401879"/>
              <a:gd name="connsiteX19" fmla="*/ 11016525 w 11016525"/>
              <a:gd name="connsiteY19" fmla="*/ 1218713 h 4401879"/>
              <a:gd name="connsiteX20" fmla="*/ 11016525 w 11016525"/>
              <a:gd name="connsiteY20" fmla="*/ 1915777 h 4401879"/>
              <a:gd name="connsiteX21" fmla="*/ 11016525 w 11016525"/>
              <a:gd name="connsiteY21" fmla="*/ 2549472 h 4401879"/>
              <a:gd name="connsiteX22" fmla="*/ 11016525 w 11016525"/>
              <a:gd name="connsiteY22" fmla="*/ 3088112 h 4401879"/>
              <a:gd name="connsiteX23" fmla="*/ 11016525 w 11016525"/>
              <a:gd name="connsiteY23" fmla="*/ 3785176 h 4401879"/>
              <a:gd name="connsiteX24" fmla="*/ 10399822 w 11016525"/>
              <a:gd name="connsiteY24" fmla="*/ 4401879 h 4401879"/>
              <a:gd name="connsiteX25" fmla="*/ 9798859 w 11016525"/>
              <a:gd name="connsiteY25" fmla="*/ 4401879 h 4401879"/>
              <a:gd name="connsiteX26" fmla="*/ 9197896 w 11016525"/>
              <a:gd name="connsiteY26" fmla="*/ 4401879 h 4401879"/>
              <a:gd name="connsiteX27" fmla="*/ 8499102 w 11016525"/>
              <a:gd name="connsiteY27" fmla="*/ 4401879 h 4401879"/>
              <a:gd name="connsiteX28" fmla="*/ 7995970 w 11016525"/>
              <a:gd name="connsiteY28" fmla="*/ 4401879 h 4401879"/>
              <a:gd name="connsiteX29" fmla="*/ 7492838 w 11016525"/>
              <a:gd name="connsiteY29" fmla="*/ 4401879 h 4401879"/>
              <a:gd name="connsiteX30" fmla="*/ 7087537 w 11016525"/>
              <a:gd name="connsiteY30" fmla="*/ 4401879 h 4401879"/>
              <a:gd name="connsiteX31" fmla="*/ 6486574 w 11016525"/>
              <a:gd name="connsiteY31" fmla="*/ 4401879 h 4401879"/>
              <a:gd name="connsiteX32" fmla="*/ 5689949 w 11016525"/>
              <a:gd name="connsiteY32" fmla="*/ 4401879 h 4401879"/>
              <a:gd name="connsiteX33" fmla="*/ 4991155 w 11016525"/>
              <a:gd name="connsiteY33" fmla="*/ 4401879 h 4401879"/>
              <a:gd name="connsiteX34" fmla="*/ 4488023 w 11016525"/>
              <a:gd name="connsiteY34" fmla="*/ 4401879 h 4401879"/>
              <a:gd name="connsiteX35" fmla="*/ 4082722 w 11016525"/>
              <a:gd name="connsiteY35" fmla="*/ 4401879 h 4401879"/>
              <a:gd name="connsiteX36" fmla="*/ 3188266 w 11016525"/>
              <a:gd name="connsiteY36" fmla="*/ 4401879 h 4401879"/>
              <a:gd name="connsiteX37" fmla="*/ 2587303 w 11016525"/>
              <a:gd name="connsiteY37" fmla="*/ 4401879 h 4401879"/>
              <a:gd name="connsiteX38" fmla="*/ 1790677 w 11016525"/>
              <a:gd name="connsiteY38" fmla="*/ 4401879 h 4401879"/>
              <a:gd name="connsiteX39" fmla="*/ 1385377 w 11016525"/>
              <a:gd name="connsiteY39" fmla="*/ 4401879 h 4401879"/>
              <a:gd name="connsiteX40" fmla="*/ 616703 w 11016525"/>
              <a:gd name="connsiteY40" fmla="*/ 4401879 h 4401879"/>
              <a:gd name="connsiteX41" fmla="*/ 0 w 11016525"/>
              <a:gd name="connsiteY41" fmla="*/ 3785176 h 4401879"/>
              <a:gd name="connsiteX42" fmla="*/ 0 w 11016525"/>
              <a:gd name="connsiteY42" fmla="*/ 3214851 h 4401879"/>
              <a:gd name="connsiteX43" fmla="*/ 0 w 11016525"/>
              <a:gd name="connsiteY43" fmla="*/ 2549472 h 4401879"/>
              <a:gd name="connsiteX44" fmla="*/ 0 w 11016525"/>
              <a:gd name="connsiteY44" fmla="*/ 1947462 h 4401879"/>
              <a:gd name="connsiteX45" fmla="*/ 0 w 11016525"/>
              <a:gd name="connsiteY45" fmla="*/ 1282082 h 4401879"/>
              <a:gd name="connsiteX46" fmla="*/ 0 w 11016525"/>
              <a:gd name="connsiteY46" fmla="*/ 616703 h 44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016525" h="4401879" fill="none" extrusionOk="0">
                <a:moveTo>
                  <a:pt x="0" y="616703"/>
                </a:moveTo>
                <a:cubicBezTo>
                  <a:pt x="-61738" y="298601"/>
                  <a:pt x="255464" y="9535"/>
                  <a:pt x="616703" y="0"/>
                </a:cubicBezTo>
                <a:cubicBezTo>
                  <a:pt x="803351" y="-5917"/>
                  <a:pt x="928356" y="-11516"/>
                  <a:pt x="1022004" y="0"/>
                </a:cubicBezTo>
                <a:cubicBezTo>
                  <a:pt x="1115652" y="11516"/>
                  <a:pt x="1437362" y="24826"/>
                  <a:pt x="1622967" y="0"/>
                </a:cubicBezTo>
                <a:cubicBezTo>
                  <a:pt x="1808572" y="-24826"/>
                  <a:pt x="2012527" y="18405"/>
                  <a:pt x="2126099" y="0"/>
                </a:cubicBezTo>
                <a:cubicBezTo>
                  <a:pt x="2239671" y="-18405"/>
                  <a:pt x="2580245" y="-30032"/>
                  <a:pt x="2922724" y="0"/>
                </a:cubicBezTo>
                <a:cubicBezTo>
                  <a:pt x="3265203" y="30032"/>
                  <a:pt x="3371730" y="30668"/>
                  <a:pt x="3719349" y="0"/>
                </a:cubicBezTo>
                <a:cubicBezTo>
                  <a:pt x="4066968" y="-30668"/>
                  <a:pt x="4181268" y="17814"/>
                  <a:pt x="4515975" y="0"/>
                </a:cubicBezTo>
                <a:cubicBezTo>
                  <a:pt x="4850682" y="-17814"/>
                  <a:pt x="4828602" y="19575"/>
                  <a:pt x="4921275" y="0"/>
                </a:cubicBezTo>
                <a:cubicBezTo>
                  <a:pt x="5013948" y="-19575"/>
                  <a:pt x="5219415" y="3595"/>
                  <a:pt x="5326576" y="0"/>
                </a:cubicBezTo>
                <a:cubicBezTo>
                  <a:pt x="5433737" y="-3595"/>
                  <a:pt x="5760822" y="-17762"/>
                  <a:pt x="6025370" y="0"/>
                </a:cubicBezTo>
                <a:cubicBezTo>
                  <a:pt x="6289918" y="17762"/>
                  <a:pt x="6471282" y="-13765"/>
                  <a:pt x="6821996" y="0"/>
                </a:cubicBezTo>
                <a:cubicBezTo>
                  <a:pt x="7172710" y="13765"/>
                  <a:pt x="7081126" y="13242"/>
                  <a:pt x="7227296" y="0"/>
                </a:cubicBezTo>
                <a:cubicBezTo>
                  <a:pt x="7373466" y="-13242"/>
                  <a:pt x="7876096" y="10604"/>
                  <a:pt x="8121753" y="0"/>
                </a:cubicBezTo>
                <a:cubicBezTo>
                  <a:pt x="8367410" y="-10604"/>
                  <a:pt x="8436909" y="26557"/>
                  <a:pt x="8722716" y="0"/>
                </a:cubicBezTo>
                <a:cubicBezTo>
                  <a:pt x="9008523" y="-26557"/>
                  <a:pt x="9023745" y="-2330"/>
                  <a:pt x="9323679" y="0"/>
                </a:cubicBezTo>
                <a:cubicBezTo>
                  <a:pt x="9623613" y="2330"/>
                  <a:pt x="9629143" y="15014"/>
                  <a:pt x="9728980" y="0"/>
                </a:cubicBezTo>
                <a:cubicBezTo>
                  <a:pt x="9828817" y="-15014"/>
                  <a:pt x="10176322" y="8909"/>
                  <a:pt x="10399822" y="0"/>
                </a:cubicBezTo>
                <a:cubicBezTo>
                  <a:pt x="10787949" y="-29765"/>
                  <a:pt x="11078617" y="326682"/>
                  <a:pt x="11016525" y="616703"/>
                </a:cubicBezTo>
                <a:cubicBezTo>
                  <a:pt x="11019793" y="748430"/>
                  <a:pt x="11013439" y="1084678"/>
                  <a:pt x="11016525" y="1218713"/>
                </a:cubicBezTo>
                <a:cubicBezTo>
                  <a:pt x="11019612" y="1352748"/>
                  <a:pt x="11009479" y="1752470"/>
                  <a:pt x="11016525" y="1915777"/>
                </a:cubicBezTo>
                <a:cubicBezTo>
                  <a:pt x="11023571" y="2079084"/>
                  <a:pt x="11007375" y="2338907"/>
                  <a:pt x="11016525" y="2549472"/>
                </a:cubicBezTo>
                <a:cubicBezTo>
                  <a:pt x="11025675" y="2760037"/>
                  <a:pt x="11032102" y="2857924"/>
                  <a:pt x="11016525" y="3088112"/>
                </a:cubicBezTo>
                <a:cubicBezTo>
                  <a:pt x="11000948" y="3318300"/>
                  <a:pt x="11044989" y="3514259"/>
                  <a:pt x="11016525" y="3785176"/>
                </a:cubicBezTo>
                <a:cubicBezTo>
                  <a:pt x="10969474" y="4067078"/>
                  <a:pt x="10722883" y="4403116"/>
                  <a:pt x="10399822" y="4401879"/>
                </a:cubicBezTo>
                <a:cubicBezTo>
                  <a:pt x="10225931" y="4414703"/>
                  <a:pt x="10016583" y="4425630"/>
                  <a:pt x="9798859" y="4401879"/>
                </a:cubicBezTo>
                <a:cubicBezTo>
                  <a:pt x="9581135" y="4378128"/>
                  <a:pt x="9353653" y="4416863"/>
                  <a:pt x="9197896" y="4401879"/>
                </a:cubicBezTo>
                <a:cubicBezTo>
                  <a:pt x="9042139" y="4386895"/>
                  <a:pt x="8736223" y="4388661"/>
                  <a:pt x="8499102" y="4401879"/>
                </a:cubicBezTo>
                <a:cubicBezTo>
                  <a:pt x="8261981" y="4415097"/>
                  <a:pt x="8127610" y="4416926"/>
                  <a:pt x="7995970" y="4401879"/>
                </a:cubicBezTo>
                <a:cubicBezTo>
                  <a:pt x="7864330" y="4386832"/>
                  <a:pt x="7659483" y="4413388"/>
                  <a:pt x="7492838" y="4401879"/>
                </a:cubicBezTo>
                <a:cubicBezTo>
                  <a:pt x="7326193" y="4390370"/>
                  <a:pt x="7222060" y="4412994"/>
                  <a:pt x="7087537" y="4401879"/>
                </a:cubicBezTo>
                <a:cubicBezTo>
                  <a:pt x="6953014" y="4390764"/>
                  <a:pt x="6659869" y="4427016"/>
                  <a:pt x="6486574" y="4401879"/>
                </a:cubicBezTo>
                <a:cubicBezTo>
                  <a:pt x="6313279" y="4376742"/>
                  <a:pt x="5929525" y="4413271"/>
                  <a:pt x="5689949" y="4401879"/>
                </a:cubicBezTo>
                <a:cubicBezTo>
                  <a:pt x="5450374" y="4390487"/>
                  <a:pt x="5303797" y="4372874"/>
                  <a:pt x="4991155" y="4401879"/>
                </a:cubicBezTo>
                <a:cubicBezTo>
                  <a:pt x="4678513" y="4430884"/>
                  <a:pt x="4713742" y="4397104"/>
                  <a:pt x="4488023" y="4401879"/>
                </a:cubicBezTo>
                <a:cubicBezTo>
                  <a:pt x="4262304" y="4406654"/>
                  <a:pt x="4243366" y="4399535"/>
                  <a:pt x="4082722" y="4401879"/>
                </a:cubicBezTo>
                <a:cubicBezTo>
                  <a:pt x="3922078" y="4404223"/>
                  <a:pt x="3438605" y="4429357"/>
                  <a:pt x="3188266" y="4401879"/>
                </a:cubicBezTo>
                <a:cubicBezTo>
                  <a:pt x="2937927" y="4374401"/>
                  <a:pt x="2770455" y="4391788"/>
                  <a:pt x="2587303" y="4401879"/>
                </a:cubicBezTo>
                <a:cubicBezTo>
                  <a:pt x="2404151" y="4411970"/>
                  <a:pt x="2161128" y="4418674"/>
                  <a:pt x="1790677" y="4401879"/>
                </a:cubicBezTo>
                <a:cubicBezTo>
                  <a:pt x="1420226" y="4385084"/>
                  <a:pt x="1543654" y="4416725"/>
                  <a:pt x="1385377" y="4401879"/>
                </a:cubicBezTo>
                <a:cubicBezTo>
                  <a:pt x="1227100" y="4387033"/>
                  <a:pt x="989484" y="4398370"/>
                  <a:pt x="616703" y="4401879"/>
                </a:cubicBezTo>
                <a:cubicBezTo>
                  <a:pt x="360078" y="4399139"/>
                  <a:pt x="-56734" y="4072903"/>
                  <a:pt x="0" y="3785176"/>
                </a:cubicBezTo>
                <a:cubicBezTo>
                  <a:pt x="-13975" y="3618890"/>
                  <a:pt x="-15442" y="3469517"/>
                  <a:pt x="0" y="3214851"/>
                </a:cubicBezTo>
                <a:cubicBezTo>
                  <a:pt x="15442" y="2960186"/>
                  <a:pt x="-32211" y="2705773"/>
                  <a:pt x="0" y="2549472"/>
                </a:cubicBezTo>
                <a:cubicBezTo>
                  <a:pt x="32211" y="2393171"/>
                  <a:pt x="-8798" y="2085886"/>
                  <a:pt x="0" y="1947462"/>
                </a:cubicBezTo>
                <a:cubicBezTo>
                  <a:pt x="8798" y="1809038"/>
                  <a:pt x="-32263" y="1533772"/>
                  <a:pt x="0" y="1282082"/>
                </a:cubicBezTo>
                <a:cubicBezTo>
                  <a:pt x="32263" y="1030392"/>
                  <a:pt x="-2013" y="810607"/>
                  <a:pt x="0" y="616703"/>
                </a:cubicBezTo>
                <a:close/>
              </a:path>
              <a:path w="11016525" h="4401879" stroke="0" extrusionOk="0">
                <a:moveTo>
                  <a:pt x="0" y="616703"/>
                </a:moveTo>
                <a:cubicBezTo>
                  <a:pt x="-10274" y="271653"/>
                  <a:pt x="278775" y="68361"/>
                  <a:pt x="616703" y="0"/>
                </a:cubicBezTo>
                <a:cubicBezTo>
                  <a:pt x="835608" y="14457"/>
                  <a:pt x="1097269" y="6324"/>
                  <a:pt x="1217666" y="0"/>
                </a:cubicBezTo>
                <a:cubicBezTo>
                  <a:pt x="1338063" y="-6324"/>
                  <a:pt x="1664724" y="-11637"/>
                  <a:pt x="2014291" y="0"/>
                </a:cubicBezTo>
                <a:cubicBezTo>
                  <a:pt x="2363859" y="11637"/>
                  <a:pt x="2224550" y="13288"/>
                  <a:pt x="2419592" y="0"/>
                </a:cubicBezTo>
                <a:cubicBezTo>
                  <a:pt x="2614634" y="-13288"/>
                  <a:pt x="2993984" y="22948"/>
                  <a:pt x="3216217" y="0"/>
                </a:cubicBezTo>
                <a:cubicBezTo>
                  <a:pt x="3438450" y="-22948"/>
                  <a:pt x="3443720" y="-420"/>
                  <a:pt x="3621518" y="0"/>
                </a:cubicBezTo>
                <a:cubicBezTo>
                  <a:pt x="3799316" y="420"/>
                  <a:pt x="4233083" y="-7803"/>
                  <a:pt x="4418144" y="0"/>
                </a:cubicBezTo>
                <a:cubicBezTo>
                  <a:pt x="4603205" y="7803"/>
                  <a:pt x="4817876" y="-8851"/>
                  <a:pt x="5116938" y="0"/>
                </a:cubicBezTo>
                <a:cubicBezTo>
                  <a:pt x="5416000" y="8851"/>
                  <a:pt x="5474885" y="15831"/>
                  <a:pt x="5717901" y="0"/>
                </a:cubicBezTo>
                <a:cubicBezTo>
                  <a:pt x="5960917" y="-15831"/>
                  <a:pt x="6236731" y="8159"/>
                  <a:pt x="6416695" y="0"/>
                </a:cubicBezTo>
                <a:cubicBezTo>
                  <a:pt x="6596659" y="-8159"/>
                  <a:pt x="6863490" y="-38962"/>
                  <a:pt x="7213320" y="0"/>
                </a:cubicBezTo>
                <a:cubicBezTo>
                  <a:pt x="7563151" y="38962"/>
                  <a:pt x="7706313" y="19083"/>
                  <a:pt x="7912115" y="0"/>
                </a:cubicBezTo>
                <a:cubicBezTo>
                  <a:pt x="8117917" y="-19083"/>
                  <a:pt x="8207427" y="10663"/>
                  <a:pt x="8415246" y="0"/>
                </a:cubicBezTo>
                <a:cubicBezTo>
                  <a:pt x="8623065" y="-10663"/>
                  <a:pt x="8770075" y="4576"/>
                  <a:pt x="8918378" y="0"/>
                </a:cubicBezTo>
                <a:cubicBezTo>
                  <a:pt x="9066681" y="-4576"/>
                  <a:pt x="9300358" y="2236"/>
                  <a:pt x="9421510" y="0"/>
                </a:cubicBezTo>
                <a:cubicBezTo>
                  <a:pt x="9542662" y="-2236"/>
                  <a:pt x="10165938" y="-29230"/>
                  <a:pt x="10399822" y="0"/>
                </a:cubicBezTo>
                <a:cubicBezTo>
                  <a:pt x="10779304" y="72477"/>
                  <a:pt x="10989309" y="326067"/>
                  <a:pt x="11016525" y="616703"/>
                </a:cubicBezTo>
                <a:cubicBezTo>
                  <a:pt x="11001281" y="894398"/>
                  <a:pt x="11000815" y="1081832"/>
                  <a:pt x="11016525" y="1282082"/>
                </a:cubicBezTo>
                <a:cubicBezTo>
                  <a:pt x="11032235" y="1482332"/>
                  <a:pt x="11042914" y="1749766"/>
                  <a:pt x="11016525" y="1884092"/>
                </a:cubicBezTo>
                <a:cubicBezTo>
                  <a:pt x="10990137" y="2018418"/>
                  <a:pt x="11023959" y="2294592"/>
                  <a:pt x="11016525" y="2517787"/>
                </a:cubicBezTo>
                <a:cubicBezTo>
                  <a:pt x="11009091" y="2740982"/>
                  <a:pt x="11014308" y="2977226"/>
                  <a:pt x="11016525" y="3151481"/>
                </a:cubicBezTo>
                <a:cubicBezTo>
                  <a:pt x="11018742" y="3325736"/>
                  <a:pt x="10990720" y="3562454"/>
                  <a:pt x="11016525" y="3785176"/>
                </a:cubicBezTo>
                <a:cubicBezTo>
                  <a:pt x="11004056" y="4078194"/>
                  <a:pt x="10679586" y="4419960"/>
                  <a:pt x="10399822" y="4401879"/>
                </a:cubicBezTo>
                <a:cubicBezTo>
                  <a:pt x="10108197" y="4409682"/>
                  <a:pt x="9981447" y="4379507"/>
                  <a:pt x="9798859" y="4401879"/>
                </a:cubicBezTo>
                <a:cubicBezTo>
                  <a:pt x="9616271" y="4424251"/>
                  <a:pt x="9355724" y="4406607"/>
                  <a:pt x="9197896" y="4401879"/>
                </a:cubicBezTo>
                <a:cubicBezTo>
                  <a:pt x="9040068" y="4397151"/>
                  <a:pt x="8841782" y="4391879"/>
                  <a:pt x="8596933" y="4401879"/>
                </a:cubicBezTo>
                <a:cubicBezTo>
                  <a:pt x="8352084" y="4411879"/>
                  <a:pt x="8296522" y="4404278"/>
                  <a:pt x="8191632" y="4401879"/>
                </a:cubicBezTo>
                <a:cubicBezTo>
                  <a:pt x="8086742" y="4399480"/>
                  <a:pt x="7881908" y="4409102"/>
                  <a:pt x="7786332" y="4401879"/>
                </a:cubicBezTo>
                <a:cubicBezTo>
                  <a:pt x="7690756" y="4394656"/>
                  <a:pt x="7494483" y="4414910"/>
                  <a:pt x="7381031" y="4401879"/>
                </a:cubicBezTo>
                <a:cubicBezTo>
                  <a:pt x="7267579" y="4388848"/>
                  <a:pt x="6929234" y="4408504"/>
                  <a:pt x="6780068" y="4401879"/>
                </a:cubicBezTo>
                <a:cubicBezTo>
                  <a:pt x="6630902" y="4395254"/>
                  <a:pt x="6249505" y="4372679"/>
                  <a:pt x="6081274" y="4401879"/>
                </a:cubicBezTo>
                <a:cubicBezTo>
                  <a:pt x="5913043" y="4431079"/>
                  <a:pt x="5552168" y="4378808"/>
                  <a:pt x="5186817" y="4401879"/>
                </a:cubicBezTo>
                <a:cubicBezTo>
                  <a:pt x="4821466" y="4424950"/>
                  <a:pt x="4767371" y="4400633"/>
                  <a:pt x="4488023" y="4401879"/>
                </a:cubicBezTo>
                <a:cubicBezTo>
                  <a:pt x="4208675" y="4403125"/>
                  <a:pt x="4214524" y="4397184"/>
                  <a:pt x="4082722" y="4401879"/>
                </a:cubicBezTo>
                <a:cubicBezTo>
                  <a:pt x="3950920" y="4406574"/>
                  <a:pt x="3614138" y="4435005"/>
                  <a:pt x="3286097" y="4401879"/>
                </a:cubicBezTo>
                <a:cubicBezTo>
                  <a:pt x="2958056" y="4368753"/>
                  <a:pt x="2938387" y="4405336"/>
                  <a:pt x="2782965" y="4401879"/>
                </a:cubicBezTo>
                <a:cubicBezTo>
                  <a:pt x="2627543" y="4398422"/>
                  <a:pt x="2220747" y="4434389"/>
                  <a:pt x="1986340" y="4401879"/>
                </a:cubicBezTo>
                <a:cubicBezTo>
                  <a:pt x="1751934" y="4369369"/>
                  <a:pt x="1498971" y="4420595"/>
                  <a:pt x="1287545" y="4401879"/>
                </a:cubicBezTo>
                <a:cubicBezTo>
                  <a:pt x="1076120" y="4383163"/>
                  <a:pt x="819870" y="4375550"/>
                  <a:pt x="616703" y="4401879"/>
                </a:cubicBezTo>
                <a:cubicBezTo>
                  <a:pt x="247423" y="4339512"/>
                  <a:pt x="-65776" y="4173844"/>
                  <a:pt x="0" y="3785176"/>
                </a:cubicBezTo>
                <a:cubicBezTo>
                  <a:pt x="-20323" y="3599206"/>
                  <a:pt x="-17948" y="3343311"/>
                  <a:pt x="0" y="3214851"/>
                </a:cubicBezTo>
                <a:cubicBezTo>
                  <a:pt x="17948" y="3086391"/>
                  <a:pt x="18053" y="2782604"/>
                  <a:pt x="0" y="2612841"/>
                </a:cubicBezTo>
                <a:cubicBezTo>
                  <a:pt x="-18053" y="2443078"/>
                  <a:pt x="14715" y="2156557"/>
                  <a:pt x="0" y="1915777"/>
                </a:cubicBezTo>
                <a:cubicBezTo>
                  <a:pt x="-14715" y="1674997"/>
                  <a:pt x="-9608" y="1544152"/>
                  <a:pt x="0" y="1377137"/>
                </a:cubicBezTo>
                <a:cubicBezTo>
                  <a:pt x="9608" y="1210122"/>
                  <a:pt x="-31786" y="850251"/>
                  <a:pt x="0" y="616703"/>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gd name="adj" fmla="val 14010"/>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3200" dirty="0">
                <a:solidFill>
                  <a:prstClr val="black"/>
                </a:solidFill>
                <a:latin typeface="Calibri" panose="020F0502020204030204"/>
              </a:rPr>
              <a:t>Ta-nhi-a nghĩ mãi về nguyên nhân biến đổi của cây. Có lẽ là do chỗ ở mới của chúng thoáng hơn, không bị rễ của cây khác tranh chất màu dưới đất. </a:t>
            </a:r>
          </a:p>
          <a:p>
            <a:pPr lvl="0" algn="just" defTabSz="914377"/>
            <a:r>
              <a:rPr lang="vi-VN" sz="3200" dirty="0">
                <a:solidFill>
                  <a:prstClr val="black"/>
                </a:solidFill>
                <a:latin typeface="Calibri" panose="020F0502020204030204"/>
              </a:rPr>
              <a:t>   Đêm ấy, bên cửa sổ mở rộng, có tiếng thở nhẹ mơ hồ xen lẫn tiếng thì thầm: </a:t>
            </a:r>
          </a:p>
          <a:p>
            <a:pPr lvl="0" algn="just" defTabSz="914377"/>
            <a:r>
              <a:rPr lang="vi-VN" sz="3200" dirty="0">
                <a:solidFill>
                  <a:prstClr val="black"/>
                </a:solidFill>
                <a:latin typeface="Calibri" panose="020F0502020204030204"/>
              </a:rPr>
              <a:t>   – Bạn thân mến! – Bụi hoa hồng khẽ nói. – Hơi thở của bạn làm tôi dễ chịu quá.</a:t>
            </a:r>
          </a:p>
          <a:p>
            <a:pPr lvl="0" algn="just" defTabSz="914377"/>
            <a:r>
              <a:rPr lang="vi-VN" sz="3200" dirty="0">
                <a:solidFill>
                  <a:prstClr val="black"/>
                </a:solidFill>
                <a:latin typeface="Calibri" panose="020F0502020204030204"/>
              </a:rPr>
              <a:t>   – Cảm ơn bạn. – Cây hoa huệ cất giọng nhẹ nhàng. – Không có bạn, tôi làm sao được tươi tắn thế này.</a:t>
            </a:r>
          </a:p>
        </p:txBody>
      </p:sp>
      <p:sp>
        <p:nvSpPr>
          <p:cNvPr id="11" name="Rectangle: Diagonal Corners Rounded 10">
            <a:extLst>
              <a:ext uri="{FF2B5EF4-FFF2-40B4-BE49-F238E27FC236}">
                <a16:creationId xmlns:a16="http://schemas.microsoft.com/office/drawing/2014/main" id="{D51D89EE-6778-CD88-D7DE-AE355B5B0AF6}"/>
              </a:ext>
            </a:extLst>
          </p:cNvPr>
          <p:cNvSpPr/>
          <p:nvPr/>
        </p:nvSpPr>
        <p:spPr>
          <a:xfrm>
            <a:off x="2305206" y="1125984"/>
            <a:ext cx="2960915" cy="755979"/>
          </a:xfrm>
          <a:custGeom>
            <a:avLst/>
            <a:gdLst>
              <a:gd name="connsiteX0" fmla="*/ 125999 w 2960915"/>
              <a:gd name="connsiteY0" fmla="*/ 0 h 755979"/>
              <a:gd name="connsiteX1" fmla="*/ 607935 w 2960915"/>
              <a:gd name="connsiteY1" fmla="*/ 0 h 755979"/>
              <a:gd name="connsiteX2" fmla="*/ 1146569 w 2960915"/>
              <a:gd name="connsiteY2" fmla="*/ 0 h 755979"/>
              <a:gd name="connsiteX3" fmla="*/ 1741901 w 2960915"/>
              <a:gd name="connsiteY3" fmla="*/ 0 h 755979"/>
              <a:gd name="connsiteX4" fmla="*/ 2365583 w 2960915"/>
              <a:gd name="connsiteY4" fmla="*/ 0 h 755979"/>
              <a:gd name="connsiteX5" fmla="*/ 2960915 w 2960915"/>
              <a:gd name="connsiteY5" fmla="*/ 0 h 755979"/>
              <a:gd name="connsiteX6" fmla="*/ 2960915 w 2960915"/>
              <a:gd name="connsiteY6" fmla="*/ 0 h 755979"/>
              <a:gd name="connsiteX7" fmla="*/ 2960915 w 2960915"/>
              <a:gd name="connsiteY7" fmla="*/ 629980 h 755979"/>
              <a:gd name="connsiteX8" fmla="*/ 2834916 w 2960915"/>
              <a:gd name="connsiteY8" fmla="*/ 755979 h 755979"/>
              <a:gd name="connsiteX9" fmla="*/ 2296282 w 2960915"/>
              <a:gd name="connsiteY9" fmla="*/ 755979 h 755979"/>
              <a:gd name="connsiteX10" fmla="*/ 1672600 w 2960915"/>
              <a:gd name="connsiteY10" fmla="*/ 755979 h 755979"/>
              <a:gd name="connsiteX11" fmla="*/ 1162316 w 2960915"/>
              <a:gd name="connsiteY11" fmla="*/ 755979 h 755979"/>
              <a:gd name="connsiteX12" fmla="*/ 680380 w 2960915"/>
              <a:gd name="connsiteY12" fmla="*/ 755979 h 755979"/>
              <a:gd name="connsiteX13" fmla="*/ 0 w 2960915"/>
              <a:gd name="connsiteY13" fmla="*/ 755979 h 755979"/>
              <a:gd name="connsiteX14" fmla="*/ 0 w 2960915"/>
              <a:gd name="connsiteY14" fmla="*/ 755979 h 755979"/>
              <a:gd name="connsiteX15" fmla="*/ 0 w 2960915"/>
              <a:gd name="connsiteY15" fmla="*/ 125999 h 755979"/>
              <a:gd name="connsiteX16" fmla="*/ 125999 w 2960915"/>
              <a:gd name="connsiteY16" fmla="*/ 0 h 755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755979" fill="none" extrusionOk="0">
                <a:moveTo>
                  <a:pt x="125999" y="0"/>
                </a:moveTo>
                <a:cubicBezTo>
                  <a:pt x="324292" y="-3282"/>
                  <a:pt x="430227" y="-14482"/>
                  <a:pt x="607935" y="0"/>
                </a:cubicBezTo>
                <a:cubicBezTo>
                  <a:pt x="785643" y="14482"/>
                  <a:pt x="971876" y="-1206"/>
                  <a:pt x="1146569" y="0"/>
                </a:cubicBezTo>
                <a:cubicBezTo>
                  <a:pt x="1321262" y="1206"/>
                  <a:pt x="1531712" y="-24949"/>
                  <a:pt x="1741901" y="0"/>
                </a:cubicBezTo>
                <a:cubicBezTo>
                  <a:pt x="1952090" y="24949"/>
                  <a:pt x="2181189" y="12532"/>
                  <a:pt x="2365583" y="0"/>
                </a:cubicBezTo>
                <a:cubicBezTo>
                  <a:pt x="2549977" y="-12532"/>
                  <a:pt x="2786055" y="25212"/>
                  <a:pt x="2960915" y="0"/>
                </a:cubicBezTo>
                <a:lnTo>
                  <a:pt x="2960915" y="0"/>
                </a:lnTo>
                <a:cubicBezTo>
                  <a:pt x="2934557" y="215477"/>
                  <a:pt x="2938854" y="445303"/>
                  <a:pt x="2960915" y="629980"/>
                </a:cubicBezTo>
                <a:cubicBezTo>
                  <a:pt x="2953997" y="707264"/>
                  <a:pt x="2901354" y="741359"/>
                  <a:pt x="2834916" y="755979"/>
                </a:cubicBezTo>
                <a:cubicBezTo>
                  <a:pt x="2686199" y="751334"/>
                  <a:pt x="2485752" y="761408"/>
                  <a:pt x="2296282" y="755979"/>
                </a:cubicBezTo>
                <a:cubicBezTo>
                  <a:pt x="2106812" y="750550"/>
                  <a:pt x="1959429" y="777460"/>
                  <a:pt x="1672600" y="755979"/>
                </a:cubicBezTo>
                <a:cubicBezTo>
                  <a:pt x="1385771" y="734498"/>
                  <a:pt x="1311902" y="756115"/>
                  <a:pt x="1162316" y="755979"/>
                </a:cubicBezTo>
                <a:cubicBezTo>
                  <a:pt x="1012730" y="755843"/>
                  <a:pt x="856752" y="732848"/>
                  <a:pt x="680380" y="755979"/>
                </a:cubicBezTo>
                <a:cubicBezTo>
                  <a:pt x="504008" y="779110"/>
                  <a:pt x="191477" y="759921"/>
                  <a:pt x="0" y="755979"/>
                </a:cubicBezTo>
                <a:lnTo>
                  <a:pt x="0" y="755979"/>
                </a:lnTo>
                <a:cubicBezTo>
                  <a:pt x="-12523" y="471800"/>
                  <a:pt x="20170" y="384264"/>
                  <a:pt x="0" y="125999"/>
                </a:cubicBezTo>
                <a:cubicBezTo>
                  <a:pt x="-3223" y="50197"/>
                  <a:pt x="62300" y="2117"/>
                  <a:pt x="125999" y="0"/>
                </a:cubicBezTo>
                <a:close/>
              </a:path>
              <a:path w="2960915" h="755979" stroke="0" extrusionOk="0">
                <a:moveTo>
                  <a:pt x="125999" y="0"/>
                </a:moveTo>
                <a:cubicBezTo>
                  <a:pt x="272877" y="4803"/>
                  <a:pt x="373630" y="-19067"/>
                  <a:pt x="607935" y="0"/>
                </a:cubicBezTo>
                <a:cubicBezTo>
                  <a:pt x="842240" y="19067"/>
                  <a:pt x="910108" y="-481"/>
                  <a:pt x="1118220" y="0"/>
                </a:cubicBezTo>
                <a:cubicBezTo>
                  <a:pt x="1326332" y="481"/>
                  <a:pt x="1484706" y="2004"/>
                  <a:pt x="1656854" y="0"/>
                </a:cubicBezTo>
                <a:cubicBezTo>
                  <a:pt x="1829002" y="-2004"/>
                  <a:pt x="2083257" y="10839"/>
                  <a:pt x="2195488" y="0"/>
                </a:cubicBezTo>
                <a:cubicBezTo>
                  <a:pt x="2307719" y="-10839"/>
                  <a:pt x="2747436" y="6971"/>
                  <a:pt x="2960915" y="0"/>
                </a:cubicBezTo>
                <a:lnTo>
                  <a:pt x="2960915" y="0"/>
                </a:lnTo>
                <a:cubicBezTo>
                  <a:pt x="2933975" y="200478"/>
                  <a:pt x="2964150" y="398965"/>
                  <a:pt x="2960915" y="629980"/>
                </a:cubicBezTo>
                <a:cubicBezTo>
                  <a:pt x="2948797" y="705418"/>
                  <a:pt x="2903619" y="762840"/>
                  <a:pt x="2834916" y="755979"/>
                </a:cubicBezTo>
                <a:cubicBezTo>
                  <a:pt x="2652708" y="770251"/>
                  <a:pt x="2484874" y="745690"/>
                  <a:pt x="2211234" y="755979"/>
                </a:cubicBezTo>
                <a:cubicBezTo>
                  <a:pt x="1937594" y="766268"/>
                  <a:pt x="1899426" y="730124"/>
                  <a:pt x="1644251" y="755979"/>
                </a:cubicBezTo>
                <a:cubicBezTo>
                  <a:pt x="1389076" y="781834"/>
                  <a:pt x="1300477" y="768034"/>
                  <a:pt x="1133966" y="755979"/>
                </a:cubicBezTo>
                <a:cubicBezTo>
                  <a:pt x="967456" y="743924"/>
                  <a:pt x="722341" y="783312"/>
                  <a:pt x="566983" y="755979"/>
                </a:cubicBezTo>
                <a:cubicBezTo>
                  <a:pt x="411625" y="728646"/>
                  <a:pt x="194124" y="762749"/>
                  <a:pt x="0" y="755979"/>
                </a:cubicBezTo>
                <a:lnTo>
                  <a:pt x="0" y="755979"/>
                </a:lnTo>
                <a:cubicBezTo>
                  <a:pt x="-27556" y="576212"/>
                  <a:pt x="-19167" y="376504"/>
                  <a:pt x="0" y="125999"/>
                </a:cubicBezTo>
                <a:cubicBezTo>
                  <a:pt x="-5013" y="52453"/>
                  <a:pt x="57666" y="-16286"/>
                  <a:pt x="125999"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Đoạn</a:t>
            </a:r>
            <a:r>
              <a:rPr kumimoji="0" lang="en-US" sz="54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3</a:t>
            </a:r>
          </a:p>
        </p:txBody>
      </p:sp>
      <p:pic>
        <p:nvPicPr>
          <p:cNvPr id="16" name="Picture 15">
            <a:extLst>
              <a:ext uri="{FF2B5EF4-FFF2-40B4-BE49-F238E27FC236}">
                <a16:creationId xmlns:a16="http://schemas.microsoft.com/office/drawing/2014/main" id="{7B218DE7-0F3D-E37E-5DA0-B41DA6F82563}"/>
              </a:ext>
            </a:extLst>
          </p:cNvPr>
          <p:cNvPicPr>
            <a:picLocks noChangeAspect="1"/>
          </p:cNvPicPr>
          <p:nvPr/>
        </p:nvPicPr>
        <p:blipFill>
          <a:blip r:embed="rId4"/>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name="TextBox1" r:id="rId1" imgW="5286240" imgH="1380960"/>
        </mc:Choice>
        <mc:Fallback>
          <p:control name="TextBox1" r:id="rId1" imgW="5286240" imgH="1380960">
            <p:pic>
              <p:nvPicPr>
                <p:cNvPr id="17" name="TextBox1">
                  <a:extLst>
                    <a:ext uri="{FF2B5EF4-FFF2-40B4-BE49-F238E27FC236}">
                      <a16:creationId xmlns:a16="http://schemas.microsoft.com/office/drawing/2014/main" id="{7F454AA0-B368-D33D-A540-400FE904750C}"/>
                    </a:ext>
                  </a:extLst>
                </p:cNvPr>
                <p:cNvPicPr>
                  <a:picLocks/>
                </p:cNvPicPr>
                <p:nvPr/>
              </p:nvPicPr>
              <p:blipFill>
                <a:blip r:embed="rId5"/>
                <a:stretch>
                  <a:fillRect/>
                </a:stretch>
              </p:blipFill>
              <p:spPr>
                <a:xfrm>
                  <a:off x="6707913" y="162648"/>
                  <a:ext cx="5283200" cy="1379073"/>
                </a:xfrm>
                <a:prstGeom prst="rect">
                  <a:avLst/>
                </a:prstGeom>
              </p:spPr>
            </p:pic>
          </p:control>
        </mc:Fallback>
      </mc:AlternateContent>
    </p:controls>
    <p:extLst>
      <p:ext uri="{BB962C8B-B14F-4D97-AF65-F5344CB8AC3E}">
        <p14:creationId xmlns:p14="http://schemas.microsoft.com/office/powerpoint/2010/main" val="33383096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23EC074-E15E-A63A-9A8C-C8B077CC608F}"/>
              </a:ext>
            </a:extLst>
          </p:cNvPr>
          <p:cNvGrpSpPr/>
          <p:nvPr/>
        </p:nvGrpSpPr>
        <p:grpSpPr>
          <a:xfrm>
            <a:off x="284306" y="395673"/>
            <a:ext cx="5798127" cy="3135379"/>
            <a:chOff x="457200" y="1176848"/>
            <a:chExt cx="5798127" cy="3135379"/>
          </a:xfrm>
        </p:grpSpPr>
        <p:grpSp>
          <p:nvGrpSpPr>
            <p:cNvPr id="4" name="Group 3">
              <a:extLst>
                <a:ext uri="{FF2B5EF4-FFF2-40B4-BE49-F238E27FC236}">
                  <a16:creationId xmlns:a16="http://schemas.microsoft.com/office/drawing/2014/main" id="{E3F572C8-4672-6205-C911-122D2ACC8EA7}"/>
                </a:ext>
              </a:extLst>
            </p:cNvPr>
            <p:cNvGrpSpPr/>
            <p:nvPr/>
          </p:nvGrpSpPr>
          <p:grpSpPr>
            <a:xfrm>
              <a:off x="457200" y="1922318"/>
              <a:ext cx="5798127" cy="2389909"/>
              <a:chOff x="602672" y="2483427"/>
              <a:chExt cx="5922819" cy="2389909"/>
            </a:xfrm>
            <a:solidFill>
              <a:srgbClr val="FFFFCC"/>
            </a:solidFill>
          </p:grpSpPr>
          <p:sp>
            <p:nvSpPr>
              <p:cNvPr id="6" name="Rectangle: Rounded Corners 5">
                <a:extLst>
                  <a:ext uri="{FF2B5EF4-FFF2-40B4-BE49-F238E27FC236}">
                    <a16:creationId xmlns:a16="http://schemas.microsoft.com/office/drawing/2014/main" id="{9BF02141-8298-3B60-2AB0-3EF148F706C1}"/>
                  </a:ext>
                </a:extLst>
              </p:cNvPr>
              <p:cNvSpPr/>
              <p:nvPr/>
            </p:nvSpPr>
            <p:spPr>
              <a:xfrm>
                <a:off x="602672" y="2483427"/>
                <a:ext cx="5922819" cy="2389909"/>
              </a:xfrm>
              <a:custGeom>
                <a:avLst/>
                <a:gdLst>
                  <a:gd name="connsiteX0" fmla="*/ 0 w 5922819"/>
                  <a:gd name="connsiteY0" fmla="*/ 398326 h 2389909"/>
                  <a:gd name="connsiteX1" fmla="*/ 398326 w 5922819"/>
                  <a:gd name="connsiteY1" fmla="*/ 0 h 2389909"/>
                  <a:gd name="connsiteX2" fmla="*/ 865377 w 5922819"/>
                  <a:gd name="connsiteY2" fmla="*/ 0 h 2389909"/>
                  <a:gd name="connsiteX3" fmla="*/ 1281166 w 5922819"/>
                  <a:gd name="connsiteY3" fmla="*/ 0 h 2389909"/>
                  <a:gd name="connsiteX4" fmla="*/ 1799478 w 5922819"/>
                  <a:gd name="connsiteY4" fmla="*/ 0 h 2389909"/>
                  <a:gd name="connsiteX5" fmla="*/ 2471576 w 5922819"/>
                  <a:gd name="connsiteY5" fmla="*/ 0 h 2389909"/>
                  <a:gd name="connsiteX6" fmla="*/ 3041150 w 5922819"/>
                  <a:gd name="connsiteY6" fmla="*/ 0 h 2389909"/>
                  <a:gd name="connsiteX7" fmla="*/ 3508201 w 5922819"/>
                  <a:gd name="connsiteY7" fmla="*/ 0 h 2389909"/>
                  <a:gd name="connsiteX8" fmla="*/ 4077775 w 5922819"/>
                  <a:gd name="connsiteY8" fmla="*/ 0 h 2389909"/>
                  <a:gd name="connsiteX9" fmla="*/ 4596087 w 5922819"/>
                  <a:gd name="connsiteY9" fmla="*/ 0 h 2389909"/>
                  <a:gd name="connsiteX10" fmla="*/ 5524493 w 5922819"/>
                  <a:gd name="connsiteY10" fmla="*/ 0 h 2389909"/>
                  <a:gd name="connsiteX11" fmla="*/ 5922819 w 5922819"/>
                  <a:gd name="connsiteY11" fmla="*/ 398326 h 2389909"/>
                  <a:gd name="connsiteX12" fmla="*/ 5922819 w 5922819"/>
                  <a:gd name="connsiteY12" fmla="*/ 913479 h 2389909"/>
                  <a:gd name="connsiteX13" fmla="*/ 5922819 w 5922819"/>
                  <a:gd name="connsiteY13" fmla="*/ 1428632 h 2389909"/>
                  <a:gd name="connsiteX14" fmla="*/ 5922819 w 5922819"/>
                  <a:gd name="connsiteY14" fmla="*/ 1991583 h 2389909"/>
                  <a:gd name="connsiteX15" fmla="*/ 5524493 w 5922819"/>
                  <a:gd name="connsiteY15" fmla="*/ 2389909 h 2389909"/>
                  <a:gd name="connsiteX16" fmla="*/ 5006181 w 5922819"/>
                  <a:gd name="connsiteY16" fmla="*/ 2389909 h 2389909"/>
                  <a:gd name="connsiteX17" fmla="*/ 4385345 w 5922819"/>
                  <a:gd name="connsiteY17" fmla="*/ 2389909 h 2389909"/>
                  <a:gd name="connsiteX18" fmla="*/ 3764509 w 5922819"/>
                  <a:gd name="connsiteY18" fmla="*/ 2389909 h 2389909"/>
                  <a:gd name="connsiteX19" fmla="*/ 3194935 w 5922819"/>
                  <a:gd name="connsiteY19" fmla="*/ 2389909 h 2389909"/>
                  <a:gd name="connsiteX20" fmla="*/ 2625361 w 5922819"/>
                  <a:gd name="connsiteY20" fmla="*/ 2389909 h 2389909"/>
                  <a:gd name="connsiteX21" fmla="*/ 2055787 w 5922819"/>
                  <a:gd name="connsiteY21" fmla="*/ 2389909 h 2389909"/>
                  <a:gd name="connsiteX22" fmla="*/ 1486213 w 5922819"/>
                  <a:gd name="connsiteY22" fmla="*/ 2389909 h 2389909"/>
                  <a:gd name="connsiteX23" fmla="*/ 1019162 w 5922819"/>
                  <a:gd name="connsiteY23" fmla="*/ 2389909 h 2389909"/>
                  <a:gd name="connsiteX24" fmla="*/ 398326 w 5922819"/>
                  <a:gd name="connsiteY24" fmla="*/ 2389909 h 2389909"/>
                  <a:gd name="connsiteX25" fmla="*/ 0 w 5922819"/>
                  <a:gd name="connsiteY25" fmla="*/ 1991583 h 2389909"/>
                  <a:gd name="connsiteX26" fmla="*/ 0 w 5922819"/>
                  <a:gd name="connsiteY26" fmla="*/ 1460497 h 2389909"/>
                  <a:gd name="connsiteX27" fmla="*/ 0 w 5922819"/>
                  <a:gd name="connsiteY27" fmla="*/ 961277 h 2389909"/>
                  <a:gd name="connsiteX28" fmla="*/ 0 w 5922819"/>
                  <a:gd name="connsiteY28"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922819" h="2389909" fill="none" extrusionOk="0">
                    <a:moveTo>
                      <a:pt x="0" y="398326"/>
                    </a:moveTo>
                    <a:cubicBezTo>
                      <a:pt x="-25110" y="225623"/>
                      <a:pt x="172914" y="-50858"/>
                      <a:pt x="398326" y="0"/>
                    </a:cubicBezTo>
                    <a:cubicBezTo>
                      <a:pt x="585273" y="-54826"/>
                      <a:pt x="682883" y="22090"/>
                      <a:pt x="865377" y="0"/>
                    </a:cubicBezTo>
                    <a:cubicBezTo>
                      <a:pt x="1047871" y="-22090"/>
                      <a:pt x="1115818" y="36667"/>
                      <a:pt x="1281166" y="0"/>
                    </a:cubicBezTo>
                    <a:cubicBezTo>
                      <a:pt x="1446514" y="-36667"/>
                      <a:pt x="1552483" y="55872"/>
                      <a:pt x="1799478" y="0"/>
                    </a:cubicBezTo>
                    <a:cubicBezTo>
                      <a:pt x="2046473" y="-55872"/>
                      <a:pt x="2256759" y="68933"/>
                      <a:pt x="2471576" y="0"/>
                    </a:cubicBezTo>
                    <a:cubicBezTo>
                      <a:pt x="2686393" y="-68933"/>
                      <a:pt x="2899860" y="63360"/>
                      <a:pt x="3041150" y="0"/>
                    </a:cubicBezTo>
                    <a:cubicBezTo>
                      <a:pt x="3182440" y="-63360"/>
                      <a:pt x="3402433" y="22609"/>
                      <a:pt x="3508201" y="0"/>
                    </a:cubicBezTo>
                    <a:cubicBezTo>
                      <a:pt x="3613969" y="-22609"/>
                      <a:pt x="3823621" y="15479"/>
                      <a:pt x="4077775" y="0"/>
                    </a:cubicBezTo>
                    <a:cubicBezTo>
                      <a:pt x="4331929" y="-15479"/>
                      <a:pt x="4455861" y="29743"/>
                      <a:pt x="4596087" y="0"/>
                    </a:cubicBezTo>
                    <a:cubicBezTo>
                      <a:pt x="4736313" y="-29743"/>
                      <a:pt x="5188909" y="47133"/>
                      <a:pt x="5524493" y="0"/>
                    </a:cubicBezTo>
                    <a:cubicBezTo>
                      <a:pt x="5742430" y="35191"/>
                      <a:pt x="5919924" y="172593"/>
                      <a:pt x="5922819" y="398326"/>
                    </a:cubicBezTo>
                    <a:cubicBezTo>
                      <a:pt x="5977811" y="536512"/>
                      <a:pt x="5884879" y="679623"/>
                      <a:pt x="5922819" y="913479"/>
                    </a:cubicBezTo>
                    <a:cubicBezTo>
                      <a:pt x="5960759" y="1147335"/>
                      <a:pt x="5919332" y="1282699"/>
                      <a:pt x="5922819" y="1428632"/>
                    </a:cubicBezTo>
                    <a:cubicBezTo>
                      <a:pt x="5926306" y="1574565"/>
                      <a:pt x="5903684" y="1841276"/>
                      <a:pt x="5922819" y="1991583"/>
                    </a:cubicBezTo>
                    <a:cubicBezTo>
                      <a:pt x="5922394" y="2232997"/>
                      <a:pt x="5710083" y="2359016"/>
                      <a:pt x="5524493" y="2389909"/>
                    </a:cubicBezTo>
                    <a:cubicBezTo>
                      <a:pt x="5364463" y="2426672"/>
                      <a:pt x="5224862" y="2363333"/>
                      <a:pt x="5006181" y="2389909"/>
                    </a:cubicBezTo>
                    <a:cubicBezTo>
                      <a:pt x="4787500" y="2416485"/>
                      <a:pt x="4599125" y="2374932"/>
                      <a:pt x="4385345" y="2389909"/>
                    </a:cubicBezTo>
                    <a:cubicBezTo>
                      <a:pt x="4171565" y="2404886"/>
                      <a:pt x="3942501" y="2378500"/>
                      <a:pt x="3764509" y="2389909"/>
                    </a:cubicBezTo>
                    <a:cubicBezTo>
                      <a:pt x="3586517" y="2401318"/>
                      <a:pt x="3346456" y="2359255"/>
                      <a:pt x="3194935" y="2389909"/>
                    </a:cubicBezTo>
                    <a:cubicBezTo>
                      <a:pt x="3043414" y="2420563"/>
                      <a:pt x="2776853" y="2364147"/>
                      <a:pt x="2625361" y="2389909"/>
                    </a:cubicBezTo>
                    <a:cubicBezTo>
                      <a:pt x="2473869" y="2415671"/>
                      <a:pt x="2306156" y="2327869"/>
                      <a:pt x="2055787" y="2389909"/>
                    </a:cubicBezTo>
                    <a:cubicBezTo>
                      <a:pt x="1805418" y="2451949"/>
                      <a:pt x="1676859" y="2365793"/>
                      <a:pt x="1486213" y="2389909"/>
                    </a:cubicBezTo>
                    <a:cubicBezTo>
                      <a:pt x="1295567" y="2414025"/>
                      <a:pt x="1151785" y="2336406"/>
                      <a:pt x="1019162" y="2389909"/>
                    </a:cubicBezTo>
                    <a:cubicBezTo>
                      <a:pt x="886539" y="2443412"/>
                      <a:pt x="687420" y="2350544"/>
                      <a:pt x="398326" y="2389909"/>
                    </a:cubicBezTo>
                    <a:cubicBezTo>
                      <a:pt x="153311" y="2430587"/>
                      <a:pt x="-51599" y="2205144"/>
                      <a:pt x="0" y="1991583"/>
                    </a:cubicBezTo>
                    <a:cubicBezTo>
                      <a:pt x="-21010" y="1782241"/>
                      <a:pt x="42948" y="1657772"/>
                      <a:pt x="0" y="1460497"/>
                    </a:cubicBezTo>
                    <a:cubicBezTo>
                      <a:pt x="-42948" y="1263222"/>
                      <a:pt x="55504" y="1079879"/>
                      <a:pt x="0" y="961277"/>
                    </a:cubicBezTo>
                    <a:cubicBezTo>
                      <a:pt x="-55504" y="842675"/>
                      <a:pt x="11724" y="638618"/>
                      <a:pt x="0" y="398326"/>
                    </a:cubicBezTo>
                    <a:close/>
                  </a:path>
                  <a:path w="5922819" h="2389909" stroke="0" extrusionOk="0">
                    <a:moveTo>
                      <a:pt x="0" y="398326"/>
                    </a:moveTo>
                    <a:cubicBezTo>
                      <a:pt x="28964" y="220397"/>
                      <a:pt x="206306" y="22650"/>
                      <a:pt x="398326" y="0"/>
                    </a:cubicBezTo>
                    <a:cubicBezTo>
                      <a:pt x="642830" y="-60785"/>
                      <a:pt x="747062" y="24238"/>
                      <a:pt x="1070423" y="0"/>
                    </a:cubicBezTo>
                    <a:cubicBezTo>
                      <a:pt x="1393784" y="-24238"/>
                      <a:pt x="1305202" y="37410"/>
                      <a:pt x="1486213" y="0"/>
                    </a:cubicBezTo>
                    <a:cubicBezTo>
                      <a:pt x="1667224" y="-37410"/>
                      <a:pt x="1769014" y="49417"/>
                      <a:pt x="1953263" y="0"/>
                    </a:cubicBezTo>
                    <a:cubicBezTo>
                      <a:pt x="2137512" y="-49417"/>
                      <a:pt x="2293059" y="17162"/>
                      <a:pt x="2420314" y="0"/>
                    </a:cubicBezTo>
                    <a:cubicBezTo>
                      <a:pt x="2547569" y="-17162"/>
                      <a:pt x="2748384" y="50954"/>
                      <a:pt x="2989888" y="0"/>
                    </a:cubicBezTo>
                    <a:cubicBezTo>
                      <a:pt x="3231392" y="-50954"/>
                      <a:pt x="3404777" y="50809"/>
                      <a:pt x="3610724" y="0"/>
                    </a:cubicBezTo>
                    <a:cubicBezTo>
                      <a:pt x="3816671" y="-50809"/>
                      <a:pt x="3967566" y="13755"/>
                      <a:pt x="4077775" y="0"/>
                    </a:cubicBezTo>
                    <a:cubicBezTo>
                      <a:pt x="4187984" y="-13755"/>
                      <a:pt x="4365908" y="26888"/>
                      <a:pt x="4596087" y="0"/>
                    </a:cubicBezTo>
                    <a:cubicBezTo>
                      <a:pt x="4826266" y="-26888"/>
                      <a:pt x="5308079" y="65204"/>
                      <a:pt x="5524493" y="0"/>
                    </a:cubicBezTo>
                    <a:cubicBezTo>
                      <a:pt x="5753362" y="-2336"/>
                      <a:pt x="5955032" y="149097"/>
                      <a:pt x="5922819" y="398326"/>
                    </a:cubicBezTo>
                    <a:cubicBezTo>
                      <a:pt x="5935221" y="550432"/>
                      <a:pt x="5902100" y="757142"/>
                      <a:pt x="5922819" y="945344"/>
                    </a:cubicBezTo>
                    <a:cubicBezTo>
                      <a:pt x="5943538" y="1133546"/>
                      <a:pt x="5895225" y="1244330"/>
                      <a:pt x="5922819" y="1428632"/>
                    </a:cubicBezTo>
                    <a:cubicBezTo>
                      <a:pt x="5950413" y="1612934"/>
                      <a:pt x="5863195" y="1804810"/>
                      <a:pt x="5922819" y="1991583"/>
                    </a:cubicBezTo>
                    <a:cubicBezTo>
                      <a:pt x="5931280" y="2210588"/>
                      <a:pt x="5741519" y="2385258"/>
                      <a:pt x="5524493" y="2389909"/>
                    </a:cubicBezTo>
                    <a:cubicBezTo>
                      <a:pt x="5286124" y="2454480"/>
                      <a:pt x="5032427" y="2386343"/>
                      <a:pt x="4852396" y="2389909"/>
                    </a:cubicBezTo>
                    <a:cubicBezTo>
                      <a:pt x="4672365" y="2393475"/>
                      <a:pt x="4415604" y="2339542"/>
                      <a:pt x="4282821" y="2389909"/>
                    </a:cubicBezTo>
                    <a:cubicBezTo>
                      <a:pt x="4150038" y="2440276"/>
                      <a:pt x="3923054" y="2379463"/>
                      <a:pt x="3815771" y="2389909"/>
                    </a:cubicBezTo>
                    <a:cubicBezTo>
                      <a:pt x="3708488" y="2400355"/>
                      <a:pt x="3563831" y="2389885"/>
                      <a:pt x="3399982" y="2389909"/>
                    </a:cubicBezTo>
                    <a:cubicBezTo>
                      <a:pt x="3236133" y="2389933"/>
                      <a:pt x="3027031" y="2370175"/>
                      <a:pt x="2932931" y="2389909"/>
                    </a:cubicBezTo>
                    <a:cubicBezTo>
                      <a:pt x="2838831" y="2409643"/>
                      <a:pt x="2571977" y="2341503"/>
                      <a:pt x="2363357" y="2389909"/>
                    </a:cubicBezTo>
                    <a:cubicBezTo>
                      <a:pt x="2154737" y="2438315"/>
                      <a:pt x="2008988" y="2354771"/>
                      <a:pt x="1691259" y="2389909"/>
                    </a:cubicBezTo>
                    <a:cubicBezTo>
                      <a:pt x="1373530" y="2425047"/>
                      <a:pt x="1200729" y="2314294"/>
                      <a:pt x="1019162" y="2389909"/>
                    </a:cubicBezTo>
                    <a:cubicBezTo>
                      <a:pt x="837595" y="2465524"/>
                      <a:pt x="631849" y="2361835"/>
                      <a:pt x="398326" y="2389909"/>
                    </a:cubicBezTo>
                    <a:cubicBezTo>
                      <a:pt x="198246" y="2364416"/>
                      <a:pt x="-32898" y="2224780"/>
                      <a:pt x="0" y="1991583"/>
                    </a:cubicBezTo>
                    <a:cubicBezTo>
                      <a:pt x="-4321" y="1858753"/>
                      <a:pt x="42256" y="1653378"/>
                      <a:pt x="0" y="1492362"/>
                    </a:cubicBezTo>
                    <a:cubicBezTo>
                      <a:pt x="-42256" y="1331346"/>
                      <a:pt x="20366" y="1198021"/>
                      <a:pt x="0" y="945344"/>
                    </a:cubicBezTo>
                    <a:cubicBezTo>
                      <a:pt x="-20366" y="692667"/>
                      <a:pt x="20388" y="569457"/>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Phân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công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theo</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đoạn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Tất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cả</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thành</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viên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đều</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Giải</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nghĩa</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từ</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cùng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nhau</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pic>
            <p:nvPicPr>
              <p:cNvPr id="8" name="Picture 7">
                <a:extLst>
                  <a:ext uri="{FF2B5EF4-FFF2-40B4-BE49-F238E27FC236}">
                    <a16:creationId xmlns:a16="http://schemas.microsoft.com/office/drawing/2014/main" id="{2AD3AFAA-2D88-7508-8D58-AB74126D7264}"/>
                  </a:ext>
                </a:extLst>
              </p:cNvPr>
              <p:cNvPicPr>
                <a:picLocks noChangeAspect="1"/>
              </p:cNvPicPr>
              <p:nvPr/>
            </p:nvPicPr>
            <p:blipFill>
              <a:blip r:embed="rId3"/>
              <a:stretch>
                <a:fillRect/>
              </a:stretch>
            </p:blipFill>
            <p:spPr>
              <a:xfrm flipH="1">
                <a:off x="907221" y="2770898"/>
                <a:ext cx="609091" cy="609091"/>
              </a:xfrm>
              <a:prstGeom prst="rect">
                <a:avLst/>
              </a:prstGeom>
              <a:grpFill/>
              <a:ln>
                <a:noFill/>
              </a:ln>
            </p:spPr>
          </p:pic>
          <p:pic>
            <p:nvPicPr>
              <p:cNvPr id="9" name="Picture 8">
                <a:extLst>
                  <a:ext uri="{FF2B5EF4-FFF2-40B4-BE49-F238E27FC236}">
                    <a16:creationId xmlns:a16="http://schemas.microsoft.com/office/drawing/2014/main" id="{6E78ED36-EC90-A9E4-BEC4-15858A49BD51}"/>
                  </a:ext>
                </a:extLst>
              </p:cNvPr>
              <p:cNvPicPr>
                <a:picLocks noChangeAspect="1"/>
              </p:cNvPicPr>
              <p:nvPr/>
            </p:nvPicPr>
            <p:blipFill>
              <a:blip r:embed="rId3"/>
              <a:stretch>
                <a:fillRect/>
              </a:stretch>
            </p:blipFill>
            <p:spPr>
              <a:xfrm flipH="1">
                <a:off x="907221" y="3268339"/>
                <a:ext cx="609091" cy="609091"/>
              </a:xfrm>
              <a:prstGeom prst="rect">
                <a:avLst/>
              </a:prstGeom>
              <a:grpFill/>
              <a:ln>
                <a:noFill/>
              </a:ln>
            </p:spPr>
          </p:pic>
          <p:pic>
            <p:nvPicPr>
              <p:cNvPr id="10" name="Picture 9">
                <a:extLst>
                  <a:ext uri="{FF2B5EF4-FFF2-40B4-BE49-F238E27FC236}">
                    <a16:creationId xmlns:a16="http://schemas.microsoft.com/office/drawing/2014/main" id="{012F276C-B4A6-6E38-D845-EDAA199C2DA1}"/>
                  </a:ext>
                </a:extLst>
              </p:cNvPr>
              <p:cNvPicPr>
                <a:picLocks noChangeAspect="1"/>
              </p:cNvPicPr>
              <p:nvPr/>
            </p:nvPicPr>
            <p:blipFill>
              <a:blip r:embed="rId3"/>
              <a:stretch>
                <a:fillRect/>
              </a:stretch>
            </p:blipFill>
            <p:spPr>
              <a:xfrm flipH="1">
                <a:off x="907221" y="3782556"/>
                <a:ext cx="609091" cy="609091"/>
              </a:xfrm>
              <a:prstGeom prst="rect">
                <a:avLst/>
              </a:prstGeom>
              <a:grpFill/>
              <a:ln>
                <a:noFill/>
              </a:ln>
            </p:spPr>
          </p:pic>
        </p:grpSp>
        <p:sp>
          <p:nvSpPr>
            <p:cNvPr id="5" name="Rectangle: Rounded Corners 4">
              <a:extLst>
                <a:ext uri="{FF2B5EF4-FFF2-40B4-BE49-F238E27FC236}">
                  <a16:creationId xmlns:a16="http://schemas.microsoft.com/office/drawing/2014/main" id="{13BDAC28-A24C-C4F5-D951-5B41E9C9CA32}"/>
                </a:ext>
              </a:extLst>
            </p:cNvPr>
            <p:cNvSpPr/>
            <p:nvPr/>
          </p:nvSpPr>
          <p:spPr>
            <a:xfrm>
              <a:off x="1351605" y="1176848"/>
              <a:ext cx="3438604"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Yêu</a:t>
              </a:r>
              <a:r>
                <a:rPr kumimoji="0" lang="en-US" sz="6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6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cầu</a:t>
              </a:r>
              <a:endParaRPr kumimoji="0" lang="en-US" sz="6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11" name="Group 10">
            <a:extLst>
              <a:ext uri="{FF2B5EF4-FFF2-40B4-BE49-F238E27FC236}">
                <a16:creationId xmlns:a16="http://schemas.microsoft.com/office/drawing/2014/main" id="{6FB01465-93C5-4974-93B3-A712913E4F06}"/>
              </a:ext>
            </a:extLst>
          </p:cNvPr>
          <p:cNvGrpSpPr/>
          <p:nvPr/>
        </p:nvGrpSpPr>
        <p:grpSpPr>
          <a:xfrm>
            <a:off x="5107877" y="3356326"/>
            <a:ext cx="6840681" cy="3259118"/>
            <a:chOff x="535741" y="1642656"/>
            <a:chExt cx="6840681" cy="3259117"/>
          </a:xfrm>
        </p:grpSpPr>
        <p:grpSp>
          <p:nvGrpSpPr>
            <p:cNvPr id="12" name="Group 11">
              <a:extLst>
                <a:ext uri="{FF2B5EF4-FFF2-40B4-BE49-F238E27FC236}">
                  <a16:creationId xmlns:a16="http://schemas.microsoft.com/office/drawing/2014/main" id="{C19F3BA0-6E0C-A2C0-96C5-FC94EAD12A16}"/>
                </a:ext>
              </a:extLst>
            </p:cNvPr>
            <p:cNvGrpSpPr/>
            <p:nvPr/>
          </p:nvGrpSpPr>
          <p:grpSpPr>
            <a:xfrm>
              <a:off x="535741" y="2511864"/>
              <a:ext cx="6840681" cy="2389909"/>
              <a:chOff x="5351318" y="4311147"/>
              <a:chExt cx="6840681" cy="2389909"/>
            </a:xfrm>
            <a:solidFill>
              <a:srgbClr val="FFFFCC"/>
            </a:solidFill>
          </p:grpSpPr>
          <p:sp>
            <p:nvSpPr>
              <p:cNvPr id="14" name="Rectangle: Rounded Corners 13">
                <a:extLst>
                  <a:ext uri="{FF2B5EF4-FFF2-40B4-BE49-F238E27FC236}">
                    <a16:creationId xmlns:a16="http://schemas.microsoft.com/office/drawing/2014/main" id="{0193825D-1422-4DDF-E7CB-10C3A0122C18}"/>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to,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rõ</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ngắt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nghỉ</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chỗ</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grpSp>
            <p:nvGrpSpPr>
              <p:cNvPr id="15" name="Group 14">
                <a:extLst>
                  <a:ext uri="{FF2B5EF4-FFF2-40B4-BE49-F238E27FC236}">
                    <a16:creationId xmlns:a16="http://schemas.microsoft.com/office/drawing/2014/main" id="{1986B578-77D0-C9F3-BB34-D73741F461F7}"/>
                  </a:ext>
                </a:extLst>
              </p:cNvPr>
              <p:cNvGrpSpPr/>
              <p:nvPr/>
            </p:nvGrpSpPr>
            <p:grpSpPr>
              <a:xfrm>
                <a:off x="7848306" y="4505769"/>
                <a:ext cx="1916933" cy="698087"/>
                <a:chOff x="7938042" y="4498699"/>
                <a:chExt cx="2135833" cy="786591"/>
              </a:xfrm>
              <a:grpFill/>
            </p:grpSpPr>
            <p:pic>
              <p:nvPicPr>
                <p:cNvPr id="24" name="Picture 23" descr="Icon&#10;&#10;Description automatically generated">
                  <a:extLst>
                    <a:ext uri="{FF2B5EF4-FFF2-40B4-BE49-F238E27FC236}">
                      <a16:creationId xmlns:a16="http://schemas.microsoft.com/office/drawing/2014/main" id="{8B3FF819-83CF-A95B-A3D3-5D23A61E76D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25" name="Picture 24" descr="Icon&#10;&#10;Description automatically generated">
                  <a:extLst>
                    <a:ext uri="{FF2B5EF4-FFF2-40B4-BE49-F238E27FC236}">
                      <a16:creationId xmlns:a16="http://schemas.microsoft.com/office/drawing/2014/main" id="{2AB5072E-A2E0-D4B4-E7B9-F01E126AFF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26" name="Picture 25" descr="Icon&#10;&#10;Description automatically generated">
                  <a:extLst>
                    <a:ext uri="{FF2B5EF4-FFF2-40B4-BE49-F238E27FC236}">
                      <a16:creationId xmlns:a16="http://schemas.microsoft.com/office/drawing/2014/main" id="{32EA11AF-DF9C-597D-D175-71E1BED5F40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16" name="Group 15">
                <a:extLst>
                  <a:ext uri="{FF2B5EF4-FFF2-40B4-BE49-F238E27FC236}">
                    <a16:creationId xmlns:a16="http://schemas.microsoft.com/office/drawing/2014/main" id="{B9E35515-A944-8648-5337-89EEE1DD2C41}"/>
                  </a:ext>
                </a:extLst>
              </p:cNvPr>
              <p:cNvGrpSpPr/>
              <p:nvPr/>
            </p:nvGrpSpPr>
            <p:grpSpPr>
              <a:xfrm>
                <a:off x="7843282" y="5133562"/>
                <a:ext cx="1935526" cy="692431"/>
                <a:chOff x="7872868" y="4435004"/>
                <a:chExt cx="2216677" cy="790399"/>
              </a:xfrm>
              <a:grpFill/>
            </p:grpSpPr>
            <p:pic>
              <p:nvPicPr>
                <p:cNvPr id="21" name="Picture 20" descr="Icon&#10;&#10;Description automatically generated">
                  <a:extLst>
                    <a:ext uri="{FF2B5EF4-FFF2-40B4-BE49-F238E27FC236}">
                      <a16:creationId xmlns:a16="http://schemas.microsoft.com/office/drawing/2014/main" id="{CB6948DF-5B97-B12C-A682-9EFDA62C5CD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22" name="Picture 21" descr="Icon&#10;&#10;Description automatically generated">
                  <a:extLst>
                    <a:ext uri="{FF2B5EF4-FFF2-40B4-BE49-F238E27FC236}">
                      <a16:creationId xmlns:a16="http://schemas.microsoft.com/office/drawing/2014/main" id="{9A6C7480-9601-BD70-372E-535107BDD9B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23" name="Picture 22" descr="Icon&#10;&#10;Description automatically generated">
                  <a:extLst>
                    <a:ext uri="{FF2B5EF4-FFF2-40B4-BE49-F238E27FC236}">
                      <a16:creationId xmlns:a16="http://schemas.microsoft.com/office/drawing/2014/main" id="{B29C8B1C-B7BC-EDA5-237D-18F892C41E1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17" name="Group 16">
                <a:extLst>
                  <a:ext uri="{FF2B5EF4-FFF2-40B4-BE49-F238E27FC236}">
                    <a16:creationId xmlns:a16="http://schemas.microsoft.com/office/drawing/2014/main" id="{F9B92B36-23CA-C473-CF21-99D1B5543753}"/>
                  </a:ext>
                </a:extLst>
              </p:cNvPr>
              <p:cNvGrpSpPr/>
              <p:nvPr/>
            </p:nvGrpSpPr>
            <p:grpSpPr>
              <a:xfrm>
                <a:off x="10125528" y="5659583"/>
                <a:ext cx="1915391" cy="682868"/>
                <a:chOff x="7935191" y="4561610"/>
                <a:chExt cx="2134115" cy="769441"/>
              </a:xfrm>
              <a:grpFill/>
            </p:grpSpPr>
            <p:pic>
              <p:nvPicPr>
                <p:cNvPr id="18" name="Picture 17" descr="Icon&#10;&#10;Description automatically generated">
                  <a:extLst>
                    <a:ext uri="{FF2B5EF4-FFF2-40B4-BE49-F238E27FC236}">
                      <a16:creationId xmlns:a16="http://schemas.microsoft.com/office/drawing/2014/main" id="{A50FEFFB-F7AE-0659-85C9-29B9D48BBA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19" name="Picture 18" descr="Icon&#10;&#10;Description automatically generated">
                  <a:extLst>
                    <a:ext uri="{FF2B5EF4-FFF2-40B4-BE49-F238E27FC236}">
                      <a16:creationId xmlns:a16="http://schemas.microsoft.com/office/drawing/2014/main" id="{16A13AF7-42E2-EDE1-6EFD-5E5FFA99C71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20" name="Picture 19" descr="Icon&#10;&#10;Description automatically generated">
                  <a:extLst>
                    <a:ext uri="{FF2B5EF4-FFF2-40B4-BE49-F238E27FC236}">
                      <a16:creationId xmlns:a16="http://schemas.microsoft.com/office/drawing/2014/main" id="{07E54E18-20B6-6FD6-E58D-03D348FDFF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13" name="Rectangle: Rounded Corners 12">
              <a:extLst>
                <a:ext uri="{FF2B5EF4-FFF2-40B4-BE49-F238E27FC236}">
                  <a16:creationId xmlns:a16="http://schemas.microsoft.com/office/drawing/2014/main" id="{936E4DBD-78F4-9BED-DB0C-5C55EABE96E6}"/>
                </a:ext>
              </a:extLst>
            </p:cNvPr>
            <p:cNvSpPr/>
            <p:nvPr/>
          </p:nvSpPr>
          <p:spPr>
            <a:xfrm>
              <a:off x="1184521" y="1642656"/>
              <a:ext cx="5350238"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Tiêu</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chí</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đánh</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giá</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
        <p:nvSpPr>
          <p:cNvPr id="27" name="Rectangle: Rounded Corners 26">
            <a:extLst>
              <a:ext uri="{FF2B5EF4-FFF2-40B4-BE49-F238E27FC236}">
                <a16:creationId xmlns:a16="http://schemas.microsoft.com/office/drawing/2014/main" id="{EF818433-E900-1370-985A-CEDF8F0F5A7C}"/>
              </a:ext>
            </a:extLst>
          </p:cNvPr>
          <p:cNvSpPr/>
          <p:nvPr/>
        </p:nvSpPr>
        <p:spPr>
          <a:xfrm>
            <a:off x="5673734" y="323603"/>
            <a:ext cx="6066911" cy="835480"/>
          </a:xfrm>
          <a:custGeom>
            <a:avLst/>
            <a:gdLst>
              <a:gd name="connsiteX0" fmla="*/ 0 w 6066911"/>
              <a:gd name="connsiteY0" fmla="*/ 316471 h 835480"/>
              <a:gd name="connsiteX1" fmla="*/ 316471 w 6066911"/>
              <a:gd name="connsiteY1" fmla="*/ 0 h 835480"/>
              <a:gd name="connsiteX2" fmla="*/ 832698 w 6066911"/>
              <a:gd name="connsiteY2" fmla="*/ 0 h 835480"/>
              <a:gd name="connsiteX3" fmla="*/ 1403265 w 6066911"/>
              <a:gd name="connsiteY3" fmla="*/ 0 h 835480"/>
              <a:gd name="connsiteX4" fmla="*/ 2028171 w 6066911"/>
              <a:gd name="connsiteY4" fmla="*/ 0 h 835480"/>
              <a:gd name="connsiteX5" fmla="*/ 2707417 w 6066911"/>
              <a:gd name="connsiteY5" fmla="*/ 0 h 835480"/>
              <a:gd name="connsiteX6" fmla="*/ 3441003 w 6066911"/>
              <a:gd name="connsiteY6" fmla="*/ 0 h 835480"/>
              <a:gd name="connsiteX7" fmla="*/ 4228929 w 6066911"/>
              <a:gd name="connsiteY7" fmla="*/ 0 h 835480"/>
              <a:gd name="connsiteX8" fmla="*/ 4799495 w 6066911"/>
              <a:gd name="connsiteY8" fmla="*/ 0 h 835480"/>
              <a:gd name="connsiteX9" fmla="*/ 5750440 w 6066911"/>
              <a:gd name="connsiteY9" fmla="*/ 0 h 835480"/>
              <a:gd name="connsiteX10" fmla="*/ 6066911 w 6066911"/>
              <a:gd name="connsiteY10" fmla="*/ 316471 h 835480"/>
              <a:gd name="connsiteX11" fmla="*/ 6066911 w 6066911"/>
              <a:gd name="connsiteY11" fmla="*/ 519009 h 835480"/>
              <a:gd name="connsiteX12" fmla="*/ 5750440 w 6066911"/>
              <a:gd name="connsiteY12" fmla="*/ 835480 h 835480"/>
              <a:gd name="connsiteX13" fmla="*/ 5016854 w 6066911"/>
              <a:gd name="connsiteY13" fmla="*/ 835480 h 835480"/>
              <a:gd name="connsiteX14" fmla="*/ 4391948 w 6066911"/>
              <a:gd name="connsiteY14" fmla="*/ 835480 h 835480"/>
              <a:gd name="connsiteX15" fmla="*/ 3875721 w 6066911"/>
              <a:gd name="connsiteY15" fmla="*/ 835480 h 835480"/>
              <a:gd name="connsiteX16" fmla="*/ 3305154 w 6066911"/>
              <a:gd name="connsiteY16" fmla="*/ 835480 h 835480"/>
              <a:gd name="connsiteX17" fmla="*/ 2680248 w 6066911"/>
              <a:gd name="connsiteY17" fmla="*/ 835480 h 835480"/>
              <a:gd name="connsiteX18" fmla="*/ 2055341 w 6066911"/>
              <a:gd name="connsiteY18" fmla="*/ 835480 h 835480"/>
              <a:gd name="connsiteX19" fmla="*/ 1484774 w 6066911"/>
              <a:gd name="connsiteY19" fmla="*/ 835480 h 835480"/>
              <a:gd name="connsiteX20" fmla="*/ 316471 w 6066911"/>
              <a:gd name="connsiteY20" fmla="*/ 835480 h 835480"/>
              <a:gd name="connsiteX21" fmla="*/ 0 w 6066911"/>
              <a:gd name="connsiteY21" fmla="*/ 519009 h 835480"/>
              <a:gd name="connsiteX22" fmla="*/ 0 w 6066911"/>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66911" h="835480" fill="none" extrusionOk="0">
                <a:moveTo>
                  <a:pt x="0" y="316471"/>
                </a:moveTo>
                <a:cubicBezTo>
                  <a:pt x="-24201" y="122723"/>
                  <a:pt x="102757" y="8172"/>
                  <a:pt x="316471" y="0"/>
                </a:cubicBezTo>
                <a:cubicBezTo>
                  <a:pt x="531062" y="10177"/>
                  <a:pt x="617354" y="19958"/>
                  <a:pt x="832698" y="0"/>
                </a:cubicBezTo>
                <a:cubicBezTo>
                  <a:pt x="1048042" y="-19958"/>
                  <a:pt x="1229949" y="4555"/>
                  <a:pt x="1403265" y="0"/>
                </a:cubicBezTo>
                <a:cubicBezTo>
                  <a:pt x="1576581" y="-4555"/>
                  <a:pt x="1809473" y="-2153"/>
                  <a:pt x="2028171" y="0"/>
                </a:cubicBezTo>
                <a:cubicBezTo>
                  <a:pt x="2246869" y="2153"/>
                  <a:pt x="2422460" y="25562"/>
                  <a:pt x="2707417" y="0"/>
                </a:cubicBezTo>
                <a:cubicBezTo>
                  <a:pt x="2992374" y="-25562"/>
                  <a:pt x="3168223" y="-10839"/>
                  <a:pt x="3441003" y="0"/>
                </a:cubicBezTo>
                <a:cubicBezTo>
                  <a:pt x="3713783" y="10839"/>
                  <a:pt x="3935315" y="-24916"/>
                  <a:pt x="4228929" y="0"/>
                </a:cubicBezTo>
                <a:cubicBezTo>
                  <a:pt x="4522543" y="24916"/>
                  <a:pt x="4606883" y="-9156"/>
                  <a:pt x="4799495" y="0"/>
                </a:cubicBezTo>
                <a:cubicBezTo>
                  <a:pt x="4992107" y="9156"/>
                  <a:pt x="5455939" y="-35392"/>
                  <a:pt x="5750440" y="0"/>
                </a:cubicBezTo>
                <a:cubicBezTo>
                  <a:pt x="5891649" y="6532"/>
                  <a:pt x="6052650" y="174525"/>
                  <a:pt x="6066911" y="316471"/>
                </a:cubicBezTo>
                <a:cubicBezTo>
                  <a:pt x="6060800" y="397825"/>
                  <a:pt x="6075259" y="440342"/>
                  <a:pt x="6066911" y="519009"/>
                </a:cubicBezTo>
                <a:cubicBezTo>
                  <a:pt x="6097815" y="683482"/>
                  <a:pt x="5931626" y="823255"/>
                  <a:pt x="5750440" y="835480"/>
                </a:cubicBezTo>
                <a:cubicBezTo>
                  <a:pt x="5488038" y="842403"/>
                  <a:pt x="5378636" y="846146"/>
                  <a:pt x="5016854" y="835480"/>
                </a:cubicBezTo>
                <a:cubicBezTo>
                  <a:pt x="4655072" y="824814"/>
                  <a:pt x="4556099" y="847477"/>
                  <a:pt x="4391948" y="835480"/>
                </a:cubicBezTo>
                <a:cubicBezTo>
                  <a:pt x="4227797" y="823483"/>
                  <a:pt x="4101919" y="831473"/>
                  <a:pt x="3875721" y="835480"/>
                </a:cubicBezTo>
                <a:cubicBezTo>
                  <a:pt x="3649523" y="839487"/>
                  <a:pt x="3517467" y="852706"/>
                  <a:pt x="3305154" y="835480"/>
                </a:cubicBezTo>
                <a:cubicBezTo>
                  <a:pt x="3092841" y="818254"/>
                  <a:pt x="2810174" y="847768"/>
                  <a:pt x="2680248" y="835480"/>
                </a:cubicBezTo>
                <a:cubicBezTo>
                  <a:pt x="2550322" y="823192"/>
                  <a:pt x="2182821" y="829928"/>
                  <a:pt x="2055341" y="835480"/>
                </a:cubicBezTo>
                <a:cubicBezTo>
                  <a:pt x="1927861" y="841032"/>
                  <a:pt x="1752773" y="830369"/>
                  <a:pt x="1484774" y="835480"/>
                </a:cubicBezTo>
                <a:cubicBezTo>
                  <a:pt x="1216775" y="840591"/>
                  <a:pt x="715509" y="855479"/>
                  <a:pt x="316471" y="835480"/>
                </a:cubicBezTo>
                <a:cubicBezTo>
                  <a:pt x="165213" y="864811"/>
                  <a:pt x="-11233" y="695479"/>
                  <a:pt x="0" y="519009"/>
                </a:cubicBezTo>
                <a:cubicBezTo>
                  <a:pt x="-1867" y="427432"/>
                  <a:pt x="9000" y="399876"/>
                  <a:pt x="0" y="316471"/>
                </a:cubicBezTo>
                <a:close/>
              </a:path>
              <a:path w="6066911" h="835480" stroke="0" extrusionOk="0">
                <a:moveTo>
                  <a:pt x="0" y="316471"/>
                </a:moveTo>
                <a:cubicBezTo>
                  <a:pt x="-823" y="124078"/>
                  <a:pt x="160796" y="10507"/>
                  <a:pt x="316471" y="0"/>
                </a:cubicBezTo>
                <a:cubicBezTo>
                  <a:pt x="596587" y="-32492"/>
                  <a:pt x="928540" y="-26748"/>
                  <a:pt x="1104397" y="0"/>
                </a:cubicBezTo>
                <a:cubicBezTo>
                  <a:pt x="1280254" y="26748"/>
                  <a:pt x="1424276" y="-14573"/>
                  <a:pt x="1620624" y="0"/>
                </a:cubicBezTo>
                <a:cubicBezTo>
                  <a:pt x="1816972" y="14573"/>
                  <a:pt x="1974125" y="-13618"/>
                  <a:pt x="2245530" y="0"/>
                </a:cubicBezTo>
                <a:cubicBezTo>
                  <a:pt x="2516935" y="13618"/>
                  <a:pt x="2733838" y="-12017"/>
                  <a:pt x="2924776" y="0"/>
                </a:cubicBezTo>
                <a:cubicBezTo>
                  <a:pt x="3115714" y="12017"/>
                  <a:pt x="3310524" y="4467"/>
                  <a:pt x="3549683" y="0"/>
                </a:cubicBezTo>
                <a:cubicBezTo>
                  <a:pt x="3788842" y="-4467"/>
                  <a:pt x="4017586" y="18416"/>
                  <a:pt x="4337608" y="0"/>
                </a:cubicBezTo>
                <a:cubicBezTo>
                  <a:pt x="4657630" y="-18416"/>
                  <a:pt x="4706239" y="-1524"/>
                  <a:pt x="4853835" y="0"/>
                </a:cubicBezTo>
                <a:cubicBezTo>
                  <a:pt x="5001431" y="1524"/>
                  <a:pt x="5525273" y="-23643"/>
                  <a:pt x="5750440" y="0"/>
                </a:cubicBezTo>
                <a:cubicBezTo>
                  <a:pt x="5930500" y="593"/>
                  <a:pt x="6068266" y="135464"/>
                  <a:pt x="6066911" y="316471"/>
                </a:cubicBezTo>
                <a:cubicBezTo>
                  <a:pt x="6072304" y="362787"/>
                  <a:pt x="6058354" y="425311"/>
                  <a:pt x="6066911" y="519009"/>
                </a:cubicBezTo>
                <a:cubicBezTo>
                  <a:pt x="6078856" y="726740"/>
                  <a:pt x="5933756" y="825632"/>
                  <a:pt x="5750440" y="835480"/>
                </a:cubicBezTo>
                <a:cubicBezTo>
                  <a:pt x="5527084" y="833100"/>
                  <a:pt x="5401446" y="811549"/>
                  <a:pt x="5179873" y="835480"/>
                </a:cubicBezTo>
                <a:cubicBezTo>
                  <a:pt x="4958300" y="859411"/>
                  <a:pt x="4772341" y="820711"/>
                  <a:pt x="4500627" y="835480"/>
                </a:cubicBezTo>
                <a:cubicBezTo>
                  <a:pt x="4228913" y="850249"/>
                  <a:pt x="4122538" y="830202"/>
                  <a:pt x="3930060" y="835480"/>
                </a:cubicBezTo>
                <a:cubicBezTo>
                  <a:pt x="3737582" y="840758"/>
                  <a:pt x="3426003" y="829345"/>
                  <a:pt x="3196475" y="835480"/>
                </a:cubicBezTo>
                <a:cubicBezTo>
                  <a:pt x="2966948" y="841615"/>
                  <a:pt x="2873208" y="849953"/>
                  <a:pt x="2625908" y="835480"/>
                </a:cubicBezTo>
                <a:cubicBezTo>
                  <a:pt x="2378608" y="821007"/>
                  <a:pt x="2087766" y="846307"/>
                  <a:pt x="1892322" y="835480"/>
                </a:cubicBezTo>
                <a:cubicBezTo>
                  <a:pt x="1696878" y="824653"/>
                  <a:pt x="1512847" y="870990"/>
                  <a:pt x="1158736" y="835480"/>
                </a:cubicBezTo>
                <a:cubicBezTo>
                  <a:pt x="804625" y="799970"/>
                  <a:pt x="506448" y="870720"/>
                  <a:pt x="316471" y="835480"/>
                </a:cubicBezTo>
                <a:cubicBezTo>
                  <a:pt x="155878" y="837778"/>
                  <a:pt x="-8140" y="691728"/>
                  <a:pt x="0" y="519009"/>
                </a:cubicBezTo>
                <a:cubicBezTo>
                  <a:pt x="6245" y="460378"/>
                  <a:pt x="-4754" y="372648"/>
                  <a:pt x="0" y="316471"/>
                </a:cubicBezTo>
                <a:close/>
              </a:path>
            </a:pathLst>
          </a:custGeom>
          <a:solidFill>
            <a:srgbClr val="CCFFFF"/>
          </a:solidFill>
          <a:ln w="38100">
            <a:solidFill>
              <a:srgbClr val="0070C0"/>
            </a:solidFill>
            <a:prstDash val="lgDashDot"/>
            <a:extLst>
              <a:ext uri="{C807C97D-BFC1-408E-A445-0C87EB9F89A2}">
                <ask:lineSketchStyleProps xmlns:ask="http://schemas.microsoft.com/office/drawing/2018/sketchyshape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Luyện</a:t>
            </a:r>
            <a:r>
              <a:rPr kumimoji="0" lang="en-US" sz="4800" b="0"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đọc</a:t>
            </a:r>
            <a:r>
              <a:rPr kumimoji="0" lang="en-US" sz="4800" b="0"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trong</a:t>
            </a:r>
            <a:r>
              <a:rPr kumimoji="0" lang="en-US" sz="4800" b="0"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nhóm</a:t>
            </a:r>
            <a:endParaRPr kumimoji="0" lang="en-US" sz="4800" b="0"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endParaRPr>
          </a:p>
        </p:txBody>
      </p:sp>
      <p:pic>
        <p:nvPicPr>
          <p:cNvPr id="28" name="Graphic 27">
            <a:extLst>
              <a:ext uri="{FF2B5EF4-FFF2-40B4-BE49-F238E27FC236}">
                <a16:creationId xmlns:a16="http://schemas.microsoft.com/office/drawing/2014/main" id="{83959239-7B83-0046-39CD-0A0BA5E77C9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28078" y="3549094"/>
            <a:ext cx="2977476" cy="3097952"/>
          </a:xfrm>
          <a:prstGeom prst="rect">
            <a:avLst/>
          </a:prstGeom>
        </p:spPr>
      </p:pic>
    </p:spTree>
  </p:cSld>
  <p:clrMapOvr>
    <a:masterClrMapping/>
  </p:clrMapOvr>
  <p:transition>
    <p:fade/>
  </p:transition>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8"/>
                                        </p:tgtEl>
                                        <p:attrNameLst>
                                          <p:attrName>r</p:attrName>
                                        </p:attrNameLst>
                                      </p:cBhvr>
                                    </p:animRot>
                                    <p:animRot by="-240000">
                                      <p:cBhvr>
                                        <p:cTn id="7" dur="200" fill="hold">
                                          <p:stCondLst>
                                            <p:cond delay="200"/>
                                          </p:stCondLst>
                                        </p:cTn>
                                        <p:tgtEl>
                                          <p:spTgt spid="28"/>
                                        </p:tgtEl>
                                        <p:attrNameLst>
                                          <p:attrName>r</p:attrName>
                                        </p:attrNameLst>
                                      </p:cBhvr>
                                    </p:animRot>
                                    <p:animRot by="240000">
                                      <p:cBhvr>
                                        <p:cTn id="8" dur="200" fill="hold">
                                          <p:stCondLst>
                                            <p:cond delay="400"/>
                                          </p:stCondLst>
                                        </p:cTn>
                                        <p:tgtEl>
                                          <p:spTgt spid="28"/>
                                        </p:tgtEl>
                                        <p:attrNameLst>
                                          <p:attrName>r</p:attrName>
                                        </p:attrNameLst>
                                      </p:cBhvr>
                                    </p:animRot>
                                    <p:animRot by="-240000">
                                      <p:cBhvr>
                                        <p:cTn id="9" dur="200" fill="hold">
                                          <p:stCondLst>
                                            <p:cond delay="600"/>
                                          </p:stCondLst>
                                        </p:cTn>
                                        <p:tgtEl>
                                          <p:spTgt spid="28"/>
                                        </p:tgtEl>
                                        <p:attrNameLst>
                                          <p:attrName>r</p:attrName>
                                        </p:attrNameLst>
                                      </p:cBhvr>
                                    </p:animRot>
                                    <p:animRot by="120000">
                                      <p:cBhvr>
                                        <p:cTn id="10" dur="200" fill="hold">
                                          <p:stCondLst>
                                            <p:cond delay="800"/>
                                          </p:stCondLst>
                                        </p:cTn>
                                        <p:tgtEl>
                                          <p:spTgt spid="28"/>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27"/>
                                        </p:tgtEl>
                                        <p:attrNameLst>
                                          <p:attrName>r</p:attrName>
                                        </p:attrNameLst>
                                      </p:cBhvr>
                                    </p:animRot>
                                    <p:animRot by="-240000">
                                      <p:cBhvr>
                                        <p:cTn id="13" dur="200" fill="hold">
                                          <p:stCondLst>
                                            <p:cond delay="200"/>
                                          </p:stCondLst>
                                        </p:cTn>
                                        <p:tgtEl>
                                          <p:spTgt spid="27"/>
                                        </p:tgtEl>
                                        <p:attrNameLst>
                                          <p:attrName>r</p:attrName>
                                        </p:attrNameLst>
                                      </p:cBhvr>
                                    </p:animRot>
                                    <p:animRot by="240000">
                                      <p:cBhvr>
                                        <p:cTn id="14" dur="200" fill="hold">
                                          <p:stCondLst>
                                            <p:cond delay="400"/>
                                          </p:stCondLst>
                                        </p:cTn>
                                        <p:tgtEl>
                                          <p:spTgt spid="27"/>
                                        </p:tgtEl>
                                        <p:attrNameLst>
                                          <p:attrName>r</p:attrName>
                                        </p:attrNameLst>
                                      </p:cBhvr>
                                    </p:animRot>
                                    <p:animRot by="-240000">
                                      <p:cBhvr>
                                        <p:cTn id="15" dur="200" fill="hold">
                                          <p:stCondLst>
                                            <p:cond delay="600"/>
                                          </p:stCondLst>
                                        </p:cTn>
                                        <p:tgtEl>
                                          <p:spTgt spid="27"/>
                                        </p:tgtEl>
                                        <p:attrNameLst>
                                          <p:attrName>r</p:attrName>
                                        </p:attrNameLst>
                                      </p:cBhvr>
                                    </p:animRot>
                                    <p:animRot by="120000">
                                      <p:cBhvr>
                                        <p:cTn id="16" dur="200" fill="hold">
                                          <p:stCondLst>
                                            <p:cond delay="800"/>
                                          </p:stCondLst>
                                        </p:cTn>
                                        <p:tgtEl>
                                          <p:spTgt spid="2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4|0.5|0.4|0.4|0.3|0.5|0.4|0.4|0.4|0.3"/>
</p:tagLst>
</file>

<file path=ppt/tags/tag2.xml><?xml version="1.0" encoding="utf-8"?>
<p:tagLst xmlns:a="http://schemas.openxmlformats.org/drawingml/2006/main" xmlns:r="http://schemas.openxmlformats.org/officeDocument/2006/relationships" xmlns:p="http://schemas.openxmlformats.org/presentationml/2006/main">
  <p:tag name="TIMING" val="|0.3|0.3|0.3|0.4|0.3|0.3|0.3"/>
</p:tagLst>
</file>

<file path=ppt/tags/tag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100,&quot;width&quot;:12019}"/>
</p:tagLst>
</file>

<file path=ppt/tags/tag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100,&quot;width&quot;:12019}"/>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Nature Activities Binder by Slidesgo">
  <a:themeElements>
    <a:clrScheme name="Simple Light">
      <a:dk1>
        <a:srgbClr val="000000"/>
      </a:dk1>
      <a:lt1>
        <a:srgbClr val="FFFFFF"/>
      </a:lt1>
      <a:dk2>
        <a:srgbClr val="D9D9D9"/>
      </a:dk2>
      <a:lt2>
        <a:srgbClr val="FEC9A1"/>
      </a:lt2>
      <a:accent1>
        <a:srgbClr val="FD9E66"/>
      </a:accent1>
      <a:accent2>
        <a:srgbClr val="B7E1E0"/>
      </a:accent2>
      <a:accent3>
        <a:srgbClr val="FAE39D"/>
      </a:accent3>
      <a:accent4>
        <a:srgbClr val="F9C357"/>
      </a:accent4>
      <a:accent5>
        <a:srgbClr val="92CAD6"/>
      </a:accent5>
      <a:accent6>
        <a:srgbClr val="85A8CE"/>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304</TotalTime>
  <Words>2668</Words>
  <Application>Microsoft Office PowerPoint</Application>
  <PresentationFormat>Widescreen</PresentationFormat>
  <Paragraphs>154</Paragraphs>
  <Slides>30</Slides>
  <Notes>30</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30</vt:i4>
      </vt:variant>
    </vt:vector>
  </HeadingPairs>
  <TitlesOfParts>
    <vt:vector size="40" baseType="lpstr">
      <vt:lpstr>等线</vt:lpstr>
      <vt:lpstr>等线 Light</vt:lpstr>
      <vt:lpstr>Arial</vt:lpstr>
      <vt:lpstr>Calibri</vt:lpstr>
      <vt:lpstr>Cambria</vt:lpstr>
      <vt:lpstr>Segoe UI Historic</vt:lpstr>
      <vt:lpstr>Times New Roman</vt:lpstr>
      <vt:lpstr>UTM Isadora</vt:lpstr>
      <vt:lpstr>Office 主题​​</vt:lpstr>
      <vt:lpstr>1_Nature Activities Binder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SingPC</cp:lastModifiedBy>
  <cp:revision>56</cp:revision>
  <dcterms:created xsi:type="dcterms:W3CDTF">2023-07-16T07:51:43Z</dcterms:created>
  <dcterms:modified xsi:type="dcterms:W3CDTF">2024-09-20T06:30:19Z</dcterms:modified>
  <cp:category>9Slide.vn</cp:category>
</cp:coreProperties>
</file>