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94" autoAdjust="0"/>
  </p:normalViewPr>
  <p:slideViewPr>
    <p:cSldViewPr snapToGrid="0">
      <p:cViewPr varScale="1">
        <p:scale>
          <a:sx n="75" d="100"/>
          <a:sy n="75" d="100"/>
        </p:scale>
        <p:origin x="195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EF6EA5A-07F2-4AE8-9F42-852D634067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8.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2.png"/><Relationship Id="rId5" Type="http://schemas.openxmlformats.org/officeDocument/2006/relationships/image" Target="../media/image67.png"/><Relationship Id="rId10" Type="http://schemas.microsoft.com/office/2007/relationships/hdphoto" Target="../media/hdphoto6.wdp"/><Relationship Id="rId4" Type="http://schemas.openxmlformats.org/officeDocument/2006/relationships/image" Target="../media/image57.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601531" y="178064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
        <p:nvSpPr>
          <p:cNvPr id="5" name="TextBox 4">
            <a:extLst>
              <a:ext uri="{FF2B5EF4-FFF2-40B4-BE49-F238E27FC236}">
                <a16:creationId xmlns:a16="http://schemas.microsoft.com/office/drawing/2014/main" id="{C0FE5E97-0B4E-DC82-621C-8673AB238B07}"/>
              </a:ext>
            </a:extLst>
          </p:cNvPr>
          <p:cNvSpPr txBox="1"/>
          <p:nvPr/>
        </p:nvSpPr>
        <p:spPr>
          <a:xfrm>
            <a:off x="1238250" y="467816"/>
            <a:ext cx="6184900" cy="646331"/>
          </a:xfrm>
          <a:prstGeom prst="rect">
            <a:avLst/>
          </a:prstGeom>
          <a:noFill/>
        </p:spPr>
        <p:txBody>
          <a:bodyPr wrap="square">
            <a:spAutoFit/>
          </a:bodyPr>
          <a:lstStyle/>
          <a:p>
            <a:pPr algn="ctr" defTabSz="914377">
              <a:buClr>
                <a:srgbClr val="000000"/>
              </a:buClr>
              <a:defRPr/>
            </a:pPr>
            <a:r>
              <a:rPr lang="en-US" sz="3600" b="1" dirty="0">
                <a:solidFill>
                  <a:srgbClr val="0070C0"/>
                </a:solidFill>
                <a:latin typeface="UTM Isadora" panose="02040603050506020204" pitchFamily="18" charset="0"/>
                <a:sym typeface="Arial"/>
              </a:rPr>
              <a:t>TRƯỜNG TIỂU HỌC ÁI MỘ A</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2618</Words>
  <Application>Microsoft Office PowerPoint</Application>
  <PresentationFormat>Widescreen</PresentationFormat>
  <Paragraphs>126</Paragraphs>
  <Slides>35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等线</vt:lpstr>
      <vt:lpstr>#9Slide03 Ample</vt:lpstr>
      <vt:lpstr>#9Slide03 AmpleSoft Bold</vt:lpstr>
      <vt:lpstr>Arial</vt:lpstr>
      <vt:lpstr>Calibri</vt:lpstr>
      <vt:lpstr>Cambria</vt:lpstr>
      <vt:lpstr>Times New Roman</vt:lpstr>
      <vt:lpstr>UTM Isadora</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83</cp:revision>
  <dcterms:created xsi:type="dcterms:W3CDTF">2023-07-02T00:29:01Z</dcterms:created>
  <dcterms:modified xsi:type="dcterms:W3CDTF">2024-09-20T06:17:10Z</dcterms:modified>
  <cp:category>9Slide.vn</cp:category>
</cp:coreProperties>
</file>