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22"/>
  </p:notesMasterIdLst>
  <p:sldIdLst>
    <p:sldId id="520" r:id="rId2"/>
    <p:sldId id="521" r:id="rId3"/>
    <p:sldId id="338" r:id="rId4"/>
    <p:sldId id="259" r:id="rId5"/>
    <p:sldId id="359" r:id="rId6"/>
    <p:sldId id="263" r:id="rId7"/>
    <p:sldId id="367" r:id="rId8"/>
    <p:sldId id="523" r:id="rId9"/>
    <p:sldId id="260" r:id="rId10"/>
    <p:sldId id="531" r:id="rId11"/>
    <p:sldId id="524" r:id="rId12"/>
    <p:sldId id="525" r:id="rId13"/>
    <p:sldId id="526" r:id="rId14"/>
    <p:sldId id="528" r:id="rId15"/>
    <p:sldId id="527" r:id="rId16"/>
    <p:sldId id="344" r:id="rId17"/>
    <p:sldId id="529" r:id="rId18"/>
    <p:sldId id="354" r:id="rId19"/>
    <p:sldId id="530" r:id="rId20"/>
    <p:sldId id="3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D3BFE-9A67-4CD2-8C2A-5E646BAD9A0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806DB-1C70-46B6-A2C8-101559BA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1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5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442C-B644-113C-F59E-07B5E90CF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FF4EF-AD9F-AE5F-ABA1-F2BEEAAC3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84D51-225E-68AE-E4E6-4AC29616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6D32-5403-0FB0-02CD-E13DEA9E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90EA1-AC55-9432-6966-AB474560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4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9FB4-56D2-19F2-B87C-55169659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B94C-CF72-BDF3-E541-AF776B34E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A327D-8C3C-71C3-26F6-20F0B8F2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B0DF0-E586-A1CD-9ACD-12E6F375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55FCA-F6E6-DB01-1374-9D755FD4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6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9688CC-A350-6A1B-AE36-A908E366D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0B3C7-E5D7-5C29-2ACE-77CF3A60C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01E70-0007-0FC7-A59B-FE84FD1F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50E93-A1AC-06AE-2777-F5D388E7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070E5-4866-8E79-AC64-78C5A97C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98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77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139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43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4651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96696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E48A-ADE5-CFCF-C4AA-2AE0093A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5FCB-5B63-3D61-72C9-F29B5D2E6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16C2B-C0B5-A844-233B-EB642121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04329-19CA-D9B3-8178-7AFD885E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111F-8ABA-1ADE-8039-9CB71A9C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7E09-9C40-4A8F-47C5-7AE03ECF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59E63-9029-D08F-6D88-2CFC88CAE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5EFF-B88F-886F-F43A-6784D551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2E3AB-F106-9C6C-CF00-A73F4630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DE6C7-192E-440F-E8D6-A382356F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1A7D-41CB-1F61-709D-780CFA64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77F3C-05D7-9733-A17E-EF60FD97D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B7988-FB14-DB19-6A8B-2F5FEF960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FD5A4-5D65-26A8-AA92-3420BE08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BDE4A-0365-9DEB-99B9-25919430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96A98-918E-446B-F940-E67B6DD6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C642-D1C8-438C-685C-972C6B73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C984-8F72-5C43-DEDE-69B847461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8179F-4FE5-A688-A7B1-9C8CD8E98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F74BC-B42C-35AD-3C5D-F93F59C44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EF3AE-B5CC-CA6E-B54F-376BFE346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6768D-43EC-2E30-213C-0A3178ED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FA36C5-1383-FD36-0618-1D60F91D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9E3CA-BD97-C554-AB64-60873FFE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6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C91B-7180-764C-8D49-CC02B36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6CEAE-B705-30E7-F881-1118E8D0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358A8-FF07-E605-3A72-3FAFE6A6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864FC-C09C-F63A-7EDF-94AB63AB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5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AD634-21E7-6E59-DB72-FCC5A002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32617-99B6-6FF2-66DD-47B7F57A9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25352-893A-A3E5-DB46-FD7102A0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2381-C8CC-C42B-142E-4041CFA2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680B-047F-9C8F-B822-6715FBE8F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0CE0F-7287-9809-8764-106F2DE97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E0992-F937-5B13-D468-B5900598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3B684-99A8-28CD-0158-B2E0A642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EF556-8B38-47CA-E873-4F6A36BD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404F-6CA9-7B80-7500-6501BF1F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B6AC3-9241-54B8-D836-1F2D4D7C6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8A83E-4F21-A320-842E-F49B10486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3C990-CDB5-864E-9562-34FC44A6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B2B99-447C-B5FE-4BA6-55F8FBF5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130EE-733D-C005-339F-F499D083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4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27D4-6E88-D36B-198E-66734E4E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73E81-8B8B-0416-C738-71C7C7A2A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471E0-4F21-2DD5-2296-58604DE21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39946-4374-4B17-8834-7563C8CC213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1B190-9CEE-C951-CCD9-37FA0A2E1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23B3A-8261-6BCF-5A61-E3FF6EF5D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102C1-9488-8F4D-8DF5-0E87EBB4A18E}"/>
              </a:ext>
            </a:extLst>
          </p:cNvPr>
          <p:cNvSpPr txBox="1"/>
          <p:nvPr/>
        </p:nvSpPr>
        <p:spPr>
          <a:xfrm>
            <a:off x="2344632" y="4650317"/>
            <a:ext cx="771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</a:t>
            </a:r>
            <a:r>
              <a:rPr lang="x-none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:</a:t>
            </a:r>
            <a:r>
              <a:rPr lang="vi-VN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Thị Lệ Hằng</a:t>
            </a:r>
            <a:endParaRPr lang="x-none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58F5D-D430-6285-813C-9CEB9D108061}"/>
              </a:ext>
            </a:extLst>
          </p:cNvPr>
          <p:cNvSpPr txBox="1"/>
          <p:nvPr/>
        </p:nvSpPr>
        <p:spPr>
          <a:xfrm>
            <a:off x="3286125" y="2264688"/>
            <a:ext cx="834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5066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trọng.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387D6-6AF4-44D8-AA62-668857C0D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027" y="-108018"/>
            <a:ext cx="2572735" cy="1072989"/>
          </a:xfrm>
          <a:prstGeom prst="rect">
            <a:avLst/>
          </a:prstGeom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8897E90-DB60-443E-AC40-1D3C737D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8708" y="1443039"/>
            <a:ext cx="7432714" cy="45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761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dụng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Vậy là bố đã có vông việc mới rồi, con vui lắm. Con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209511" y="4937649"/>
            <a:ext cx="9180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VÀ NHỮNG NGÀY</a:t>
            </a:r>
          </a:p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KỈ NIỆM CỦA GIA ĐÌNH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3381829-715A-D84B-BB57-5AC2B040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314" y="1751103"/>
            <a:ext cx="5536627" cy="3403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3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VÀ NHỮNG NGÀY KỈ NIỆM CỦA GIA ĐÌNH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65D14C-4F83-53CF-22C7-4666907D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304;p20"/>
          <p:cNvSpPr txBox="1">
            <a:spLocks/>
          </p:cNvSpPr>
          <p:nvPr/>
        </p:nvSpPr>
        <p:spPr>
          <a:xfrm>
            <a:off x="1895953" y="281261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2022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63" y="3151638"/>
            <a:ext cx="3820662" cy="38206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4170317" y="1843227"/>
            <a:ext cx="3004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266C7-5B99-E147-B98E-1F1F1E3C4DA1}"/>
              </a:ext>
            </a:extLst>
          </p:cNvPr>
          <p:cNvSpPr txBox="1"/>
          <p:nvPr/>
        </p:nvSpPr>
        <p:spPr>
          <a:xfrm>
            <a:off x="3644410" y="1036639"/>
            <a:ext cx="464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Quan sát các hình về gia đình Minh và 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biết: </a:t>
              </a: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ự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khai giảng năm học mới, ngày Minh </a:t>
            </a:r>
            <a:r>
              <a:rPr lang="vi-VN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 t</a:t>
            </a:r>
            <a:r>
              <a:rPr lang="en-US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vi-VN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ức </a:t>
            </a: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sát 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 thời gian về các sự kiện quan trọng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 gia đình Minh và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biết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378</Words>
  <Application>Microsoft Office PowerPoint</Application>
  <PresentationFormat>Widescreen</PresentationFormat>
  <Paragraphs>53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Coiny</vt:lpstr>
      <vt:lpstr>Georgia</vt:lpstr>
      <vt:lpstr>Odibee Sans</vt:lpstr>
      <vt:lpstr>Times New Roman</vt:lpstr>
      <vt:lpstr>UTM Avo</vt:lpstr>
      <vt:lpstr>UTM Cookies</vt:lpstr>
      <vt:lpstr>思源黑体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SingPC</cp:lastModifiedBy>
  <cp:revision>3</cp:revision>
  <dcterms:created xsi:type="dcterms:W3CDTF">2022-08-26T16:35:08Z</dcterms:created>
  <dcterms:modified xsi:type="dcterms:W3CDTF">2024-09-19T05:47:25Z</dcterms:modified>
</cp:coreProperties>
</file>