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33" r:id="rId16"/>
    <p:sldId id="2642" r:id="rId17"/>
    <p:sldId id="2643" r:id="rId18"/>
    <p:sldId id="342" r:id="rId19"/>
    <p:sldId id="2644" r:id="rId20"/>
    <p:sldId id="2645" r:id="rId21"/>
    <p:sldId id="2646" r:id="rId22"/>
    <p:sldId id="2647" r:id="rId23"/>
    <p:sldId id="2648" r:id="rId24"/>
    <p:sldId id="347" r:id="rId25"/>
    <p:sldId id="294" r:id="rId26"/>
    <p:sldId id="2651" r:id="rId27"/>
    <p:sldId id="2637" r:id="rId28"/>
    <p:sldId id="340" r:id="rId29"/>
    <p:sldId id="341" r:id="rId30"/>
    <p:sldId id="2638" r:id="rId31"/>
    <p:sldId id="2639" r:id="rId32"/>
    <p:sldId id="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9/14/2022</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9/14/2022</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image" Target="../media/image52.gif"/><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 Id="rId9" Type="http://schemas.openxmlformats.org/officeDocument/2006/relationships/image" Target="../media/image59.gif"/></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7.gif"/><Relationship Id="rId3" Type="http://schemas.openxmlformats.org/officeDocument/2006/relationships/slide" Target="slide24.xml"/><Relationship Id="rId7" Type="http://schemas.microsoft.com/office/2007/relationships/hdphoto" Target="../media/hdphoto16.wdp"/><Relationship Id="rId12" Type="http://schemas.openxmlformats.org/officeDocument/2006/relationships/slide" Target="slide3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54.gif"/><Relationship Id="rId5" Type="http://schemas.openxmlformats.org/officeDocument/2006/relationships/slide" Target="slide32.xml"/><Relationship Id="rId10" Type="http://schemas.openxmlformats.org/officeDocument/2006/relationships/slide" Target="slide30.xml"/><Relationship Id="rId4" Type="http://schemas.openxmlformats.org/officeDocument/2006/relationships/image" Target="../media/image60.jpeg"/><Relationship Id="rId9"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gif"/><Relationship Id="rId5" Type="http://schemas.microsoft.com/office/2007/relationships/hdphoto" Target="../media/hdphoto14.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gif"/><Relationship Id="rId5" Type="http://schemas.microsoft.com/office/2007/relationships/hdphoto" Target="../media/hdphoto14.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8" name="Picture 2" descr="Star Cartoon Images, Stock Photos &amp;amp; Vectors | Shutterstock">
            <a:hlinkClick r:id="rId3" action="ppaction://hlinksldjump"/>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5"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344" y="190979"/>
            <a:ext cx="5992659" cy="5393393"/>
          </a:xfrm>
          <a:prstGeom prst="rect">
            <a:avLst/>
          </a:prstGeom>
        </p:spPr>
      </p:pic>
      <p:pic>
        <p:nvPicPr>
          <p:cNvPr id="9" name="Picture 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94667" y="-1157490"/>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1250"/>
                                        <p:tgtEl>
                                          <p:spTgt spid="9"/>
                                        </p:tgtEl>
                                        <p:attrNameLst>
                                          <p:attrName>ppt_w</p:attrName>
                                        </p:attrNameLst>
                                      </p:cBhvr>
                                      <p:tavLst>
                                        <p:tav tm="0">
                                          <p:val>
                                            <p:strVal val="ppt_w"/>
                                          </p:val>
                                        </p:tav>
                                        <p:tav tm="100000">
                                          <p:val>
                                            <p:fltVal val="0"/>
                                          </p:val>
                                        </p:tav>
                                      </p:tavLst>
                                    </p:anim>
                                    <p:anim calcmode="lin" valueType="num">
                                      <p:cBhvr>
                                        <p:cTn id="19" dur="1250"/>
                                        <p:tgtEl>
                                          <p:spTgt spid="9"/>
                                        </p:tgtEl>
                                        <p:attrNameLst>
                                          <p:attrName>ppt_h</p:attrName>
                                        </p:attrNameLst>
                                      </p:cBhvr>
                                      <p:tavLst>
                                        <p:tav tm="0">
                                          <p:val>
                                            <p:strVal val="ppt_h"/>
                                          </p:val>
                                        </p:tav>
                                        <p:tav tm="100000">
                                          <p:val>
                                            <p:fltVal val="0"/>
                                          </p:val>
                                        </p:tav>
                                      </p:tavLst>
                                    </p:anim>
                                    <p:animEffect transition="out" filter="fade">
                                      <p:cBhvr>
                                        <p:cTn id="20" dur="1250"/>
                                        <p:tgtEl>
                                          <p:spTgt spid="9"/>
                                        </p:tgtEl>
                                      </p:cBhvr>
                                    </p:animEffect>
                                    <p:set>
                                      <p:cBhvr>
                                        <p:cTn id="21" dur="1" fill="hold">
                                          <p:stCondLst>
                                            <p:cond delay="1249"/>
                                          </p:stCondLst>
                                        </p:cTn>
                                        <p:tgtEl>
                                          <p:spTgt spid="9"/>
                                        </p:tgtEl>
                                        <p:attrNameLst>
                                          <p:attrName>style.visibility</p:attrName>
                                        </p:attrNameLst>
                                      </p:cBhvr>
                                      <p:to>
                                        <p:strVal val="hidden"/>
                                      </p:to>
                                    </p:set>
                                  </p:childTnLst>
                                </p:cTn>
                              </p:par>
                            </p:childTnLst>
                          </p:cTn>
                        </p:par>
                        <p:par>
                          <p:cTn id="22" fill="hold">
                            <p:stCondLst>
                              <p:cond delay="1250"/>
                            </p:stCondLst>
                            <p:childTnLst>
                              <p:par>
                                <p:cTn id="23" presetID="16" presetClass="entr" presetSubtype="21"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594</Words>
  <Application>Microsoft Office PowerPoint</Application>
  <PresentationFormat>Widescreen</PresentationFormat>
  <Paragraphs>80</Paragraphs>
  <Slides>32</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Arial</vt:lpstr>
      <vt:lpstr>Calibri</vt:lpstr>
      <vt:lpstr>Calibri Light</vt:lpstr>
      <vt:lpstr>Georgia</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Administrator</cp:lastModifiedBy>
  <cp:revision>8</cp:revision>
  <dcterms:created xsi:type="dcterms:W3CDTF">2022-08-13T16:15:11Z</dcterms:created>
  <dcterms:modified xsi:type="dcterms:W3CDTF">2022-09-14T06:10:11Z</dcterms:modified>
</cp:coreProperties>
</file>