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8" r:id="rId3"/>
  </p:sldMasterIdLst>
  <p:notesMasterIdLst>
    <p:notesMasterId r:id="rId16"/>
  </p:notesMasterIdLst>
  <p:sldIdLst>
    <p:sldId id="2007577140" r:id="rId4"/>
    <p:sldId id="2007577158" r:id="rId5"/>
    <p:sldId id="2007577141" r:id="rId6"/>
    <p:sldId id="2007577144" r:id="rId7"/>
    <p:sldId id="2007577147" r:id="rId8"/>
    <p:sldId id="2007577146" r:id="rId9"/>
    <p:sldId id="2007577145" r:id="rId10"/>
    <p:sldId id="2007577150" r:id="rId11"/>
    <p:sldId id="2007577151" r:id="rId12"/>
    <p:sldId id="2007577160" r:id="rId13"/>
    <p:sldId id="2007577166" r:id="rId14"/>
    <p:sldId id="200757714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5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0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0636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674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44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10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071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22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21" r:id="rId8"/>
    <p:sldLayoutId id="2147483720" r:id="rId9"/>
    <p:sldLayoutId id="2147483719" r:id="rId10"/>
    <p:sldLayoutId id="214748371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697" r:id="rId3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7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4127050"/>
            <a:ext cx="12209444" cy="27309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29" y="72054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739645" y="4280996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7" y="295339"/>
            <a:ext cx="3947815" cy="20587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773224" y="1701570"/>
            <a:ext cx="76829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cô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63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681983" y="236896"/>
            <a:ext cx="2605921" cy="2219701"/>
            <a:chOff x="4681983" y="236896"/>
            <a:chExt cx="2865504" cy="25141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0317" b="17146"/>
            <a:stretch/>
          </p:blipFill>
          <p:spPr>
            <a:xfrm>
              <a:off x="4681983" y="236896"/>
              <a:ext cx="2865504" cy="2078560"/>
            </a:xfrm>
            <a:prstGeom prst="rect">
              <a:avLst/>
            </a:prstGeom>
          </p:spPr>
        </p:pic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4913376" y="2064193"/>
              <a:ext cx="1850481" cy="68687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7828" y="96838"/>
            <a:ext cx="2263074" cy="2359759"/>
            <a:chOff x="747828" y="246962"/>
            <a:chExt cx="2863969" cy="3029788"/>
          </a:xfrm>
        </p:grpSpPr>
        <p:pic>
          <p:nvPicPr>
            <p:cNvPr id="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747828" y="246962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33">
              <a:extLst>
                <a:ext uri="{FF2B5EF4-FFF2-40B4-BE49-F238E27FC236}">
                  <a16:creationId xmlns:a16="http://schemas.microsoft.com/office/drawing/2014/main" id="{B0AF1E0D-E7A3-4103-BF37-ABE1724F26DC}"/>
                </a:ext>
              </a:extLst>
            </p:cNvPr>
            <p:cNvSpPr/>
            <p:nvPr/>
          </p:nvSpPr>
          <p:spPr>
            <a:xfrm>
              <a:off x="941695" y="2305388"/>
              <a:ext cx="2504034" cy="97136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chóc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3F16-BEF4-4A44-A295-0A1EA5F065E2}"/>
              </a:ext>
            </a:extLst>
          </p:cNvPr>
          <p:cNvSpPr/>
          <p:nvPr/>
        </p:nvSpPr>
        <p:spPr>
          <a:xfrm>
            <a:off x="10882795" y="92347"/>
            <a:ext cx="69850" cy="40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370942" y="246962"/>
            <a:ext cx="3545544" cy="2359759"/>
            <a:chOff x="8370942" y="246962"/>
            <a:chExt cx="3545544" cy="28063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9349174" y="2315455"/>
              <a:ext cx="1850481" cy="73782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2" y="246962"/>
              <a:ext cx="3545544" cy="21135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501463" y="3854579"/>
            <a:ext cx="1758114" cy="1512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7659" y="5614343"/>
            <a:ext cx="2920621" cy="527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4263370" y="3854579"/>
            <a:ext cx="1758114" cy="1512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438337" y="5600696"/>
            <a:ext cx="4745821" cy="540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9309248" y="3811350"/>
            <a:ext cx="1758114" cy="15129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84216" y="5557467"/>
            <a:ext cx="3707784" cy="584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7546" y="6373504"/>
            <a:ext cx="63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GHI CHÚ: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63 C 0.00494 -0.01157 0.02239 -0.01782 0.02877 -0.01782 C 0.06836 -0.01782 0.10924 0.08773 0.10924 0.19398 C 0.10924 0.14028 0.12955 0.08773 0.14869 0.08773 C 0.16901 0.08773 0.18802 0.14097 0.18802 0.19398 C 0.18802 0.16713 0.19817 0.14028 0.20846 0.14028 C 0.21862 0.14028 0.2289 0.16644 0.2289 0.19398 C 0.2289 0.17986 0.23411 0.16713 0.23906 0.16713 C 0.24401 0.16713 0.24909 0.18056 0.24909 0.19398 C 0.24909 0.18658 0.25156 0.17986 0.25416 0.17986 C 0.2556 0.17986 0.25937 0.18658 0.25937 0.19398 C 0.25937 0.19005 0.26067 0.18658 0.26185 0.18658 C 0.26185 0.1875 0.26432 0.18982 0.26432 0.19398 C 0.26432 0.19167 0.26432 0.19005 0.26562 0.19005 C 0.26562 0.19097 0.26705 0.19167 0.26705 0.19398 C 0.26705 0.19259 0.26705 0.19167 0.26705 0.19097 C 0.26849 0.19097 0.26849 0.19167 0.26849 0.19259 C 0.26953 0.19259 0.26953 0.19167 0.26953 0.19097 C 0.27109 0.19097 0.27109 0.19167 0.27109 0.192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7 0.03055 C -0.15547 0.02453 -0.16823 0.01898 -0.17292 0.01898 C -0.20144 0.01898 -0.23086 0.11018 -0.23086 0.20162 C -0.23086 0.15555 -0.24558 0.11018 -0.25938 0.11018 C -0.27409 0.11018 -0.2879 0.15625 -0.2879 0.20162 C -0.2879 0.17893 -0.29519 0.15555 -0.30261 0.15555 C -0.3099 0.15555 -0.31732 0.17824 -0.31732 0.20162 C -0.31732 0.18981 -0.32097 0.17893 -0.32461 0.17893 C -0.32839 0.17893 -0.33191 0.19051 -0.33191 0.20162 C -0.33191 0.1956 -0.33373 0.18981 -0.33568 0.18981 C -0.33659 0.18981 -0.33933 0.19583 -0.33933 0.20162 C -0.33933 0.19861 -0.34024 0.1956 -0.34115 0.1956 C -0.34115 0.1949 -0.34297 0.19838 -0.34297 0.20162 C -0.34297 0.2 -0.34297 0.19861 -0.34388 0.19861 C -0.34388 0.1993 -0.3448 0.20023 -0.3448 0.20162 C -0.3448 0.20092 -0.3448 0.2 -0.3448 0.1993 C -0.34584 0.1993 -0.34584 0.2 -0.34584 0.20092 C -0.34675 0.20092 -0.34675 0.20023 -0.34675 0.1993 C -0.34766 0.1993 -0.34766 0.2 -0.34766 0.20092 " pathEditMode="relative" rAng="0" ptsTypes="AAAAAAAAAAAAAA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 -0.02407 C -0.09805 0.00093 -0.03698 0.02292 0.03998 0.02384 C 0.10104 0.02593 0.15104 0.01389 0.15195 -0.00116 C 0.15195 -0.01597 0.103 -0.03009 0.04102 -0.03102 C 0.01003 -0.03102 -0.01797 -0.02916 -0.03802 -0.02407 C -0.06706 -0.01713 -0.08398 -0.00602 -0.08398 0.00695 C -0.08398 0.01389 -0.07904 0.02084 -0.07005 0.02685 C -0.04896 0.03982 -0.00794 0.04884 0.03893 0.05 C 0.09401 0.05185 0.13893 0.04097 0.13893 0.02801 C 0.13998 0.01389 0.09505 0.00185 0.03998 -1.85185E-6 C 0.01198 -1.85185E-6 -0.01302 0.00185 -0.03203 0.00602 C -0.05703 0.01296 -0.07305 0.02384 -0.07305 0.03496 C -0.07305 0.04097 -0.06797 0.04699 -0.06002 0.05301 C -0.04101 0.06389 -0.00495 0.07292 0.03802 0.07384 C 0.08802 0.075 0.128 0.06482 0.128 0.05301 C 0.12904 0.04097 0.08893 0.02986 0.03893 0.02894 C 0.01393 0.02801 -0.00898 0.02986 -0.02604 0.03403 C -0.04896 0.03982 -0.06198 0.04884 -0.06198 0.05996 C -0.06198 0.06482 -0.05794 0.07084 -0.05104 0.07593 C -0.03398 0.08588 -0.00104 0.09398 0.03698 0.09491 C 0.08203 0.09491 0.11797 0.08704 0.11797 0.07593 C 0.11797 0.06482 0.08294 0.05486 0.03802 0.05394 C 0.01602 0.05394 -0.00495 0.05602 -0.02005 0.05903 C -0.04101 0.06389 -0.05299 0.07292 -0.05404 0.08195 C -0.05404 0.08704 -0.04896 0.0919 -0.04297 0.09584 C -0.02799 0.10602 0.00195 0.11296 0.03594 0.11296 C 0.07604 0.11389 0.10899 0.10695 0.10899 0.09699 C 0.11003 0.08704 0.07695 0.07801 0.03698 0.07685 C 0.01706 0.07685 -0.00195 0.07801 -0.01497 0.08195 C -0.03398 0.08588 -0.04505 0.09398 -0.04505 0.10185 C -0.04505 0.10695 -0.04206 0.11088 -0.03607 0.11482 C -0.022 0.12384 0.00404 0.12986 0.03503 0.13102 C 0.07201 0.13102 0.10104 0.125 0.10104 0.11597 C 0.10195 0.10695 0.07305 0.09884 0.03594 0.09792 C 0.01797 0.09792 0.00195 0.09884 -0.01002 0.10185 C -0.02695 0.10602 -0.03698 0.11296 -0.03698 0.12084 C -0.03698 0.125 -0.03398 0.12801 -0.02904 0.13195 C -0.01706 0.13982 0.00703 0.14491 0.03503 0.14584 C 0.06797 0.14699 0.09401 0.14097 0.09401 0.13195 C 0.09401 0.125 0.06901 0.1169 0.03594 0.1169 C 0.01901 0.11597 0.00404 0.11783 -0.00703 0.11991 C -0.022 0.12384 -0.03099 0.12986 -0.03099 0.13704 C -0.03099 0.14097 -0.02799 0.14398 -0.02305 0.14699 C -0.01198 0.15394 0.01003 0.15903 0.03399 0.15996 C 0.06393 0.16088 0.08802 0.15486 0.08802 0.14792 C 0.08802 0.13982 0.06393 0.13403 0.03503 0.13287 C 0.02096 0.13287 0.00703 0.13403 -0.00299 0.13704 C -0.01706 0.13982 -0.025 0.14491 -0.025 0.15185 C -0.025 0.15486 -0.022 0.15787 -0.01797 0.16088 C -0.00794 0.1669 0.01094 0.17199 0.03399 0.17199 C 0.06003 0.17292 0.08203 0.16783 0.08203 0.16088 C 0.08203 0.15486 0.06094 0.14884 0.03399 0.14884 C 0.02201 0.14792 0.00899 0.14884 -1.04167E-6 0.15093 C -0.01198 0.15486 -0.01901 0.15996 -0.01901 0.16482 C -0.01901 0.16783 -0.01706 0.17084 -0.01302 0.17292 C -0.00404 0.17894 0.01302 0.18287 0.03399 0.18403 C 0.05794 0.18403 0.07695 0.17894 0.07695 0.17384 C 0.07695 0.16783 0.05794 0.16204 0.03399 0.16204 C 0.02201 0.16204 0.01094 0.16296 0.00404 0.16482 C -0.00794 0.1669 -0.01406 0.17199 -0.01406 0.17685 C -0.01406 0.17894 -0.01198 0.18195 -0.00898 0.18403 C -0.00104 0.18982 0.01498 0.19283 0.03294 0.19398 C 0.05495 0.19398 0.07201 0.18982 0.07201 0.18496 C 0.07201 0.17894 0.05495 0.175 0.03399 0.17384 C 0.02305 0.17384 0.01302 0.175 0.00599 0.17685 C -0.00404 0.17894 -0.01002 0.18287 -0.01002 0.18796 C -0.01002 0.18982 -0.00794 0.1919 -0.00495 0.19398 " pathEditMode="relative" rAng="0" ptsTypes="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9035" y="615016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844535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,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36" y="1658829"/>
            <a:ext cx="10479814" cy="48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696" y="753628"/>
            <a:ext cx="769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…. 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…..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…..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2792" y="1440716"/>
            <a:ext cx="6754836" cy="75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9916" y="2127804"/>
            <a:ext cx="5501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ngữ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vật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;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3157" y="2814892"/>
            <a:ext cx="6149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giới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thiệu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nêu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14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495" y="-94654"/>
            <a:ext cx="978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81" y="1173633"/>
            <a:ext cx="8629650" cy="51330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20822" y="494731"/>
            <a:ext cx="2209733" cy="1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29597" y="504967"/>
            <a:ext cx="1465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3847" y="494731"/>
            <a:ext cx="33107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086" cy="684058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5018"/>
              </p:ext>
            </p:extLst>
          </p:nvPr>
        </p:nvGraphicFramePr>
        <p:xfrm>
          <a:off x="5421086" y="431072"/>
          <a:ext cx="6770913" cy="4990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9980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  <a:p>
                      <a:r>
                        <a:rPr lang="en-US" dirty="0"/>
                        <a:t>      (………….)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</a:t>
                      </a:r>
                    </a:p>
                    <a:p>
                      <a:r>
                        <a:rPr lang="en-US" dirty="0"/>
                        <a:t>      (………….)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028" y="259593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5943" y="1658983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085" y="3850351"/>
            <a:ext cx="1068251" cy="775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38075" y="361951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69255" y="1595847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29214" y="2613358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1416" y="3633670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4000137" y="2433475"/>
            <a:ext cx="1068251" cy="99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669"/>
            <a:ext cx="4767943" cy="52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2606005"/>
            <a:ext cx="7302137" cy="425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56" y="163149"/>
            <a:ext cx="4022263" cy="230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4598123" y="270991"/>
            <a:ext cx="458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57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85072"/>
              </p:ext>
            </p:extLst>
          </p:nvPr>
        </p:nvGraphicFramePr>
        <p:xfrm>
          <a:off x="4767609" y="331152"/>
          <a:ext cx="7436441" cy="6474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5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1886855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366820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5661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668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885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</a:t>
                      </a:r>
                    </a:p>
                    <a:p>
                      <a:r>
                        <a:rPr lang="en-US" dirty="0"/>
                        <a:t>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027379"/>
                  </a:ext>
                </a:extLst>
              </a:tr>
              <a:tr h="591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3766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78624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9268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7609" y="144467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2863" y="461020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4778" y="143622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5881" y="453588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61416" cy="666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824" y="213377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7609" y="3100195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111" y="306661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2863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47" y="6013064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0890" y="5828397"/>
            <a:ext cx="20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0161" y="290420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57960" y="1420910"/>
            <a:ext cx="1952559" cy="461665"/>
            <a:chOff x="10718126" y="3450885"/>
            <a:chExt cx="1952559" cy="46166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0718126" y="3520815"/>
              <a:ext cx="85998" cy="3693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724320" y="3450885"/>
              <a:ext cx="194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43529" y="1420333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76483" y="1490840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8893" y="2022002"/>
            <a:ext cx="221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5520" y="2474391"/>
            <a:ext cx="207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0605936" y="2023396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93217" y="326852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065583" y="2953623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2720" y="3717967"/>
            <a:ext cx="19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58893" y="380808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33328" y="3808086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9893575" y="3863692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0118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4024" y="5309041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172328" y="5339437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90978" y="599078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84884" y="599078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133188" y="6021178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2" grpId="0"/>
      <p:bldP spid="31" grpId="0"/>
      <p:bldP spid="32" grpId="0"/>
      <p:bldP spid="23" grpId="0"/>
      <p:bldP spid="28" grpId="0"/>
      <p:bldP spid="34" grpId="0"/>
      <p:bldP spid="35" grpId="0"/>
      <p:bldP spid="41" grpId="0"/>
      <p:bldP spid="42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29696"/>
            <a:ext cx="9949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+mj-lt"/>
              </a:rPr>
              <a:t>Câu 2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Dựa vào từ ngữ tìm được ở bài tập 1, đặt câu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.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66" y="1128929"/>
            <a:ext cx="366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65" y="1641981"/>
            <a:ext cx="10481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Các cô bác nông dân là những người làm ra lúa gạo.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66" y="3522614"/>
            <a:ext cx="463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65" y="4164294"/>
            <a:ext cx="767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434" y="22836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0070C0"/>
                </a:solidFill>
                <a:latin typeface="+mj-lt"/>
              </a:rPr>
              <a:t>- Thả diều là trò chơi của tuổi thơ.</a:t>
            </a:r>
          </a:p>
          <a:p>
            <a:pPr algn="just"/>
            <a:r>
              <a:rPr lang="vi-VN" sz="3200" b="1" i="1" dirty="0">
                <a:solidFill>
                  <a:srgbClr val="0070C0"/>
                </a:solidFill>
                <a:latin typeface="+mj-lt"/>
              </a:rPr>
              <a:t>- Chuồn chuồn là một loài động vật nhỏ bé.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165" y="4844598"/>
            <a:ext cx="9621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xa, bạn nhỏ đang thả diều.</a:t>
            </a:r>
          </a:p>
          <a:p>
            <a:pPr algn="just"/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Đàn vịt đang bơi lội dưới con sông nhỏ.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8354" y="834863"/>
            <a:ext cx="6165669" cy="36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51223" y="838566"/>
            <a:ext cx="1123406" cy="12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2" y="173083"/>
            <a:ext cx="11368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1762977"/>
            <a:ext cx="9253181" cy="39827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67543" y="795676"/>
            <a:ext cx="82426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267405" y="795676"/>
            <a:ext cx="10319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979" y="1301394"/>
            <a:ext cx="2376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454078"/>
  <p:tag name="VIOLETTITLE" val="Từ ngữ chỉ sự vật, hoạt động;câu giới thiệu, nêu hoạt động"/>
  <p:tag name="VIOLETLESSON" val="-1"/>
  <p:tag name="VIOLETCATID" val="8617649"/>
  <p:tag name="VIOLETSUBJECT" val="Tiếng Việt 3"/>
  <p:tag name="VIOLETAUTHORID" val="1052031"/>
  <p:tag name="VIOLETAUTHORNAME" val="Nguyễn Quyền"/>
  <p:tag name="VIOLETAUTHORAVATAR" val="no_avatar.jpg"/>
  <p:tag name="VIOLETAUTHORADDRESS" val="THPT Nguyễn Trãi - Daklak"/>
  <p:tag name="VIOLETDATE" val="2022-08-20 22:14:48"/>
  <p:tag name="VIOLETHIT" val="242"/>
  <p:tag name="VIOLETLIKE" val="2"/>
  <p:tag name="INKNOELEADERBOARD" val="-19681515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339</Words>
  <Application>Microsoft Office PowerPoint</Application>
  <PresentationFormat>Widescreen</PresentationFormat>
  <Paragraphs>75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Montserrat Medium</vt:lpstr>
      <vt:lpstr>SVN-Gretoon</vt:lpstr>
      <vt:lpstr>Times New Roman</vt:lpstr>
      <vt:lpstr>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SingPC</cp:lastModifiedBy>
  <cp:revision>63</cp:revision>
  <dcterms:created xsi:type="dcterms:W3CDTF">2021-07-20T01:55:21Z</dcterms:created>
  <dcterms:modified xsi:type="dcterms:W3CDTF">2024-09-19T04:51:07Z</dcterms:modified>
</cp:coreProperties>
</file>