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4"/>
  </p:notesMasterIdLst>
  <p:sldIdLst>
    <p:sldId id="470" r:id="rId14"/>
    <p:sldId id="505" r:id="rId15"/>
    <p:sldId id="518" r:id="rId16"/>
    <p:sldId id="508" r:id="rId17"/>
    <p:sldId id="499" r:id="rId18"/>
    <p:sldId id="501" r:id="rId19"/>
    <p:sldId id="509" r:id="rId20"/>
    <p:sldId id="503" r:id="rId21"/>
    <p:sldId id="510" r:id="rId22"/>
    <p:sldId id="511" r:id="rId23"/>
    <p:sldId id="500" r:id="rId24"/>
    <p:sldId id="513" r:id="rId25"/>
    <p:sldId id="294" r:id="rId26"/>
    <p:sldId id="514" r:id="rId27"/>
    <p:sldId id="515" r:id="rId28"/>
    <p:sldId id="516" r:id="rId29"/>
    <p:sldId id="517" r:id="rId30"/>
    <p:sldId id="519" r:id="rId31"/>
    <p:sldId id="521" r:id="rId32"/>
    <p:sldId id="522" r:id="rId33"/>
    <p:sldId id="523" r:id="rId34"/>
    <p:sldId id="524" r:id="rId35"/>
    <p:sldId id="295" r:id="rId36"/>
    <p:sldId id="525" r:id="rId37"/>
    <p:sldId id="526" r:id="rId38"/>
    <p:sldId id="292" r:id="rId39"/>
    <p:sldId id="293" r:id="rId40"/>
    <p:sldId id="527" r:id="rId41"/>
    <p:sldId id="296" r:id="rId42"/>
    <p:sldId id="528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106" d="100"/>
          <a:sy n="106" d="100"/>
        </p:scale>
        <p:origin x="780" y="11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2024/9/18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966" y="2628099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3512" y="3626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E0BAF-3515-4B8F-B5A3-B910696E6F28}"/>
              </a:ext>
            </a:extLst>
          </p:cNvPr>
          <p:cNvSpPr txBox="1"/>
          <p:nvPr/>
        </p:nvSpPr>
        <p:spPr>
          <a:xfrm>
            <a:off x="2808868" y="88790"/>
            <a:ext cx="6153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UBND QUẬN LONG BIÊN </a:t>
            </a:r>
          </a:p>
          <a:p>
            <a:pPr algn="ctr"/>
            <a:r>
              <a:rPr lang="en-US" sz="2800" b="1" dirty="0"/>
              <a:t>TRƯỜNG TIỂU HỌC ÁI </a:t>
            </a:r>
            <a:r>
              <a:rPr lang="en-US" sz="2800" b="1"/>
              <a:t>MỘ A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ED45E-407F-45DA-8251-DEC6D7E90C31}"/>
              </a:ext>
            </a:extLst>
          </p:cNvPr>
          <p:cNvSpPr txBox="1"/>
          <p:nvPr/>
        </p:nvSpPr>
        <p:spPr>
          <a:xfrm>
            <a:off x="3452419" y="1968114"/>
            <a:ext cx="510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TỰ NHIÊN VÀ XÃ HỘI 3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</a:rPr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841178"/>
            <a:ext cx="547859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Hoa gọi anh trai của bố là bác trai;</a:t>
            </a:r>
            <a:endParaRPr lang="en-US" altLang="zh-CN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Vợ của bác trai là bác gái;</a:t>
            </a:r>
            <a:endParaRPr lang="en-US" altLang="zh-CN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on trai và con gái của các bác gọi là anh họ, chị họ.</a:t>
            </a:r>
            <a:endParaRPr lang="zh-CN" altLang="en-US" sz="2800" b="1" dirty="0">
              <a:solidFill>
                <a:schemeClr val="accent6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2059653"/>
            <a:ext cx="596506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Hoa gọi em gái của mẹ là dì</a:t>
            </a:r>
            <a:endParaRPr lang="en-US" altLang="zh-CN" sz="2800" b="1" dirty="0">
              <a:solidFill>
                <a:srgbClr val="C65885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hồng của dì là chú (theo cách gọi của người miền Bắc);</a:t>
            </a:r>
            <a:endParaRPr lang="en-US" altLang="zh-CN" sz="2800" b="1" dirty="0">
              <a:solidFill>
                <a:srgbClr val="C65885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</a:t>
            </a:r>
            <a:r>
              <a:rPr lang="vi-VN" altLang="zh-CN" sz="2800" b="1" dirty="0">
                <a:solidFill>
                  <a:srgbClr val="C65885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on gái của dì và chú là em họ.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mỗi vùng miền có cách xưng hô khác nhau đối với những thành viên trong họ hàng.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2" y="1493098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2024" y="470952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6411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ngoại-bà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ngoại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5135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Dì-chú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chồng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(con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1. Quan </a:t>
            </a:r>
            <a:r>
              <a:rPr lang="en-US" sz="3200" dirty="0" err="1">
                <a:latin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tranh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trả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lời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hỏi</a:t>
            </a:r>
            <a:endParaRPr lang="en-US" sz="3200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Những người nào là họ hàng bên nội?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Những người nào là họ hàng bên ngoại?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Họ hàng bên nội của Hoa: </a:t>
            </a:r>
            <a:r>
              <a:rPr lang="vi-VN" altLang="zh-CN" sz="30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Ông bà nội của Hoa, gia đình anh trai của bố Hoa.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Họ hàng là người có mối quan hệ dựa trên huyết thống.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5369</TotalTime>
  <Words>667</Words>
  <Application>Microsoft Office PowerPoint</Application>
  <PresentationFormat>Custom</PresentationFormat>
  <Paragraphs>72</Paragraphs>
  <Slides>30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Impact</vt:lpstr>
      <vt:lpstr>ITC Avant Garde Std Bk</vt:lpstr>
      <vt:lpstr>LiHei Pro</vt:lpstr>
      <vt:lpstr>Signika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SingPC</cp:lastModifiedBy>
  <cp:revision>3241</cp:revision>
  <dcterms:created xsi:type="dcterms:W3CDTF">2015-12-01T09:06:39Z</dcterms:created>
  <dcterms:modified xsi:type="dcterms:W3CDTF">2024-09-19T05:43:03Z</dcterms:modified>
</cp:coreProperties>
</file>