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0" r:id="rId2"/>
    <p:sldId id="267" r:id="rId3"/>
    <p:sldId id="261" r:id="rId4"/>
    <p:sldId id="284" r:id="rId5"/>
    <p:sldId id="262" r:id="rId6"/>
    <p:sldId id="270" r:id="rId7"/>
    <p:sldId id="263" r:id="rId8"/>
    <p:sldId id="264" r:id="rId9"/>
    <p:sldId id="272" r:id="rId10"/>
    <p:sldId id="279" r:id="rId11"/>
    <p:sldId id="273" r:id="rId12"/>
    <p:sldId id="276" r:id="rId13"/>
    <p:sldId id="280" r:id="rId14"/>
    <p:sldId id="281" r:id="rId15"/>
    <p:sldId id="28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993" autoAdjust="0"/>
  </p:normalViewPr>
  <p:slideViewPr>
    <p:cSldViewPr>
      <p:cViewPr>
        <p:scale>
          <a:sx n="60" d="100"/>
          <a:sy n="60" d="100"/>
        </p:scale>
        <p:origin x="-1656" y="-2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2A139-B6C0-4FF4-A9FD-95D5D5AC25E0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3F95A-9FDF-4E39-9095-AF832A7A9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51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253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337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912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927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912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973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21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30CC-F0F0-4E3D-AC3A-500120A23050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5300-DB8D-4155-84F3-4BDDABF2D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48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30CC-F0F0-4E3D-AC3A-500120A23050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5300-DB8D-4155-84F3-4BDDABF2D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2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30CC-F0F0-4E3D-AC3A-500120A23050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5300-DB8D-4155-84F3-4BDDABF2D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67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30CC-F0F0-4E3D-AC3A-500120A23050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5300-DB8D-4155-84F3-4BDDABF2D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02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30CC-F0F0-4E3D-AC3A-500120A23050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5300-DB8D-4155-84F3-4BDDABF2D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8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30CC-F0F0-4E3D-AC3A-500120A23050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5300-DB8D-4155-84F3-4BDDABF2D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33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30CC-F0F0-4E3D-AC3A-500120A23050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5300-DB8D-4155-84F3-4BDDABF2D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51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30CC-F0F0-4E3D-AC3A-500120A23050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5300-DB8D-4155-84F3-4BDDABF2D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06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30CC-F0F0-4E3D-AC3A-500120A23050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5300-DB8D-4155-84F3-4BDDABF2D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97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30CC-F0F0-4E3D-AC3A-500120A23050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5300-DB8D-4155-84F3-4BDDABF2D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9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B30CC-F0F0-4E3D-AC3A-500120A23050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5300-DB8D-4155-84F3-4BDDABF2D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83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30CC-F0F0-4E3D-AC3A-500120A23050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75300-DB8D-4155-84F3-4BDDABF2D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6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5.wdp"/><Relationship Id="rId5" Type="http://schemas.openxmlformats.org/officeDocument/2006/relationships/image" Target="../media/image14.png"/><Relationship Id="rId10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5.xml"/><Relationship Id="rId7" Type="http://schemas.openxmlformats.org/officeDocument/2006/relationships/image" Target="../media/image1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2999"/>
            <a:ext cx="6858000" cy="9144000"/>
          </a:xfrm>
          <a:prstGeom prst="rect">
            <a:avLst/>
          </a:prstGeom>
        </p:spPr>
      </p:pic>
      <p:sp>
        <p:nvSpPr>
          <p:cNvPr id="13" name="流程图: 手动输入 3">
            <a:extLst>
              <a:ext uri="{FF2B5EF4-FFF2-40B4-BE49-F238E27FC236}">
                <a16:creationId xmlns=""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3023181" y="625195"/>
            <a:ext cx="5768104" cy="5746174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-21980" y="-70338"/>
            <a:ext cx="9165980" cy="70244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95" y="509044"/>
            <a:ext cx="7977575" cy="5978466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4" name="流程图: 手动输入 3">
            <a:extLst>
              <a:ext uri="{FF2B5EF4-FFF2-40B4-BE49-F238E27FC236}">
                <a16:creationId xmlns=""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2209613" y="611338"/>
            <a:ext cx="5768104" cy="5746174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="" xmlns:a16="http://schemas.microsoft.com/office/drawing/2014/main" id="{CF0294A8-451A-4D5D-B134-880AF1AD5A7B}"/>
              </a:ext>
            </a:extLst>
          </p:cNvPr>
          <p:cNvSpPr txBox="1"/>
          <p:nvPr/>
        </p:nvSpPr>
        <p:spPr>
          <a:xfrm>
            <a:off x="2209800" y="142969"/>
            <a:ext cx="3417995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Hoạt</a:t>
            </a:r>
            <a:r>
              <a:rPr kumimoji="0" lang="en-US" altLang="zh-CN" sz="40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40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động</a:t>
            </a:r>
            <a:r>
              <a:rPr kumimoji="0" lang="en-US" altLang="zh-CN" sz="40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40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trải</a:t>
            </a:r>
            <a:r>
              <a:rPr kumimoji="0" lang="en-US" altLang="zh-CN" sz="40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40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字魂58号-创中黑" panose="00000500000000000000" pitchFamily="2" charset="-122"/>
                <a:cs typeface="Times New Roman" pitchFamily="18" charset="0"/>
                <a:sym typeface="字魂58号-创中黑" panose="00000500000000000000" pitchFamily="2" charset="-122"/>
              </a:rPr>
              <a:t>nghiệm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字魂58号-创中黑" panose="00000500000000000000" pitchFamily="2" charset="-122"/>
              <a:cs typeface="Times New Roman" pitchFamily="18" charset="0"/>
              <a:sym typeface="字魂58号-创中黑" panose="00000500000000000000" pitchFamily="2" charset="-122"/>
            </a:endParaRPr>
          </a:p>
        </p:txBody>
      </p:sp>
      <p:sp>
        <p:nvSpPr>
          <p:cNvPr id="21" name="TextBox 40">
            <a:extLst>
              <a:ext uri="{FF2B5EF4-FFF2-40B4-BE49-F238E27FC236}">
                <a16:creationId xmlns="" xmlns:a16="http://schemas.microsoft.com/office/drawing/2014/main" id="{CF0294A8-451A-4D5D-B134-880AF1AD5A7B}"/>
              </a:ext>
            </a:extLst>
          </p:cNvPr>
          <p:cNvSpPr txBox="1"/>
          <p:nvPr/>
        </p:nvSpPr>
        <p:spPr>
          <a:xfrm>
            <a:off x="1233632" y="1008203"/>
            <a:ext cx="3417995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lvl="0">
              <a:defRPr/>
            </a:pPr>
            <a:r>
              <a:rPr lang="en-US" altLang="zh-CN" sz="3200" b="1" dirty="0">
                <a:solidFill>
                  <a:srgbClr val="FF0000"/>
                </a:solidFill>
                <a:effectLst>
                  <a:glow rad="101600">
                    <a:srgbClr val="CFA439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字魂58号-创中黑" panose="00000500000000000000"/>
                <a:cs typeface="Times New Roman" pitchFamily="18" charset="0"/>
                <a:sym typeface="字魂58号-创中黑" panose="00000500000000000000" pitchFamily="2" charset="-122"/>
              </a:rPr>
              <a:t>CHỦ ĐỀ: TỰ GIỚI THIỆU VỀ MÌNH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srgbClr val="CFA439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itchFamily="18" charset="0"/>
              <a:ea typeface="字魂58号-创中黑" panose="00000500000000000000"/>
              <a:cs typeface="Times New Roman" pitchFamily="18" charset="0"/>
              <a:sym typeface="字魂58号-创中黑" panose="00000500000000000000" pitchFamily="2" charset="-122"/>
            </a:endParaRPr>
          </a:p>
        </p:txBody>
      </p:sp>
      <p:pic>
        <p:nvPicPr>
          <p:cNvPr id="17" name="图片 10">
            <a:extLst>
              <a:ext uri="{FF2B5EF4-FFF2-40B4-BE49-F238E27FC236}">
                <a16:creationId xmlns="" xmlns:a16="http://schemas.microsoft.com/office/drawing/2014/main" id="{5E0F2C53-48D1-44F3-AA4C-AE27D895D8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815" y="1140374"/>
            <a:ext cx="4185805" cy="5581073"/>
          </a:xfrm>
          <a:prstGeom prst="rect">
            <a:avLst/>
          </a:prstGeom>
        </p:spPr>
      </p:pic>
      <p:pic>
        <p:nvPicPr>
          <p:cNvPr id="19" name="图片 28">
            <a:extLst>
              <a:ext uri="{FF2B5EF4-FFF2-40B4-BE49-F238E27FC236}">
                <a16:creationId xmlns="" xmlns:a16="http://schemas.microsoft.com/office/drawing/2014/main" id="{EF711A35-8410-4B33-8E07-01151A3F41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52"/>
          <a:stretch/>
        </p:blipFill>
        <p:spPr>
          <a:xfrm flipH="1">
            <a:off x="6927103" y="1827132"/>
            <a:ext cx="2701082" cy="5023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0882DDB-A175-41CF-8F8D-B96DAC3139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2145"/>
          <a:stretch/>
        </p:blipFill>
        <p:spPr>
          <a:xfrm>
            <a:off x="2209799" y="2798137"/>
            <a:ext cx="5702355" cy="140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50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=""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1" y="187008"/>
            <a:ext cx="9143999" cy="6194256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480625" y="187008"/>
            <a:ext cx="6182750" cy="830997"/>
          </a:xfrm>
          <a:custGeom>
            <a:avLst/>
            <a:gdLst>
              <a:gd name="connsiteX0" fmla="*/ 0 w 5945400"/>
              <a:gd name="connsiteY0" fmla="*/ 0 h 830997"/>
              <a:gd name="connsiteX1" fmla="*/ 5945400 w 5945400"/>
              <a:gd name="connsiteY1" fmla="*/ 0 h 830997"/>
              <a:gd name="connsiteX2" fmla="*/ 5945400 w 5945400"/>
              <a:gd name="connsiteY2" fmla="*/ 830997 h 830997"/>
              <a:gd name="connsiteX3" fmla="*/ 0 w 5945400"/>
              <a:gd name="connsiteY3" fmla="*/ 830997 h 830997"/>
              <a:gd name="connsiteX4" fmla="*/ 0 w 594540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5400" h="830997" fill="none" extrusionOk="0">
                <a:moveTo>
                  <a:pt x="0" y="0"/>
                </a:moveTo>
                <a:cubicBezTo>
                  <a:pt x="897546" y="5222"/>
                  <a:pt x="3181862" y="24918"/>
                  <a:pt x="5945400" y="0"/>
                </a:cubicBezTo>
                <a:cubicBezTo>
                  <a:pt x="6012134" y="288481"/>
                  <a:pt x="5931938" y="519308"/>
                  <a:pt x="5945400" y="830997"/>
                </a:cubicBezTo>
                <a:cubicBezTo>
                  <a:pt x="2979511" y="666236"/>
                  <a:pt x="2381260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945400" h="830997" stroke="0" extrusionOk="0">
                <a:moveTo>
                  <a:pt x="0" y="0"/>
                </a:moveTo>
                <a:cubicBezTo>
                  <a:pt x="1951723" y="11849"/>
                  <a:pt x="4513428" y="-161459"/>
                  <a:pt x="5945400" y="0"/>
                </a:cubicBezTo>
                <a:cubicBezTo>
                  <a:pt x="5986698" y="365209"/>
                  <a:pt x="5999302" y="657770"/>
                  <a:pt x="5945400" y="830997"/>
                </a:cubicBezTo>
                <a:cubicBezTo>
                  <a:pt x="4399962" y="685137"/>
                  <a:pt x="1806662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kumimoji="0" lang="en-US" sz="4800" b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Tham</a:t>
            </a:r>
            <a:r>
              <a:rPr kumimoji="0" lang="en-US" sz="4800" b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khảo</a:t>
            </a:r>
            <a:endParaRPr kumimoji="0" lang="en-US" sz="48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Minhthangpc.VN\Desktop\z3698977510260_d0a702b8aee6fc47282a1550d0adced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07" y="1447800"/>
            <a:ext cx="4133193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inhthangpc.VN\Desktop\z3698977511883_f00f4711af2a0c5483c54d4527326a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453055"/>
            <a:ext cx="4038600" cy="449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89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=""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1" y="187008"/>
            <a:ext cx="9143999" cy="6194256"/>
          </a:xfrm>
          <a:prstGeom prst="roundRect">
            <a:avLst/>
          </a:prstGeom>
        </p:spPr>
      </p:pic>
      <p:pic>
        <p:nvPicPr>
          <p:cNvPr id="1026" name="Picture 2" descr="Hoạt động trải nghiệm lớp 3 Tuần 1 trang 5, 6, 7 | Kết nối tri thức">
            <a:extLst>
              <a:ext uri="{FF2B5EF4-FFF2-40B4-BE49-F238E27FC236}">
                <a16:creationId xmlns="" xmlns:a16="http://schemas.microsoft.com/office/drawing/2014/main" id="{82A74337-0134-4FFB-97BA-15CF70D59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35" y="1498140"/>
            <a:ext cx="5223465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ạt động trải nghiệm lớp 3 Tuần 1 trang 5, 6, 7 | Kết nối tri thức">
            <a:extLst>
              <a:ext uri="{FF2B5EF4-FFF2-40B4-BE49-F238E27FC236}">
                <a16:creationId xmlns="" xmlns:a16="http://schemas.microsoft.com/office/drawing/2014/main" id="{770CF100-B360-49D4-A952-CC407278A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498140"/>
            <a:ext cx="3318466" cy="438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480625" y="187008"/>
            <a:ext cx="6182750" cy="830997"/>
          </a:xfrm>
          <a:custGeom>
            <a:avLst/>
            <a:gdLst>
              <a:gd name="connsiteX0" fmla="*/ 0 w 5945400"/>
              <a:gd name="connsiteY0" fmla="*/ 0 h 830997"/>
              <a:gd name="connsiteX1" fmla="*/ 5945400 w 5945400"/>
              <a:gd name="connsiteY1" fmla="*/ 0 h 830997"/>
              <a:gd name="connsiteX2" fmla="*/ 5945400 w 5945400"/>
              <a:gd name="connsiteY2" fmla="*/ 830997 h 830997"/>
              <a:gd name="connsiteX3" fmla="*/ 0 w 5945400"/>
              <a:gd name="connsiteY3" fmla="*/ 830997 h 830997"/>
              <a:gd name="connsiteX4" fmla="*/ 0 w 594540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5400" h="830997" fill="none" extrusionOk="0">
                <a:moveTo>
                  <a:pt x="0" y="0"/>
                </a:moveTo>
                <a:cubicBezTo>
                  <a:pt x="897546" y="5222"/>
                  <a:pt x="3181862" y="24918"/>
                  <a:pt x="5945400" y="0"/>
                </a:cubicBezTo>
                <a:cubicBezTo>
                  <a:pt x="6012134" y="288481"/>
                  <a:pt x="5931938" y="519308"/>
                  <a:pt x="5945400" y="830997"/>
                </a:cubicBezTo>
                <a:cubicBezTo>
                  <a:pt x="2979511" y="666236"/>
                  <a:pt x="2381260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945400" h="830997" stroke="0" extrusionOk="0">
                <a:moveTo>
                  <a:pt x="0" y="0"/>
                </a:moveTo>
                <a:cubicBezTo>
                  <a:pt x="1951723" y="11849"/>
                  <a:pt x="4513428" y="-161459"/>
                  <a:pt x="5945400" y="0"/>
                </a:cubicBezTo>
                <a:cubicBezTo>
                  <a:pt x="5986698" y="365209"/>
                  <a:pt x="5999302" y="657770"/>
                  <a:pt x="5945400" y="830997"/>
                </a:cubicBezTo>
                <a:cubicBezTo>
                  <a:pt x="4399962" y="685137"/>
                  <a:pt x="1806662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kumimoji="0" lang="en-US" sz="4800" b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Tham</a:t>
            </a:r>
            <a:r>
              <a:rPr kumimoji="0" lang="en-US" sz="4800" b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khảo</a:t>
            </a:r>
            <a:endParaRPr kumimoji="0" lang="en-US" sz="48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8695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5538"/>
            <a:ext cx="6858000" cy="91440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CE88F958-2F92-4DC4-94B6-EF753A97E573}"/>
              </a:ext>
            </a:extLst>
          </p:cNvPr>
          <p:cNvSpPr/>
          <p:nvPr/>
        </p:nvSpPr>
        <p:spPr>
          <a:xfrm>
            <a:off x="349827" y="577271"/>
            <a:ext cx="8492837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3024" y="1"/>
            <a:ext cx="9128249" cy="69048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481693" y="73531"/>
            <a:ext cx="7943850" cy="3992290"/>
          </a:xfrm>
          <a:prstGeom prst="rect">
            <a:avLst/>
          </a:prstGeom>
        </p:spPr>
      </p:pic>
      <p:sp>
        <p:nvSpPr>
          <p:cNvPr id="28" name="文本框 1">
            <a:extLst>
              <a:ext uri="{FF2B5EF4-FFF2-40B4-BE49-F238E27FC236}">
                <a16:creationId xmlns="" xmlns:a16="http://schemas.microsoft.com/office/drawing/2014/main" id="{A0B86EDD-3C41-4959-9EA7-D4F920BCE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24" y="1346401"/>
            <a:ext cx="73914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kumimoji="0" lang="en-US" altLang="zh-CN" sz="4400" b="1" i="0" u="none" strike="noStrike" kern="1200" cap="none" spc="0" normalizeH="0" baseline="0" noProof="0" dirty="0" err="1" smtClean="0">
                <a:ln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Chúng</a:t>
            </a:r>
            <a:r>
              <a:rPr kumimoji="0" lang="en-US" altLang="zh-CN" sz="4400" b="1" i="0" u="none" strike="noStrike" kern="1200" cap="none" spc="0" normalizeH="0" noProof="0" dirty="0" smtClean="0">
                <a:ln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mình</a:t>
            </a:r>
            <a:r>
              <a:rPr kumimoji="0" lang="en-US" altLang="zh-CN" sz="4400" b="1" i="0" u="none" strike="noStrike" kern="1200" cap="none" spc="0" normalizeH="0" noProof="0" dirty="0" smtClean="0">
                <a:ln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cùng</a:t>
            </a:r>
            <a:r>
              <a:rPr kumimoji="0" lang="en-US" altLang="zh-CN" sz="4400" b="1" i="0" u="none" strike="noStrike" kern="1200" cap="none" spc="0" normalizeH="0" noProof="0" dirty="0" smtClean="0">
                <a:ln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thực</a:t>
            </a:r>
            <a:r>
              <a:rPr kumimoji="0" lang="en-US" altLang="zh-CN" sz="4400" b="1" i="0" u="none" strike="noStrike" kern="1200" cap="none" spc="0" normalizeH="0" noProof="0" dirty="0" smtClean="0">
                <a:ln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hành</a:t>
            </a:r>
            <a:r>
              <a:rPr kumimoji="0" lang="en-US" altLang="zh-CN" sz="4400" b="1" i="0" u="none" strike="noStrike" kern="1200" cap="none" spc="0" normalizeH="0" noProof="0" dirty="0" smtClean="0">
                <a:ln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nhé</a:t>
            </a:r>
            <a:r>
              <a:rPr kumimoji="0" lang="en-US" altLang="zh-CN" sz="4400" b="1" i="0" u="none" strike="noStrike" kern="1200" cap="none" spc="0" normalizeH="0" noProof="0" dirty="0" smtClean="0">
                <a:ln/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!</a:t>
            </a:r>
            <a:endParaRPr kumimoji="0" lang="zh-CN" altLang="en-US" sz="44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205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715" y="3199213"/>
            <a:ext cx="3602926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47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-10990" y="0"/>
            <a:ext cx="9165980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867" y="1276927"/>
            <a:ext cx="4185805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=""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5346992" y="2931598"/>
            <a:ext cx="4461025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FB5C884-5501-42CD-A226-A7B12A815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6035" y="838201"/>
            <a:ext cx="6091469" cy="213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5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=""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78378" y="284979"/>
            <a:ext cx="8982116" cy="6194256"/>
          </a:xfrm>
          <a:prstGeom prst="round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5029201" y="1336252"/>
            <a:ext cx="3873880" cy="1754326"/>
          </a:xfrm>
          <a:custGeom>
            <a:avLst/>
            <a:gdLst>
              <a:gd name="connsiteX0" fmla="*/ 0 w 4486075"/>
              <a:gd name="connsiteY0" fmla="*/ 0 h 1077218"/>
              <a:gd name="connsiteX1" fmla="*/ 4486075 w 4486075"/>
              <a:gd name="connsiteY1" fmla="*/ 0 h 1077218"/>
              <a:gd name="connsiteX2" fmla="*/ 4486075 w 4486075"/>
              <a:gd name="connsiteY2" fmla="*/ 1077218 h 1077218"/>
              <a:gd name="connsiteX3" fmla="*/ 0 w 4486075"/>
              <a:gd name="connsiteY3" fmla="*/ 1077218 h 1077218"/>
              <a:gd name="connsiteX4" fmla="*/ 0 w 448607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075" h="1077218" fill="none" extrusionOk="0">
                <a:moveTo>
                  <a:pt x="0" y="0"/>
                </a:moveTo>
                <a:cubicBezTo>
                  <a:pt x="686353" y="5222"/>
                  <a:pt x="4029674" y="24918"/>
                  <a:pt x="4486075" y="0"/>
                </a:cubicBezTo>
                <a:cubicBezTo>
                  <a:pt x="4523937" y="476103"/>
                  <a:pt x="4427472" y="631043"/>
                  <a:pt x="4486075" y="1077218"/>
                </a:cubicBezTo>
                <a:cubicBezTo>
                  <a:pt x="3439611" y="912457"/>
                  <a:pt x="1846676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486075" h="1077218" stroke="0" extrusionOk="0">
                <a:moveTo>
                  <a:pt x="0" y="0"/>
                </a:moveTo>
                <a:cubicBezTo>
                  <a:pt x="2000305" y="11849"/>
                  <a:pt x="3350604" y="-161459"/>
                  <a:pt x="4486075" y="0"/>
                </a:cubicBezTo>
                <a:cubicBezTo>
                  <a:pt x="4538110" y="144312"/>
                  <a:pt x="4578218" y="673209"/>
                  <a:pt x="4486075" y="1077218"/>
                </a:cubicBezTo>
                <a:cubicBezTo>
                  <a:pt x="3865190" y="931358"/>
                  <a:pt x="1445089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Soi gương và nhận xét </a:t>
            </a:r>
            <a:r>
              <a:rPr lang="nl-NL" sz="3600" dirty="0" smtClean="0">
                <a:latin typeface="Times New Roman" pitchFamily="18" charset="0"/>
                <a:cs typeface="Times New Roman" pitchFamily="18" charset="0"/>
              </a:rPr>
              <a:t>xem em </a:t>
            </a: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giống ai.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5029201" y="4063582"/>
            <a:ext cx="3956528" cy="2308324"/>
          </a:xfrm>
          <a:custGeom>
            <a:avLst/>
            <a:gdLst>
              <a:gd name="connsiteX0" fmla="*/ 0 w 4685448"/>
              <a:gd name="connsiteY0" fmla="*/ 0 h 1569660"/>
              <a:gd name="connsiteX1" fmla="*/ 4685448 w 4685448"/>
              <a:gd name="connsiteY1" fmla="*/ 0 h 1569660"/>
              <a:gd name="connsiteX2" fmla="*/ 4685448 w 4685448"/>
              <a:gd name="connsiteY2" fmla="*/ 1569660 h 1569660"/>
              <a:gd name="connsiteX3" fmla="*/ 0 w 4685448"/>
              <a:gd name="connsiteY3" fmla="*/ 1569660 h 1569660"/>
              <a:gd name="connsiteX4" fmla="*/ 0 w 4685448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1569660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783009" y="257633"/>
                  <a:pt x="4637057" y="890565"/>
                  <a:pt x="4685448" y="1569660"/>
                </a:cubicBezTo>
                <a:cubicBezTo>
                  <a:pt x="3295017" y="1404899"/>
                  <a:pt x="1783164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685448" h="1569660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59560" y="662121"/>
                  <a:pt x="4754860" y="1402874"/>
                  <a:pt x="4685448" y="1569660"/>
                </a:cubicBezTo>
                <a:cubicBezTo>
                  <a:pt x="2447273" y="1423800"/>
                  <a:pt x="2059075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Xác định những nét riêng của mỗi người và nét chung của cả nhà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: Shape 34">
            <a:extLst>
              <a:ext uri="{FF2B5EF4-FFF2-40B4-BE49-F238E27FC236}">
                <a16:creationId xmlns="" xmlns:a16="http://schemas.microsoft.com/office/drawing/2014/main" id="{510914A5-FB11-4045-8B8D-C37FA8B6B03B}"/>
              </a:ext>
            </a:extLst>
          </p:cNvPr>
          <p:cNvSpPr/>
          <p:nvPr/>
        </p:nvSpPr>
        <p:spPr>
          <a:xfrm>
            <a:off x="5181600" y="3090578"/>
            <a:ext cx="95995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4655" y="434599"/>
            <a:ext cx="4162546" cy="872491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oạt động trải nghiệm lớp 3 Tuần 1 trang 5, 6, 7 | Kết nối tri thức">
            <a:extLst>
              <a:ext uri="{FF2B5EF4-FFF2-40B4-BE49-F238E27FC236}">
                <a16:creationId xmlns="" xmlns:a16="http://schemas.microsoft.com/office/drawing/2014/main" id="{E65B2E59-A14A-403E-9DEC-2E0DA50B9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676400"/>
            <a:ext cx="4495801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9156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17585" y="0"/>
            <a:ext cx="9165980" cy="7024458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=""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8325558" y="-91441"/>
            <a:ext cx="842169" cy="2833576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=""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-97556" y="-118673"/>
            <a:ext cx="1361049" cy="2381101"/>
          </a:xfrm>
          <a:prstGeom prst="rect">
            <a:avLst/>
          </a:prstGeom>
        </p:spPr>
      </p:pic>
      <p:pic>
        <p:nvPicPr>
          <p:cNvPr id="13" name="图片 29">
            <a:extLst>
              <a:ext uri="{FF2B5EF4-FFF2-40B4-BE49-F238E27FC236}">
                <a16:creationId xmlns="" xmlns:a16="http://schemas.microsoft.com/office/drawing/2014/main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160586" y="3714532"/>
            <a:ext cx="1524849" cy="2930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326961" y="-118672"/>
            <a:ext cx="7099522" cy="36309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68970" y="995853"/>
            <a:ext cx="588009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kumimoji="0" lang="en-US" sz="4000" b="1" i="0" u="none" strike="noStrike" kern="1200" cap="none" spc="0" normalizeH="0" baseline="0" noProof="0" dirty="0" err="1" smtClean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ẹn</a:t>
            </a:r>
            <a:r>
              <a:rPr kumimoji="0" lang="en-US" sz="4000" b="1" i="0" u="none" strike="noStrike" kern="1200" cap="none" spc="0" normalizeH="0" baseline="0" noProof="0" dirty="0" smtClean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 smtClean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4000" b="1" i="0" u="none" strike="noStrike" kern="1200" cap="none" spc="0" normalizeH="0" noProof="0" dirty="0" smtClean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4000" b="1" i="0" u="none" strike="noStrike" kern="1200" cap="none" spc="0" normalizeH="0" noProof="0" dirty="0" smtClean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4000" b="1" i="0" u="none" strike="noStrike" kern="1200" cap="none" spc="0" normalizeH="0" noProof="0" dirty="0" smtClean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tiết</a:t>
            </a:r>
            <a:r>
              <a:rPr kumimoji="0" lang="en-US" sz="4000" b="1" i="0" u="none" strike="noStrike" kern="1200" cap="none" spc="0" normalizeH="0" noProof="0" dirty="0" smtClean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4000" b="1" i="0" u="none" strike="noStrike" kern="1200" cap="none" spc="0" normalizeH="0" noProof="0" dirty="0" smtClean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4000" b="1" i="0" u="none" strike="noStrike" kern="1200" cap="none" spc="0" normalizeH="0" noProof="0" dirty="0" smtClean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nhé</a:t>
            </a:r>
            <a:r>
              <a:rPr kumimoji="0" lang="en-US" sz="4000" b="1" i="0" u="none" strike="noStrike" kern="1200" cap="none" spc="0" normalizeH="0" noProof="0" dirty="0" smtClean="0">
                <a:ln/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  <a:endParaRPr kumimoji="0" lang="en-US" sz="4000" b="1" i="0" u="none" strike="noStrike" kern="1200" cap="none" spc="0" normalizeH="0" baseline="0" noProof="0" dirty="0">
              <a:ln/>
              <a:solidFill>
                <a:srgbClr val="FF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图片 2">
            <a:extLst>
              <a:ext uri="{FF2B5EF4-FFF2-40B4-BE49-F238E27FC236}">
                <a16:creationId xmlns="" xmlns:a16="http://schemas.microsoft.com/office/drawing/2014/main" id="{12482883-10DB-4A7E-A5A7-A5DEFDA44B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5142" b="52459"/>
          <a:stretch/>
        </p:blipFill>
        <p:spPr>
          <a:xfrm>
            <a:off x="17585" y="4746323"/>
            <a:ext cx="9144001" cy="229870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707" y="3352422"/>
            <a:ext cx="3289401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1532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4790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9395" y="576695"/>
            <a:ext cx="50608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5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5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5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5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375343" y="1438469"/>
            <a:ext cx="8643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diện được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nhộn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34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17585" y="0"/>
            <a:ext cx="9165980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867" y="1276927"/>
            <a:ext cx="4185805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=""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5346992" y="2931598"/>
            <a:ext cx="4461025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AB161EB-B682-4C31-AB08-E2FAE1D838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2558" y="898126"/>
            <a:ext cx="5518883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6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2364" y="-1112491"/>
            <a:ext cx="6858000" cy="914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8" y="140887"/>
            <a:ext cx="8543925" cy="633432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050" name="Picture 2" descr="https://i.pinimg.com/564x/22/27/c4/2227c47778bf9f246509ee9b62dbae0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65" y="2644573"/>
            <a:ext cx="3186524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00038" y="30510"/>
            <a:ext cx="7700962" cy="309369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39511" y="915635"/>
            <a:ext cx="5965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2639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=""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6727" y="-1212272"/>
            <a:ext cx="6858000" cy="914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642" t="10800" r="3587" b="9543"/>
          <a:stretch/>
        </p:blipFill>
        <p:spPr>
          <a:xfrm>
            <a:off x="444012" y="331872"/>
            <a:ext cx="8255977" cy="6194256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486407" y="390666"/>
            <a:ext cx="6182750" cy="830997"/>
          </a:xfrm>
          <a:custGeom>
            <a:avLst/>
            <a:gdLst>
              <a:gd name="connsiteX0" fmla="*/ 0 w 5945400"/>
              <a:gd name="connsiteY0" fmla="*/ 0 h 830997"/>
              <a:gd name="connsiteX1" fmla="*/ 5945400 w 5945400"/>
              <a:gd name="connsiteY1" fmla="*/ 0 h 830997"/>
              <a:gd name="connsiteX2" fmla="*/ 5945400 w 5945400"/>
              <a:gd name="connsiteY2" fmla="*/ 830997 h 830997"/>
              <a:gd name="connsiteX3" fmla="*/ 0 w 5945400"/>
              <a:gd name="connsiteY3" fmla="*/ 830997 h 830997"/>
              <a:gd name="connsiteX4" fmla="*/ 0 w 594540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5400" h="830997" fill="none" extrusionOk="0">
                <a:moveTo>
                  <a:pt x="0" y="0"/>
                </a:moveTo>
                <a:cubicBezTo>
                  <a:pt x="897546" y="5222"/>
                  <a:pt x="3181862" y="24918"/>
                  <a:pt x="5945400" y="0"/>
                </a:cubicBezTo>
                <a:cubicBezTo>
                  <a:pt x="6012134" y="288481"/>
                  <a:pt x="5931938" y="519308"/>
                  <a:pt x="5945400" y="830997"/>
                </a:cubicBezTo>
                <a:cubicBezTo>
                  <a:pt x="2979511" y="666236"/>
                  <a:pt x="2381260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945400" h="830997" stroke="0" extrusionOk="0">
                <a:moveTo>
                  <a:pt x="0" y="0"/>
                </a:moveTo>
                <a:cubicBezTo>
                  <a:pt x="1951723" y="11849"/>
                  <a:pt x="4513428" y="-161459"/>
                  <a:pt x="5945400" y="0"/>
                </a:cubicBezTo>
                <a:cubicBezTo>
                  <a:pt x="5986698" y="365209"/>
                  <a:pt x="5999302" y="657770"/>
                  <a:pt x="5945400" y="830997"/>
                </a:cubicBezTo>
                <a:cubicBezTo>
                  <a:pt x="4399962" y="685137"/>
                  <a:pt x="1806662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=""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8325558" y="-91441"/>
            <a:ext cx="842169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=""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361049" cy="238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038C206-020F-4F17-84A5-67A18A1DF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" y="1651154"/>
            <a:ext cx="7086600" cy="27165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F149D792-DAEC-4B51-B455-F4B49B5B259C}"/>
              </a:ext>
            </a:extLst>
          </p:cNvPr>
          <p:cNvGrpSpPr/>
          <p:nvPr/>
        </p:nvGrpSpPr>
        <p:grpSpPr>
          <a:xfrm>
            <a:off x="-152400" y="5547401"/>
            <a:ext cx="9448800" cy="995623"/>
            <a:chOff x="7254516" y="2264189"/>
            <a:chExt cx="4964615" cy="829638"/>
          </a:xfrm>
        </p:grpSpPr>
        <p:sp>
          <p:nvSpPr>
            <p:cNvPr id="11" name="Freeform 48">
              <a:extLst>
                <a:ext uri="{FF2B5EF4-FFF2-40B4-BE49-F238E27FC236}">
                  <a16:creationId xmlns="" xmlns:a16="http://schemas.microsoft.com/office/drawing/2014/main" id="{533A5B76-0FA4-4C63-A65A-875B12C5F4A0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54516" y="2298340"/>
              <a:ext cx="444938" cy="411938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: Shape 18">
              <a:extLst>
                <a:ext uri="{FF2B5EF4-FFF2-40B4-BE49-F238E27FC236}">
                  <a16:creationId xmlns="" xmlns:a16="http://schemas.microsoft.com/office/drawing/2014/main" id="{6B7638C6-B350-42A4-9B2B-3C09A499727D}"/>
                </a:ext>
              </a:extLst>
            </p:cNvPr>
            <p:cNvSpPr/>
            <p:nvPr/>
          </p:nvSpPr>
          <p:spPr>
            <a:xfrm>
              <a:off x="7699454" y="2326729"/>
              <a:ext cx="43774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C6CFA54F-4378-4F81-9D5C-6B620230865F}"/>
                </a:ext>
              </a:extLst>
            </p:cNvPr>
            <p:cNvSpPr txBox="1"/>
            <p:nvPr/>
          </p:nvSpPr>
          <p:spPr>
            <a:xfrm>
              <a:off x="7660503" y="2264189"/>
              <a:ext cx="4558628" cy="815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Q</a:t>
              </a:r>
              <a:r>
                <a:rPr lang="nl-NL" sz="24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uan sát để nhận ra nét riêng của mỗi nhân vật trong tranh: nụ cười, khuôn mặt, </a:t>
              </a:r>
              <a:r>
                <a:rPr lang="nl-NL" sz="2400" dirty="0" smtClean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đôi</a:t>
              </a:r>
              <a:r>
                <a:rPr lang="nl-NL" sz="2400" dirty="0" smtClean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nl-NL" sz="24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mắt, hàm răng, mái tóc, màu da, mũi,...</a:t>
              </a:r>
              <a:endParaRPr lang="en-US" sz="24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1D857DF-B798-4DAC-B082-416B1DF4BEB7}"/>
              </a:ext>
            </a:extLst>
          </p:cNvPr>
          <p:cNvGrpSpPr/>
          <p:nvPr/>
        </p:nvGrpSpPr>
        <p:grpSpPr>
          <a:xfrm>
            <a:off x="-152400" y="4485503"/>
            <a:ext cx="9143999" cy="1009619"/>
            <a:chOff x="6995355" y="3429000"/>
            <a:chExt cx="7191708" cy="1196092"/>
          </a:xfrm>
        </p:grpSpPr>
        <p:sp>
          <p:nvSpPr>
            <p:cNvPr id="15" name="Freeform: Shape 19">
              <a:extLst>
                <a:ext uri="{FF2B5EF4-FFF2-40B4-BE49-F238E27FC236}">
                  <a16:creationId xmlns="" xmlns:a16="http://schemas.microsoft.com/office/drawing/2014/main" id="{8DC9A2B9-1EAB-470D-95E4-998382486869}"/>
                </a:ext>
              </a:extLst>
            </p:cNvPr>
            <p:cNvSpPr/>
            <p:nvPr/>
          </p:nvSpPr>
          <p:spPr>
            <a:xfrm>
              <a:off x="7658906" y="3452036"/>
              <a:ext cx="6528157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C86A7792-FD63-4B1F-868F-4F5C6F18AB1D}"/>
                </a:ext>
              </a:extLst>
            </p:cNvPr>
            <p:cNvSpPr txBox="1"/>
            <p:nvPr/>
          </p:nvSpPr>
          <p:spPr>
            <a:xfrm>
              <a:off x="7658905" y="3465596"/>
              <a:ext cx="6380174" cy="115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Lớp chia thành 3 nhóm và bốc thăm chọn nhân vật, thảo luận và miêu tả nhân vật của mình.</a:t>
              </a:r>
              <a:endParaRPr lang="en-US" sz="24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endParaRPr>
            </a:p>
          </p:txBody>
        </p:sp>
        <p:sp>
          <p:nvSpPr>
            <p:cNvPr id="17" name="Freeform 48">
              <a:extLst>
                <a:ext uri="{FF2B5EF4-FFF2-40B4-BE49-F238E27FC236}">
                  <a16:creationId xmlns="" xmlns:a16="http://schemas.microsoft.com/office/drawing/2014/main" id="{608A4C7D-0481-4A7B-A6C0-0B05F5D4251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6995355" y="3429000"/>
              <a:ext cx="663551" cy="583917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87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=""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444012" y="331872"/>
            <a:ext cx="8255977" cy="6194256"/>
          </a:xfrm>
          <a:prstGeom prst="roundRect">
            <a:avLst/>
          </a:prstGeom>
        </p:spPr>
      </p:pic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482398" y="3515248"/>
            <a:ext cx="3446034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595306" y="2301340"/>
            <a:ext cx="7696203" cy="1138773"/>
          </a:xfrm>
          <a:custGeom>
            <a:avLst/>
            <a:gdLst>
              <a:gd name="connsiteX0" fmla="*/ 0 w 9286010"/>
              <a:gd name="connsiteY0" fmla="*/ 0 h 1200329"/>
              <a:gd name="connsiteX1" fmla="*/ 9286010 w 9286010"/>
              <a:gd name="connsiteY1" fmla="*/ 0 h 1200329"/>
              <a:gd name="connsiteX2" fmla="*/ 9286010 w 9286010"/>
              <a:gd name="connsiteY2" fmla="*/ 1200329 h 1200329"/>
              <a:gd name="connsiteX3" fmla="*/ 0 w 9286010"/>
              <a:gd name="connsiteY3" fmla="*/ 1200329 h 1200329"/>
              <a:gd name="connsiteX4" fmla="*/ 0 w 928601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010" h="1200329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352744" y="180425"/>
                  <a:pt x="9339027" y="1037242"/>
                  <a:pt x="9286010" y="1200329"/>
                </a:cubicBezTo>
                <a:cubicBezTo>
                  <a:pt x="7528388" y="1035568"/>
                  <a:pt x="173231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9286010" h="1200329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10968" y="255061"/>
                  <a:pt x="9356532" y="845340"/>
                  <a:pt x="9286010" y="1200329"/>
                </a:cubicBezTo>
                <a:cubicBezTo>
                  <a:pt x="5846604" y="1054469"/>
                  <a:pt x="181112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nl-NL" sz="3200" i="1" dirty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nl-NL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200" i="1" dirty="0">
                <a:latin typeface="Times New Roman" pitchFamily="18" charset="0"/>
                <a:cs typeface="Times New Roman" pitchFamily="18" charset="0"/>
              </a:rPr>
              <a:t>người đều có một nét riêng của mình. Ai cũng có nét đáng yêu, đáng nhớ,..</a:t>
            </a:r>
            <a:r>
              <a:rPr lang="nl-NL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=""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8325558" y="-91441"/>
            <a:ext cx="842169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=""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361049" cy="2381101"/>
          </a:xfrm>
          <a:prstGeom prst="rect">
            <a:avLst/>
          </a:prstGeom>
        </p:spPr>
      </p:pic>
      <p:pic>
        <p:nvPicPr>
          <p:cNvPr id="10" name="Picture 2" descr="https://i.pinimg.com/564x/22/27/c4/2227c47778bf9f246509ee9b62dbae0e.jpg">
            <a:extLst>
              <a:ext uri="{FF2B5EF4-FFF2-40B4-BE49-F238E27FC236}">
                <a16:creationId xmlns="" xmlns:a16="http://schemas.microsoft.com/office/drawing/2014/main" id="{DDB4A5CE-CD1E-4638-9C22-75DB07C6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041" y="2854678"/>
            <a:ext cx="3186524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438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17585" y="0"/>
            <a:ext cx="9165980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867" y="1276927"/>
            <a:ext cx="4185805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=""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5346992" y="2931598"/>
            <a:ext cx="4461025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6FF9685-E786-4EBC-812D-431E82CD1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01" y="762001"/>
            <a:ext cx="6006106" cy="230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0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2364" y="-1112491"/>
            <a:ext cx="6858000" cy="914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8" y="140887"/>
            <a:ext cx="8543925" cy="633432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050" name="Picture 2" descr="https://i.pinimg.com/564x/22/27/c4/2227c47778bf9f246509ee9b62dbae0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65" y="2644573"/>
            <a:ext cx="3186524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365746" y="30509"/>
            <a:ext cx="6391236" cy="348982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781527" y="1075937"/>
            <a:ext cx="50983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Tạo hình gương mặt vui nhộn của </a:t>
            </a:r>
            <a:r>
              <a:rPr lang="vi-VN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0595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=""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9642" t="10800" r="3587" b="9543"/>
          <a:stretch/>
        </p:blipFill>
        <p:spPr>
          <a:xfrm>
            <a:off x="444012" y="331872"/>
            <a:ext cx="8255977" cy="6194256"/>
          </a:xfrm>
          <a:prstGeom prst="round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1889C8AA-098E-43B4-A520-EBC154517CD6}"/>
              </a:ext>
            </a:extLst>
          </p:cNvPr>
          <p:cNvGrpSpPr/>
          <p:nvPr/>
        </p:nvGrpSpPr>
        <p:grpSpPr>
          <a:xfrm>
            <a:off x="5957024" y="787715"/>
            <a:ext cx="3154319" cy="3498847"/>
            <a:chOff x="8604068" y="6331731"/>
            <a:chExt cx="3235139" cy="2691370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2C9434F0-F4DF-412A-A0A6-EAED4591F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47D4E5B-20A7-4547-BF3E-4215C17FF4EF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73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THẢO LUẬN NHÓM ĐÔI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8982529-8D98-407E-8FA3-656F9CA737C1}"/>
              </a:ext>
            </a:extLst>
          </p:cNvPr>
          <p:cNvGrpSpPr/>
          <p:nvPr/>
        </p:nvGrpSpPr>
        <p:grpSpPr>
          <a:xfrm>
            <a:off x="-21211" y="609600"/>
            <a:ext cx="6184275" cy="1981199"/>
            <a:chOff x="7254516" y="1862347"/>
            <a:chExt cx="4796597" cy="1231480"/>
          </a:xfrm>
        </p:grpSpPr>
        <p:sp>
          <p:nvSpPr>
            <p:cNvPr id="10" name="Freeform 48">
              <a:extLst>
                <a:ext uri="{FF2B5EF4-FFF2-40B4-BE49-F238E27FC236}">
                  <a16:creationId xmlns="" xmlns:a16="http://schemas.microsoft.com/office/drawing/2014/main" id="{DABBF6E5-688F-442D-BC2F-94D16D7FB0AA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493721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: Shape 18">
              <a:extLst>
                <a:ext uri="{FF2B5EF4-FFF2-40B4-BE49-F238E27FC236}">
                  <a16:creationId xmlns="" xmlns:a16="http://schemas.microsoft.com/office/drawing/2014/main" id="{5B91015A-CF43-4D26-BA35-C5445B053C29}"/>
                </a:ext>
              </a:extLst>
            </p:cNvPr>
            <p:cNvSpPr/>
            <p:nvPr/>
          </p:nvSpPr>
          <p:spPr>
            <a:xfrm>
              <a:off x="7726894" y="2326729"/>
              <a:ext cx="4248365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just">
                <a:defRPr/>
              </a:pP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vi-VN" sz="24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hình gương mặt em bằng những nguyên liệu em có: lá cây, viên sỏi, cúc áo, sợi len,...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58B11F7-2294-48CF-B8E7-3C595EAA55EC}"/>
                </a:ext>
              </a:extLst>
            </p:cNvPr>
            <p:cNvSpPr txBox="1"/>
            <p:nvPr/>
          </p:nvSpPr>
          <p:spPr>
            <a:xfrm>
              <a:off x="7840105" y="1862347"/>
              <a:ext cx="4211008" cy="43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A2508341-70B7-41D2-88B3-583431D70F0D}"/>
              </a:ext>
            </a:extLst>
          </p:cNvPr>
          <p:cNvGrpSpPr/>
          <p:nvPr/>
        </p:nvGrpSpPr>
        <p:grpSpPr>
          <a:xfrm>
            <a:off x="-21211" y="2985615"/>
            <a:ext cx="6005633" cy="1727151"/>
            <a:chOff x="7095999" y="3627890"/>
            <a:chExt cx="6906460" cy="1417142"/>
          </a:xfrm>
        </p:grpSpPr>
        <p:sp>
          <p:nvSpPr>
            <p:cNvPr id="14" name="Freeform: Shape 19">
              <a:extLst>
                <a:ext uri="{FF2B5EF4-FFF2-40B4-BE49-F238E27FC236}">
                  <a16:creationId xmlns="" xmlns:a16="http://schemas.microsoft.com/office/drawing/2014/main" id="{91545527-01BD-4E9B-9DFE-F84D0FE34F9A}"/>
                </a:ext>
              </a:extLst>
            </p:cNvPr>
            <p:cNvSpPr/>
            <p:nvPr/>
          </p:nvSpPr>
          <p:spPr>
            <a:xfrm>
              <a:off x="7812958" y="3627890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DD0F8E20-E51F-4F03-AB85-9BDE12C86083}"/>
                </a:ext>
              </a:extLst>
            </p:cNvPr>
            <p:cNvSpPr txBox="1"/>
            <p:nvPr/>
          </p:nvSpPr>
          <p:spPr>
            <a:xfrm>
              <a:off x="7840061" y="3706600"/>
              <a:ext cx="5812761" cy="1338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nl-NL" sz="24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Chú ý nhấn mạnh nét đặc biệt của em trên gương mặt.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48">
              <a:extLst>
                <a:ext uri="{FF2B5EF4-FFF2-40B4-BE49-F238E27FC236}">
                  <a16:creationId xmlns="" xmlns:a16="http://schemas.microsoft.com/office/drawing/2014/main" id="{9766509D-BB8E-4B24-94BD-E5009BDE2D2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095999" y="3933099"/>
              <a:ext cx="600852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42ECEB78-7694-47A7-9689-8A67B85DE918}"/>
              </a:ext>
            </a:extLst>
          </p:cNvPr>
          <p:cNvGrpSpPr/>
          <p:nvPr/>
        </p:nvGrpSpPr>
        <p:grpSpPr>
          <a:xfrm>
            <a:off x="-21211" y="4661594"/>
            <a:ext cx="5897127" cy="1205806"/>
            <a:chOff x="7226284" y="5118756"/>
            <a:chExt cx="4656693" cy="916353"/>
          </a:xfrm>
        </p:grpSpPr>
        <p:sp>
          <p:nvSpPr>
            <p:cNvPr id="18" name="Freeform: Shape 21">
              <a:extLst>
                <a:ext uri="{FF2B5EF4-FFF2-40B4-BE49-F238E27FC236}">
                  <a16:creationId xmlns="" xmlns:a16="http://schemas.microsoft.com/office/drawing/2014/main" id="{7F2D2ABC-D349-47D5-8628-62056B6E08F1}"/>
                </a:ext>
              </a:extLst>
            </p:cNvPr>
            <p:cNvSpPr/>
            <p:nvPr/>
          </p:nvSpPr>
          <p:spPr>
            <a:xfrm>
              <a:off x="7718590" y="5118756"/>
              <a:ext cx="4164387" cy="916353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96BC36C0-4B3F-43B6-AA3F-78EE3D245CD8}"/>
                </a:ext>
              </a:extLst>
            </p:cNvPr>
            <p:cNvSpPr txBox="1"/>
            <p:nvPr/>
          </p:nvSpPr>
          <p:spPr>
            <a:xfrm>
              <a:off x="7707215" y="5264383"/>
              <a:ext cx="4021363" cy="631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Giới thiệu với bạn nét riêng của em qua sản phẩm.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Freeform 48">
              <a:extLst>
                <a:ext uri="{FF2B5EF4-FFF2-40B4-BE49-F238E27FC236}">
                  <a16:creationId xmlns="" xmlns:a16="http://schemas.microsoft.com/office/drawing/2014/main" id="{04ED76FA-762E-4EB1-AA94-64B4EF40380F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31675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0E2339E-9066-4CE3-9448-D94965B28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4422" y="4368473"/>
            <a:ext cx="3061280" cy="18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88715"/>
      </p:ext>
    </p:extLst>
  </p:cSld>
  <p:clrMapOvr>
    <a:masterClrMapping/>
  </p:clrMapOvr>
  <p:transition spd="slow">
    <p:wipe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260</Words>
  <Application>Microsoft Office PowerPoint</Application>
  <PresentationFormat>On-screen Show (4:3)</PresentationFormat>
  <Paragraphs>30</Paragraphs>
  <Slides>15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37</cp:revision>
  <dcterms:created xsi:type="dcterms:W3CDTF">2022-09-05T22:44:58Z</dcterms:created>
  <dcterms:modified xsi:type="dcterms:W3CDTF">2022-09-07T05:52:10Z</dcterms:modified>
</cp:coreProperties>
</file>