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0" d="100"/>
          <a:sy n="60" d="100"/>
        </p:scale>
        <p:origin x="11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3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jp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4.png"/><Relationship Id="rId11" Type="http://schemas.openxmlformats.org/officeDocument/2006/relationships/slide" Target="slide32.xml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1.pn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6.png"/><Relationship Id="rId12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audio" Target="../media/audio2.wav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26.xml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568</Words>
  <Application>Microsoft Office PowerPoint</Application>
  <PresentationFormat>Widescreen</PresentationFormat>
  <Paragraphs>78</Paragraphs>
  <Slides>33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等线 Light</vt:lpstr>
      <vt:lpstr>黑体</vt:lpstr>
      <vt:lpstr>Arial</vt:lpstr>
      <vt:lpstr>Calibri</vt:lpstr>
      <vt:lpstr>Fredoka One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52</cp:revision>
  <dcterms:created xsi:type="dcterms:W3CDTF">2022-07-14T22:03:21Z</dcterms:created>
  <dcterms:modified xsi:type="dcterms:W3CDTF">2023-09-08T08:01:02Z</dcterms:modified>
</cp:coreProperties>
</file>