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0" r:id="rId2"/>
    <p:sldId id="473" r:id="rId3"/>
    <p:sldId id="469" r:id="rId4"/>
    <p:sldId id="480" r:id="rId5"/>
    <p:sldId id="486" r:id="rId6"/>
    <p:sldId id="492" r:id="rId7"/>
    <p:sldId id="491" r:id="rId8"/>
    <p:sldId id="493" r:id="rId9"/>
    <p:sldId id="494" r:id="rId10"/>
    <p:sldId id="495" r:id="rId11"/>
    <p:sldId id="4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87" autoAdjust="0"/>
  </p:normalViewPr>
  <p:slideViewPr>
    <p:cSldViewPr snapToGrid="0">
      <p:cViewPr varScale="1">
        <p:scale>
          <a:sx n="75" d="100"/>
          <a:sy n="75" d="100"/>
        </p:scale>
        <p:origin x="1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875B-1820-4450-A8C9-37C053F7A49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D0CF-2FD7-4E92-A2DD-9D17829B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0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0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9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5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0A6F-8CDE-C5FB-C0B1-C4A4CEDC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241FD-4579-E9C9-8136-6CAF9BC4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7D89-CEF9-0308-CFE5-637E5BA9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81A2-1895-D640-0951-995878F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22FA-8EF4-0827-3181-1959EC8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6608-357F-181A-B8D2-6DAAF30C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6584-E6B9-3429-B12D-580FB7BF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1C55-A7AF-8696-53C0-11EC0B98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1ECC-6DBB-C0B2-4D99-3C87F47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E20C-99BC-8E8D-7BA1-80D5E89C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242BA-2FD3-FB20-801B-AD3C2D83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8AFA2-94FF-8011-4F10-777E7AF6F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AB97-3245-244D-CEC3-537806EB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97F-73AF-99D1-FC80-C8C2D36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B914-B6E0-8955-EE26-B10C7F67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EC8-BA94-C9F5-96CC-0C652B42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D4AB-E365-E467-0BD0-CE8F8AF9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ACF5-00FD-4A4C-E529-3FACC1B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633B-964F-CEBB-ABD4-4BE7F36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6B23-39CD-B0E5-538D-7E94AFE8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864A-68D3-58C5-C85E-2AFE7484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6D1BC-26AB-6463-F668-8F331F5D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CB90-DBC3-F367-D605-E50DF14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F0FF-583E-57EE-5FBD-D85BF5F6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8F49-201F-A362-79E1-D113308B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C838-D114-6892-B320-6164F1A4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E9FD-CE84-D0D0-0A88-A56D1BE3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FCE7C-7B23-98CA-02A2-BF430C93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88723-6D2D-3785-A1AD-20F176E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29072-9311-990C-9DAF-E99D265B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B61A-98E9-17D6-48CF-8F7C6A9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4F11-45ED-04E3-E203-3C437E21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B2721-3856-CC45-2F97-955A1025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484EB-2EF7-F286-C8AF-1C01C98C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D39EA-877C-2BE8-6FF6-2765B1B8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F3F3-7CF5-5B7E-E023-F9EB34EE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BA6AC-1E05-A83E-AEDF-28F3887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FE338-1BCF-B5DE-1690-ABF1FF7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608AA-1ED1-AF84-3314-6E30CB9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3748-537B-B3A7-5081-7A29779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CA048-25FB-C89C-B13F-763BE434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F1F6D-9CAB-E6FE-5146-B65D1AA1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3B3E-E905-ACF8-F93E-75686162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72228-8188-142E-F4E6-CD5DCC6D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9522F-E983-EBD2-E2D1-E484CAC5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8648-255E-2B72-885D-8D2B3324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6457-9636-6D4E-682E-A6F23432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CF78-43C3-1AA2-C499-6653A7EC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A70A0-D1AA-143E-7476-0A1B740F4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8910-4313-14F3-A95C-9372AD9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E97A2-A0FC-35BD-30F9-39C806D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8DA6-3927-0087-3326-ED284DF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18A2-ED3E-E3E1-EB9B-1F515CC2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76C34-DE89-1527-874B-2A8FF0C61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AFDDE-2207-ABF5-DEFA-51C2A712B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8BC77-0188-6558-9946-6D07DE8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0E85-6268-4F28-5E5B-2DCFA5ED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676F-B9A4-35ED-48B2-7EDA5A19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D2654D7-9A1E-4D14-A69F-BDC8D949134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220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21109FC4-906D-D75C-7AED-7C945302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19878"/>
            <a:ext cx="12187486" cy="6858000"/>
          </a:xfrm>
          <a:prstGeom prst="rect">
            <a:avLst/>
          </a:prstGeom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8D07DA-688D-D818-2E2B-3E0BB141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6" y="4000226"/>
            <a:ext cx="4558231" cy="307031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62A63D2-A72D-A1E8-9BBA-B08F52BDAE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1537649"/>
            <a:ext cx="1556807" cy="18182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0AA1532-F0CF-8F83-9FD4-79A124E46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41" y="2944751"/>
            <a:ext cx="1307606" cy="1915958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8F2769-D000-208C-D45F-57C1BF545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0" y="4777946"/>
            <a:ext cx="1861989" cy="18516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528295" y="940340"/>
            <a:ext cx="801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TRƯỜNG TIỂU HỌC ÁI MỘ A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145E2-F2E3-F126-98B2-158314BC5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165" y="1651220"/>
            <a:ext cx="3389670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8EF70-AA06-92A1-A7C2-79C882EB4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8274" y="2616608"/>
            <a:ext cx="623065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2703183-256A-16FB-C55F-0029BD346F59}"/>
              </a:ext>
            </a:extLst>
          </p:cNvPr>
          <p:cNvGrpSpPr/>
          <p:nvPr/>
        </p:nvGrpSpPr>
        <p:grpSpPr>
          <a:xfrm>
            <a:off x="2645566" y="1266199"/>
            <a:ext cx="7744644" cy="1655507"/>
            <a:chOff x="566289" y="2437645"/>
            <a:chExt cx="5384265" cy="901747"/>
          </a:xfrm>
        </p:grpSpPr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id="{DFF224E5-A3CF-1172-B168-AB1D223F15CD}"/>
                </a:ext>
              </a:extLst>
            </p:cNvPr>
            <p:cNvSpPr/>
            <p:nvPr/>
          </p:nvSpPr>
          <p:spPr>
            <a:xfrm>
              <a:off x="1338013" y="2618891"/>
              <a:ext cx="4612541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A508EA-9124-4F41-91BA-8D9E64E1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9" y="2437645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1A2FA1-CE53-1444-D6B2-92893F1676A1}"/>
              </a:ext>
            </a:extLst>
          </p:cNvPr>
          <p:cNvGrpSpPr/>
          <p:nvPr/>
        </p:nvGrpSpPr>
        <p:grpSpPr>
          <a:xfrm>
            <a:off x="816477" y="2846867"/>
            <a:ext cx="8546795" cy="1762782"/>
            <a:chOff x="679733" y="3073214"/>
            <a:chExt cx="6768476" cy="1072260"/>
          </a:xfrm>
        </p:grpSpPr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EE62FC22-AEEA-4980-1A0A-D6B8921E3071}"/>
                </a:ext>
              </a:extLst>
            </p:cNvPr>
            <p:cNvSpPr/>
            <p:nvPr/>
          </p:nvSpPr>
          <p:spPr>
            <a:xfrm>
              <a:off x="1385047" y="3310671"/>
              <a:ext cx="6063162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9CBD6D-7FB2-AB65-8CAA-055624A9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3" y="3073214"/>
              <a:ext cx="1287378" cy="10722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CD5360-CCC1-9627-ADDD-6B9EE4AA799D}"/>
              </a:ext>
            </a:extLst>
          </p:cNvPr>
          <p:cNvGrpSpPr/>
          <p:nvPr/>
        </p:nvGrpSpPr>
        <p:grpSpPr>
          <a:xfrm>
            <a:off x="-35793" y="4523059"/>
            <a:ext cx="7307947" cy="1538383"/>
            <a:chOff x="809714" y="3914261"/>
            <a:chExt cx="6244239" cy="1204042"/>
          </a:xfrm>
        </p:grpSpPr>
        <p:sp>
          <p:nvSpPr>
            <p:cNvPr id="24" name="Rounded Rectangle 42">
              <a:extLst>
                <a:ext uri="{FF2B5EF4-FFF2-40B4-BE49-F238E27FC236}">
                  <a16:creationId xmlns:a16="http://schemas.microsoft.com/office/drawing/2014/main" id="{579C0664-4FC3-E54E-C984-7D4DC560802A}"/>
                </a:ext>
              </a:extLst>
            </p:cNvPr>
            <p:cNvSpPr/>
            <p:nvPr/>
          </p:nvSpPr>
          <p:spPr>
            <a:xfrm>
              <a:off x="1385046" y="4209313"/>
              <a:ext cx="5668907" cy="815590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B855B3-A573-2E14-D5D8-8C233F10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67" b="96667" l="2667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721">
              <a:off x="809714" y="3914261"/>
              <a:ext cx="1389443" cy="12040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6F75CE-3ADF-5521-B1EA-67F562C0AFFF}"/>
              </a:ext>
            </a:extLst>
          </p:cNvPr>
          <p:cNvGrpSpPr/>
          <p:nvPr/>
        </p:nvGrpSpPr>
        <p:grpSpPr>
          <a:xfrm>
            <a:off x="-329925" y="262297"/>
            <a:ext cx="13502384" cy="1850908"/>
            <a:chOff x="-655192" y="-149158"/>
            <a:chExt cx="13502384" cy="185090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4520A9-9D17-662C-649F-D546E1F9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247EFB-C142-21F3-12CF-41DF4487BFB0}"/>
                </a:ext>
              </a:extLst>
            </p:cNvPr>
            <p:cNvSpPr txBox="1"/>
            <p:nvPr/>
          </p:nvSpPr>
          <p:spPr>
            <a:xfrm>
              <a:off x="1228161" y="-34896"/>
              <a:ext cx="9032208" cy="17366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9" name="图片 25">
            <a:extLst>
              <a:ext uri="{FF2B5EF4-FFF2-40B4-BE49-F238E27FC236}">
                <a16:creationId xmlns:a16="http://schemas.microsoft.com/office/drawing/2014/main" id="{7345992B-2CF7-FF42-1A4F-F5EB13E33D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36684" y="-410444"/>
            <a:ext cx="2725087" cy="21195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19A69A-6144-982A-3E15-71FA784821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72" y="2860768"/>
            <a:ext cx="3003708" cy="34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Tạm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biệt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hẹn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gặp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lại</a:t>
              </a: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110C9B-4307-E17A-09C7-63A618209838}"/>
              </a:ext>
            </a:extLst>
          </p:cNvPr>
          <p:cNvGrpSpPr/>
          <p:nvPr/>
        </p:nvGrpSpPr>
        <p:grpSpPr>
          <a:xfrm>
            <a:off x="1800225" y="1480414"/>
            <a:ext cx="8620125" cy="4863236"/>
            <a:chOff x="2555824" y="1480414"/>
            <a:chExt cx="6927591" cy="3897172"/>
          </a:xfrm>
        </p:grpSpPr>
        <p:pic>
          <p:nvPicPr>
            <p:cNvPr id="15" name="Picture 14" descr="Text, whiteboard&#10;&#10;Description automatically generated">
              <a:extLst>
                <a:ext uri="{FF2B5EF4-FFF2-40B4-BE49-F238E27FC236}">
                  <a16:creationId xmlns:a16="http://schemas.microsoft.com/office/drawing/2014/main" id="{ED849488-1E40-2E46-6B31-FEABAE97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824" y="1480414"/>
              <a:ext cx="6927591" cy="3897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39910-4578-7414-AC1A-602E371F4577}"/>
                </a:ext>
              </a:extLst>
            </p:cNvPr>
            <p:cNvSpPr txBox="1"/>
            <p:nvPr/>
          </p:nvSpPr>
          <p:spPr>
            <a:xfrm>
              <a:off x="2908642" y="2479072"/>
              <a:ext cx="6155926" cy="18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Đề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: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Viết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đoạn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văn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lí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do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yêu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thích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một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câu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chuyện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hoặc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8ED412-E0DB-A200-1723-72F457505724}"/>
              </a:ext>
            </a:extLst>
          </p:cNvPr>
          <p:cNvGrpSpPr/>
          <p:nvPr/>
        </p:nvGrpSpPr>
        <p:grpSpPr>
          <a:xfrm>
            <a:off x="2952390" y="462994"/>
            <a:ext cx="6191610" cy="1775381"/>
            <a:chOff x="154457" y="2854216"/>
            <a:chExt cx="10939175" cy="3580428"/>
          </a:xfrm>
        </p:grpSpPr>
        <p:pic>
          <p:nvPicPr>
            <p:cNvPr id="26" name="Picture 2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8D06C61-EFA6-99A0-8305-65265BCC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27" name="Picture 26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id="{7554B3DA-4667-47D1-E27B-B2280F51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28" name="Picture 2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E39412D-760F-F4BC-ABB9-61A1A252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697812-CF96-8929-F90C-FCDB9C0E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207110" y="1762614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352424" y="2142554"/>
            <a:ext cx="379095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kumimoji="0" lang="en-US" sz="54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568088" y="1309510"/>
            <a:ext cx="3462979" cy="4409813"/>
            <a:chOff x="610963" y="896499"/>
            <a:chExt cx="346297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92" y="3625575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4595440" y="1571774"/>
            <a:ext cx="3288799" cy="2575744"/>
            <a:chOff x="4579754" y="1778326"/>
            <a:chExt cx="3288799" cy="2575744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29215" y="3165601"/>
              <a:ext cx="25517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Ưu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A681F9-EDC3-CB9A-38C2-0AB8E3CE7CE0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58" name="Picture 57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C7DA30DA-6F29-3A5C-2168-3BEB9DD07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3072FD-E5F3-2FE7-FBFE-945C101CDF8D}"/>
                  </a:ext>
                </a:extLst>
              </p:cNvPr>
              <p:cNvSpPr txBox="1"/>
              <p:nvPr/>
            </p:nvSpPr>
            <p:spPr>
              <a:xfrm>
                <a:off x="5811297" y="2063305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C32D65-8A93-A792-D461-565368EEA671}"/>
              </a:ext>
            </a:extLst>
          </p:cNvPr>
          <p:cNvGrpSpPr/>
          <p:nvPr/>
        </p:nvGrpSpPr>
        <p:grpSpPr>
          <a:xfrm>
            <a:off x="8186222" y="1540320"/>
            <a:ext cx="3288799" cy="2575744"/>
            <a:chOff x="4579754" y="1778326"/>
            <a:chExt cx="3288799" cy="2575744"/>
          </a:xfrm>
        </p:grpSpPr>
        <p:pic>
          <p:nvPicPr>
            <p:cNvPr id="64" name="Picture 63" descr="Text, whiteboard&#10;&#10;Description automatically generated">
              <a:extLst>
                <a:ext uri="{FF2B5EF4-FFF2-40B4-BE49-F238E27FC236}">
                  <a16:creationId xmlns:a16="http://schemas.microsoft.com/office/drawing/2014/main" id="{0F5F8748-B307-AE73-D42B-420A2026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33E5D1-EFA4-57F8-353E-20B546DBFACA}"/>
                </a:ext>
              </a:extLst>
            </p:cNvPr>
            <p:cNvSpPr txBox="1"/>
            <p:nvPr/>
          </p:nvSpPr>
          <p:spPr>
            <a:xfrm>
              <a:off x="4776815" y="3232276"/>
              <a:ext cx="29609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Nhược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02C92F5-C0E6-4077-3533-7D9860947193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67" name="Picture 66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32BEBDDE-CB45-B785-DFF3-316E1DB01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82C370-2C31-5235-F5C0-806F83FBFA55}"/>
                  </a:ext>
                </a:extLst>
              </p:cNvPr>
              <p:cNvSpPr txBox="1"/>
              <p:nvPr/>
            </p:nvSpPr>
            <p:spPr>
              <a:xfrm>
                <a:off x="5818696" y="2115097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7646A2-F4F2-E5BF-302D-4D6F471CC27E}"/>
              </a:ext>
            </a:extLst>
          </p:cNvPr>
          <p:cNvGrpSpPr/>
          <p:nvPr/>
        </p:nvGrpSpPr>
        <p:grpSpPr>
          <a:xfrm>
            <a:off x="6539946" y="4075704"/>
            <a:ext cx="3545794" cy="2575744"/>
            <a:chOff x="4452068" y="1778326"/>
            <a:chExt cx="3545794" cy="2575744"/>
          </a:xfrm>
        </p:grpSpPr>
        <p:pic>
          <p:nvPicPr>
            <p:cNvPr id="76" name="Picture 75" descr="Text, whiteboard&#10;&#10;Description automatically generated">
              <a:extLst>
                <a:ext uri="{FF2B5EF4-FFF2-40B4-BE49-F238E27FC236}">
                  <a16:creationId xmlns:a16="http://schemas.microsoft.com/office/drawing/2014/main" id="{A104C473-997B-5291-C83D-9F3C6DF9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DB2F9CF-EDD8-5F8C-6D2A-6FA459611B74}"/>
                </a:ext>
              </a:extLst>
            </p:cNvPr>
            <p:cNvSpPr txBox="1"/>
            <p:nvPr/>
          </p:nvSpPr>
          <p:spPr>
            <a:xfrm>
              <a:off x="4452068" y="3215393"/>
              <a:ext cx="35457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……..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E994916-CBEC-D7AC-5E80-E7CE0C76B65F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79" name="Picture 78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7CC32CD1-991B-D79B-75F1-58F4D9869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712E8-061C-B4DF-5B47-76699D90D995}"/>
                  </a:ext>
                </a:extLst>
              </p:cNvPr>
              <p:cNvSpPr txBox="1"/>
              <p:nvPr/>
            </p:nvSpPr>
            <p:spPr>
              <a:xfrm>
                <a:off x="5803898" y="2018913"/>
                <a:ext cx="669339" cy="9323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id="{6D443EF7-6742-6876-5CC2-D1990C4EC1F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9" y="586670"/>
            <a:ext cx="1178219" cy="17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8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17F98289-4B3F-29D6-E5F4-3775B3C61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5" y="161650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198741"/>
            <a:ext cx="10722893" cy="1323439"/>
            <a:chOff x="2942745" y="802283"/>
            <a:chExt cx="6264686" cy="13234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24585" y="802283"/>
              <a:ext cx="5932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2.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lại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nhận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xét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thầy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cô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rồi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sửa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chữa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lỗi</a:t>
              </a:r>
              <a:endParaRPr kumimoji="0" lang="en-US" sz="40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7B9F5-A80D-4CBF-1106-270FCF5FCF1F}"/>
              </a:ext>
            </a:extLst>
          </p:cNvPr>
          <p:cNvSpPr txBox="1"/>
          <p:nvPr/>
        </p:nvSpPr>
        <p:spPr>
          <a:xfrm>
            <a:off x="1520686" y="2077279"/>
            <a:ext cx="30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đầu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khai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33FD93D-F09C-0B13-5419-9AD1FD6A1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39" y="1586689"/>
            <a:ext cx="4707000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60BB8-899E-57EC-7509-78564D8210B2}"/>
              </a:ext>
            </a:extLst>
          </p:cNvPr>
          <p:cNvSpPr txBox="1"/>
          <p:nvPr/>
        </p:nvSpPr>
        <p:spPr>
          <a:xfrm>
            <a:off x="6281530" y="2027584"/>
            <a:ext cx="42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dẫn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0939CC65-47B2-793D-DE4B-5D200A9F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7" y="372360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C54E0-5921-7271-DD42-1C5393D1B68A}"/>
              </a:ext>
            </a:extLst>
          </p:cNvPr>
          <p:cNvSpPr txBox="1"/>
          <p:nvPr/>
        </p:nvSpPr>
        <p:spPr>
          <a:xfrm>
            <a:off x="1490868" y="418437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4BD9053A-AAC1-6168-206E-97AA6B94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9" y="379317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69C847-2065-6087-3B12-8149E19B295C}"/>
              </a:ext>
            </a:extLst>
          </p:cNvPr>
          <p:cNvSpPr txBox="1"/>
          <p:nvPr/>
        </p:nvSpPr>
        <p:spPr>
          <a:xfrm>
            <a:off x="6390860" y="4293705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6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" y="291248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" y="2671217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3307559" y="1301313"/>
            <a:ext cx="5528328" cy="3616425"/>
            <a:chOff x="-169443" y="2358641"/>
            <a:chExt cx="2083622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332719 w 2083622"/>
                <a:gd name="connsiteY0" fmla="*/ 1143500 h 2346797"/>
                <a:gd name="connsiteX1" fmla="*/ 2068352 w 2083622"/>
                <a:gd name="connsiteY1" fmla="*/ 1373566 h 2346797"/>
                <a:gd name="connsiteX2" fmla="*/ 942497 w 2083622"/>
                <a:gd name="connsiteY2" fmla="*/ 2341454 h 2346797"/>
                <a:gd name="connsiteX3" fmla="*/ 216 w 2083622"/>
                <a:gd name="connsiteY3" fmla="*/ 1197289 h 2346797"/>
                <a:gd name="connsiteX4" fmla="*/ 889248 w 2083622"/>
                <a:gd name="connsiteY4" fmla="*/ 12649 h 2346797"/>
                <a:gd name="connsiteX5" fmla="*/ 2060178 w 2083622"/>
                <a:gd name="connsiteY5" fmla="*/ 925870 h 2346797"/>
                <a:gd name="connsiteX6" fmla="*/ 2332719 w 2083622"/>
                <a:gd name="connsiteY6" fmla="*/ 1143500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332719" y="1143500"/>
                  </a:moveTo>
                  <a:cubicBezTo>
                    <a:pt x="2285931" y="1202186"/>
                    <a:pt x="2142130" y="1317172"/>
                    <a:pt x="2068352" y="1373566"/>
                  </a:cubicBezTo>
                  <a:cubicBezTo>
                    <a:pt x="1912029" y="2002299"/>
                    <a:pt x="1483933" y="2418887"/>
                    <a:pt x="942497" y="2341454"/>
                  </a:cubicBezTo>
                  <a:cubicBezTo>
                    <a:pt x="490031" y="2218914"/>
                    <a:pt x="34267" y="1691035"/>
                    <a:pt x="216" y="1197289"/>
                  </a:cubicBezTo>
                  <a:cubicBezTo>
                    <a:pt x="46834" y="601988"/>
                    <a:pt x="311965" y="160413"/>
                    <a:pt x="889248" y="12649"/>
                  </a:cubicBezTo>
                  <a:cubicBezTo>
                    <a:pt x="1526190" y="-71619"/>
                    <a:pt x="1987225" y="248006"/>
                    <a:pt x="2060178" y="925870"/>
                  </a:cubicBezTo>
                  <a:cubicBezTo>
                    <a:pt x="2137478" y="994215"/>
                    <a:pt x="2254267" y="1091696"/>
                    <a:pt x="2332719" y="1143500"/>
                  </a:cubicBezTo>
                  <a:close/>
                </a:path>
                <a:path w="2083622" h="2346797" stroke="0" extrusionOk="0">
                  <a:moveTo>
                    <a:pt x="2332719" y="1143500"/>
                  </a:moveTo>
                  <a:cubicBezTo>
                    <a:pt x="2275010" y="1198947"/>
                    <a:pt x="2146477" y="1323813"/>
                    <a:pt x="2068352" y="1373566"/>
                  </a:cubicBezTo>
                  <a:cubicBezTo>
                    <a:pt x="1849417" y="1957393"/>
                    <a:pt x="1472376" y="2355885"/>
                    <a:pt x="942497" y="2341454"/>
                  </a:cubicBezTo>
                  <a:cubicBezTo>
                    <a:pt x="288233" y="2233853"/>
                    <a:pt x="-23316" y="1840127"/>
                    <a:pt x="216" y="1197289"/>
                  </a:cubicBezTo>
                  <a:cubicBezTo>
                    <a:pt x="-46976" y="697068"/>
                    <a:pt x="482510" y="142004"/>
                    <a:pt x="889248" y="12649"/>
                  </a:cubicBezTo>
                  <a:cubicBezTo>
                    <a:pt x="1487117" y="-117482"/>
                    <a:pt x="1984169" y="468995"/>
                    <a:pt x="2060178" y="925870"/>
                  </a:cubicBezTo>
                  <a:cubicBezTo>
                    <a:pt x="2146194" y="993917"/>
                    <a:pt x="2216045" y="1056435"/>
                    <a:pt x="2332719" y="114350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1817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77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208415"/>
            <a:ext cx="10722893" cy="1248704"/>
            <a:chOff x="2942745" y="811957"/>
            <a:chExt cx="6264686" cy="124870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12972" y="1050761"/>
              <a:ext cx="5932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hơn</a:t>
              </a:r>
              <a:endParaRPr kumimoji="0" lang="en-US" sz="48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3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3319090" y="87578"/>
            <a:ext cx="6082085" cy="1112572"/>
            <a:chOff x="4579754" y="2503930"/>
            <a:chExt cx="3288799" cy="1850140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34366" y="2928008"/>
              <a:ext cx="2551775" cy="1177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794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4864835" y="1562589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5057774" y="1828229"/>
            <a:ext cx="379095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4921013" y="1014235"/>
            <a:ext cx="3706389" cy="4409813"/>
            <a:chOff x="610963" y="896499"/>
            <a:chExt cx="370638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142" y="3882750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768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5" y="178853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3" y="1937792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1850234" y="1"/>
            <a:ext cx="5619851" cy="2667000"/>
            <a:chOff x="-169443" y="2358641"/>
            <a:chExt cx="2118117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106542 w 2083622"/>
                <a:gd name="connsiteY0" fmla="*/ 1718325 h 2346797"/>
                <a:gd name="connsiteX1" fmla="*/ 1890628 w 2083622"/>
                <a:gd name="connsiteY1" fmla="*/ 1853747 h 2346797"/>
                <a:gd name="connsiteX2" fmla="*/ 429827 w 2083622"/>
                <a:gd name="connsiteY2" fmla="*/ 2123007 h 2346797"/>
                <a:gd name="connsiteX3" fmla="*/ 91827 w 2083622"/>
                <a:gd name="connsiteY3" fmla="*/ 691711 h 2346797"/>
                <a:gd name="connsiteX4" fmla="*/ 1454782 w 2083622"/>
                <a:gd name="connsiteY4" fmla="*/ 96126 h 2346797"/>
                <a:gd name="connsiteX5" fmla="*/ 2055102 w 2083622"/>
                <a:gd name="connsiteY5" fmla="*/ 1446073 h 2346797"/>
                <a:gd name="connsiteX6" fmla="*/ 2106542 w 2083622"/>
                <a:gd name="connsiteY6" fmla="*/ 1718325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106542" y="1718325"/>
                  </a:moveTo>
                  <a:cubicBezTo>
                    <a:pt x="2045315" y="1757782"/>
                    <a:pt x="1990758" y="1790217"/>
                    <a:pt x="1890628" y="1853747"/>
                  </a:cubicBezTo>
                  <a:cubicBezTo>
                    <a:pt x="1453926" y="2423775"/>
                    <a:pt x="893712" y="2621575"/>
                    <a:pt x="429827" y="2123007"/>
                  </a:cubicBezTo>
                  <a:cubicBezTo>
                    <a:pt x="69444" y="1761542"/>
                    <a:pt x="-103033" y="1164662"/>
                    <a:pt x="91827" y="691711"/>
                  </a:cubicBezTo>
                  <a:cubicBezTo>
                    <a:pt x="388091" y="102122"/>
                    <a:pt x="863838" y="-86194"/>
                    <a:pt x="1454782" y="96126"/>
                  </a:cubicBezTo>
                  <a:cubicBezTo>
                    <a:pt x="1982997" y="326342"/>
                    <a:pt x="2237138" y="780933"/>
                    <a:pt x="2055102" y="1446073"/>
                  </a:cubicBezTo>
                  <a:cubicBezTo>
                    <a:pt x="2088804" y="1578559"/>
                    <a:pt x="2093418" y="1580796"/>
                    <a:pt x="2106542" y="1718325"/>
                  </a:cubicBezTo>
                  <a:close/>
                </a:path>
                <a:path w="2083622" h="2346797" stroke="0" extrusionOk="0">
                  <a:moveTo>
                    <a:pt x="2106542" y="1718325"/>
                  </a:moveTo>
                  <a:cubicBezTo>
                    <a:pt x="2063943" y="1756368"/>
                    <a:pt x="1939810" y="1820502"/>
                    <a:pt x="1890628" y="1853747"/>
                  </a:cubicBezTo>
                  <a:cubicBezTo>
                    <a:pt x="1440077" y="2366411"/>
                    <a:pt x="861271" y="2373241"/>
                    <a:pt x="429827" y="2123007"/>
                  </a:cubicBezTo>
                  <a:cubicBezTo>
                    <a:pt x="-96062" y="1746153"/>
                    <a:pt x="-122320" y="1214610"/>
                    <a:pt x="91827" y="691711"/>
                  </a:cubicBezTo>
                  <a:cubicBezTo>
                    <a:pt x="289167" y="197068"/>
                    <a:pt x="974718" y="-141753"/>
                    <a:pt x="1454782" y="96126"/>
                  </a:cubicBezTo>
                  <a:cubicBezTo>
                    <a:pt x="1987108" y="273338"/>
                    <a:pt x="2181334" y="923500"/>
                    <a:pt x="2055102" y="1446073"/>
                  </a:cubicBezTo>
                  <a:cubicBezTo>
                    <a:pt x="2081451" y="1568954"/>
                    <a:pt x="2091336" y="1648701"/>
                    <a:pt x="2106542" y="1718325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51100"/>
                        <a:gd name="adj2" fmla="val 2322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-138032" y="2719265"/>
              <a:ext cx="2086706" cy="186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thân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thuộc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0CCAC6-AF28-C92B-FD74-BE997E5CD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105769"/>
            <a:ext cx="9334500" cy="102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664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</TotalTime>
  <Words>145</Words>
  <Application>Microsoft Office PowerPoint</Application>
  <PresentationFormat>Widescreen</PresentationFormat>
  <Paragraphs>35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iCiel Crocante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17</cp:revision>
  <dcterms:created xsi:type="dcterms:W3CDTF">2023-07-10T08:37:02Z</dcterms:created>
  <dcterms:modified xsi:type="dcterms:W3CDTF">2024-09-19T05:39:03Z</dcterms:modified>
  <cp:category>9Slide.vn</cp:category>
</cp:coreProperties>
</file>