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11663" r:id="rId2"/>
    <p:sldId id="359" r:id="rId3"/>
    <p:sldId id="1557" r:id="rId4"/>
    <p:sldId id="11645" r:id="rId5"/>
    <p:sldId id="11685" r:id="rId6"/>
    <p:sldId id="11691" r:id="rId7"/>
    <p:sldId id="11692" r:id="rId8"/>
    <p:sldId id="11695" r:id="rId9"/>
    <p:sldId id="11693" r:id="rId10"/>
    <p:sldId id="11694" r:id="rId11"/>
    <p:sldId id="26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248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94BC36-2ADF-4205-8D38-4EB050929648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834D66-C3D3-4463-9109-4A4326F3B8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811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DE3999-0B06-4285-8E81-C229C1203A1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85832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6955A8-62FB-E247-BFB6-6D96B50CB5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36013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DE3999-0B06-4285-8E81-C229C1203A1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04468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C48855-1E47-4F0A-A554-EB74F3436FC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34272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C48855-1E47-4F0A-A554-EB74F3436FC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7318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C48855-1E47-4F0A-A554-EB74F3436FC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88792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DE3999-0B06-4285-8E81-C229C1203A1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590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DD260F2-E245-4184-87A1-5414D144AD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D3BF323F-3E27-4A24-AC17-2B2752B40F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2F118BE-FD66-4F23-983E-3DC9C46977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C65C8-3E0C-4C1D-A014-E73D086A79A6}" type="datetimeFigureOut">
              <a:rPr lang="zh-CN" altLang="en-US" smtClean="0"/>
              <a:t>2024/9/18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92536D4-8338-4D32-9DC9-1862B03500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35F5966-7864-4375-9F76-2CB50E55A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824B1-9D3C-4033-993A-BEB9EEFBA0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4152871"/>
      </p:ext>
    </p:extLst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F945764-EDB7-49D5-846C-07C02C9C67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E92D672-F5B8-47F0-9E1F-9533B3570F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A611C11-3D3B-4D18-ACC6-B6797EC39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C65C8-3E0C-4C1D-A014-E73D086A79A6}" type="datetimeFigureOut">
              <a:rPr lang="zh-CN" altLang="en-US" smtClean="0"/>
              <a:t>2024/9/18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3669D7B-251B-4B96-B62A-F01D773D1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F12AB21-8247-4246-9E11-0FEC7B619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824B1-9D3C-4033-993A-BEB9EEFBA0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021441"/>
      </p:ext>
    </p:extLst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D796B2F7-757A-464D-B4E3-1E5E407113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652DBF0-2EF1-4C3F-AD67-67C7454B1C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DA3BACB-24F7-404B-953A-BC28A9C7E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C65C8-3E0C-4C1D-A014-E73D086A79A6}" type="datetimeFigureOut">
              <a:rPr lang="zh-CN" altLang="en-US" smtClean="0"/>
              <a:t>2024/9/18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992715E-3968-4C81-8894-C36C9252CD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F3F188D-23A3-4E75-9FE3-5E76F3A7F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824B1-9D3C-4033-993A-BEB9EEFBA0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3055502"/>
      </p:ext>
    </p:extLst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76E7A0D-1192-4160-9162-C96039B48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5C094F9-03A7-419F-B305-961304451E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42EB2C1-BF14-4AE1-A3C1-7B11F7FA2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C65C8-3E0C-4C1D-A014-E73D086A79A6}" type="datetimeFigureOut">
              <a:rPr lang="zh-CN" altLang="en-US" smtClean="0"/>
              <a:t>2024/9/18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8407097-E989-495C-92C6-E6D3D1FE1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6F1222D-9951-44BF-9167-90AD866D3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824B1-9D3C-4033-993A-BEB9EEFBA0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7980099"/>
      </p:ext>
    </p:extLst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EB9233B-E7C0-482D-8B46-60E5F8DC1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77D46F-00C2-49BA-A3EE-309BB399C3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0E1FD57-9D1D-47AD-AF06-97D86132D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C65C8-3E0C-4C1D-A014-E73D086A79A6}" type="datetimeFigureOut">
              <a:rPr lang="zh-CN" altLang="en-US" smtClean="0"/>
              <a:t>2024/9/18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1110A43-8F08-44E8-A32B-313308B30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D1970E8-83BC-4179-971D-DCC8DA0BB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824B1-9D3C-4033-993A-BEB9EEFBA0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6666915"/>
      </p:ext>
    </p:extLst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D415FBE-E7E2-4CFA-9E36-34EA726F7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3EDF04F-5AF5-468D-A815-B309C01538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ACA9F72-A1BD-4EDA-9CC1-B55F12DE94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C29C151-4515-4036-8D64-4E8E1B354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C65C8-3E0C-4C1D-A014-E73D086A79A6}" type="datetimeFigureOut">
              <a:rPr lang="zh-CN" altLang="en-US" smtClean="0"/>
              <a:t>2024/9/18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4BB340C-2A84-492D-B548-83D6D128B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247A35D-E8B4-4A84-8164-ADE11D193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824B1-9D3C-4033-993A-BEB9EEFBA0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5923702"/>
      </p:ext>
    </p:extLst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DD2612F-F499-4783-B40B-AEC0C9F5B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B6F4F96-60AD-4104-8CAF-075DC87B73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DF8798E-D195-421C-8601-00AE43851A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CFD3C59B-1C8D-4FD8-BD8F-0E01420F14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EE46B4A-F454-4846-89DC-926FE4BA10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7D6E40F-4131-4AB7-A9F4-A16A072BD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C65C8-3E0C-4C1D-A014-E73D086A79A6}" type="datetimeFigureOut">
              <a:rPr lang="zh-CN" altLang="en-US" smtClean="0"/>
              <a:t>2024/9/18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AE869A25-E351-4F55-BA42-9942FBB8E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8A1497E-5762-4D6E-B34D-6CA71C992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824B1-9D3C-4033-993A-BEB9EEFBA0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0997368"/>
      </p:ext>
    </p:extLst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2C2D898-80B1-4D85-993E-79E7D8EE6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2DBF2DFC-A9F9-4F65-8E94-301900517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C65C8-3E0C-4C1D-A014-E73D086A79A6}" type="datetimeFigureOut">
              <a:rPr lang="zh-CN" altLang="en-US" smtClean="0"/>
              <a:t>2024/9/18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9C1D2F1-73E0-43B6-BD11-8BE65A098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B2C9208-3286-40B5-B793-8FE8BDCE9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824B1-9D3C-4033-993A-BEB9EEFBA0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801222"/>
      </p:ext>
    </p:extLst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B7C44992-3310-4811-9E6C-9DCE5822E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C65C8-3E0C-4C1D-A014-E73D086A79A6}" type="datetimeFigureOut">
              <a:rPr lang="zh-CN" altLang="en-US" smtClean="0"/>
              <a:t>2024/9/18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BC08282-2E72-41EA-86C6-D7C13E263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CF898A0-B9CF-4A07-9975-530FACEB7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824B1-9D3C-4033-993A-BEB9EEFBA0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1576448"/>
      </p:ext>
    </p:extLst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8A881D4-3BA8-4CB8-B58F-A9FD8E0BB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8A14647-6230-4216-B2B7-E1CDB5294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9C64E97-2AD8-4463-BFAF-D897BB7418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931DB27-DEF4-4420-B971-6149B23221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C65C8-3E0C-4C1D-A014-E73D086A79A6}" type="datetimeFigureOut">
              <a:rPr lang="zh-CN" altLang="en-US" smtClean="0"/>
              <a:t>2024/9/18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3F251E0-C888-44BE-8278-6AB571B77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AB773C0-B8EC-4592-8BB9-0E3D8E911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824B1-9D3C-4033-993A-BEB9EEFBA0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8903209"/>
      </p:ext>
    </p:extLst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D446F83-0201-4389-89E0-CD7FA1609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EDF73296-1255-4E26-99C4-459C931ADE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25AF334-EAC1-460B-BC19-73C38876CD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9325618-6300-4D91-9540-03CA2BD643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C65C8-3E0C-4C1D-A014-E73D086A79A6}" type="datetimeFigureOut">
              <a:rPr lang="zh-CN" altLang="en-US" smtClean="0"/>
              <a:t>2024/9/18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F087777-1AFF-4A02-A0A9-48F251ABF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6187786-ED69-4704-97D6-6E04E6E38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824B1-9D3C-4033-993A-BEB9EEFBA0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3564043"/>
      </p:ext>
    </p:extLst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372F6EFD-89C6-4126-BFE6-F4EDE679EE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4F1D659-9103-451A-AB0F-D7C5F60610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BF1971B-B319-4E7D-B2A4-0D351B0D1D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6C65C8-3E0C-4C1D-A014-E73D086A79A6}" type="datetimeFigureOut">
              <a:rPr lang="zh-CN" altLang="en-US" smtClean="0"/>
              <a:t>2024/9/18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B62175F-E573-4B35-AFE4-DC585656E0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423FC6-2B61-4A58-BC6F-0B129CCF64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2824B1-9D3C-4033-993A-BEB9EEFBA0AC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0617381-CC6E-40D0-9ABA-71EBBA2AB52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830" y="-26373486"/>
            <a:ext cx="5351206" cy="5351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46F756E-F578-47F4-925D-11A482603E5D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1" y="20768914"/>
            <a:ext cx="5351206" cy="5351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 descr="Shape&#10;&#10;Description automatically generated with medium confidence">
            <a:extLst>
              <a:ext uri="{FF2B5EF4-FFF2-40B4-BE49-F238E27FC236}">
                <a16:creationId xmlns:a16="http://schemas.microsoft.com/office/drawing/2014/main" id="{D6430B4F-BCE9-410F-BB3F-63D2B4BA535D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3550" y="365125"/>
            <a:ext cx="1571327" cy="1571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350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randomBar dir="vert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7.xml"/><Relationship Id="rId6" Type="http://schemas.openxmlformats.org/officeDocument/2006/relationships/image" Target="../media/image37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0.png"/><Relationship Id="rId9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10.png"/><Relationship Id="rId9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svg"/><Relationship Id="rId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35.png"/><Relationship Id="rId5" Type="http://schemas.openxmlformats.org/officeDocument/2006/relationships/image" Target="../media/image28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acebook.com/huongthaoGAD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3E4E9DF8-2365-4D9F-BD47-FA319F1F860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760"/>
          <a:stretch/>
        </p:blipFill>
        <p:spPr>
          <a:xfrm>
            <a:off x="0" y="0"/>
            <a:ext cx="12192000" cy="855206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BB2FECA2-679D-42A7-B472-5073D8EE1353}"/>
              </a:ext>
            </a:extLst>
          </p:cNvPr>
          <p:cNvSpPr/>
          <p:nvPr/>
        </p:nvSpPr>
        <p:spPr>
          <a:xfrm>
            <a:off x="0" y="4601597"/>
            <a:ext cx="12192000" cy="2256403"/>
          </a:xfrm>
          <a:prstGeom prst="rect">
            <a:avLst/>
          </a:prstGeom>
          <a:solidFill>
            <a:srgbClr val="F0C6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97227D39-2EA5-4D85-9E52-ECDD8A54192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355" b="10405"/>
          <a:stretch/>
        </p:blipFill>
        <p:spPr>
          <a:xfrm>
            <a:off x="-61509" y="3330010"/>
            <a:ext cx="12192000" cy="142107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947001D-6DB4-4E1D-A3AF-3D2534531FDB}"/>
              </a:ext>
            </a:extLst>
          </p:cNvPr>
          <p:cNvSpPr txBox="1"/>
          <p:nvPr/>
        </p:nvSpPr>
        <p:spPr>
          <a:xfrm>
            <a:off x="2828925" y="358952"/>
            <a:ext cx="6056982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bliqueTopRight"/>
              <a:lightRig rig="threePt" dir="t"/>
            </a:scene3d>
            <a:sp3d extrusionH="889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UBND QUẬN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LONG BIÊN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aseline="0" dirty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3200" dirty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TIỂU HỌC ÁI </a:t>
            </a:r>
            <a:r>
              <a:rPr lang="en-US" sz="320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 A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CC00CC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图片 8">
            <a:extLst>
              <a:ext uri="{FF2B5EF4-FFF2-40B4-BE49-F238E27FC236}">
                <a16:creationId xmlns:a16="http://schemas.microsoft.com/office/drawing/2014/main" id="{0B60F803-EF05-4D08-9B6D-1637F013CAC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32" t="19879" r="25806" b="22217"/>
          <a:stretch/>
        </p:blipFill>
        <p:spPr>
          <a:xfrm>
            <a:off x="10367171" y="4496764"/>
            <a:ext cx="1713438" cy="219687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CD68495-6BCC-43A1-9B8D-DEFFEA68E9C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12013" y="1656993"/>
            <a:ext cx="4644956" cy="198760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C60D2EA-C9DE-4922-ADBB-049E63EC44D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86784" y="4904175"/>
            <a:ext cx="2822693" cy="83522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838AE23-E25C-446B-9713-440B08AB0C2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23154" y="3316858"/>
            <a:ext cx="10492125" cy="177409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E7CFB0A-2138-4CC8-8FEC-E6523FF9CCE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87" y="258961"/>
            <a:ext cx="1045013" cy="1045013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520254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F1B55E6-2BF0-424C-AE39-A41E73A1EF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0941533C-55F3-4A93-BF5D-0F3FB8A1622D}"/>
              </a:ext>
            </a:extLst>
          </p:cNvPr>
          <p:cNvGrpSpPr/>
          <p:nvPr/>
        </p:nvGrpSpPr>
        <p:grpSpPr>
          <a:xfrm>
            <a:off x="4327267" y="0"/>
            <a:ext cx="7864733" cy="5303520"/>
            <a:chOff x="4430506" y="0"/>
            <a:chExt cx="7864733" cy="5303520"/>
          </a:xfrm>
        </p:grpSpPr>
        <p:pic>
          <p:nvPicPr>
            <p:cNvPr id="11" name="Picture 10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6EB6C988-0407-4B0F-96A4-18D5594FFB6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30506" y="0"/>
              <a:ext cx="7864733" cy="5303520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628D9DD-FD30-46F2-BCFB-79B71CF6A3DA}"/>
                </a:ext>
              </a:extLst>
            </p:cNvPr>
            <p:cNvSpPr txBox="1"/>
            <p:nvPr/>
          </p:nvSpPr>
          <p:spPr>
            <a:xfrm>
              <a:off x="5701208" y="1982449"/>
              <a:ext cx="5472184" cy="16312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F767C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Pattaya" panose="00000500000000000000" pitchFamily="2" charset="-34"/>
                </a:rPr>
                <a:t>Cảm</a:t>
              </a:r>
              <a:r>
                <a:rPr kumimoji="0" lang="en-US" sz="5000" b="0" i="0" u="none" strike="noStrike" kern="1200" cap="none" spc="0" normalizeH="0" baseline="0" noProof="0" dirty="0">
                  <a:ln>
                    <a:noFill/>
                  </a:ln>
                  <a:solidFill>
                    <a:srgbClr val="1F767C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Pattaya" panose="00000500000000000000" pitchFamily="2" charset="-34"/>
                </a:rPr>
                <a:t> </a:t>
              </a:r>
              <a:r>
                <a:rPr kumimoji="0" lang="en-US" sz="5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F767C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Pattaya" panose="00000500000000000000" pitchFamily="2" charset="-34"/>
                </a:rPr>
                <a:t>ơn</a:t>
              </a:r>
              <a:r>
                <a:rPr kumimoji="0" lang="en-US" sz="5000" b="0" i="0" u="none" strike="noStrike" kern="1200" cap="none" spc="0" normalizeH="0" baseline="0" noProof="0" dirty="0">
                  <a:ln>
                    <a:noFill/>
                  </a:ln>
                  <a:solidFill>
                    <a:srgbClr val="1F767C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Pattaya" panose="00000500000000000000" pitchFamily="2" charset="-34"/>
                </a:rPr>
                <a:t> </a:t>
              </a:r>
              <a:r>
                <a:rPr kumimoji="0" lang="en-US" sz="5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F767C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Pattaya" panose="00000500000000000000" pitchFamily="2" charset="-34"/>
                </a:rPr>
                <a:t>các</a:t>
              </a:r>
              <a:r>
                <a:rPr kumimoji="0" lang="en-US" sz="5000" b="0" i="0" u="none" strike="noStrike" kern="1200" cap="none" spc="0" normalizeH="0" baseline="0" noProof="0" dirty="0">
                  <a:ln>
                    <a:noFill/>
                  </a:ln>
                  <a:solidFill>
                    <a:srgbClr val="1F767C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Pattaya" panose="00000500000000000000" pitchFamily="2" charset="-34"/>
                </a:rPr>
                <a:t> </a:t>
              </a:r>
              <a:r>
                <a:rPr kumimoji="0" lang="en-US" sz="5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F767C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Pattaya" panose="00000500000000000000" pitchFamily="2" charset="-34"/>
                </a:rPr>
                <a:t>bạn</a:t>
              </a:r>
              <a:r>
                <a:rPr kumimoji="0" lang="en-US" sz="5000" b="0" i="0" u="none" strike="noStrike" kern="1200" cap="none" spc="0" normalizeH="0" baseline="0" noProof="0" dirty="0">
                  <a:ln>
                    <a:noFill/>
                  </a:ln>
                  <a:solidFill>
                    <a:srgbClr val="1F767C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Pattaya" panose="00000500000000000000" pitchFamily="2" charset="-34"/>
                </a:rPr>
                <a:t> </a:t>
              </a:r>
              <a:r>
                <a:rPr kumimoji="0" lang="en-US" sz="5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F767C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Pattaya" panose="00000500000000000000" pitchFamily="2" charset="-34"/>
                </a:rPr>
                <a:t>rất</a:t>
              </a:r>
              <a:r>
                <a:rPr kumimoji="0" lang="en-US" sz="5000" b="0" i="0" u="none" strike="noStrike" kern="1200" cap="none" spc="0" normalizeH="0" baseline="0" noProof="0" dirty="0">
                  <a:ln>
                    <a:noFill/>
                  </a:ln>
                  <a:solidFill>
                    <a:srgbClr val="1F767C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Pattaya" panose="00000500000000000000" pitchFamily="2" charset="-34"/>
                </a:rPr>
                <a:t> </a:t>
              </a:r>
              <a:r>
                <a:rPr kumimoji="0" lang="en-US" sz="5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F767C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Pattaya" panose="00000500000000000000" pitchFamily="2" charset="-34"/>
                </a:rPr>
                <a:t>nhiều</a:t>
              </a:r>
              <a:r>
                <a:rPr kumimoji="0" lang="en-US" sz="5000" b="0" i="0" u="none" strike="noStrike" kern="1200" cap="none" spc="0" normalizeH="0" baseline="0" noProof="0" dirty="0">
                  <a:ln>
                    <a:noFill/>
                  </a:ln>
                  <a:solidFill>
                    <a:srgbClr val="1F767C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Pattaya" panose="00000500000000000000" pitchFamily="2" charset="-34"/>
                </a:rPr>
                <a:t> 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462441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3E4E9DF8-2365-4D9F-BD47-FA319F1F860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760"/>
          <a:stretch/>
        </p:blipFill>
        <p:spPr>
          <a:xfrm>
            <a:off x="0" y="0"/>
            <a:ext cx="12192000" cy="855206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BB2FECA2-679D-42A7-B472-5073D8EE1353}"/>
              </a:ext>
            </a:extLst>
          </p:cNvPr>
          <p:cNvSpPr/>
          <p:nvPr/>
        </p:nvSpPr>
        <p:spPr>
          <a:xfrm>
            <a:off x="0" y="4601597"/>
            <a:ext cx="12192000" cy="2256403"/>
          </a:xfrm>
          <a:prstGeom prst="rect">
            <a:avLst/>
          </a:prstGeom>
          <a:solidFill>
            <a:srgbClr val="F0C6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97227D39-2EA5-4D85-9E52-ECDD8A54192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355" b="10405"/>
          <a:stretch/>
        </p:blipFill>
        <p:spPr>
          <a:xfrm>
            <a:off x="0" y="4173994"/>
            <a:ext cx="12192000" cy="855206"/>
          </a:xfrm>
          <a:prstGeom prst="rect">
            <a:avLst/>
          </a:prstGeom>
        </p:spPr>
      </p:pic>
      <p:pic>
        <p:nvPicPr>
          <p:cNvPr id="7" name="图片 6" descr="图片包含 物体&#10;&#10;已生成高可信度的说明">
            <a:extLst>
              <a:ext uri="{FF2B5EF4-FFF2-40B4-BE49-F238E27FC236}">
                <a16:creationId xmlns:a16="http://schemas.microsoft.com/office/drawing/2014/main" id="{D9A2C0AA-DFE2-4742-AD9D-596EDE554BA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86" b="1843"/>
          <a:stretch/>
        </p:blipFill>
        <p:spPr>
          <a:xfrm>
            <a:off x="7013440" y="0"/>
            <a:ext cx="5178560" cy="686912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20F7D05C-649B-46CE-9898-E4C0ABC26BA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32" t="19879" r="25806" b="22217"/>
          <a:stretch/>
        </p:blipFill>
        <p:spPr>
          <a:xfrm>
            <a:off x="7624696" y="1005840"/>
            <a:ext cx="4564361" cy="5852160"/>
          </a:xfrm>
          <a:prstGeom prst="rect">
            <a:avLst/>
          </a:prstGeom>
        </p:spPr>
      </p:pic>
      <p:pic>
        <p:nvPicPr>
          <p:cNvPr id="13" name="图片 12" descr="图片包含 物体&#10;&#10;已生成高可信度的说明">
            <a:extLst>
              <a:ext uri="{FF2B5EF4-FFF2-40B4-BE49-F238E27FC236}">
                <a16:creationId xmlns:a16="http://schemas.microsoft.com/office/drawing/2014/main" id="{C64A539A-0F86-4EFD-91DE-9639B81B254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538" b="14222"/>
          <a:stretch/>
        </p:blipFill>
        <p:spPr>
          <a:xfrm>
            <a:off x="2943" y="-11127"/>
            <a:ext cx="5522785" cy="686912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EEE2EA3-8D83-4E4A-8672-645E86D4213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84940" y="1670013"/>
            <a:ext cx="6803726" cy="335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2682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Picture 96" descr="A picture containing calendar&#10;&#10;Description automatically generated">
            <a:extLst>
              <a:ext uri="{FF2B5EF4-FFF2-40B4-BE49-F238E27FC236}">
                <a16:creationId xmlns:a16="http://schemas.microsoft.com/office/drawing/2014/main" id="{2CFD9C02-EDD0-4D39-8AC2-5604E4F38D4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1383" y="3231959"/>
            <a:ext cx="1280160" cy="128016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0C9412C5-4AFE-4D7E-81CE-C81917FA0B2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09"/>
          <a:stretch/>
        </p:blipFill>
        <p:spPr>
          <a:xfrm>
            <a:off x="7997353" y="4628991"/>
            <a:ext cx="1634651" cy="2415381"/>
          </a:xfrm>
          <a:prstGeom prst="rect">
            <a:avLst/>
          </a:prstGeom>
        </p:spPr>
      </p:pic>
      <p:pic>
        <p:nvPicPr>
          <p:cNvPr id="77" name="Picture 76" descr="A picture containing text, room, gambling house&#10;&#10;Description automatically generated">
            <a:extLst>
              <a:ext uri="{FF2B5EF4-FFF2-40B4-BE49-F238E27FC236}">
                <a16:creationId xmlns:a16="http://schemas.microsoft.com/office/drawing/2014/main" id="{74D82E4F-E280-4F30-A3DF-2952FB9C7BF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287" y="3177177"/>
            <a:ext cx="1440665" cy="1554480"/>
          </a:xfrm>
          <a:prstGeom prst="rect">
            <a:avLst/>
          </a:prstGeom>
        </p:spPr>
      </p:pic>
      <p:pic>
        <p:nvPicPr>
          <p:cNvPr id="87" name="Picture 86" descr="A blue and white shirt with a cartoon character on it&#10;&#10;Description automatically generated with low confidence">
            <a:extLst>
              <a:ext uri="{FF2B5EF4-FFF2-40B4-BE49-F238E27FC236}">
                <a16:creationId xmlns:a16="http://schemas.microsoft.com/office/drawing/2014/main" id="{E2F55443-1A02-4761-A6BA-58D12E13DCC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3897" y="3262951"/>
            <a:ext cx="480773" cy="1188720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D2178D3E-79F5-4DC2-859E-88AFB406391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4729" y="3125791"/>
            <a:ext cx="1355919" cy="1463040"/>
          </a:xfrm>
          <a:prstGeom prst="rect">
            <a:avLst/>
          </a:prstGeom>
        </p:spPr>
      </p:pic>
      <p:pic>
        <p:nvPicPr>
          <p:cNvPr id="121" name="Picture 2" descr="Strawberries Fruit Food Clipart - Strawberry - Png Download - Full Size  Clipart (#5248538) - PinClipart">
            <a:extLst>
              <a:ext uri="{FF2B5EF4-FFF2-40B4-BE49-F238E27FC236}">
                <a16:creationId xmlns:a16="http://schemas.microsoft.com/office/drawing/2014/main" id="{002792C7-AE39-4B64-BEA5-78D6630D77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709" y="3506279"/>
            <a:ext cx="1042689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62993E6F-A9E0-4837-B5EC-F60A01F1B1FA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98" t="9076" r="10020" b="7873"/>
          <a:stretch/>
        </p:blipFill>
        <p:spPr>
          <a:xfrm>
            <a:off x="6103426" y="4731657"/>
            <a:ext cx="2058063" cy="212634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D960F1F-334E-4231-9C3E-503B9CCC3D70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2004" y="2957639"/>
            <a:ext cx="1828800" cy="18288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7288DC4B-99D5-4A52-84C5-A69F991F1FF2}"/>
              </a:ext>
            </a:extLst>
          </p:cNvPr>
          <p:cNvGrpSpPr/>
          <p:nvPr/>
        </p:nvGrpSpPr>
        <p:grpSpPr>
          <a:xfrm>
            <a:off x="0" y="0"/>
            <a:ext cx="2141539" cy="2357657"/>
            <a:chOff x="0" y="0"/>
            <a:chExt cx="2141539" cy="2357657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69E06A42-21CE-448F-8C77-60E5778BA631}"/>
                </a:ext>
              </a:extLst>
            </p:cNvPr>
            <p:cNvGrpSpPr/>
            <p:nvPr/>
          </p:nvGrpSpPr>
          <p:grpSpPr>
            <a:xfrm>
              <a:off x="0" y="0"/>
              <a:ext cx="2141539" cy="2357657"/>
              <a:chOff x="182560" y="163181"/>
              <a:chExt cx="2141539" cy="2357657"/>
            </a:xfrm>
          </p:grpSpPr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1A25AF02-EFBC-47A5-B446-6164B4C7573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2560" y="163181"/>
                <a:ext cx="2141539" cy="2357657"/>
              </a:xfrm>
              <a:prstGeom prst="rect">
                <a:avLst/>
              </a:prstGeom>
            </p:spPr>
          </p:pic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3AD6DE8-58D7-4663-ADFF-D83494A29D0B}"/>
                  </a:ext>
                </a:extLst>
              </p:cNvPr>
              <p:cNvSpPr txBox="1"/>
              <p:nvPr/>
            </p:nvSpPr>
            <p:spPr>
              <a:xfrm>
                <a:off x="1314450" y="381000"/>
                <a:ext cx="74295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rPr>
                  <a:t>&gt;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311A55F-68C2-4486-8F70-F37A52265F5A}"/>
                  </a:ext>
                </a:extLst>
              </p:cNvPr>
              <p:cNvSpPr txBox="1"/>
              <p:nvPr/>
            </p:nvSpPr>
            <p:spPr>
              <a:xfrm>
                <a:off x="1291429" y="1092750"/>
                <a:ext cx="74295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rPr>
                  <a:t>=</a:t>
                </a:r>
              </a:p>
            </p:txBody>
          </p:sp>
        </p:grp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099D484-8D18-45BB-BBAC-CE452F9FDE60}"/>
                </a:ext>
              </a:extLst>
            </p:cNvPr>
            <p:cNvSpPr/>
            <p:nvPr/>
          </p:nvSpPr>
          <p:spPr>
            <a:xfrm>
              <a:off x="0" y="0"/>
              <a:ext cx="685800" cy="6559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6C1A070E-8A09-4772-8DB9-3932DEACD893}"/>
              </a:ext>
            </a:extLst>
          </p:cNvPr>
          <p:cNvSpPr txBox="1"/>
          <p:nvPr/>
        </p:nvSpPr>
        <p:spPr>
          <a:xfrm>
            <a:off x="2197329" y="864150"/>
            <a:ext cx="4114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a. 505       550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  399       401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  100       90 + 9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BD266BD-8F78-4256-90F6-B1DAD206098A}"/>
              </a:ext>
            </a:extLst>
          </p:cNvPr>
          <p:cNvSpPr/>
          <p:nvPr/>
        </p:nvSpPr>
        <p:spPr>
          <a:xfrm>
            <a:off x="3663695" y="864150"/>
            <a:ext cx="685800" cy="46253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D44F00D3-9B47-4971-8563-9DA552AE4E41}"/>
              </a:ext>
            </a:extLst>
          </p:cNvPr>
          <p:cNvSpPr/>
          <p:nvPr/>
        </p:nvSpPr>
        <p:spPr>
          <a:xfrm>
            <a:off x="3663695" y="1450531"/>
            <a:ext cx="685800" cy="50404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901FCD56-1B35-4C26-A0ED-41273B3873D2}"/>
              </a:ext>
            </a:extLst>
          </p:cNvPr>
          <p:cNvSpPr/>
          <p:nvPr/>
        </p:nvSpPr>
        <p:spPr>
          <a:xfrm>
            <a:off x="3663695" y="2074490"/>
            <a:ext cx="685800" cy="49245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5549286-7549-4E02-BA98-45E327E4590C}"/>
              </a:ext>
            </a:extLst>
          </p:cNvPr>
          <p:cNvSpPr txBox="1"/>
          <p:nvPr/>
        </p:nvSpPr>
        <p:spPr>
          <a:xfrm>
            <a:off x="6352222" y="812615"/>
            <a:ext cx="567646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b. 400 + 70 + 5       475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  738       700 + 30 + 7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  50 + 1       50 - 1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6EB75BB3-657D-480E-A36C-523478B4D1A2}"/>
              </a:ext>
            </a:extLst>
          </p:cNvPr>
          <p:cNvSpPr/>
          <p:nvPr/>
        </p:nvSpPr>
        <p:spPr>
          <a:xfrm>
            <a:off x="9624404" y="886078"/>
            <a:ext cx="685800" cy="46253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B806350E-9D6C-4729-B889-408F7FBC9672}"/>
              </a:ext>
            </a:extLst>
          </p:cNvPr>
          <p:cNvSpPr/>
          <p:nvPr/>
        </p:nvSpPr>
        <p:spPr>
          <a:xfrm>
            <a:off x="7818589" y="1398996"/>
            <a:ext cx="685800" cy="50404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131FF1B9-661B-466F-B299-0B95EA24C234}"/>
              </a:ext>
            </a:extLst>
          </p:cNvPr>
          <p:cNvSpPr/>
          <p:nvPr/>
        </p:nvSpPr>
        <p:spPr>
          <a:xfrm>
            <a:off x="8324376" y="1954572"/>
            <a:ext cx="685800" cy="49245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CAB31CA9-1BF9-4434-B1F5-EFE80A1F9EC0}"/>
              </a:ext>
            </a:extLst>
          </p:cNvPr>
          <p:cNvSpPr/>
          <p:nvPr/>
        </p:nvSpPr>
        <p:spPr>
          <a:xfrm>
            <a:off x="3663695" y="864149"/>
            <a:ext cx="685800" cy="46253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C7ED4260-9E8B-44F0-A455-1CEAC7E6B593}"/>
              </a:ext>
            </a:extLst>
          </p:cNvPr>
          <p:cNvSpPr/>
          <p:nvPr/>
        </p:nvSpPr>
        <p:spPr>
          <a:xfrm>
            <a:off x="3663695" y="1446600"/>
            <a:ext cx="685800" cy="50404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437F379C-8B9F-4B23-B0F4-CBC9C5FA92D2}"/>
              </a:ext>
            </a:extLst>
          </p:cNvPr>
          <p:cNvSpPr/>
          <p:nvPr/>
        </p:nvSpPr>
        <p:spPr>
          <a:xfrm>
            <a:off x="3663695" y="2091557"/>
            <a:ext cx="685800" cy="50404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endParaRPr lang="en-US" sz="3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ight Brace 39">
            <a:extLst>
              <a:ext uri="{FF2B5EF4-FFF2-40B4-BE49-F238E27FC236}">
                <a16:creationId xmlns:a16="http://schemas.microsoft.com/office/drawing/2014/main" id="{D1EDB5FA-16DC-4E23-9468-D2A80CD598D4}"/>
              </a:ext>
            </a:extLst>
          </p:cNvPr>
          <p:cNvSpPr/>
          <p:nvPr/>
        </p:nvSpPr>
        <p:spPr>
          <a:xfrm rot="5400000">
            <a:off x="5015289" y="2237476"/>
            <a:ext cx="253028" cy="762001"/>
          </a:xfrm>
          <a:prstGeom prst="rightBrace">
            <a:avLst>
              <a:gd name="adj1" fmla="val 40759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9ABB20D-A777-450F-9693-B2D5139F247E}"/>
              </a:ext>
            </a:extLst>
          </p:cNvPr>
          <p:cNvSpPr txBox="1"/>
          <p:nvPr/>
        </p:nvSpPr>
        <p:spPr>
          <a:xfrm>
            <a:off x="4835830" y="2749953"/>
            <a:ext cx="1809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99</a:t>
            </a:r>
          </a:p>
        </p:txBody>
      </p:sp>
      <p:sp>
        <p:nvSpPr>
          <p:cNvPr id="43" name="Right Brace 42">
            <a:extLst>
              <a:ext uri="{FF2B5EF4-FFF2-40B4-BE49-F238E27FC236}">
                <a16:creationId xmlns:a16="http://schemas.microsoft.com/office/drawing/2014/main" id="{03A82BE7-69E2-489E-B262-6BAFE8668750}"/>
              </a:ext>
            </a:extLst>
          </p:cNvPr>
          <p:cNvSpPr/>
          <p:nvPr/>
        </p:nvSpPr>
        <p:spPr>
          <a:xfrm rot="16200000">
            <a:off x="8205168" y="-178233"/>
            <a:ext cx="198999" cy="2016601"/>
          </a:xfrm>
          <a:prstGeom prst="rightBrace">
            <a:avLst>
              <a:gd name="adj1" fmla="val 40759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F30BF71-049A-4551-BFF4-F87618FDA39B}"/>
              </a:ext>
            </a:extLst>
          </p:cNvPr>
          <p:cNvSpPr txBox="1"/>
          <p:nvPr/>
        </p:nvSpPr>
        <p:spPr>
          <a:xfrm>
            <a:off x="7972433" y="379817"/>
            <a:ext cx="1809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475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7B9528CF-9124-4040-865B-B16FF69676BB}"/>
              </a:ext>
            </a:extLst>
          </p:cNvPr>
          <p:cNvSpPr/>
          <p:nvPr/>
        </p:nvSpPr>
        <p:spPr>
          <a:xfrm>
            <a:off x="9624404" y="889166"/>
            <a:ext cx="685800" cy="50404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46" name="Right Brace 45">
            <a:extLst>
              <a:ext uri="{FF2B5EF4-FFF2-40B4-BE49-F238E27FC236}">
                <a16:creationId xmlns:a16="http://schemas.microsoft.com/office/drawing/2014/main" id="{93B752B6-B5BF-4907-AFCB-2DD486AF7316}"/>
              </a:ext>
            </a:extLst>
          </p:cNvPr>
          <p:cNvSpPr/>
          <p:nvPr/>
        </p:nvSpPr>
        <p:spPr>
          <a:xfrm rot="5400000">
            <a:off x="9771359" y="850016"/>
            <a:ext cx="279828" cy="2203258"/>
          </a:xfrm>
          <a:prstGeom prst="rightBrace">
            <a:avLst>
              <a:gd name="adj1" fmla="val 40759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1BC7B3E-283B-49E5-A9D1-B7A618C5381B}"/>
              </a:ext>
            </a:extLst>
          </p:cNvPr>
          <p:cNvSpPr txBox="1"/>
          <p:nvPr/>
        </p:nvSpPr>
        <p:spPr>
          <a:xfrm>
            <a:off x="11302819" y="1488976"/>
            <a:ext cx="1809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737</a:t>
            </a: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17B27360-6B87-4493-B484-5DDC26B45900}"/>
              </a:ext>
            </a:extLst>
          </p:cNvPr>
          <p:cNvSpPr/>
          <p:nvPr/>
        </p:nvSpPr>
        <p:spPr>
          <a:xfrm>
            <a:off x="7826067" y="1388068"/>
            <a:ext cx="685800" cy="50404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</a:p>
        </p:txBody>
      </p:sp>
      <p:sp>
        <p:nvSpPr>
          <p:cNvPr id="51" name="Right Brace 50">
            <a:extLst>
              <a:ext uri="{FF2B5EF4-FFF2-40B4-BE49-F238E27FC236}">
                <a16:creationId xmlns:a16="http://schemas.microsoft.com/office/drawing/2014/main" id="{8C87398D-CF08-4165-BF86-017FC2029B7E}"/>
              </a:ext>
            </a:extLst>
          </p:cNvPr>
          <p:cNvSpPr/>
          <p:nvPr/>
        </p:nvSpPr>
        <p:spPr>
          <a:xfrm rot="5400000">
            <a:off x="7499786" y="2168689"/>
            <a:ext cx="253028" cy="762001"/>
          </a:xfrm>
          <a:prstGeom prst="rightBrace">
            <a:avLst>
              <a:gd name="adj1" fmla="val 40759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CEADC0CC-CFFE-46B1-B3A7-BF5DB80A7025}"/>
              </a:ext>
            </a:extLst>
          </p:cNvPr>
          <p:cNvSpPr txBox="1"/>
          <p:nvPr/>
        </p:nvSpPr>
        <p:spPr>
          <a:xfrm>
            <a:off x="7320327" y="2681166"/>
            <a:ext cx="1809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51</a:t>
            </a:r>
          </a:p>
        </p:txBody>
      </p:sp>
      <p:sp>
        <p:nvSpPr>
          <p:cNvPr id="56" name="Right Brace 55">
            <a:extLst>
              <a:ext uri="{FF2B5EF4-FFF2-40B4-BE49-F238E27FC236}">
                <a16:creationId xmlns:a16="http://schemas.microsoft.com/office/drawing/2014/main" id="{1BC3DD83-2029-4230-828C-65B745FDA8E2}"/>
              </a:ext>
            </a:extLst>
          </p:cNvPr>
          <p:cNvSpPr/>
          <p:nvPr/>
        </p:nvSpPr>
        <p:spPr>
          <a:xfrm rot="5400000">
            <a:off x="9581737" y="2176299"/>
            <a:ext cx="253028" cy="762001"/>
          </a:xfrm>
          <a:prstGeom prst="rightBrace">
            <a:avLst>
              <a:gd name="adj1" fmla="val 40759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86EDCE7D-0DB8-4600-B44D-47E520879842}"/>
              </a:ext>
            </a:extLst>
          </p:cNvPr>
          <p:cNvSpPr txBox="1"/>
          <p:nvPr/>
        </p:nvSpPr>
        <p:spPr>
          <a:xfrm>
            <a:off x="9402278" y="2688776"/>
            <a:ext cx="1809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49</a:t>
            </a: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5B4EB36C-3355-42AC-AE30-B97D5B99F3B1}"/>
              </a:ext>
            </a:extLst>
          </p:cNvPr>
          <p:cNvSpPr/>
          <p:nvPr/>
        </p:nvSpPr>
        <p:spPr>
          <a:xfrm>
            <a:off x="8332751" y="1956410"/>
            <a:ext cx="685800" cy="50404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661279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3.7037E-7 L 0.50599 0.2266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299" y="11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33333E-6 L 0.29558 0.2266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79" y="11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0 L 0.21627 0.22662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07" y="11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1.48148E-6 L 0.03945 0.25972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6" y="12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3.33333E-6 L -0.11823 0.25973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11" y="12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3.33333E-6 L -0.26653 0.35232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33" y="17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animBg="1"/>
      <p:bldP spid="40" grpId="0" animBg="1"/>
      <p:bldP spid="41" grpId="0"/>
      <p:bldP spid="43" grpId="0" animBg="1"/>
      <p:bldP spid="44" grpId="0"/>
      <p:bldP spid="45" grpId="0" animBg="1"/>
      <p:bldP spid="46" grpId="0" animBg="1"/>
      <p:bldP spid="47" grpId="0"/>
      <p:bldP spid="49" grpId="0" animBg="1"/>
      <p:bldP spid="51" grpId="0" animBg="1"/>
      <p:bldP spid="55" grpId="0"/>
      <p:bldP spid="56" grpId="0" animBg="1"/>
      <p:bldP spid="57" grpId="0"/>
      <p:bldP spid="5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>
            <a:extLst>
              <a:ext uri="{FF2B5EF4-FFF2-40B4-BE49-F238E27FC236}">
                <a16:creationId xmlns:a16="http://schemas.microsoft.com/office/drawing/2014/main" id="{3AEB7A0E-4AB2-4C0B-84AF-E078DE1E5BA3}"/>
              </a:ext>
            </a:extLst>
          </p:cNvPr>
          <p:cNvSpPr txBox="1"/>
          <p:nvPr/>
        </p:nvSpPr>
        <p:spPr>
          <a:xfrm>
            <a:off x="1165628" y="560624"/>
            <a:ext cx="10125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C5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Số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C5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srgbClr val="FF0C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a?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C56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B06D4ED1-754E-4575-AD1F-F095488392E1}"/>
              </a:ext>
            </a:extLst>
          </p:cNvPr>
          <p:cNvGrpSpPr/>
          <p:nvPr/>
        </p:nvGrpSpPr>
        <p:grpSpPr>
          <a:xfrm>
            <a:off x="151990" y="350985"/>
            <a:ext cx="1013638" cy="1188720"/>
            <a:chOff x="4174061" y="136949"/>
            <a:chExt cx="1013638" cy="1188720"/>
          </a:xfrm>
        </p:grpSpPr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41ACC12E-CE88-4F39-A9F7-3863E8C1881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86" r="31586"/>
            <a:stretch/>
          </p:blipFill>
          <p:spPr>
            <a:xfrm>
              <a:off x="4174061" y="136949"/>
              <a:ext cx="642080" cy="1188720"/>
            </a:xfrm>
            <a:prstGeom prst="rect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15162B93-C8E7-43A6-BF45-345963E41F7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617270" y="174659"/>
              <a:ext cx="570429" cy="1005840"/>
            </a:xfrm>
            <a:prstGeom prst="rect">
              <a:avLst/>
            </a:prstGeom>
          </p:spPr>
        </p:pic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8AB10FF7-8219-4DC0-9128-BB61143068E3}"/>
              </a:ext>
            </a:extLst>
          </p:cNvPr>
          <p:cNvGrpSpPr/>
          <p:nvPr/>
        </p:nvGrpSpPr>
        <p:grpSpPr>
          <a:xfrm>
            <a:off x="8414685" y="-45720"/>
            <a:ext cx="3474720" cy="3474720"/>
            <a:chOff x="8256045" y="-94987"/>
            <a:chExt cx="3474720" cy="3474720"/>
          </a:xfrm>
        </p:grpSpPr>
        <p:pic>
          <p:nvPicPr>
            <p:cNvPr id="114" name="Picture 113" descr="A picture containing text, accessory&#10;&#10;Description automatically generated">
              <a:extLst>
                <a:ext uri="{FF2B5EF4-FFF2-40B4-BE49-F238E27FC236}">
                  <a16:creationId xmlns:a16="http://schemas.microsoft.com/office/drawing/2014/main" id="{2AFC9BB8-ACFA-42E6-87E2-79B5ACFE991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56045" y="-94987"/>
              <a:ext cx="3474720" cy="3474720"/>
            </a:xfrm>
            <a:prstGeom prst="rect">
              <a:avLst/>
            </a:prstGeom>
          </p:spPr>
        </p:pic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21180086-7E47-430B-8845-F713A6347E9A}"/>
                </a:ext>
              </a:extLst>
            </p:cNvPr>
            <p:cNvSpPr txBox="1"/>
            <p:nvPr/>
          </p:nvSpPr>
          <p:spPr>
            <a:xfrm rot="21246219">
              <a:off x="8418437" y="1142309"/>
              <a:ext cx="3234956" cy="1046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1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Các</a:t>
              </a:r>
              <a:r>
                <a:rPr kumimoji="0" lang="en-US" sz="31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1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bạn</a:t>
              </a:r>
              <a:r>
                <a:rPr kumimoji="0" lang="en-US" sz="31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1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làm</a:t>
              </a:r>
              <a:r>
                <a:rPr kumimoji="0" lang="en-US" sz="31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1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bài</a:t>
              </a:r>
              <a:r>
                <a:rPr kumimoji="0" lang="en-US" sz="31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1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vào</a:t>
              </a:r>
              <a:r>
                <a:rPr kumimoji="0" lang="en-US" sz="31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1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bảng</a:t>
              </a:r>
              <a:r>
                <a:rPr kumimoji="0" lang="en-US" sz="31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con </a:t>
              </a:r>
              <a:r>
                <a:rPr kumimoji="0" lang="en-US" sz="31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nhé</a:t>
              </a:r>
              <a:r>
                <a:rPr kumimoji="0" lang="en-US" sz="31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!</a:t>
              </a:r>
            </a:p>
          </p:txBody>
        </p:sp>
      </p:grpSp>
      <p:pic>
        <p:nvPicPr>
          <p:cNvPr id="120" name="Picture 119" descr="A picture containing toy, doll, vector graphics&#10;&#10;Description automatically generated">
            <a:extLst>
              <a:ext uri="{FF2B5EF4-FFF2-40B4-BE49-F238E27FC236}">
                <a16:creationId xmlns:a16="http://schemas.microsoft.com/office/drawing/2014/main" id="{4E72B8F6-9AE2-4193-91A5-DF9592B354F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34" t="4449" r="20869" b="4477"/>
          <a:stretch/>
        </p:blipFill>
        <p:spPr>
          <a:xfrm flipH="1">
            <a:off x="9243542" y="2644859"/>
            <a:ext cx="2645863" cy="4206240"/>
          </a:xfrm>
          <a:prstGeom prst="rect">
            <a:avLst/>
          </a:prstGeom>
        </p:spPr>
      </p:pic>
      <p:grpSp>
        <p:nvGrpSpPr>
          <p:cNvPr id="50" name="Group 49">
            <a:extLst>
              <a:ext uri="{FF2B5EF4-FFF2-40B4-BE49-F238E27FC236}">
                <a16:creationId xmlns:a16="http://schemas.microsoft.com/office/drawing/2014/main" id="{6F4FD1ED-46F4-4A55-9399-CE27A1166CB0}"/>
              </a:ext>
            </a:extLst>
          </p:cNvPr>
          <p:cNvGrpSpPr/>
          <p:nvPr/>
        </p:nvGrpSpPr>
        <p:grpSpPr>
          <a:xfrm>
            <a:off x="8382410" y="-79696"/>
            <a:ext cx="3657600" cy="3657600"/>
            <a:chOff x="8382410" y="-79696"/>
            <a:chExt cx="3657600" cy="3657600"/>
          </a:xfrm>
        </p:grpSpPr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2EB3C415-D71F-4C60-8881-25A4388EC5A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2410" y="-79696"/>
              <a:ext cx="3657600" cy="3657600"/>
            </a:xfrm>
            <a:prstGeom prst="rect">
              <a:avLst/>
            </a:prstGeom>
          </p:spPr>
        </p:pic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BF347ED2-2CEB-4458-BF26-D29C82B14AE9}"/>
                </a:ext>
              </a:extLst>
            </p:cNvPr>
            <p:cNvSpPr txBox="1"/>
            <p:nvPr/>
          </p:nvSpPr>
          <p:spPr>
            <a:xfrm>
              <a:off x="8593732" y="1295222"/>
              <a:ext cx="323495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C5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Chúng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C5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C5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mình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C5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C5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cùng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C5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C5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xem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C5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C5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đáp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C5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C5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án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C5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C5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nhé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C5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!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EE833B5-AF55-4605-B756-833DFBE1CF8F}"/>
              </a:ext>
            </a:extLst>
          </p:cNvPr>
          <p:cNvGrpSpPr/>
          <p:nvPr/>
        </p:nvGrpSpPr>
        <p:grpSpPr>
          <a:xfrm>
            <a:off x="71261" y="3345297"/>
            <a:ext cx="9021676" cy="1752967"/>
            <a:chOff x="71261" y="3345297"/>
            <a:chExt cx="9021676" cy="1752967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39DD3F5B-0717-4E5F-AD05-B9F85A5ACB20}"/>
                </a:ext>
              </a:extLst>
            </p:cNvPr>
            <p:cNvSpPr/>
            <p:nvPr/>
          </p:nvSpPr>
          <p:spPr>
            <a:xfrm>
              <a:off x="71261" y="3462976"/>
              <a:ext cx="9021676" cy="1285003"/>
            </a:xfrm>
            <a:custGeom>
              <a:avLst/>
              <a:gdLst>
                <a:gd name="connsiteX0" fmla="*/ 0 w 8133907"/>
                <a:gd name="connsiteY0" fmla="*/ 435935 h 840470"/>
                <a:gd name="connsiteX1" fmla="*/ 3274828 w 8133907"/>
                <a:gd name="connsiteY1" fmla="*/ 127590 h 840470"/>
                <a:gd name="connsiteX2" fmla="*/ 6092456 w 8133907"/>
                <a:gd name="connsiteY2" fmla="*/ 839972 h 840470"/>
                <a:gd name="connsiteX3" fmla="*/ 8133907 w 8133907"/>
                <a:gd name="connsiteY3" fmla="*/ 0 h 840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33907" h="840470">
                  <a:moveTo>
                    <a:pt x="0" y="435935"/>
                  </a:moveTo>
                  <a:cubicBezTo>
                    <a:pt x="1129709" y="248093"/>
                    <a:pt x="2259419" y="60251"/>
                    <a:pt x="3274828" y="127590"/>
                  </a:cubicBezTo>
                  <a:cubicBezTo>
                    <a:pt x="4290237" y="194929"/>
                    <a:pt x="5282610" y="861237"/>
                    <a:pt x="6092456" y="839972"/>
                  </a:cubicBezTo>
                  <a:cubicBezTo>
                    <a:pt x="6902302" y="818707"/>
                    <a:pt x="7518104" y="409353"/>
                    <a:pt x="8133907" y="0"/>
                  </a:cubicBezTo>
                </a:path>
              </a:pathLst>
            </a:cu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4E1B2749-1B1C-48A1-A4E0-85A5D0E9FB6C}"/>
                </a:ext>
              </a:extLst>
            </p:cNvPr>
            <p:cNvSpPr/>
            <p:nvPr/>
          </p:nvSpPr>
          <p:spPr>
            <a:xfrm>
              <a:off x="214638" y="3560348"/>
              <a:ext cx="783675" cy="760180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660D1E90-3352-4B13-BC76-DF40C174C6A7}"/>
                </a:ext>
              </a:extLst>
            </p:cNvPr>
            <p:cNvSpPr/>
            <p:nvPr/>
          </p:nvSpPr>
          <p:spPr>
            <a:xfrm>
              <a:off x="1148918" y="3437069"/>
              <a:ext cx="783675" cy="760180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22E98F5C-0BF8-4DD6-94AC-688143F2C103}"/>
                </a:ext>
              </a:extLst>
            </p:cNvPr>
            <p:cNvSpPr/>
            <p:nvPr/>
          </p:nvSpPr>
          <p:spPr>
            <a:xfrm>
              <a:off x="2101279" y="3345297"/>
              <a:ext cx="783675" cy="76018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BA55D3C8-D7D5-4E0B-9488-4FD95EEEAD0E}"/>
                </a:ext>
              </a:extLst>
            </p:cNvPr>
            <p:cNvSpPr/>
            <p:nvPr/>
          </p:nvSpPr>
          <p:spPr>
            <a:xfrm>
              <a:off x="3035559" y="3345297"/>
              <a:ext cx="783675" cy="76018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37E8CFAB-2C51-49E8-80C2-9491661F5262}"/>
                </a:ext>
              </a:extLst>
            </p:cNvPr>
            <p:cNvSpPr/>
            <p:nvPr/>
          </p:nvSpPr>
          <p:spPr>
            <a:xfrm>
              <a:off x="3969839" y="3462976"/>
              <a:ext cx="783675" cy="76018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672E0746-7A4F-4CE4-B1E9-974BFBCEB0DF}"/>
                </a:ext>
              </a:extLst>
            </p:cNvPr>
            <p:cNvSpPr/>
            <p:nvPr/>
          </p:nvSpPr>
          <p:spPr>
            <a:xfrm>
              <a:off x="4850006" y="3804527"/>
              <a:ext cx="783675" cy="760180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40FA2421-4581-4A53-848B-F4ACDF52B078}"/>
                </a:ext>
              </a:extLst>
            </p:cNvPr>
            <p:cNvSpPr/>
            <p:nvPr/>
          </p:nvSpPr>
          <p:spPr>
            <a:xfrm>
              <a:off x="5714410" y="4184617"/>
              <a:ext cx="783675" cy="76018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71C2BE31-91BF-4982-AD95-9E1C9A2A3B0B}"/>
                </a:ext>
              </a:extLst>
            </p:cNvPr>
            <p:cNvSpPr/>
            <p:nvPr/>
          </p:nvSpPr>
          <p:spPr>
            <a:xfrm>
              <a:off x="6619998" y="4338084"/>
              <a:ext cx="783675" cy="76018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80EEBD2E-58E1-423E-9D14-2B538FD5C752}"/>
                </a:ext>
              </a:extLst>
            </p:cNvPr>
            <p:cNvSpPr/>
            <p:nvPr/>
          </p:nvSpPr>
          <p:spPr>
            <a:xfrm>
              <a:off x="7481130" y="4021775"/>
              <a:ext cx="783675" cy="76018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448A2CB9-4827-4D75-8372-7AAA343718C6}"/>
                </a:ext>
              </a:extLst>
            </p:cNvPr>
            <p:cNvSpPr/>
            <p:nvPr/>
          </p:nvSpPr>
          <p:spPr>
            <a:xfrm>
              <a:off x="8226757" y="3552517"/>
              <a:ext cx="783675" cy="760180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7ADA682-2F49-4F5C-9DCC-CB17C6C64D77}"/>
                </a:ext>
              </a:extLst>
            </p:cNvPr>
            <p:cNvSpPr txBox="1"/>
            <p:nvPr/>
          </p:nvSpPr>
          <p:spPr>
            <a:xfrm>
              <a:off x="255003" y="3707831"/>
              <a:ext cx="7029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310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6B7A40F1-0B79-4016-8843-D9247FB51C2C}"/>
                </a:ext>
              </a:extLst>
            </p:cNvPr>
            <p:cNvSpPr txBox="1"/>
            <p:nvPr/>
          </p:nvSpPr>
          <p:spPr>
            <a:xfrm>
              <a:off x="1189282" y="3586326"/>
              <a:ext cx="7029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311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5ACECD6B-48E1-4F3C-8F43-AABA7FAA488F}"/>
                </a:ext>
              </a:extLst>
            </p:cNvPr>
            <p:cNvSpPr txBox="1"/>
            <p:nvPr/>
          </p:nvSpPr>
          <p:spPr>
            <a:xfrm>
              <a:off x="4923644" y="3978415"/>
              <a:ext cx="7029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315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88C63E62-9297-4529-BDBF-86B3ED0484AD}"/>
                </a:ext>
              </a:extLst>
            </p:cNvPr>
            <p:cNvSpPr txBox="1"/>
            <p:nvPr/>
          </p:nvSpPr>
          <p:spPr>
            <a:xfrm>
              <a:off x="8286145" y="3701276"/>
              <a:ext cx="7029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319</a:t>
              </a:r>
            </a:p>
          </p:txBody>
        </p:sp>
      </p:grpSp>
      <p:sp>
        <p:nvSpPr>
          <p:cNvPr id="74" name="Oval 73">
            <a:extLst>
              <a:ext uri="{FF2B5EF4-FFF2-40B4-BE49-F238E27FC236}">
                <a16:creationId xmlns:a16="http://schemas.microsoft.com/office/drawing/2014/main" id="{4AB60B09-EE92-4870-AC38-FCB5E72D4CF5}"/>
              </a:ext>
            </a:extLst>
          </p:cNvPr>
          <p:cNvSpPr/>
          <p:nvPr/>
        </p:nvSpPr>
        <p:spPr>
          <a:xfrm>
            <a:off x="3035559" y="3345297"/>
            <a:ext cx="783675" cy="76018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5E4CE7E4-4E64-4266-8399-94755430C91F}"/>
              </a:ext>
            </a:extLst>
          </p:cNvPr>
          <p:cNvSpPr txBox="1"/>
          <p:nvPr/>
        </p:nvSpPr>
        <p:spPr>
          <a:xfrm>
            <a:off x="3086593" y="3511542"/>
            <a:ext cx="7029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313</a:t>
            </a:r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292DA05F-0AF6-45F4-920B-56875EF5C0F8}"/>
              </a:ext>
            </a:extLst>
          </p:cNvPr>
          <p:cNvSpPr/>
          <p:nvPr/>
        </p:nvSpPr>
        <p:spPr>
          <a:xfrm>
            <a:off x="2098759" y="3345297"/>
            <a:ext cx="783675" cy="76018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13833306-FB5F-4EDF-A982-389ECB01F856}"/>
              </a:ext>
            </a:extLst>
          </p:cNvPr>
          <p:cNvSpPr txBox="1"/>
          <p:nvPr/>
        </p:nvSpPr>
        <p:spPr>
          <a:xfrm>
            <a:off x="2149793" y="3511542"/>
            <a:ext cx="7029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312</a:t>
            </a:r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4803686C-69A4-4B28-A0BA-40C6F893BF26}"/>
              </a:ext>
            </a:extLst>
          </p:cNvPr>
          <p:cNvSpPr/>
          <p:nvPr/>
        </p:nvSpPr>
        <p:spPr>
          <a:xfrm>
            <a:off x="3980509" y="3455581"/>
            <a:ext cx="783675" cy="76018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004D4B59-DADF-4B9C-8446-3A91122E2884}"/>
              </a:ext>
            </a:extLst>
          </p:cNvPr>
          <p:cNvSpPr txBox="1"/>
          <p:nvPr/>
        </p:nvSpPr>
        <p:spPr>
          <a:xfrm>
            <a:off x="4031543" y="3621826"/>
            <a:ext cx="7029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314</a:t>
            </a:r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E0417E04-668B-44F6-8087-15049B636D31}"/>
              </a:ext>
            </a:extLst>
          </p:cNvPr>
          <p:cNvSpPr/>
          <p:nvPr/>
        </p:nvSpPr>
        <p:spPr>
          <a:xfrm>
            <a:off x="5710364" y="4188082"/>
            <a:ext cx="783675" cy="76018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2D705C50-7073-4514-96CE-A869214F6DBD}"/>
              </a:ext>
            </a:extLst>
          </p:cNvPr>
          <p:cNvSpPr txBox="1"/>
          <p:nvPr/>
        </p:nvSpPr>
        <p:spPr>
          <a:xfrm>
            <a:off x="5783003" y="4363494"/>
            <a:ext cx="7029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316</a:t>
            </a:r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5DDA607A-6BE2-46EC-998D-12AF496FB416}"/>
              </a:ext>
            </a:extLst>
          </p:cNvPr>
          <p:cNvSpPr/>
          <p:nvPr/>
        </p:nvSpPr>
        <p:spPr>
          <a:xfrm>
            <a:off x="6622152" y="4338084"/>
            <a:ext cx="783675" cy="76018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117E86B4-861B-4A81-A8F5-9C4649BBAF2C}"/>
              </a:ext>
            </a:extLst>
          </p:cNvPr>
          <p:cNvSpPr txBox="1"/>
          <p:nvPr/>
        </p:nvSpPr>
        <p:spPr>
          <a:xfrm>
            <a:off x="6673186" y="4504329"/>
            <a:ext cx="7029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317</a:t>
            </a:r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F5BE66F4-8A45-4EB0-BDAF-75FE35CCF8C9}"/>
              </a:ext>
            </a:extLst>
          </p:cNvPr>
          <p:cNvSpPr/>
          <p:nvPr/>
        </p:nvSpPr>
        <p:spPr>
          <a:xfrm>
            <a:off x="7472776" y="4013706"/>
            <a:ext cx="783675" cy="76018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AC84CEB7-A549-45C7-BE81-D16516A9FE7E}"/>
              </a:ext>
            </a:extLst>
          </p:cNvPr>
          <p:cNvSpPr txBox="1"/>
          <p:nvPr/>
        </p:nvSpPr>
        <p:spPr>
          <a:xfrm>
            <a:off x="7523810" y="4171032"/>
            <a:ext cx="7029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318</a:t>
            </a:r>
          </a:p>
        </p:txBody>
      </p:sp>
    </p:spTree>
    <p:extLst>
      <p:ext uri="{BB962C8B-B14F-4D97-AF65-F5344CB8AC3E}">
        <p14:creationId xmlns:p14="http://schemas.microsoft.com/office/powerpoint/2010/main" val="1060014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3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600" decel="100000"/>
                                            <p:tgtEl>
                                              <p:spTgt spid="1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5" dur="600" decel="1000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600" decel="1000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0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-0.0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600" decel="1000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0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0.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150" accel="1000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0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150" accel="1000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0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2" presetClass="entr" presetSubtype="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0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5" dur="50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8" dur="50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3" dur="5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6" dur="5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7" fill="hold">
                          <p:stCondLst>
                            <p:cond delay="indefinite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1" dur="50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4" dur="50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9" dur="500"/>
                                            <p:tgtEl>
                                              <p:spTgt spid="8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2" dur="500"/>
                                            <p:tgtEl>
                                              <p:spTgt spid="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7" dur="50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0" dur="5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1" fill="hold">
                          <p:stCondLst>
                            <p:cond delay="indefinite"/>
                          </p:stCondLst>
                          <p:childTnLst>
                            <p:par>
                              <p:cTn id="7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3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5" dur="500"/>
                                            <p:tgtEl>
                                              <p:spTgt spid="9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8" dur="500"/>
                                            <p:tgtEl>
                                              <p:spTgt spid="9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1" grpId="0"/>
          <p:bldP spid="74" grpId="0" animBg="1"/>
          <p:bldP spid="75" grpId="0"/>
          <p:bldP spid="76" grpId="0" animBg="1"/>
          <p:bldP spid="77" grpId="0"/>
          <p:bldP spid="83" grpId="0" animBg="1"/>
          <p:bldP spid="85" grpId="0"/>
          <p:bldP spid="86" grpId="0" animBg="1"/>
          <p:bldP spid="87" grpId="0"/>
          <p:bldP spid="88" grpId="0" animBg="1"/>
          <p:bldP spid="89" grpId="0"/>
          <p:bldP spid="90" grpId="0" animBg="1"/>
          <p:bldP spid="9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3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600" decel="100000"/>
                                            <p:tgtEl>
                                              <p:spTgt spid="1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5" dur="600" decel="1000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600" decel="1000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0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-0.0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600" decel="1000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0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0.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150" accel="1000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0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150" accel="1000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0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2" presetClass="entr" presetSubtype="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0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5" dur="50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8" dur="50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3" dur="5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6" dur="5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7" fill="hold">
                          <p:stCondLst>
                            <p:cond delay="indefinite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1" dur="50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4" dur="50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9" dur="500"/>
                                            <p:tgtEl>
                                              <p:spTgt spid="8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2" dur="500"/>
                                            <p:tgtEl>
                                              <p:spTgt spid="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7" dur="50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0" dur="5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1" fill="hold">
                          <p:stCondLst>
                            <p:cond delay="indefinite"/>
                          </p:stCondLst>
                          <p:childTnLst>
                            <p:par>
                              <p:cTn id="7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3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5" dur="500"/>
                                            <p:tgtEl>
                                              <p:spTgt spid="9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8" dur="500"/>
                                            <p:tgtEl>
                                              <p:spTgt spid="9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1" grpId="0"/>
          <p:bldP spid="74" grpId="0" animBg="1"/>
          <p:bldP spid="75" grpId="0"/>
          <p:bldP spid="76" grpId="0" animBg="1"/>
          <p:bldP spid="77" grpId="0"/>
          <p:bldP spid="83" grpId="0" animBg="1"/>
          <p:bldP spid="85" grpId="0"/>
          <p:bldP spid="86" grpId="0" animBg="1"/>
          <p:bldP spid="87" grpId="0"/>
          <p:bldP spid="88" grpId="0" animBg="1"/>
          <p:bldP spid="89" grpId="0"/>
          <p:bldP spid="90" grpId="0" animBg="1"/>
          <p:bldP spid="91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ecision 1">
            <a:extLst>
              <a:ext uri="{FF2B5EF4-FFF2-40B4-BE49-F238E27FC236}">
                <a16:creationId xmlns:a16="http://schemas.microsoft.com/office/drawing/2014/main" id="{78F0C2BC-63EB-4CFA-B22A-EB2CBF7024B8}"/>
              </a:ext>
            </a:extLst>
          </p:cNvPr>
          <p:cNvSpPr/>
          <p:nvPr/>
        </p:nvSpPr>
        <p:spPr>
          <a:xfrm>
            <a:off x="0" y="3078125"/>
            <a:ext cx="1246098" cy="1095154"/>
          </a:xfrm>
          <a:prstGeom prst="flowChartDecision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0070C0"/>
                </a:solidFill>
              </a:ln>
              <a:solidFill>
                <a:srgbClr val="0070C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1709361-92A5-4161-8231-9D7E80AB6A08}"/>
              </a:ext>
            </a:extLst>
          </p:cNvPr>
          <p:cNvSpPr txBox="1"/>
          <p:nvPr/>
        </p:nvSpPr>
        <p:spPr>
          <a:xfrm>
            <a:off x="1165628" y="560624"/>
            <a:ext cx="10125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C5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Số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C5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srgbClr val="FF0C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b?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C56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3849739-B911-4B2B-8F9E-CDEC33CD0925}"/>
              </a:ext>
            </a:extLst>
          </p:cNvPr>
          <p:cNvGrpSpPr/>
          <p:nvPr/>
        </p:nvGrpSpPr>
        <p:grpSpPr>
          <a:xfrm>
            <a:off x="151990" y="350985"/>
            <a:ext cx="1013638" cy="1188720"/>
            <a:chOff x="4174061" y="136949"/>
            <a:chExt cx="1013638" cy="1188720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DF8F0214-BB0D-4AF1-BD58-4EB44D14C15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86" r="31586"/>
            <a:stretch/>
          </p:blipFill>
          <p:spPr>
            <a:xfrm>
              <a:off x="4174061" y="136949"/>
              <a:ext cx="642080" cy="1188720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A88DF6D7-6C3F-4E14-B31D-9684C849411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617270" y="174659"/>
              <a:ext cx="570429" cy="1005840"/>
            </a:xfrm>
            <a:prstGeom prst="rect">
              <a:avLst/>
            </a:prstGeom>
          </p:spPr>
        </p:pic>
      </p:grpSp>
      <p:sp>
        <p:nvSpPr>
          <p:cNvPr id="27" name="Flowchart: Decision 26">
            <a:extLst>
              <a:ext uri="{FF2B5EF4-FFF2-40B4-BE49-F238E27FC236}">
                <a16:creationId xmlns:a16="http://schemas.microsoft.com/office/drawing/2014/main" id="{ABED31EF-6070-4537-A624-F3E27B46E4D3}"/>
              </a:ext>
            </a:extLst>
          </p:cNvPr>
          <p:cNvSpPr/>
          <p:nvPr/>
        </p:nvSpPr>
        <p:spPr>
          <a:xfrm>
            <a:off x="1246098" y="3078125"/>
            <a:ext cx="1246098" cy="1095154"/>
          </a:xfrm>
          <a:prstGeom prst="flowChartDecision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70C0"/>
                </a:solidFill>
              </a:ln>
              <a:solidFill>
                <a:srgbClr val="0070C0"/>
              </a:solidFill>
            </a:endParaRPr>
          </a:p>
        </p:txBody>
      </p:sp>
      <p:sp>
        <p:nvSpPr>
          <p:cNvPr id="28" name="Flowchart: Decision 27">
            <a:extLst>
              <a:ext uri="{FF2B5EF4-FFF2-40B4-BE49-F238E27FC236}">
                <a16:creationId xmlns:a16="http://schemas.microsoft.com/office/drawing/2014/main" id="{0D3B5EFB-6961-4BE3-9E08-624306FB9768}"/>
              </a:ext>
            </a:extLst>
          </p:cNvPr>
          <p:cNvSpPr/>
          <p:nvPr/>
        </p:nvSpPr>
        <p:spPr>
          <a:xfrm>
            <a:off x="2492196" y="3078125"/>
            <a:ext cx="1246098" cy="1095154"/>
          </a:xfrm>
          <a:prstGeom prst="flowChartDecision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70C0"/>
                </a:solidFill>
              </a:ln>
              <a:solidFill>
                <a:srgbClr val="0070C0"/>
              </a:solidFill>
            </a:endParaRPr>
          </a:p>
        </p:txBody>
      </p:sp>
      <p:sp>
        <p:nvSpPr>
          <p:cNvPr id="29" name="Flowchart: Decision 28">
            <a:extLst>
              <a:ext uri="{FF2B5EF4-FFF2-40B4-BE49-F238E27FC236}">
                <a16:creationId xmlns:a16="http://schemas.microsoft.com/office/drawing/2014/main" id="{E1EAE5A1-544A-4EC3-AEC7-C881D4035925}"/>
              </a:ext>
            </a:extLst>
          </p:cNvPr>
          <p:cNvSpPr/>
          <p:nvPr/>
        </p:nvSpPr>
        <p:spPr>
          <a:xfrm>
            <a:off x="3738294" y="3078125"/>
            <a:ext cx="1246098" cy="1095154"/>
          </a:xfrm>
          <a:prstGeom prst="flowChartDecision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70C0"/>
                </a:solidFill>
              </a:ln>
              <a:solidFill>
                <a:srgbClr val="0070C0"/>
              </a:solidFill>
            </a:endParaRPr>
          </a:p>
        </p:txBody>
      </p:sp>
      <p:sp>
        <p:nvSpPr>
          <p:cNvPr id="30" name="Flowchart: Decision 29">
            <a:extLst>
              <a:ext uri="{FF2B5EF4-FFF2-40B4-BE49-F238E27FC236}">
                <a16:creationId xmlns:a16="http://schemas.microsoft.com/office/drawing/2014/main" id="{B4C0C8E4-CE64-4573-AC52-746E8E45CF7A}"/>
              </a:ext>
            </a:extLst>
          </p:cNvPr>
          <p:cNvSpPr/>
          <p:nvPr/>
        </p:nvSpPr>
        <p:spPr>
          <a:xfrm>
            <a:off x="4984392" y="3078125"/>
            <a:ext cx="1246098" cy="1095154"/>
          </a:xfrm>
          <a:prstGeom prst="flowChartDecision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70C0"/>
                </a:solidFill>
              </a:ln>
              <a:solidFill>
                <a:srgbClr val="0070C0"/>
              </a:solidFill>
            </a:endParaRPr>
          </a:p>
        </p:txBody>
      </p:sp>
      <p:sp>
        <p:nvSpPr>
          <p:cNvPr id="32" name="Flowchart: Decision 31">
            <a:extLst>
              <a:ext uri="{FF2B5EF4-FFF2-40B4-BE49-F238E27FC236}">
                <a16:creationId xmlns:a16="http://schemas.microsoft.com/office/drawing/2014/main" id="{20989E7D-3686-4187-A30D-3692471AB21A}"/>
              </a:ext>
            </a:extLst>
          </p:cNvPr>
          <p:cNvSpPr/>
          <p:nvPr/>
        </p:nvSpPr>
        <p:spPr>
          <a:xfrm>
            <a:off x="6230490" y="3078125"/>
            <a:ext cx="1246098" cy="1095154"/>
          </a:xfrm>
          <a:prstGeom prst="flowChartDecision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70C0"/>
                </a:solidFill>
              </a:ln>
              <a:solidFill>
                <a:srgbClr val="0070C0"/>
              </a:solidFill>
            </a:endParaRPr>
          </a:p>
        </p:txBody>
      </p:sp>
      <p:sp>
        <p:nvSpPr>
          <p:cNvPr id="36" name="Flowchart: Decision 35">
            <a:extLst>
              <a:ext uri="{FF2B5EF4-FFF2-40B4-BE49-F238E27FC236}">
                <a16:creationId xmlns:a16="http://schemas.microsoft.com/office/drawing/2014/main" id="{C259B9B9-4B80-46F4-AB2D-972C05AF6302}"/>
              </a:ext>
            </a:extLst>
          </p:cNvPr>
          <p:cNvSpPr/>
          <p:nvPr/>
        </p:nvSpPr>
        <p:spPr>
          <a:xfrm>
            <a:off x="7496167" y="3078125"/>
            <a:ext cx="1246098" cy="1095154"/>
          </a:xfrm>
          <a:prstGeom prst="flowChartDecision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70C0"/>
                </a:solidFill>
              </a:ln>
              <a:solidFill>
                <a:srgbClr val="0070C0"/>
              </a:solidFill>
            </a:endParaRPr>
          </a:p>
        </p:txBody>
      </p:sp>
      <p:sp>
        <p:nvSpPr>
          <p:cNvPr id="37" name="Flowchart: Decision 36">
            <a:extLst>
              <a:ext uri="{FF2B5EF4-FFF2-40B4-BE49-F238E27FC236}">
                <a16:creationId xmlns:a16="http://schemas.microsoft.com/office/drawing/2014/main" id="{213265F1-8514-412C-8714-ECCE91471C5D}"/>
              </a:ext>
            </a:extLst>
          </p:cNvPr>
          <p:cNvSpPr/>
          <p:nvPr/>
        </p:nvSpPr>
        <p:spPr>
          <a:xfrm>
            <a:off x="8726290" y="3078125"/>
            <a:ext cx="1246098" cy="1095154"/>
          </a:xfrm>
          <a:prstGeom prst="flowChartDecision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70C0"/>
                </a:solidFill>
              </a:ln>
              <a:solidFill>
                <a:srgbClr val="0070C0"/>
              </a:solidFill>
            </a:endParaRPr>
          </a:p>
        </p:txBody>
      </p:sp>
      <p:sp>
        <p:nvSpPr>
          <p:cNvPr id="38" name="Flowchart: Decision 37">
            <a:extLst>
              <a:ext uri="{FF2B5EF4-FFF2-40B4-BE49-F238E27FC236}">
                <a16:creationId xmlns:a16="http://schemas.microsoft.com/office/drawing/2014/main" id="{A0F742C4-A6B4-4E9C-ADB5-1C422FA142E0}"/>
              </a:ext>
            </a:extLst>
          </p:cNvPr>
          <p:cNvSpPr/>
          <p:nvPr/>
        </p:nvSpPr>
        <p:spPr>
          <a:xfrm>
            <a:off x="9956413" y="3078125"/>
            <a:ext cx="1246098" cy="1095154"/>
          </a:xfrm>
          <a:prstGeom prst="flowChartDecision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70C0"/>
                </a:solidFill>
              </a:ln>
              <a:solidFill>
                <a:srgbClr val="0070C0"/>
              </a:solidFill>
            </a:endParaRPr>
          </a:p>
        </p:txBody>
      </p:sp>
      <p:sp>
        <p:nvSpPr>
          <p:cNvPr id="42" name="Flowchart: Decision 41">
            <a:extLst>
              <a:ext uri="{FF2B5EF4-FFF2-40B4-BE49-F238E27FC236}">
                <a16:creationId xmlns:a16="http://schemas.microsoft.com/office/drawing/2014/main" id="{FB82394E-D7D6-4FEE-9BAD-65608D63E483}"/>
              </a:ext>
            </a:extLst>
          </p:cNvPr>
          <p:cNvSpPr/>
          <p:nvPr/>
        </p:nvSpPr>
        <p:spPr>
          <a:xfrm>
            <a:off x="11186536" y="3078125"/>
            <a:ext cx="1099411" cy="1004777"/>
          </a:xfrm>
          <a:prstGeom prst="flowChartDecision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70C0"/>
                </a:solidFill>
              </a:ln>
              <a:solidFill>
                <a:srgbClr val="0070C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597380-9288-404C-BEB9-7EA4B9C2DC3F}"/>
              </a:ext>
            </a:extLst>
          </p:cNvPr>
          <p:cNvSpPr txBox="1"/>
          <p:nvPr/>
        </p:nvSpPr>
        <p:spPr>
          <a:xfrm>
            <a:off x="151990" y="3429000"/>
            <a:ext cx="8374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1 000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9AF8906-8FB7-4EB2-93C2-BA9268A84A27}"/>
              </a:ext>
            </a:extLst>
          </p:cNvPr>
          <p:cNvSpPr txBox="1"/>
          <p:nvPr/>
        </p:nvSpPr>
        <p:spPr>
          <a:xfrm>
            <a:off x="2796613" y="3461471"/>
            <a:ext cx="8374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998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65E81CB-0171-488A-B1C8-3D3DF86ABD49}"/>
              </a:ext>
            </a:extLst>
          </p:cNvPr>
          <p:cNvSpPr txBox="1"/>
          <p:nvPr/>
        </p:nvSpPr>
        <p:spPr>
          <a:xfrm>
            <a:off x="6607139" y="3429000"/>
            <a:ext cx="8374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995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501CAA3-5552-4616-A933-F9242F03D8D0}"/>
              </a:ext>
            </a:extLst>
          </p:cNvPr>
          <p:cNvSpPr txBox="1"/>
          <p:nvPr/>
        </p:nvSpPr>
        <p:spPr>
          <a:xfrm>
            <a:off x="11448448" y="3425647"/>
            <a:ext cx="8374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991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40E57C9-4179-42D2-A5C2-8DDB3AF2BB56}"/>
              </a:ext>
            </a:extLst>
          </p:cNvPr>
          <p:cNvSpPr txBox="1"/>
          <p:nvPr/>
        </p:nvSpPr>
        <p:spPr>
          <a:xfrm>
            <a:off x="1518923" y="3450839"/>
            <a:ext cx="8374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999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0A37872-75DB-4B6B-82D3-EBAED8DC08E6}"/>
              </a:ext>
            </a:extLst>
          </p:cNvPr>
          <p:cNvSpPr txBox="1"/>
          <p:nvPr/>
        </p:nvSpPr>
        <p:spPr>
          <a:xfrm>
            <a:off x="4082282" y="3425647"/>
            <a:ext cx="8374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997</a:t>
            </a:r>
          </a:p>
        </p:txBody>
      </p:sp>
      <p:sp>
        <p:nvSpPr>
          <p:cNvPr id="50" name="Right Brace 49">
            <a:extLst>
              <a:ext uri="{FF2B5EF4-FFF2-40B4-BE49-F238E27FC236}">
                <a16:creationId xmlns:a16="http://schemas.microsoft.com/office/drawing/2014/main" id="{B9D49F63-7A58-4C8A-A1A6-2BFB5986813C}"/>
              </a:ext>
            </a:extLst>
          </p:cNvPr>
          <p:cNvSpPr/>
          <p:nvPr/>
        </p:nvSpPr>
        <p:spPr>
          <a:xfrm rot="16200000">
            <a:off x="1102129" y="2300665"/>
            <a:ext cx="261888" cy="1409199"/>
          </a:xfrm>
          <a:prstGeom prst="rightBrace">
            <a:avLst>
              <a:gd name="adj1" fmla="val 40759"/>
              <a:gd name="adj2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6ACE8CED-371D-425A-A654-604BA2D898A3}"/>
              </a:ext>
            </a:extLst>
          </p:cNvPr>
          <p:cNvSpPr txBox="1"/>
          <p:nvPr/>
        </p:nvSpPr>
        <p:spPr>
          <a:xfrm>
            <a:off x="1032797" y="2294876"/>
            <a:ext cx="1809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3A4D1AD0-ADE6-4EEF-84E2-9B5585148A0B}"/>
              </a:ext>
            </a:extLst>
          </p:cNvPr>
          <p:cNvSpPr txBox="1"/>
          <p:nvPr/>
        </p:nvSpPr>
        <p:spPr>
          <a:xfrm>
            <a:off x="5312405" y="3459508"/>
            <a:ext cx="8374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996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9A8EC6F-A99D-4122-8DFB-115B9001952D}"/>
              </a:ext>
            </a:extLst>
          </p:cNvPr>
          <p:cNvSpPr txBox="1"/>
          <p:nvPr/>
        </p:nvSpPr>
        <p:spPr>
          <a:xfrm>
            <a:off x="7821287" y="3425647"/>
            <a:ext cx="8374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994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50ED8AD6-AADE-48E5-97E1-F161B984DD5A}"/>
              </a:ext>
            </a:extLst>
          </p:cNvPr>
          <p:cNvSpPr txBox="1"/>
          <p:nvPr/>
        </p:nvSpPr>
        <p:spPr>
          <a:xfrm>
            <a:off x="9067385" y="3459508"/>
            <a:ext cx="8374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993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CFF24CCE-AD4D-4FF5-9E46-C8CA8457DD5D}"/>
              </a:ext>
            </a:extLst>
          </p:cNvPr>
          <p:cNvSpPr txBox="1"/>
          <p:nvPr/>
        </p:nvSpPr>
        <p:spPr>
          <a:xfrm>
            <a:off x="10281533" y="3450839"/>
            <a:ext cx="8374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992</a:t>
            </a:r>
          </a:p>
        </p:txBody>
      </p:sp>
    </p:spTree>
    <p:extLst>
      <p:ext uri="{BB962C8B-B14F-4D97-AF65-F5344CB8AC3E}">
        <p14:creationId xmlns:p14="http://schemas.microsoft.com/office/powerpoint/2010/main" val="3825760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" dur="10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1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3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5" dur="10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6" dur="1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1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8" fill="hold">
                          <p:stCondLst>
                            <p:cond delay="indefinite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2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3" fill="hold">
                          <p:stCondLst>
                            <p:cond delay="indefinite"/>
                          </p:stCondLst>
                          <p:childTnLst>
                            <p:par>
                              <p:cTn id="7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7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8" fill="hold">
                          <p:stCondLst>
                            <p:cond delay="indefinite"/>
                          </p:stCondLst>
                          <p:childTnLst>
                            <p:par>
                              <p:cTn id="7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2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3" fill="hold">
                          <p:stCondLst>
                            <p:cond delay="indefinite"/>
                          </p:stCondLst>
                          <p:childTnLst>
                            <p:par>
                              <p:cTn id="8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7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8" fill="hold">
                          <p:stCondLst>
                            <p:cond delay="indefinite"/>
                          </p:stCondLst>
                          <p:childTnLst>
                            <p:par>
                              <p:cTn id="8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2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3" fill="hold">
                          <p:stCondLst>
                            <p:cond delay="indefinite"/>
                          </p:stCondLst>
                          <p:childTnLst>
                            <p:par>
                              <p:cTn id="9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7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19" grpId="0"/>
          <p:bldP spid="27" grpId="0" animBg="1"/>
          <p:bldP spid="28" grpId="0" animBg="1"/>
          <p:bldP spid="29" grpId="0" animBg="1"/>
          <p:bldP spid="30" grpId="0" animBg="1"/>
          <p:bldP spid="32" grpId="0" animBg="1"/>
          <p:bldP spid="36" grpId="0" animBg="1"/>
          <p:bldP spid="37" grpId="0" animBg="1"/>
          <p:bldP spid="38" grpId="0" animBg="1"/>
          <p:bldP spid="42" grpId="0" animBg="1"/>
          <p:bldP spid="7" grpId="0"/>
          <p:bldP spid="45" grpId="0"/>
          <p:bldP spid="46" grpId="0"/>
          <p:bldP spid="47" grpId="0"/>
          <p:bldP spid="48" grpId="0"/>
          <p:bldP spid="49" grpId="0"/>
          <p:bldP spid="50" grpId="0" animBg="1"/>
          <p:bldP spid="51" grpId="0"/>
          <p:bldP spid="52" grpId="0"/>
          <p:bldP spid="53" grpId="0"/>
          <p:bldP spid="54" grpId="0"/>
          <p:bldP spid="5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" dur="10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1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3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5" dur="10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6" dur="1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1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8" fill="hold">
                          <p:stCondLst>
                            <p:cond delay="indefinite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2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3" fill="hold">
                          <p:stCondLst>
                            <p:cond delay="indefinite"/>
                          </p:stCondLst>
                          <p:childTnLst>
                            <p:par>
                              <p:cTn id="7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7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8" fill="hold">
                          <p:stCondLst>
                            <p:cond delay="indefinite"/>
                          </p:stCondLst>
                          <p:childTnLst>
                            <p:par>
                              <p:cTn id="7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2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3" fill="hold">
                          <p:stCondLst>
                            <p:cond delay="indefinite"/>
                          </p:stCondLst>
                          <p:childTnLst>
                            <p:par>
                              <p:cTn id="8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7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8" fill="hold">
                          <p:stCondLst>
                            <p:cond delay="indefinite"/>
                          </p:stCondLst>
                          <p:childTnLst>
                            <p:par>
                              <p:cTn id="8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2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3" fill="hold">
                          <p:stCondLst>
                            <p:cond delay="indefinite"/>
                          </p:stCondLst>
                          <p:childTnLst>
                            <p:par>
                              <p:cTn id="9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7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19" grpId="0"/>
          <p:bldP spid="27" grpId="0" animBg="1"/>
          <p:bldP spid="28" grpId="0" animBg="1"/>
          <p:bldP spid="29" grpId="0" animBg="1"/>
          <p:bldP spid="30" grpId="0" animBg="1"/>
          <p:bldP spid="32" grpId="0" animBg="1"/>
          <p:bldP spid="36" grpId="0" animBg="1"/>
          <p:bldP spid="37" grpId="0" animBg="1"/>
          <p:bldP spid="38" grpId="0" animBg="1"/>
          <p:bldP spid="42" grpId="0" animBg="1"/>
          <p:bldP spid="7" grpId="0"/>
          <p:bldP spid="45" grpId="0"/>
          <p:bldP spid="46" grpId="0"/>
          <p:bldP spid="47" grpId="0"/>
          <p:bldP spid="48" grpId="0"/>
          <p:bldP spid="49" grpId="0"/>
          <p:bldP spid="50" grpId="0" animBg="1"/>
          <p:bldP spid="51" grpId="0"/>
          <p:bldP spid="52" grpId="0"/>
          <p:bldP spid="53" grpId="0"/>
          <p:bldP spid="54" grpId="0"/>
          <p:bldP spid="55" grpId="0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 descr="Text&#10;&#10;Description automatically generated with medium confidence">
            <a:extLst>
              <a:ext uri="{FF2B5EF4-FFF2-40B4-BE49-F238E27FC236}">
                <a16:creationId xmlns:a16="http://schemas.microsoft.com/office/drawing/2014/main" id="{9E7B40BA-71DD-4F3E-ADA7-51E6F9F2BD0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894" y="725437"/>
            <a:ext cx="7315200" cy="731520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D399EBDC-6000-4AE4-94C1-B9A8FFEFD922}"/>
              </a:ext>
            </a:extLst>
          </p:cNvPr>
          <p:cNvSpPr txBox="1"/>
          <p:nvPr/>
        </p:nvSpPr>
        <p:spPr>
          <a:xfrm>
            <a:off x="4987741" y="2923560"/>
            <a:ext cx="58043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a.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Từ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bé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đến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lớn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E33A3EA-4659-4CFF-A9E9-B522163C2E59}"/>
              </a:ext>
            </a:extLst>
          </p:cNvPr>
          <p:cNvGrpSpPr/>
          <p:nvPr/>
        </p:nvGrpSpPr>
        <p:grpSpPr>
          <a:xfrm>
            <a:off x="117690" y="442425"/>
            <a:ext cx="1352759" cy="1005840"/>
            <a:chOff x="570202" y="1915892"/>
            <a:chExt cx="1352759" cy="1005840"/>
          </a:xfrm>
        </p:grpSpPr>
        <p:pic>
          <p:nvPicPr>
            <p:cNvPr id="8" name="Picture 7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3BFD0676-F0D7-4422-8251-1B429B746D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924" t="13649" r="33924" b="13930"/>
            <a:stretch/>
          </p:blipFill>
          <p:spPr>
            <a:xfrm>
              <a:off x="570202" y="1961612"/>
              <a:ext cx="595426" cy="914400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AD86ED53-C2C9-4700-934B-DE07FA72708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  <a14:imgEffect>
                        <a14:colorTemperature colorTemp="88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841" y="1915892"/>
              <a:ext cx="968120" cy="1005840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0E0CDAC8-7A22-4BCA-AD99-43CFAB9403FC}"/>
              </a:ext>
            </a:extLst>
          </p:cNvPr>
          <p:cNvSpPr txBox="1"/>
          <p:nvPr/>
        </p:nvSpPr>
        <p:spPr>
          <a:xfrm>
            <a:off x="1401761" y="725437"/>
            <a:ext cx="1079023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FF0C5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Sắp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FF0C5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FF0C5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xếp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FF0C5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FF0C5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các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FF0C5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FF0C5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số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FF0C5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531, 513, 315, 351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FF0C5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theo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FF0C5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FF0C5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thứ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FF0C5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FF0C5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tự</a:t>
            </a:r>
            <a:r>
              <a:rPr lang="en-US" sz="3800" b="1" dirty="0">
                <a:solidFill>
                  <a:srgbClr val="FF0C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srgbClr val="FF0C56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29" name="Picture 28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ACC9C393-200A-4AC3-A4AF-5E85C9D3223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5" y="2011680"/>
            <a:ext cx="4778876" cy="4846320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6983BF53-B5AD-4353-A3BA-647B2B47C2BE}"/>
              </a:ext>
            </a:extLst>
          </p:cNvPr>
          <p:cNvSpPr txBox="1"/>
          <p:nvPr/>
        </p:nvSpPr>
        <p:spPr>
          <a:xfrm>
            <a:off x="5072802" y="4367648"/>
            <a:ext cx="58043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b.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Từ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lớn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đến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bé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499327A-F70B-464F-A5C0-EFFF06A20646}"/>
              </a:ext>
            </a:extLst>
          </p:cNvPr>
          <p:cNvSpPr txBox="1"/>
          <p:nvPr/>
        </p:nvSpPr>
        <p:spPr>
          <a:xfrm>
            <a:off x="5518035" y="3620625"/>
            <a:ext cx="58043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315, 351, 513, 531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C630174-27CF-47B9-872C-945C7C48FCEB}"/>
              </a:ext>
            </a:extLst>
          </p:cNvPr>
          <p:cNvSpPr txBox="1"/>
          <p:nvPr/>
        </p:nvSpPr>
        <p:spPr>
          <a:xfrm>
            <a:off x="5518035" y="5121382"/>
            <a:ext cx="58043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531,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513, 351, 315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1936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75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F1B55E6-2BF0-424C-AE39-A41E73A1EF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0941533C-55F3-4A93-BF5D-0F3FB8A1622D}"/>
              </a:ext>
            </a:extLst>
          </p:cNvPr>
          <p:cNvGrpSpPr/>
          <p:nvPr/>
        </p:nvGrpSpPr>
        <p:grpSpPr>
          <a:xfrm>
            <a:off x="4327267" y="0"/>
            <a:ext cx="7864733" cy="5303520"/>
            <a:chOff x="4430506" y="0"/>
            <a:chExt cx="7864733" cy="5303520"/>
          </a:xfrm>
        </p:grpSpPr>
        <p:pic>
          <p:nvPicPr>
            <p:cNvPr id="11" name="Picture 10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6EB6C988-0407-4B0F-96A4-18D5594FFB6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30506" y="0"/>
              <a:ext cx="7864733" cy="5303520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628D9DD-FD30-46F2-BCFB-79B71CF6A3DA}"/>
                </a:ext>
              </a:extLst>
            </p:cNvPr>
            <p:cNvSpPr txBox="1"/>
            <p:nvPr/>
          </p:nvSpPr>
          <p:spPr>
            <a:xfrm>
              <a:off x="5626780" y="1554480"/>
              <a:ext cx="5472184" cy="280076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F767C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Pattaya" panose="00000500000000000000" pitchFamily="2" charset="-34"/>
                </a:rPr>
                <a:t>Vậy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1F767C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Pattaya" panose="00000500000000000000" pitchFamily="2" charset="-34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F767C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Pattaya" panose="00000500000000000000" pitchFamily="2" charset="-34"/>
                </a:rPr>
                <a:t>là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1F767C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Pattaya" panose="00000500000000000000" pitchFamily="2" charset="-34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F767C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Pattaya" panose="00000500000000000000" pitchFamily="2" charset="-34"/>
                </a:rPr>
                <a:t>chúng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1F767C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Pattaya" panose="00000500000000000000" pitchFamily="2" charset="-34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F767C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Pattaya" panose="00000500000000000000" pitchFamily="2" charset="-34"/>
                </a:rPr>
                <a:t>mình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1F767C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Pattaya" panose="00000500000000000000" pitchFamily="2" charset="-34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F767C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Pattaya" panose="00000500000000000000" pitchFamily="2" charset="-34"/>
                </a:rPr>
                <a:t>đã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1F767C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Pattaya" panose="00000500000000000000" pitchFamily="2" charset="-34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F767C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Pattaya" panose="00000500000000000000" pitchFamily="2" charset="-34"/>
                </a:rPr>
                <a:t>hoàn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1F767C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Pattaya" panose="00000500000000000000" pitchFamily="2" charset="-34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F767C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Pattaya" panose="00000500000000000000" pitchFamily="2" charset="-34"/>
                </a:rPr>
                <a:t>thành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1F767C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Pattaya" panose="00000500000000000000" pitchFamily="2" charset="-34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F767C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Pattaya" panose="00000500000000000000" pitchFamily="2" charset="-34"/>
                </a:rPr>
                <a:t>những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1F767C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Pattaya" panose="00000500000000000000" pitchFamily="2" charset="-34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F767C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Pattaya" panose="00000500000000000000" pitchFamily="2" charset="-34"/>
                </a:rPr>
                <a:t>chiếc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1F767C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Pattaya" panose="00000500000000000000" pitchFamily="2" charset="-34"/>
                </a:rPr>
                <a:t> bánh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F767C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Pattaya" panose="00000500000000000000" pitchFamily="2" charset="-34"/>
                </a:rPr>
                <a:t>thật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1F767C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Pattaya" panose="00000500000000000000" pitchFamily="2" charset="-34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F767C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Pattaya" panose="00000500000000000000" pitchFamily="2" charset="-34"/>
                </a:rPr>
                <a:t>là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1F767C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Pattaya" panose="00000500000000000000" pitchFamily="2" charset="-34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F767C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Pattaya" panose="00000500000000000000" pitchFamily="2" charset="-34"/>
                </a:rPr>
                <a:t>ngon</a:t>
              </a: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1F767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Pattaya" panose="00000500000000000000" pitchFamily="2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87523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C471B760-E9E5-4364-AA00-170B461B12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Picture 3">
            <a:extLst>
              <a:ext uri="{FF2B5EF4-FFF2-40B4-BE49-F238E27FC236}">
                <a16:creationId xmlns:a16="http://schemas.microsoft.com/office/drawing/2014/main" id="{45E8AC35-975F-4FE0-81A8-1BF719C92B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025039" y="457200"/>
            <a:ext cx="8141921" cy="59436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5120039-26A4-4253-BA9C-BB23E5C817DF}"/>
              </a:ext>
            </a:extLst>
          </p:cNvPr>
          <p:cNvSpPr txBox="1"/>
          <p:nvPr/>
        </p:nvSpPr>
        <p:spPr>
          <a:xfrm>
            <a:off x="3413636" y="2005418"/>
            <a:ext cx="5177229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00" b="0" i="0" u="none" strike="noStrike" kern="1200" cap="none" spc="0" normalizeH="0" baseline="0" noProof="0" dirty="0" err="1">
                <a:ln>
                  <a:noFill/>
                </a:ln>
                <a:solidFill>
                  <a:srgbClr val="01589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Giờ</a:t>
            </a:r>
            <a:r>
              <a:rPr kumimoji="0" lang="en-US" sz="3700" b="0" i="0" u="none" strike="noStrike" kern="1200" cap="none" spc="0" normalizeH="0" noProof="0" dirty="0">
                <a:ln>
                  <a:noFill/>
                </a:ln>
                <a:solidFill>
                  <a:srgbClr val="01589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lang="en-US" sz="3700" dirty="0">
                <a:solidFill>
                  <a:srgbClr val="015892"/>
                </a:solidFill>
                <a:latin typeface="Arial" panose="020B0604020202020204" pitchFamily="34" charset="0"/>
              </a:rPr>
              <a:t>c</a:t>
            </a:r>
            <a:r>
              <a:rPr kumimoji="0" lang="en-US" sz="3700" b="0" i="0" u="none" strike="noStrike" kern="1200" cap="none" spc="0" normalizeH="0" baseline="0" noProof="0" dirty="0" err="1">
                <a:ln>
                  <a:noFill/>
                </a:ln>
                <a:solidFill>
                  <a:srgbClr val="01589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ác</a:t>
            </a:r>
            <a:r>
              <a:rPr kumimoji="0" lang="en-US" sz="3700" b="0" i="0" u="none" strike="noStrike" kern="1200" cap="none" spc="0" normalizeH="0" baseline="0" noProof="0" dirty="0">
                <a:ln>
                  <a:noFill/>
                </a:ln>
                <a:solidFill>
                  <a:srgbClr val="01589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700" b="0" i="0" u="none" strike="noStrike" kern="1200" cap="none" spc="0" normalizeH="0" baseline="0" noProof="0" dirty="0" err="1">
                <a:ln>
                  <a:noFill/>
                </a:ln>
                <a:solidFill>
                  <a:srgbClr val="01589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bạn</a:t>
            </a:r>
            <a:r>
              <a:rPr kumimoji="0" lang="en-US" sz="3700" b="0" i="0" u="none" strike="noStrike" kern="1200" cap="none" spc="0" normalizeH="0" baseline="0" noProof="0" dirty="0">
                <a:ln>
                  <a:noFill/>
                </a:ln>
                <a:solidFill>
                  <a:srgbClr val="01589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700" b="0" i="0" u="none" strike="noStrike" kern="1200" cap="none" spc="0" normalizeH="0" baseline="0" noProof="0" dirty="0" err="1">
                <a:ln>
                  <a:noFill/>
                </a:ln>
                <a:solidFill>
                  <a:srgbClr val="01589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hãy</a:t>
            </a:r>
            <a:r>
              <a:rPr kumimoji="0" lang="en-US" sz="3700" b="0" i="0" u="none" strike="noStrike" kern="1200" cap="none" spc="0" normalizeH="0" baseline="0" noProof="0" dirty="0">
                <a:ln>
                  <a:noFill/>
                </a:ln>
                <a:solidFill>
                  <a:srgbClr val="01589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700" b="0" i="0" u="none" strike="noStrike" kern="1200" cap="none" spc="0" normalizeH="0" baseline="0" noProof="0" dirty="0" err="1">
                <a:ln>
                  <a:noFill/>
                </a:ln>
                <a:solidFill>
                  <a:srgbClr val="01589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hoàn</a:t>
            </a:r>
            <a:r>
              <a:rPr kumimoji="0" lang="en-US" sz="3700" b="0" i="0" u="none" strike="noStrike" kern="1200" cap="none" spc="0" normalizeH="0" baseline="0" noProof="0" dirty="0">
                <a:ln>
                  <a:noFill/>
                </a:ln>
                <a:solidFill>
                  <a:srgbClr val="01589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700" b="0" i="0" u="none" strike="noStrike" kern="1200" cap="none" spc="0" normalizeH="0" baseline="0" noProof="0" dirty="0" err="1">
                <a:ln>
                  <a:noFill/>
                </a:ln>
                <a:solidFill>
                  <a:srgbClr val="01589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thành</a:t>
            </a:r>
            <a:r>
              <a:rPr kumimoji="0" lang="en-US" sz="3700" b="0" i="0" u="none" strike="noStrike" kern="1200" cap="none" spc="0" normalizeH="0" baseline="0" noProof="0" dirty="0">
                <a:ln>
                  <a:noFill/>
                </a:ln>
                <a:solidFill>
                  <a:srgbClr val="01589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700" b="0" i="0" u="none" strike="noStrike" kern="1200" cap="none" spc="0" normalizeH="0" baseline="0" noProof="0" dirty="0" err="1">
                <a:ln>
                  <a:noFill/>
                </a:ln>
                <a:solidFill>
                  <a:srgbClr val="01589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bài</a:t>
            </a:r>
            <a:r>
              <a:rPr kumimoji="0" lang="en-US" sz="3700" b="0" i="0" u="none" strike="noStrike" kern="1200" cap="none" spc="0" normalizeH="0" baseline="0" noProof="0" dirty="0">
                <a:ln>
                  <a:noFill/>
                </a:ln>
                <a:solidFill>
                  <a:srgbClr val="01589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700" b="0" i="0" u="none" strike="noStrike" kern="1200" cap="none" spc="0" normalizeH="0" baseline="0" noProof="0" dirty="0" err="1">
                <a:ln>
                  <a:noFill/>
                </a:ln>
                <a:solidFill>
                  <a:srgbClr val="01589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tập</a:t>
            </a:r>
            <a:r>
              <a:rPr kumimoji="0" lang="en-US" sz="3700" b="0" i="0" u="none" strike="noStrike" kern="1200" cap="none" spc="0" normalizeH="0" baseline="0" noProof="0" dirty="0">
                <a:ln>
                  <a:noFill/>
                </a:ln>
                <a:solidFill>
                  <a:srgbClr val="01589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4 </a:t>
            </a:r>
            <a:r>
              <a:rPr kumimoji="0" lang="en-US" sz="3700" b="0" i="0" u="none" strike="noStrike" kern="1200" cap="none" spc="0" normalizeH="0" baseline="0" noProof="0" dirty="0" err="1">
                <a:ln>
                  <a:noFill/>
                </a:ln>
                <a:solidFill>
                  <a:srgbClr val="01589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để</a:t>
            </a:r>
            <a:r>
              <a:rPr kumimoji="0" lang="en-US" sz="3700" b="0" i="0" u="none" strike="noStrike" kern="1200" cap="none" spc="0" normalizeH="0" noProof="0" dirty="0">
                <a:ln>
                  <a:noFill/>
                </a:ln>
                <a:solidFill>
                  <a:srgbClr val="01589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700" b="0" i="0" u="none" strike="noStrike" kern="1200" cap="none" spc="0" normalizeH="0" noProof="0" dirty="0" err="1">
                <a:ln>
                  <a:noFill/>
                </a:ln>
                <a:solidFill>
                  <a:srgbClr val="01589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giao</a:t>
            </a:r>
            <a:r>
              <a:rPr kumimoji="0" lang="en-US" sz="3700" b="0" i="0" u="none" strike="noStrike" kern="1200" cap="none" spc="0" normalizeH="0" noProof="0" dirty="0">
                <a:ln>
                  <a:noFill/>
                </a:ln>
                <a:solidFill>
                  <a:srgbClr val="01589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bánh </a:t>
            </a:r>
            <a:r>
              <a:rPr kumimoji="0" lang="en-US" sz="3700" b="0" i="0" u="none" strike="noStrike" kern="1200" cap="none" spc="0" normalizeH="0" noProof="0" dirty="0" err="1">
                <a:ln>
                  <a:noFill/>
                </a:ln>
                <a:solidFill>
                  <a:srgbClr val="01589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đến</a:t>
            </a:r>
            <a:r>
              <a:rPr kumimoji="0" lang="en-US" sz="3700" b="0" i="0" u="none" strike="noStrike" kern="1200" cap="none" spc="0" normalizeH="0" noProof="0" dirty="0">
                <a:ln>
                  <a:noFill/>
                </a:ln>
                <a:solidFill>
                  <a:srgbClr val="01589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700" b="0" i="0" u="none" strike="noStrike" kern="1200" cap="none" spc="0" normalizeH="0" noProof="0" dirty="0" err="1">
                <a:ln>
                  <a:noFill/>
                </a:ln>
                <a:solidFill>
                  <a:srgbClr val="01589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bữa</a:t>
            </a:r>
            <a:r>
              <a:rPr kumimoji="0" lang="en-US" sz="3700" b="0" i="0" u="none" strike="noStrike" kern="1200" cap="none" spc="0" normalizeH="0" noProof="0" dirty="0">
                <a:ln>
                  <a:noFill/>
                </a:ln>
                <a:solidFill>
                  <a:srgbClr val="01589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700" b="0" i="0" u="none" strike="noStrike" kern="1200" cap="none" spc="0" normalizeH="0" noProof="0" dirty="0" err="1">
                <a:ln>
                  <a:noFill/>
                </a:ln>
                <a:solidFill>
                  <a:srgbClr val="01589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tiệc</a:t>
            </a:r>
            <a:r>
              <a:rPr kumimoji="0" lang="en-US" sz="3700" b="0" i="0" u="none" strike="noStrike" kern="1200" cap="none" spc="0" normalizeH="0" noProof="0" dirty="0">
                <a:ln>
                  <a:noFill/>
                </a:ln>
                <a:solidFill>
                  <a:srgbClr val="01589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700" b="0" i="0" u="none" strike="noStrike" kern="1200" cap="none" spc="0" normalizeH="0" noProof="0" dirty="0" err="1">
                <a:ln>
                  <a:noFill/>
                </a:ln>
                <a:solidFill>
                  <a:srgbClr val="01589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sinh</a:t>
            </a:r>
            <a:r>
              <a:rPr kumimoji="0" lang="en-US" sz="3700" b="0" i="0" u="none" strike="noStrike" kern="1200" cap="none" spc="0" normalizeH="0" noProof="0" dirty="0">
                <a:ln>
                  <a:noFill/>
                </a:ln>
                <a:solidFill>
                  <a:srgbClr val="01589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700" b="0" i="0" u="none" strike="noStrike" kern="1200" cap="none" spc="0" normalizeH="0" noProof="0" dirty="0" err="1">
                <a:ln>
                  <a:noFill/>
                </a:ln>
                <a:solidFill>
                  <a:srgbClr val="01589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nhật</a:t>
            </a:r>
            <a:r>
              <a:rPr kumimoji="0" lang="en-US" sz="3700" b="0" i="0" u="none" strike="noStrike" kern="1200" cap="none" spc="0" normalizeH="0" noProof="0" dirty="0">
                <a:ln>
                  <a:noFill/>
                </a:ln>
                <a:solidFill>
                  <a:srgbClr val="01589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700" b="0" i="0" u="none" strike="noStrike" kern="1200" cap="none" spc="0" normalizeH="0" noProof="0" dirty="0" err="1">
                <a:ln>
                  <a:noFill/>
                </a:ln>
                <a:solidFill>
                  <a:srgbClr val="01589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nhé</a:t>
            </a:r>
            <a:r>
              <a:rPr kumimoji="0" lang="en-US" sz="3700" b="0" i="0" u="none" strike="noStrike" kern="1200" cap="none" spc="0" normalizeH="0" noProof="0" dirty="0">
                <a:ln>
                  <a:noFill/>
                </a:ln>
                <a:solidFill>
                  <a:srgbClr val="01589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! </a:t>
            </a:r>
            <a:endParaRPr kumimoji="0" lang="en-US" sz="3700" b="0" i="0" u="none" strike="noStrike" kern="1200" cap="none" spc="0" normalizeH="0" baseline="0" noProof="0" dirty="0">
              <a:ln>
                <a:noFill/>
              </a:ln>
              <a:solidFill>
                <a:srgbClr val="01589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" name="Picture 2" descr="A cartoon of a child&#10;&#10;Description automatically generated with low confidence">
            <a:extLst>
              <a:ext uri="{FF2B5EF4-FFF2-40B4-BE49-F238E27FC236}">
                <a16:creationId xmlns:a16="http://schemas.microsoft.com/office/drawing/2014/main" id="{1FD11299-00D8-4224-B856-73DD62D2AD0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275" y="1828800"/>
            <a:ext cx="3581724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026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75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7014D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7014D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0E0CDAC8-7A22-4BCA-AD99-43CFAB9403FC}"/>
              </a:ext>
            </a:extLst>
          </p:cNvPr>
          <p:cNvSpPr txBox="1"/>
          <p:nvPr/>
        </p:nvSpPr>
        <p:spPr>
          <a:xfrm>
            <a:off x="104899" y="-29475"/>
            <a:ext cx="229663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FF0C5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4.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FF0C5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Số</a:t>
            </a:r>
            <a:r>
              <a:rPr lang="en-US" sz="3800" b="1" dirty="0">
                <a:solidFill>
                  <a:srgbClr val="FF0C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srgbClr val="FF0C56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29" name="Picture 28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ACC9C393-200A-4AC3-A4AF-5E85C9D3223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186" y="4282438"/>
            <a:ext cx="2539719" cy="257556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1126FDE-0B13-4FBD-973B-42A4D018C161}"/>
              </a:ext>
            </a:extLst>
          </p:cNvPr>
          <p:cNvSpPr txBox="1"/>
          <p:nvPr/>
        </p:nvSpPr>
        <p:spPr>
          <a:xfrm>
            <a:off x="742507" y="1052068"/>
            <a:ext cx="1070698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Ba con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lợn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cân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nặng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lượt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99 kg, </a:t>
            </a:r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0 kg, 101 kg.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lợn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trắng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nặng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lợn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đen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nhẹ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lợn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khoang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lợn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trắng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cân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nặng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       kg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lợn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đen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cân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nặng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         kg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lợn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khoang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cân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nặng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       kg</a:t>
            </a: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5AE14E-3910-41AD-B001-2CBB0C48308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61906" y="3700172"/>
            <a:ext cx="5353936" cy="2580790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8E0517F4-4D1A-4DEC-8905-17582639E455}"/>
              </a:ext>
            </a:extLst>
          </p:cNvPr>
          <p:cNvSpPr/>
          <p:nvPr/>
        </p:nvSpPr>
        <p:spPr>
          <a:xfrm>
            <a:off x="5410199" y="2113029"/>
            <a:ext cx="852377" cy="46253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1A3AC9B-235E-4D05-A0EE-44F63BF5CF0F}"/>
              </a:ext>
            </a:extLst>
          </p:cNvPr>
          <p:cNvSpPr/>
          <p:nvPr/>
        </p:nvSpPr>
        <p:spPr>
          <a:xfrm>
            <a:off x="5410199" y="2594769"/>
            <a:ext cx="852377" cy="46253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4B4533A8-50CB-42F7-9709-3C5DEE3BB4B3}"/>
              </a:ext>
            </a:extLst>
          </p:cNvPr>
          <p:cNvSpPr/>
          <p:nvPr/>
        </p:nvSpPr>
        <p:spPr>
          <a:xfrm>
            <a:off x="5836386" y="3076509"/>
            <a:ext cx="852377" cy="46253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CFD0738-9071-41F1-9D21-34A8AD11BA97}"/>
              </a:ext>
            </a:extLst>
          </p:cNvPr>
          <p:cNvCxnSpPr/>
          <p:nvPr/>
        </p:nvCxnSpPr>
        <p:spPr>
          <a:xfrm>
            <a:off x="1648047" y="2030819"/>
            <a:ext cx="3434316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0FD6E03C-5B1F-4434-AA48-2EED7F160007}"/>
              </a:ext>
            </a:extLst>
          </p:cNvPr>
          <p:cNvSpPr/>
          <p:nvPr/>
        </p:nvSpPr>
        <p:spPr>
          <a:xfrm>
            <a:off x="5410198" y="2600527"/>
            <a:ext cx="852377" cy="46253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99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A9813D7-36A0-44BE-90D2-71C369564613}"/>
              </a:ext>
            </a:extLst>
          </p:cNvPr>
          <p:cNvCxnSpPr>
            <a:cxnSpLocks/>
          </p:cNvCxnSpPr>
          <p:nvPr/>
        </p:nvCxnSpPr>
        <p:spPr>
          <a:xfrm>
            <a:off x="5836387" y="2009554"/>
            <a:ext cx="5061985" cy="21265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1C3672D3-4642-4058-B797-A51199A1907B}"/>
              </a:ext>
            </a:extLst>
          </p:cNvPr>
          <p:cNvSpPr txBox="1"/>
          <p:nvPr/>
        </p:nvSpPr>
        <p:spPr>
          <a:xfrm>
            <a:off x="7506586" y="2133104"/>
            <a:ext cx="35831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=&gt;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Lợn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đen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nhẹ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920C453B-6F31-47FC-B702-DDB6018E9F20}"/>
              </a:ext>
            </a:extLst>
          </p:cNvPr>
          <p:cNvSpPr/>
          <p:nvPr/>
        </p:nvSpPr>
        <p:spPr>
          <a:xfrm>
            <a:off x="5836386" y="3080634"/>
            <a:ext cx="852377" cy="46253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101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49B0BA73-99F1-436E-9817-377DE1696032}"/>
              </a:ext>
            </a:extLst>
          </p:cNvPr>
          <p:cNvSpPr/>
          <p:nvPr/>
        </p:nvSpPr>
        <p:spPr>
          <a:xfrm>
            <a:off x="5410198" y="2107271"/>
            <a:ext cx="852377" cy="46253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110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6661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75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 animBg="1"/>
      <p:bldP spid="16" grpId="0" animBg="1"/>
      <p:bldP spid="17" grpId="0" animBg="1"/>
      <p:bldP spid="22" grpId="0" animBg="1"/>
      <p:bldP spid="24" grpId="0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C471B760-E9E5-4364-AA00-170B461B12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A group of people sitting at a table&#10;&#10;Description automatically generated with medium confidence">
            <a:extLst>
              <a:ext uri="{FF2B5EF4-FFF2-40B4-BE49-F238E27FC236}">
                <a16:creationId xmlns:a16="http://schemas.microsoft.com/office/drawing/2014/main" id="{3758897B-8D39-4195-8DF2-3A12253B60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05208"/>
            <a:ext cx="12192000" cy="666860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50A6B07-BC62-4996-8B5D-ED574514C54F}"/>
              </a:ext>
            </a:extLst>
          </p:cNvPr>
          <p:cNvSpPr txBox="1"/>
          <p:nvPr/>
        </p:nvSpPr>
        <p:spPr>
          <a:xfrm>
            <a:off x="2459665" y="6504484"/>
            <a:ext cx="72726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8352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LINK FACEBOOK: 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https://www.facebook.com/huongthaoGADT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08304059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768395"/>
      </a:dk2>
      <a:lt2>
        <a:srgbClr val="F0F0F0"/>
      </a:lt2>
      <a:accent1>
        <a:srgbClr val="FF6D6D"/>
      </a:accent1>
      <a:accent2>
        <a:srgbClr val="FF8B8B"/>
      </a:accent2>
      <a:accent3>
        <a:srgbClr val="FF8180"/>
      </a:accent3>
      <a:accent4>
        <a:srgbClr val="FF9B9A"/>
      </a:accent4>
      <a:accent5>
        <a:srgbClr val="FFAAAA"/>
      </a:accent5>
      <a:accent6>
        <a:srgbClr val="FFAFAF"/>
      </a:accent6>
      <a:hlink>
        <a:srgbClr val="FF6D6D"/>
      </a:hlink>
      <a:folHlink>
        <a:srgbClr val="BFBFBF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FF6D6D"/>
    </a:accent1>
    <a:accent2>
      <a:srgbClr val="FF8B8B"/>
    </a:accent2>
    <a:accent3>
      <a:srgbClr val="FF8180"/>
    </a:accent3>
    <a:accent4>
      <a:srgbClr val="FF9B9A"/>
    </a:accent4>
    <a:accent5>
      <a:srgbClr val="FFAAAA"/>
    </a:accent5>
    <a:accent6>
      <a:srgbClr val="FFAFAF"/>
    </a:accent6>
    <a:hlink>
      <a:srgbClr val="FF6D6D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FF6D6D"/>
    </a:accent1>
    <a:accent2>
      <a:srgbClr val="FF8B8B"/>
    </a:accent2>
    <a:accent3>
      <a:srgbClr val="FF8180"/>
    </a:accent3>
    <a:accent4>
      <a:srgbClr val="FF9B9A"/>
    </a:accent4>
    <a:accent5>
      <a:srgbClr val="FFAAAA"/>
    </a:accent5>
    <a:accent6>
      <a:srgbClr val="FFAFAF"/>
    </a:accent6>
    <a:hlink>
      <a:srgbClr val="FF6D6D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FF6D6D"/>
    </a:accent1>
    <a:accent2>
      <a:srgbClr val="FF8B8B"/>
    </a:accent2>
    <a:accent3>
      <a:srgbClr val="FF8180"/>
    </a:accent3>
    <a:accent4>
      <a:srgbClr val="FF9B9A"/>
    </a:accent4>
    <a:accent5>
      <a:srgbClr val="FFAAAA"/>
    </a:accent5>
    <a:accent6>
      <a:srgbClr val="FFAFAF"/>
    </a:accent6>
    <a:hlink>
      <a:srgbClr val="FF6D6D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FF6D6D"/>
    </a:accent1>
    <a:accent2>
      <a:srgbClr val="FF8B8B"/>
    </a:accent2>
    <a:accent3>
      <a:srgbClr val="FF8180"/>
    </a:accent3>
    <a:accent4>
      <a:srgbClr val="FF9B9A"/>
    </a:accent4>
    <a:accent5>
      <a:srgbClr val="FFAAAA"/>
    </a:accent5>
    <a:accent6>
      <a:srgbClr val="FFAFAF"/>
    </a:accent6>
    <a:hlink>
      <a:srgbClr val="FF6D6D"/>
    </a:hlink>
    <a:folHlink>
      <a:srgbClr val="BFBFBF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FF6D6D"/>
    </a:accent1>
    <a:accent2>
      <a:srgbClr val="FF8B8B"/>
    </a:accent2>
    <a:accent3>
      <a:srgbClr val="FF8180"/>
    </a:accent3>
    <a:accent4>
      <a:srgbClr val="FF9B9A"/>
    </a:accent4>
    <a:accent5>
      <a:srgbClr val="FFAAAA"/>
    </a:accent5>
    <a:accent6>
      <a:srgbClr val="FFAFAF"/>
    </a:accent6>
    <a:hlink>
      <a:srgbClr val="FF6D6D"/>
    </a:hlink>
    <a:folHlink>
      <a:srgbClr val="BFBFBF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FF6D6D"/>
    </a:accent1>
    <a:accent2>
      <a:srgbClr val="FF8B8B"/>
    </a:accent2>
    <a:accent3>
      <a:srgbClr val="FF8180"/>
    </a:accent3>
    <a:accent4>
      <a:srgbClr val="FF9B9A"/>
    </a:accent4>
    <a:accent5>
      <a:srgbClr val="FFAAAA"/>
    </a:accent5>
    <a:accent6>
      <a:srgbClr val="FFAFAF"/>
    </a:accent6>
    <a:hlink>
      <a:srgbClr val="FF6D6D"/>
    </a:hlink>
    <a:folHlink>
      <a:srgbClr val="BFBFBF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FF6D6D"/>
    </a:accent1>
    <a:accent2>
      <a:srgbClr val="FF8B8B"/>
    </a:accent2>
    <a:accent3>
      <a:srgbClr val="FF8180"/>
    </a:accent3>
    <a:accent4>
      <a:srgbClr val="FF9B9A"/>
    </a:accent4>
    <a:accent5>
      <a:srgbClr val="FFAAAA"/>
    </a:accent5>
    <a:accent6>
      <a:srgbClr val="FFAFAF"/>
    </a:accent6>
    <a:hlink>
      <a:srgbClr val="FF6D6D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281</Words>
  <Application>Microsoft Office PowerPoint</Application>
  <PresentationFormat>Widescreen</PresentationFormat>
  <Paragraphs>89</Paragraphs>
  <Slides>11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等线</vt:lpstr>
      <vt:lpstr>等线 Light</vt:lpstr>
      <vt:lpstr>Arial</vt:lpstr>
      <vt:lpstr>Calibri</vt:lpstr>
      <vt:lpstr>Times New Roman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SingPC</cp:lastModifiedBy>
  <cp:revision>27</cp:revision>
  <dcterms:created xsi:type="dcterms:W3CDTF">2022-05-02T09:09:20Z</dcterms:created>
  <dcterms:modified xsi:type="dcterms:W3CDTF">2024-09-19T04:52:25Z</dcterms:modified>
</cp:coreProperties>
</file>