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91" d="100"/>
          <a:sy n="91" d="100"/>
        </p:scale>
        <p:origin x="135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6B23BEF-FF3F-46D7-AEA2-7C06337B083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D7809F4-5D33-448A-AF57-A6859F12D3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2158211" y="0"/>
            <a:ext cx="10033789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98" y="3339548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17" y="4964020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9" y="329853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57" y="1651833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8" y="3339548"/>
            <a:ext cx="2585734" cy="3284666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4" y="5084000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9316" y="2025821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7405060" y="1618953"/>
            <a:ext cx="22046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5465603" y="2631415"/>
            <a:ext cx="6683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3780F-46BB-4D63-B1CB-545C5545C6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1" y="81582"/>
            <a:ext cx="1200392" cy="1200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37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129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24542" y="1354147"/>
            <a:ext cx="5599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385 = 300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80 + 5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30221" y="1354147"/>
            <a:ext cx="555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DC8DB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300606" y="1379090"/>
            <a:ext cx="483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Arial" panose="020B0604020202020204" pitchFamily="34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1584512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1379772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1" y="2259403"/>
            <a:ext cx="1217957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90313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987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505012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500977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2324" y="491617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6" y="493369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486</Words>
  <Application>Microsoft Office PowerPoint</Application>
  <PresentationFormat>Widescreen</PresentationFormat>
  <Paragraphs>193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Baloo 2</vt:lpstr>
      <vt:lpstr>Humanst521 BT</vt:lpstr>
      <vt:lpstr>UTM Edwardian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SingPC</cp:lastModifiedBy>
  <cp:revision>32</cp:revision>
  <dcterms:created xsi:type="dcterms:W3CDTF">2022-05-02T02:06:54Z</dcterms:created>
  <dcterms:modified xsi:type="dcterms:W3CDTF">2024-09-19T04:53:28Z</dcterms:modified>
</cp:coreProperties>
</file>