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13"/>
  </p:notesMasterIdLst>
  <p:sldIdLst>
    <p:sldId id="2636" r:id="rId3"/>
    <p:sldId id="325" r:id="rId4"/>
    <p:sldId id="313" r:id="rId5"/>
    <p:sldId id="297" r:id="rId6"/>
    <p:sldId id="299" r:id="rId7"/>
    <p:sldId id="2631" r:id="rId8"/>
    <p:sldId id="2632" r:id="rId9"/>
    <p:sldId id="2633" r:id="rId10"/>
    <p:sldId id="322" r:id="rId11"/>
    <p:sldId id="32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1814A-F3B3-456A-962E-075C17046D38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8A213-3946-400B-9113-C0CEBF7C1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9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3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8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6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4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FDF712B-2FAA-4561-BB97-C8C62EBC55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3A8A8B-DF80-408D-8A45-B2EC3F77AB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41AF1B-C863-4C39-8B2B-4D3F1005E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16F379-AE85-4689-BCFA-8E818BE760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ED177C-4E63-460B-A5AD-AD7D5067EE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BF1784A-432F-4EDA-AC7B-305ECC7530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656" y="184353"/>
            <a:ext cx="1732024" cy="173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9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1BB09CAB-2D19-44D4-AFFF-B8DA016B5B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2024/9/18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EFBD6B-B247-41EA-A3AC-29CB88D6CD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C2FB55-60E7-4555-9A1B-D3433CCC588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A575FC-8080-4177-9730-30148E1B027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3695DF-F88C-4E36-BC5E-28509BC3F3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FE5043E-47A4-4A37-A09E-8B45C9F9D83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8250" y="274373"/>
            <a:ext cx="1551252" cy="155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3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A15E7F-1ABA-4730-A3CC-D882E4A16DEC}"/>
              </a:ext>
            </a:extLst>
          </p:cNvPr>
          <p:cNvSpPr txBox="1"/>
          <p:nvPr/>
        </p:nvSpPr>
        <p:spPr>
          <a:xfrm>
            <a:off x="2852584" y="1578922"/>
            <a:ext cx="6486832" cy="1060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 err="1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Toán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1B886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7345DF-7E2D-4B93-A337-E318B56E4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217" y="2982617"/>
            <a:ext cx="6486706" cy="17740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84C822-DAA8-44A0-A49F-6188A05BCAD4}"/>
              </a:ext>
            </a:extLst>
          </p:cNvPr>
          <p:cNvSpPr txBox="1"/>
          <p:nvPr/>
        </p:nvSpPr>
        <p:spPr>
          <a:xfrm>
            <a:off x="3281082" y="205373"/>
            <a:ext cx="5471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UBND QUẬN LONG BIÊN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TRƯỜNG TIỂU HỌC ÁI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MỘ A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89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769807" y="104557"/>
            <a:ext cx="7869494" cy="4139652"/>
            <a:chOff x="1769807" y="104557"/>
            <a:chExt cx="7869494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7" y="104557"/>
              <a:ext cx="7869494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65E3C4-D94A-4236-8DFF-86C6CC70A07C}"/>
                </a:ext>
              </a:extLst>
            </p:cNvPr>
            <p:cNvSpPr txBox="1"/>
            <p:nvPr/>
          </p:nvSpPr>
          <p:spPr>
            <a:xfrm>
              <a:off x="2254043" y="843677"/>
              <a:ext cx="721196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TẠM BIỆT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VÀ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HẸN GẶP LẠI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315250" y="1365491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36" y="2398047"/>
            <a:ext cx="5228448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691148" y="767629"/>
            <a:ext cx="8657303" cy="4139652"/>
            <a:chOff x="1769806" y="104557"/>
            <a:chExt cx="8657303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6" y="104557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7E3291-EB9D-4161-A772-D0D0D4502E04}"/>
                </a:ext>
              </a:extLst>
            </p:cNvPr>
            <p:cNvSpPr txBox="1"/>
            <p:nvPr/>
          </p:nvSpPr>
          <p:spPr>
            <a:xfrm>
              <a:off x="2683816" y="376412"/>
              <a:ext cx="6486832" cy="106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Toán</a:t>
              </a:r>
              <a:endPara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586016" y="1827848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27" y="3480910"/>
            <a:ext cx="5228448" cy="3692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58CF02-70FA-4E81-850E-89D422B09B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4895" y="2224692"/>
            <a:ext cx="648670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7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7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Luyện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tập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347870" y="178904"/>
            <a:ext cx="11668539" cy="630816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372A73-4D50-41FB-A67F-3795A61BBB8F}"/>
              </a:ext>
            </a:extLst>
          </p:cNvPr>
          <p:cNvSpPr txBox="1"/>
          <p:nvPr/>
        </p:nvSpPr>
        <p:spPr>
          <a:xfrm>
            <a:off x="1242391" y="586409"/>
            <a:ext cx="2653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1. </a:t>
            </a:r>
            <a:r>
              <a:rPr lang="en-US" sz="4000" b="1" dirty="0" err="1"/>
              <a:t>Số</a:t>
            </a:r>
            <a:endParaRPr lang="en-US" sz="4000" b="1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FCEF248-E55F-443A-96F6-1A5C00964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928585"/>
              </p:ext>
            </p:extLst>
          </p:nvPr>
        </p:nvGraphicFramePr>
        <p:xfrm>
          <a:off x="907772" y="2494117"/>
          <a:ext cx="10376452" cy="29399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4849">
                  <a:extLst>
                    <a:ext uri="{9D8B030D-6E8A-4147-A177-3AD203B41FA5}">
                      <a16:colId xmlns:a16="http://schemas.microsoft.com/office/drawing/2014/main" val="1538623346"/>
                    </a:ext>
                  </a:extLst>
                </a:gridCol>
                <a:gridCol w="1550138">
                  <a:extLst>
                    <a:ext uri="{9D8B030D-6E8A-4147-A177-3AD203B41FA5}">
                      <a16:colId xmlns:a16="http://schemas.microsoft.com/office/drawing/2014/main" val="415140700"/>
                    </a:ext>
                  </a:extLst>
                </a:gridCol>
                <a:gridCol w="1622963">
                  <a:extLst>
                    <a:ext uri="{9D8B030D-6E8A-4147-A177-3AD203B41FA5}">
                      <a16:colId xmlns:a16="http://schemas.microsoft.com/office/drawing/2014/main" val="730517125"/>
                    </a:ext>
                  </a:extLst>
                </a:gridCol>
                <a:gridCol w="1548163">
                  <a:extLst>
                    <a:ext uri="{9D8B030D-6E8A-4147-A177-3AD203B41FA5}">
                      <a16:colId xmlns:a16="http://schemas.microsoft.com/office/drawing/2014/main" val="2671709834"/>
                    </a:ext>
                  </a:extLst>
                </a:gridCol>
                <a:gridCol w="1639957">
                  <a:extLst>
                    <a:ext uri="{9D8B030D-6E8A-4147-A177-3AD203B41FA5}">
                      <a16:colId xmlns:a16="http://schemas.microsoft.com/office/drawing/2014/main" val="4248734351"/>
                    </a:ext>
                  </a:extLst>
                </a:gridCol>
                <a:gridCol w="1570382">
                  <a:extLst>
                    <a:ext uri="{9D8B030D-6E8A-4147-A177-3AD203B41FA5}">
                      <a16:colId xmlns:a16="http://schemas.microsoft.com/office/drawing/2014/main" val="3299649879"/>
                    </a:ext>
                  </a:extLst>
                </a:gridCol>
              </a:tblGrid>
              <a:tr h="979986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563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7276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Số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trừ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49959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Hiệu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716925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3A73EF2B-3253-469F-8AD2-A9B9A1AB2F24}"/>
              </a:ext>
            </a:extLst>
          </p:cNvPr>
          <p:cNvGrpSpPr/>
          <p:nvPr/>
        </p:nvGrpSpPr>
        <p:grpSpPr>
          <a:xfrm>
            <a:off x="8058609" y="388466"/>
            <a:ext cx="3435786" cy="1563461"/>
            <a:chOff x="3722255" y="1490091"/>
            <a:chExt cx="5046771" cy="2074467"/>
          </a:xfrm>
        </p:grpSpPr>
        <p:grpSp>
          <p:nvGrpSpPr>
            <p:cNvPr id="20" name="Graphic 7">
              <a:extLst>
                <a:ext uri="{FF2B5EF4-FFF2-40B4-BE49-F238E27FC236}">
                  <a16:creationId xmlns:a16="http://schemas.microsoft.com/office/drawing/2014/main" id="{741DCB52-F911-4ADF-8466-AA577251EFD6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FF6F5DD-1C41-4DA4-8D50-89C1D0891EF9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grpSp>
            <p:nvGrpSpPr>
              <p:cNvPr id="23" name="Graphic 7">
                <a:extLst>
                  <a:ext uri="{FF2B5EF4-FFF2-40B4-BE49-F238E27FC236}">
                    <a16:creationId xmlns:a16="http://schemas.microsoft.com/office/drawing/2014/main" id="{39F108DA-F9F3-4BE1-9F28-A075A54E79F0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24" name="Graphic 7">
                  <a:extLst>
                    <a:ext uri="{FF2B5EF4-FFF2-40B4-BE49-F238E27FC236}">
                      <a16:creationId xmlns:a16="http://schemas.microsoft.com/office/drawing/2014/main" id="{99298021-0F4D-4AD9-97F7-38F7D9229FF1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33" name="Freeform: Shape 32">
                    <a:extLst>
                      <a:ext uri="{FF2B5EF4-FFF2-40B4-BE49-F238E27FC236}">
                        <a16:creationId xmlns:a16="http://schemas.microsoft.com/office/drawing/2014/main" id="{3E8187B2-DF44-4308-AD76-5AE08EFCC635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" name="Freeform: Shape 33">
                    <a:extLst>
                      <a:ext uri="{FF2B5EF4-FFF2-40B4-BE49-F238E27FC236}">
                        <a16:creationId xmlns:a16="http://schemas.microsoft.com/office/drawing/2014/main" id="{81374A32-0CC2-4D31-91C7-B6AF8F2C5B7A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25" name="Graphic 7">
                  <a:extLst>
                    <a:ext uri="{FF2B5EF4-FFF2-40B4-BE49-F238E27FC236}">
                      <a16:creationId xmlns:a16="http://schemas.microsoft.com/office/drawing/2014/main" id="{DF23745C-7FFC-433D-8688-A7CA584C174F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3F5D0A27-2A56-4CB6-B953-88806337D9CB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F76E49E9-2FFE-4B58-9D26-1D35A11D61A3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26" name="Graphic 7">
                  <a:extLst>
                    <a:ext uri="{FF2B5EF4-FFF2-40B4-BE49-F238E27FC236}">
                      <a16:creationId xmlns:a16="http://schemas.microsoft.com/office/drawing/2014/main" id="{94E1D7B8-DC03-4E23-9116-6F83D70D9BB0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44E71470-B2A7-4925-9FC8-C268E302D7EF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F54B357F-83C5-450D-ABDB-9D4F64DF23A3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02D7306A-2548-4EBD-A340-E62F6407F3DF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DA9FEDC6-861F-425D-9922-41B813B964CC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</p:grp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D91954B-4B9B-41B8-A8E6-18763DE59002}"/>
                </a:ext>
              </a:extLst>
            </p:cNvPr>
            <p:cNvSpPr txBox="1"/>
            <p:nvPr/>
          </p:nvSpPr>
          <p:spPr>
            <a:xfrm>
              <a:off x="5358129" y="1617920"/>
              <a:ext cx="2223686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4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Làm</a:t>
              </a:r>
              <a:r>
                <a:rPr lang="en-US" sz="4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endParaRPr lang="en-US" sz="44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endParaRPr>
            </a:p>
            <a:p>
              <a:pPr algn="ctr">
                <a:defRPr/>
              </a:pPr>
              <a:r>
                <a:rPr lang="en-US" sz="4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bảng</a:t>
              </a:r>
              <a:r>
                <a:rPr lang="en-US" sz="4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 con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173357-BDAE-4E14-BC61-7F2D0CBA7681}"/>
              </a:ext>
            </a:extLst>
          </p:cNvPr>
          <p:cNvSpPr/>
          <p:nvPr/>
        </p:nvSpPr>
        <p:spPr>
          <a:xfrm>
            <a:off x="5158409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326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9CF9CD4-D783-403E-BFB1-E68106A840DB}"/>
              </a:ext>
            </a:extLst>
          </p:cNvPr>
          <p:cNvSpPr/>
          <p:nvPr/>
        </p:nvSpPr>
        <p:spPr>
          <a:xfrm>
            <a:off x="6848062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150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B487551-6648-420E-B610-EFF34235AD6F}"/>
              </a:ext>
            </a:extLst>
          </p:cNvPr>
          <p:cNvSpPr/>
          <p:nvPr/>
        </p:nvSpPr>
        <p:spPr>
          <a:xfrm>
            <a:off x="8431694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74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5BF8A4C-D736-4793-A573-9027CEFCB154}"/>
              </a:ext>
            </a:extLst>
          </p:cNvPr>
          <p:cNvSpPr/>
          <p:nvPr/>
        </p:nvSpPr>
        <p:spPr>
          <a:xfrm>
            <a:off x="10015326" y="4532244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655572"/>
            <a:ext cx="11218372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044" y="4503768"/>
            <a:ext cx="2128409" cy="2151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69409C-2630-4F14-B8CC-AE559B22133A}"/>
              </a:ext>
            </a:extLst>
          </p:cNvPr>
          <p:cNvSpPr txBox="1"/>
          <p:nvPr/>
        </p:nvSpPr>
        <p:spPr>
          <a:xfrm>
            <a:off x="1331843" y="894522"/>
            <a:ext cx="193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2. </a:t>
            </a:r>
            <a:r>
              <a:rPr lang="en-US" sz="4000" b="1" dirty="0" err="1"/>
              <a:t>Số</a:t>
            </a:r>
            <a:endParaRPr lang="en-US" sz="40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ADDAE8-4725-4E34-8B27-E67EA9175694}"/>
              </a:ext>
            </a:extLst>
          </p:cNvPr>
          <p:cNvGrpSpPr/>
          <p:nvPr/>
        </p:nvGrpSpPr>
        <p:grpSpPr>
          <a:xfrm>
            <a:off x="2193672" y="2136625"/>
            <a:ext cx="7913518" cy="1104397"/>
            <a:chOff x="2193672" y="2136625"/>
            <a:chExt cx="7913518" cy="11043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58A894-24DA-4ACC-B6DD-1D909EC185EE}"/>
                </a:ext>
              </a:extLst>
            </p:cNvPr>
            <p:cNvSpPr/>
            <p:nvPr/>
          </p:nvSpPr>
          <p:spPr>
            <a:xfrm>
              <a:off x="2193672" y="2533136"/>
              <a:ext cx="957032" cy="70788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305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BF26039-5CE6-465A-BBE6-3FC667D37AAE}"/>
                </a:ext>
              </a:extLst>
            </p:cNvPr>
            <p:cNvCxnSpPr>
              <a:cxnSpLocks/>
            </p:cNvCxnSpPr>
            <p:nvPr/>
          </p:nvCxnSpPr>
          <p:spPr>
            <a:xfrm>
              <a:off x="3150704" y="2922104"/>
              <a:ext cx="22860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DAD90DA-B91E-4AEE-AED5-3E9BFC9C5521}"/>
                </a:ext>
              </a:extLst>
            </p:cNvPr>
            <p:cNvSpPr/>
            <p:nvPr/>
          </p:nvSpPr>
          <p:spPr>
            <a:xfrm>
              <a:off x="5436704" y="2445025"/>
              <a:ext cx="1234327" cy="79599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640F045-D8F8-4BC9-A964-A568AA724EC9}"/>
                </a:ext>
              </a:extLst>
            </p:cNvPr>
            <p:cNvCxnSpPr>
              <a:cxnSpLocks/>
            </p:cNvCxnSpPr>
            <p:nvPr/>
          </p:nvCxnSpPr>
          <p:spPr>
            <a:xfrm>
              <a:off x="6671031" y="2833082"/>
              <a:ext cx="2223585" cy="99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FEB4BD1-8446-42E3-AE2B-C72B8A3EB1A0}"/>
                </a:ext>
              </a:extLst>
            </p:cNvPr>
            <p:cNvSpPr/>
            <p:nvPr/>
          </p:nvSpPr>
          <p:spPr>
            <a:xfrm>
              <a:off x="8696739" y="2279723"/>
              <a:ext cx="1410451" cy="841164"/>
            </a:xfrm>
            <a:prstGeom prst="triangl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CD01B6-F1F2-4BD2-8C23-69964B1B1499}"/>
                </a:ext>
              </a:extLst>
            </p:cNvPr>
            <p:cNvSpPr txBox="1"/>
            <p:nvPr/>
          </p:nvSpPr>
          <p:spPr>
            <a:xfrm>
              <a:off x="3419061" y="2186609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+ 105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DD7350-EB28-4D24-A548-52DDD8C98B76}"/>
                </a:ext>
              </a:extLst>
            </p:cNvPr>
            <p:cNvSpPr txBox="1"/>
            <p:nvPr/>
          </p:nvSpPr>
          <p:spPr>
            <a:xfrm>
              <a:off x="7065816" y="2136625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- 205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4B4C1C9-6FE7-4133-B367-F0A529163DEF}"/>
              </a:ext>
            </a:extLst>
          </p:cNvPr>
          <p:cNvSpPr/>
          <p:nvPr/>
        </p:nvSpPr>
        <p:spPr>
          <a:xfrm>
            <a:off x="5605670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410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397F49-6FED-4A2D-9ED5-8420339533C2}"/>
              </a:ext>
            </a:extLst>
          </p:cNvPr>
          <p:cNvSpPr/>
          <p:nvPr/>
        </p:nvSpPr>
        <p:spPr>
          <a:xfrm>
            <a:off x="8957031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205</a:t>
            </a:r>
          </a:p>
        </p:txBody>
      </p:sp>
    </p:spTree>
    <p:extLst>
      <p:ext uri="{BB962C8B-B14F-4D97-AF65-F5344CB8AC3E}">
        <p14:creationId xmlns:p14="http://schemas.microsoft.com/office/powerpoint/2010/main" val="1048885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397565"/>
            <a:ext cx="11218372" cy="6251713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75933-7FB7-424A-AB83-8AD0F8961D3B}"/>
              </a:ext>
            </a:extLst>
          </p:cNvPr>
          <p:cNvSpPr txBox="1"/>
          <p:nvPr/>
        </p:nvSpPr>
        <p:spPr>
          <a:xfrm>
            <a:off x="1838740" y="650798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</a:t>
            </a:r>
            <a:r>
              <a:rPr lang="en-US" sz="2800" dirty="0" err="1"/>
              <a:t>Những</a:t>
            </a:r>
            <a:r>
              <a:rPr lang="en-US" sz="2800" dirty="0"/>
              <a:t> chum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150?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F5DF13-FB5F-4CB1-9242-862A2F17D8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AF2F06-E9C7-4B47-A183-E99117515DE7}"/>
              </a:ext>
            </a:extLst>
          </p:cNvPr>
          <p:cNvSpPr txBox="1"/>
          <p:nvPr/>
        </p:nvSpPr>
        <p:spPr>
          <a:xfrm>
            <a:off x="1838740" y="1300239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</a:t>
            </a:r>
            <a:r>
              <a:rPr lang="en-US" sz="2800" dirty="0" err="1"/>
              <a:t>Những</a:t>
            </a:r>
            <a:r>
              <a:rPr lang="en-US" sz="2800" dirty="0"/>
              <a:t> chum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BABBCA-A40A-4504-A1C3-A66231EB9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18" y="1997354"/>
            <a:ext cx="10410825" cy="38385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B2F923-BCC6-4138-A6F2-972F5815087E}"/>
              </a:ext>
            </a:extLst>
          </p:cNvPr>
          <p:cNvSpPr/>
          <p:nvPr/>
        </p:nvSpPr>
        <p:spPr>
          <a:xfrm>
            <a:off x="146105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183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46FD12-4EDF-4C18-9776-06CB029A89E3}"/>
              </a:ext>
            </a:extLst>
          </p:cNvPr>
          <p:cNvSpPr/>
          <p:nvPr/>
        </p:nvSpPr>
        <p:spPr>
          <a:xfrm>
            <a:off x="3717235" y="4542183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107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C458B54-F52D-4044-A5B8-561F249FC514}"/>
              </a:ext>
            </a:extLst>
          </p:cNvPr>
          <p:cNvSpPr/>
          <p:nvPr/>
        </p:nvSpPr>
        <p:spPr>
          <a:xfrm>
            <a:off x="5973417" y="4124739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276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EB1A07E-C520-40AC-8D4A-3F8EB80E99C3}"/>
              </a:ext>
            </a:extLst>
          </p:cNvPr>
          <p:cNvSpPr/>
          <p:nvPr/>
        </p:nvSpPr>
        <p:spPr>
          <a:xfrm>
            <a:off x="738477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150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0F2BD09-1813-48BB-89D3-689A205B95FC}"/>
              </a:ext>
            </a:extLst>
          </p:cNvPr>
          <p:cNvSpPr/>
          <p:nvPr/>
        </p:nvSpPr>
        <p:spPr>
          <a:xfrm>
            <a:off x="9716122" y="4621695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107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4DA9E5-7022-4DE9-B8E7-0052A7B1D501}"/>
              </a:ext>
            </a:extLst>
          </p:cNvPr>
          <p:cNvCxnSpPr/>
          <p:nvPr/>
        </p:nvCxnSpPr>
        <p:spPr>
          <a:xfrm>
            <a:off x="7285382" y="1041040"/>
            <a:ext cx="295192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44B033D-675A-4B0B-B742-0BC03A7EF1A5}"/>
              </a:ext>
            </a:extLst>
          </p:cNvPr>
          <p:cNvSpPr/>
          <p:nvPr/>
        </p:nvSpPr>
        <p:spPr>
          <a:xfrm>
            <a:off x="894522" y="3001617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2A0624B-77DD-44B1-A71F-A96B13DF1269}"/>
              </a:ext>
            </a:extLst>
          </p:cNvPr>
          <p:cNvSpPr/>
          <p:nvPr/>
        </p:nvSpPr>
        <p:spPr>
          <a:xfrm>
            <a:off x="5416825" y="2110444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406D6A7-0B54-4EEC-87A5-3907DF24D0A7}"/>
              </a:ext>
            </a:extLst>
          </p:cNvPr>
          <p:cNvCxnSpPr/>
          <p:nvPr/>
        </p:nvCxnSpPr>
        <p:spPr>
          <a:xfrm>
            <a:off x="7205869" y="1716901"/>
            <a:ext cx="295192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6DB50A33-149C-4D0D-922D-E818490F5C54}"/>
              </a:ext>
            </a:extLst>
          </p:cNvPr>
          <p:cNvSpPr/>
          <p:nvPr/>
        </p:nvSpPr>
        <p:spPr>
          <a:xfrm>
            <a:off x="3327537" y="2479031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1A3414B-E1D6-4792-A0F9-A837B82BF9F6}"/>
              </a:ext>
            </a:extLst>
          </p:cNvPr>
          <p:cNvSpPr/>
          <p:nvPr/>
        </p:nvSpPr>
        <p:spPr>
          <a:xfrm>
            <a:off x="9235733" y="2564310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5" grpId="0"/>
      <p:bldP spid="10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2" grpId="1" animBg="1"/>
      <p:bldP spid="24" grpId="0" animBg="1"/>
      <p:bldP spid="24" grpId="1" animBg="1"/>
      <p:bldP spid="31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417444"/>
            <a:ext cx="11218372" cy="6092686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83DF4179-46F2-4A04-ACE3-A47F34D9F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61" y="347870"/>
            <a:ext cx="10028582" cy="6033135"/>
          </a:xfrm>
          <a:prstGeom prst="rect">
            <a:avLst/>
          </a:prstGeom>
        </p:spPr>
      </p:pic>
      <p:sp>
        <p:nvSpPr>
          <p:cNvPr id="19" name="Text Box 36">
            <a:extLst>
              <a:ext uri="{FF2B5EF4-FFF2-40B4-BE49-F238E27FC236}">
                <a16:creationId xmlns:a16="http://schemas.microsoft.com/office/drawing/2014/main" id="{346D4F25-B2D3-40FC-BC0A-296582F7DAEF}"/>
              </a:ext>
            </a:extLst>
          </p:cNvPr>
          <p:cNvSpPr txBox="1"/>
          <p:nvPr/>
        </p:nvSpPr>
        <p:spPr>
          <a:xfrm>
            <a:off x="1977886" y="1722892"/>
            <a:ext cx="8607287" cy="36351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Ở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một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trường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Ba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142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Bốn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ít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hơn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Ba 18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.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Bốn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bao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nhiêu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?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ả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hai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bao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nhiêu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?</a:t>
            </a:r>
            <a:endParaRPr lang="en-US" sz="360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4806F94-145F-4002-A3C2-FE3634F7A3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11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28600" y="188843"/>
            <a:ext cx="11503325" cy="6500191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id="{9E0DA9C9-7602-4A03-ACB0-A04B52E36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30" y="86579"/>
            <a:ext cx="2155720" cy="628650"/>
          </a:xfrm>
          <a:prstGeom prst="rect">
            <a:avLst/>
          </a:prstGeom>
        </p:spPr>
      </p:pic>
      <p:pic>
        <p:nvPicPr>
          <p:cNvPr id="20" name="图片 12">
            <a:extLst>
              <a:ext uri="{FF2B5EF4-FFF2-40B4-BE49-F238E27FC236}">
                <a16:creationId xmlns:a16="http://schemas.microsoft.com/office/drawing/2014/main" id="{2C305220-A114-4637-B2BF-96D9A2A0B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9" y="-153"/>
            <a:ext cx="1480533" cy="6286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6451C90-2C29-43BC-966A-BD0672B14836}"/>
              </a:ext>
            </a:extLst>
          </p:cNvPr>
          <p:cNvGrpSpPr/>
          <p:nvPr/>
        </p:nvGrpSpPr>
        <p:grpSpPr>
          <a:xfrm>
            <a:off x="248920" y="-528321"/>
            <a:ext cx="5906770" cy="4742511"/>
            <a:chOff x="334" y="-380"/>
            <a:chExt cx="9302" cy="7367"/>
          </a:xfrm>
        </p:grpSpPr>
        <p:grpSp>
          <p:nvGrpSpPr>
            <p:cNvPr id="23" name="组合 24">
              <a:extLst>
                <a:ext uri="{FF2B5EF4-FFF2-40B4-BE49-F238E27FC236}">
                  <a16:creationId xmlns:a16="http://schemas.microsoft.com/office/drawing/2014/main" id="{FBDE94E6-142C-45D8-96FE-A22F50013855}"/>
                </a:ext>
              </a:extLst>
            </p:cNvPr>
            <p:cNvGrpSpPr/>
            <p:nvPr/>
          </p:nvGrpSpPr>
          <p:grpSpPr>
            <a:xfrm>
              <a:off x="1773" y="-380"/>
              <a:ext cx="6204" cy="6423"/>
              <a:chOff x="-20010" y="-99231"/>
              <a:chExt cx="4078429" cy="4078429"/>
            </a:xfrm>
          </p:grpSpPr>
          <p:pic>
            <p:nvPicPr>
              <p:cNvPr id="25" name="图片 25">
                <a:extLst>
                  <a:ext uri="{FF2B5EF4-FFF2-40B4-BE49-F238E27FC236}">
                    <a16:creationId xmlns:a16="http://schemas.microsoft.com/office/drawing/2014/main" id="{158F86C8-AB81-462E-B32D-AA470C8B3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010" y="-99231"/>
                <a:ext cx="4078429" cy="4078429"/>
              </a:xfrm>
              <a:prstGeom prst="rect">
                <a:avLst/>
              </a:prstGeom>
            </p:spPr>
          </p:pic>
          <p:sp>
            <p:nvSpPr>
              <p:cNvPr id="26" name="文本框 26">
                <a:extLst>
                  <a:ext uri="{FF2B5EF4-FFF2-40B4-BE49-F238E27FC236}">
                    <a16:creationId xmlns:a16="http://schemas.microsoft.com/office/drawing/2014/main" id="{28E7E1DD-BDB4-4A46-9693-C135E6785B5C}"/>
                  </a:ext>
                </a:extLst>
              </p:cNvPr>
              <p:cNvSpPr txBox="1"/>
              <p:nvPr/>
            </p:nvSpPr>
            <p:spPr>
              <a:xfrm>
                <a:off x="1269188" y="3082606"/>
                <a:ext cx="2363012" cy="881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FZHei-B01S" panose="03000509000000000000" pitchFamily="65" charset="-122"/>
                    <a:cs typeface="+mn-ea"/>
                    <a:sym typeface="+mn-lt"/>
                  </a:rPr>
                  <a:t>目标</a:t>
                </a:r>
                <a:r>
                  <a:rPr lang="en-US" altLang="zh-CN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FZHei-B01S" panose="03000509000000000000" pitchFamily="65" charset="-122"/>
                    <a:cs typeface="+mn-ea"/>
                    <a:sym typeface="+mn-lt"/>
                  </a:rPr>
                  <a:t>2</a:t>
                </a:r>
                <a:endParaRPr lang="zh-CN" altLang="en-US" sz="4800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Hei-B01S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id="{58DD40C2-AF7D-423B-885D-E81E2527BD42}"/>
                </a:ext>
              </a:extLst>
            </p:cNvPr>
            <p:cNvSpPr/>
            <p:nvPr/>
          </p:nvSpPr>
          <p:spPr>
            <a:xfrm>
              <a:off x="334" y="3050"/>
              <a:ext cx="9302" cy="393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u="sng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Tóm</a:t>
              </a:r>
              <a:r>
                <a:rPr lang="en-US" sz="3200" u="sng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u="sng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tắt</a:t>
              </a:r>
              <a:endPara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3:                      142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4 </a:t>
              </a:r>
              <a:r>
                <a:rPr lang="en-US" sz="3200" b="1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ít</a:t>
              </a:r>
              <a:r>
                <a:rPr lang="en-US" sz="32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3:  18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                      ...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             ….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Rounded Rectangle 7">
            <a:extLst>
              <a:ext uri="{FF2B5EF4-FFF2-40B4-BE49-F238E27FC236}">
                <a16:creationId xmlns:a16="http://schemas.microsoft.com/office/drawing/2014/main" id="{57AE27DA-6B7C-4F7E-9171-9D902319C223}"/>
              </a:ext>
            </a:extLst>
          </p:cNvPr>
          <p:cNvSpPr/>
          <p:nvPr/>
        </p:nvSpPr>
        <p:spPr>
          <a:xfrm>
            <a:off x="6501129" y="628650"/>
            <a:ext cx="56117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142 – 18 = (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124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图片 25">
            <a:extLst>
              <a:ext uri="{FF2B5EF4-FFF2-40B4-BE49-F238E27FC236}">
                <a16:creationId xmlns:a16="http://schemas.microsoft.com/office/drawing/2014/main" id="{018C34FF-C673-4E0C-99A8-D2BEDA0FA0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">
            <a:off x="4744085" y="800735"/>
            <a:ext cx="1485900" cy="1435735"/>
          </a:xfrm>
          <a:prstGeom prst="rect">
            <a:avLst/>
          </a:prstGeom>
        </p:spPr>
      </p:pic>
      <p:pic>
        <p:nvPicPr>
          <p:cNvPr id="29" name="图片 11">
            <a:extLst>
              <a:ext uri="{FF2B5EF4-FFF2-40B4-BE49-F238E27FC236}">
                <a16:creationId xmlns:a16="http://schemas.microsoft.com/office/drawing/2014/main" id="{186B0B22-D7EF-46EA-931A-B3E8E558A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575" y="-116621"/>
            <a:ext cx="2155720" cy="628650"/>
          </a:xfrm>
          <a:prstGeom prst="rect">
            <a:avLst/>
          </a:prstGeom>
        </p:spPr>
      </p:pic>
      <p:pic>
        <p:nvPicPr>
          <p:cNvPr id="30" name="图片 12">
            <a:extLst>
              <a:ext uri="{FF2B5EF4-FFF2-40B4-BE49-F238E27FC236}">
                <a16:creationId xmlns:a16="http://schemas.microsoft.com/office/drawing/2014/main" id="{F280206B-9B6F-425B-A813-4BEBC103C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54" y="-203353"/>
            <a:ext cx="1480533" cy="628650"/>
          </a:xfrm>
          <a:prstGeom prst="rect">
            <a:avLst/>
          </a:prstGeom>
        </p:spPr>
      </p:pic>
      <p:sp>
        <p:nvSpPr>
          <p:cNvPr id="31" name="Rounded Rectangle 4">
            <a:extLst>
              <a:ext uri="{FF2B5EF4-FFF2-40B4-BE49-F238E27FC236}">
                <a16:creationId xmlns:a16="http://schemas.microsoft.com/office/drawing/2014/main" id="{0673BED0-D324-472C-B47E-A1FD887FF0D8}"/>
              </a:ext>
            </a:extLst>
          </p:cNvPr>
          <p:cNvSpPr/>
          <p:nvPr/>
        </p:nvSpPr>
        <p:spPr>
          <a:xfrm>
            <a:off x="6501129" y="3564255"/>
            <a:ext cx="54974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142 + 124 = 266 (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266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B42C86A-F993-48F6-9F08-7E0A3881BF4B}"/>
              </a:ext>
            </a:extLst>
          </p:cNvPr>
          <p:cNvSpPr/>
          <p:nvPr/>
        </p:nvSpPr>
        <p:spPr>
          <a:xfrm>
            <a:off x="6253480" y="27114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/>
                <a:solidFill>
                  <a:schemeClr val="bg1"/>
                </a:solidFill>
                <a:effectLst/>
              </a:rPr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4BE4C15-CE15-49CA-94A7-66C2185F033E}"/>
              </a:ext>
            </a:extLst>
          </p:cNvPr>
          <p:cNvSpPr/>
          <p:nvPr/>
        </p:nvSpPr>
        <p:spPr>
          <a:xfrm>
            <a:off x="6253480" y="331279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effectLst/>
              </a:rPr>
              <a:t>b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8F575C-21E5-46FF-A0FA-BA2DE41266B0}"/>
              </a:ext>
            </a:extLst>
          </p:cNvPr>
          <p:cNvGrpSpPr/>
          <p:nvPr/>
        </p:nvGrpSpPr>
        <p:grpSpPr>
          <a:xfrm>
            <a:off x="292100" y="4101465"/>
            <a:ext cx="1969770" cy="2633980"/>
            <a:chOff x="70" y="5049"/>
            <a:chExt cx="3102" cy="4148"/>
          </a:xfrm>
        </p:grpSpPr>
        <p:pic>
          <p:nvPicPr>
            <p:cNvPr id="35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8E4F9414-0C1E-45A1-A8CA-D09C0CD08E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1934" l="0" r="100000">
                          <a14:foregroundMark x1="27000" y1="13994" x2="31600" y2="16132"/>
                          <a14:foregroundMark x1="83800" y1="23712" x2="66000" y2="25462"/>
                          <a14:foregroundMark x1="60800" y1="32847" x2="59600" y2="44121"/>
                          <a14:foregroundMark x1="38600" y1="32653" x2="54400" y2="42177"/>
                          <a14:foregroundMark x1="50600" y1="29932" x2="36000" y2="42760"/>
                          <a14:foregroundMark x1="57400" y1="33625" x2="63400" y2="39650"/>
                          <a14:foregroundMark x1="62000" y1="37123" x2="52200" y2="40039"/>
                          <a14:foregroundMark x1="23400" y1="12828" x2="34400" y2="23518"/>
                          <a14:foregroundMark x1="19800" y1="86200" x2="54600" y2="86395"/>
                          <a14:foregroundMark x1="66600" y1="87561" x2="52600" y2="88338"/>
                          <a14:foregroundMark x1="63400" y1="86589" x2="55800" y2="85423"/>
                          <a14:foregroundMark x1="68600" y1="86395" x2="65000" y2="87366"/>
                          <a14:foregroundMark x1="68400" y1="85811" x2="68400" y2="85811"/>
                          <a14:foregroundMark x1="45400" y1="89116" x2="70000" y2="89796"/>
                          <a14:foregroundMark x1="69300" y1="85714" x2="69300" y2="85714"/>
                          <a14:foregroundMark x1="13600" y1="84451" x2="24300" y2="84645"/>
                          <a14:foregroundMark x1="13700" y1="88727" x2="45900" y2="89504"/>
                          <a14:foregroundMark x1="27600" y1="12731" x2="31300" y2="15743"/>
                          <a14:foregroundMark x1="25000" y1="15743" x2="25000" y2="15743"/>
                          <a14:foregroundMark x1="80700" y1="26142" x2="76400" y2="262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61"/>
            <a:stretch>
              <a:fillRect/>
            </a:stretch>
          </p:blipFill>
          <p:spPr bwMode="auto">
            <a:xfrm>
              <a:off x="490" y="5049"/>
              <a:ext cx="2651" cy="2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0">
              <a:extLst>
                <a:ext uri="{FF2B5EF4-FFF2-40B4-BE49-F238E27FC236}">
                  <a16:creationId xmlns:a16="http://schemas.microsoft.com/office/drawing/2014/main" id="{F1833705-B315-495D-84C2-D19E5EEFEDB5}"/>
                </a:ext>
              </a:extLst>
            </p:cNvPr>
            <p:cNvSpPr/>
            <p:nvPr/>
          </p:nvSpPr>
          <p:spPr>
            <a:xfrm>
              <a:off x="70" y="7685"/>
              <a:ext cx="3103" cy="1512"/>
            </a:xfrm>
            <a:prstGeom prst="roundRect">
              <a:avLst/>
            </a:prstGeom>
            <a:gradFill flip="none" rotWithShape="1">
              <a:gsLst>
                <a:gs pos="0">
                  <a:srgbClr val="DDF86B">
                    <a:tint val="66000"/>
                    <a:satMod val="160000"/>
                  </a:srgbClr>
                </a:gs>
                <a:gs pos="50000">
                  <a:srgbClr val="DDF86B">
                    <a:tint val="44500"/>
                    <a:satMod val="160000"/>
                  </a:srgbClr>
                </a:gs>
                <a:gs pos="100000">
                  <a:srgbClr val="DDF86B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>
              <a:glow rad="228600">
                <a:srgbClr val="77448C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vở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00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288690" y="1302967"/>
            <a:ext cx="5161936" cy="1812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Dặn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dò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250</Words>
  <Application>Microsoft Office PowerPoint</Application>
  <PresentationFormat>Widescreen</PresentationFormat>
  <Paragraphs>71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等线</vt:lpstr>
      <vt:lpstr>Arial</vt:lpstr>
      <vt:lpstr>Calibri</vt:lpstr>
      <vt:lpstr>FZHei-B01S</vt:lpstr>
      <vt:lpstr>iCiel Cadena</vt:lpstr>
      <vt:lpstr>杨任东竹石体-Medium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SingPC</cp:lastModifiedBy>
  <cp:revision>17</cp:revision>
  <dcterms:created xsi:type="dcterms:W3CDTF">2022-05-03T14:04:29Z</dcterms:created>
  <dcterms:modified xsi:type="dcterms:W3CDTF">2024-09-19T04:53:02Z</dcterms:modified>
</cp:coreProperties>
</file>