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106" d="100"/>
          <a:sy n="106" d="100"/>
        </p:scale>
        <p:origin x="780" y="15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966" y="2628099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3512" y="3626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0BAF-3515-4B8F-B5A3-B910696E6F28}"/>
              </a:ext>
            </a:extLst>
          </p:cNvPr>
          <p:cNvSpPr txBox="1"/>
          <p:nvPr/>
        </p:nvSpPr>
        <p:spPr>
          <a:xfrm>
            <a:off x="2808868" y="88790"/>
            <a:ext cx="615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 </a:t>
            </a:r>
          </a:p>
          <a:p>
            <a:pPr algn="ctr"/>
            <a:r>
              <a:rPr lang="en-US" sz="2800" b="1" dirty="0"/>
              <a:t>TRƯỜNG TIỂU HỌC ÁI </a:t>
            </a:r>
            <a:r>
              <a:rPr lang="en-US" sz="2800" b="1"/>
              <a:t>MỘ A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45E-407F-45DA-8251-DEC6D7E90C31}"/>
              </a:ext>
            </a:extLst>
          </p:cNvPr>
          <p:cNvSpPr txBox="1"/>
          <p:nvPr/>
        </p:nvSpPr>
        <p:spPr>
          <a:xfrm>
            <a:off x="3452419" y="1968114"/>
            <a:ext cx="510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TỰ NHIÊN VÀ XÃ HỘI 3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1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</a:rPr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841178"/>
            <a:ext cx="547859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anh trai của bố là bác trai;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Vợ của bác trai là bác gái;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trai và con gái của các bác gọi là anh họ, chị họ.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2059653"/>
            <a:ext cx="59650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em gái của mẹ là dì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hồng của dì là chú (theo cách gọi của người miền Bắc);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gái của dì và chú là em họ.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vùng miền có cách xưng hô khác nhau đối với những thành viên trong họ hàng.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2" y="149309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24" y="470952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ngoại-bà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51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1. Quan </a:t>
            </a:r>
            <a:r>
              <a:rPr lang="en-US" sz="3200" dirty="0" err="1">
                <a:latin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nội?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ngoại?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nội của Hoa: </a:t>
            </a:r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nội của Hoa, gia đình anh trai của bố Hoa.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Họ hàng là người có mối quan hệ dựa trên huyết thống.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5384</TotalTime>
  <Words>667</Words>
  <Application>Microsoft Office PowerPoint</Application>
  <PresentationFormat>Custom</PresentationFormat>
  <Paragraphs>72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SingPC</cp:lastModifiedBy>
  <cp:revision>3243</cp:revision>
  <dcterms:created xsi:type="dcterms:W3CDTF">2015-12-01T09:06:39Z</dcterms:created>
  <dcterms:modified xsi:type="dcterms:W3CDTF">2024-09-19T04:50:20Z</dcterms:modified>
</cp:coreProperties>
</file>