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18"/>
  </p:notesMasterIdLst>
  <p:sldIdLst>
    <p:sldId id="333" r:id="rId2"/>
    <p:sldId id="335" r:id="rId3"/>
    <p:sldId id="337" r:id="rId4"/>
    <p:sldId id="340" r:id="rId5"/>
    <p:sldId id="11693" r:id="rId6"/>
    <p:sldId id="2680" r:id="rId7"/>
    <p:sldId id="11694" r:id="rId8"/>
    <p:sldId id="359" r:id="rId9"/>
    <p:sldId id="2677" r:id="rId10"/>
    <p:sldId id="2681" r:id="rId11"/>
    <p:sldId id="2682" r:id="rId12"/>
    <p:sldId id="2683" r:id="rId13"/>
    <p:sldId id="2684" r:id="rId14"/>
    <p:sldId id="2685" r:id="rId15"/>
    <p:sldId id="347" r:id="rId16"/>
    <p:sldId id="26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10" autoAdjust="0"/>
  </p:normalViewPr>
  <p:slideViewPr>
    <p:cSldViewPr snapToGrid="0">
      <p:cViewPr varScale="1">
        <p:scale>
          <a:sx n="85" d="100"/>
          <a:sy n="85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D160-F692-49C9-8C87-F7C247291AF6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CAF7D-557E-4F07-B60C-F138B80EC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95CF-5F69-412B-A379-432F45AAD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2D3EF-287B-45CF-8147-2C96C88C7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1ABDD-D462-47DD-A3B1-B300B77AF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1925B-3CEC-43AB-BACC-1EC8B8C5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D0ABA-B1AB-4177-9608-8B94B37E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2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B37-FAD1-4867-B993-C3D45245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87087-4EB5-4F64-9ED1-26D892F83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D856-B1E5-4125-B1CA-34A36DF2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3D65-AD13-4637-AC2E-21D4C99D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4157D-17AD-484A-829F-D37CC67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6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4AAD8-6D04-469E-89F9-0F620DCE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ED6BE-33A5-459D-80F5-BBA41DDB4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0343F-559A-48A2-8CA9-F3EF646E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9E8FF-4326-4079-A3CF-40BF5B64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8CF5A-4723-4028-878E-D8B398C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9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59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69C6-0E50-4D6B-A46F-6496EDBEA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1A7C9-F4DC-41F5-AFF3-A56EC1F62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74743-F5DB-4D3B-881F-BBE9823D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42E0-3EC3-42E2-B783-2B94D035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C9C6-0C95-43F9-A7AB-7F7E00382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072D-FE4A-4B68-AFA4-1FA98BE5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F2509-50BA-468C-AB28-C46290B80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5C5B-033C-4C44-8F2B-6402C797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BF14-6FED-4099-8C38-D394D653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47AD-5961-4815-9E1C-19640E15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94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7B4B-7570-43C2-B7F7-23256102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DBBF6-D5D3-4D7B-8E42-123A3A248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3487E-FFCD-44AF-9D26-8435E9AFF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97767-91F6-4184-A6AB-EEAA53B0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94C29-A671-4DB9-A42E-82DB59B9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0242E-0253-4A46-B11A-17CBA2DD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5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2A6-9429-40FF-8D66-3D12DC4D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A01FF-5127-49AB-B217-7792FD7E9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1DDE4-3B70-4EB6-8BF0-D7BB4804B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0209C-81AE-456D-97DA-446B887B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9CD73-B988-4F5E-960A-CCE7BCAEC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85BDE8-F449-49B2-B731-9E549FFD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F3E18-5105-497C-BBFB-E4B8289A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9DCCA-33E3-431F-ACAB-9B04ECD59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2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D71C3-DC8C-4406-AAB6-C0B389F3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84797A-92ED-4A95-8891-D8AFD478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5B14C-5CA6-4302-B5B1-CA30CB3E0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BD920-46D6-47DA-98B4-927103BC2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2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6C3004-5E5E-416D-A0E2-D248F8863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445FC-E1EA-456A-828D-2D4D05DE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107EE-7010-4EB7-808D-7C096A1F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16AE-65DE-48AC-8DEC-832F9BD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C659-D9E5-4BC4-A066-1840AFD8D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64733-1F31-4B54-8B58-3AD504D46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F12A-B569-447D-B9D1-930C32A0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0BC3F-280D-49B4-BAAB-169E8921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93F2E-CF60-479D-99AD-8D8E85002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7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B26B-D41B-47C7-95C3-8219E06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B04322-535C-4B0C-A0A0-F548FC636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452C-3418-4CA2-B33E-DBBEF1E32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25B0A-1E98-4C7E-97D8-E9824413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2B3E6-FB54-4039-96B6-476E9BC9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619C-23F7-4846-9699-CBBB07C7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0121B9-3DEF-4393-A3BC-AD1085E02A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18AC-530D-4C4C-AFE6-943C7C18D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7B755-8CC4-409B-9DB2-B3114656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7400-ED78-4566-9128-C7CB8DBD3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942FD-1B58-4B5C-AF7B-9B084C5BADA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3DC0-58CB-44D8-860E-EAB86E96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D2A8D-581B-46CB-AFB9-FC82A93A4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DDE1-A4FB-4EC9-B0B6-B41B7C311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5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324064"/>
            <a:ext cx="9690272" cy="6209875"/>
          </a:xfrm>
          <a:custGeom>
            <a:avLst/>
            <a:gdLst>
              <a:gd name="connsiteX0" fmla="*/ 874816 w 9690272"/>
              <a:gd name="connsiteY0" fmla="*/ 2065645 h 6209875"/>
              <a:gd name="connsiteX1" fmla="*/ 1261305 w 9690272"/>
              <a:gd name="connsiteY1" fmla="*/ 992861 h 6209875"/>
              <a:gd name="connsiteX2" fmla="*/ 3141487 w 9690272"/>
              <a:gd name="connsiteY2" fmla="*/ 747772 h 6209875"/>
              <a:gd name="connsiteX3" fmla="*/ 5037146 w 9690272"/>
              <a:gd name="connsiteY3" fmla="*/ 493340 h 6209875"/>
              <a:gd name="connsiteX4" fmla="*/ 5775805 w 9690272"/>
              <a:gd name="connsiteY4" fmla="*/ 28749 h 6209875"/>
              <a:gd name="connsiteX5" fmla="*/ 6691895 w 9690272"/>
              <a:gd name="connsiteY5" fmla="*/ 356636 h 6209875"/>
              <a:gd name="connsiteX6" fmla="*/ 7954771 w 9690272"/>
              <a:gd name="connsiteY6" fmla="*/ 99185 h 6209875"/>
              <a:gd name="connsiteX7" fmla="*/ 8595181 w 9690272"/>
              <a:gd name="connsiteY7" fmla="*/ 801533 h 6209875"/>
              <a:gd name="connsiteX8" fmla="*/ 9417060 w 9690272"/>
              <a:gd name="connsiteY8" fmla="*/ 1483182 h 6209875"/>
              <a:gd name="connsiteX9" fmla="*/ 9380273 w 9690272"/>
              <a:gd name="connsiteY9" fmla="*/ 2222330 h 6209875"/>
              <a:gd name="connsiteX10" fmla="*/ 9648998 w 9690272"/>
              <a:gd name="connsiteY10" fmla="*/ 3352470 h 6209875"/>
              <a:gd name="connsiteX11" fmla="*/ 8390160 w 9690272"/>
              <a:gd name="connsiteY11" fmla="*/ 4341737 h 6209875"/>
              <a:gd name="connsiteX12" fmla="*/ 7939517 w 9690272"/>
              <a:gd name="connsiteY12" fmla="*/ 5189414 h 6209875"/>
              <a:gd name="connsiteX13" fmla="*/ 6405224 w 9690272"/>
              <a:gd name="connsiteY13" fmla="*/ 5292049 h 6209875"/>
              <a:gd name="connsiteX14" fmla="*/ 5308788 w 9690272"/>
              <a:gd name="connsiteY14" fmla="*/ 6196362 h 6209875"/>
              <a:gd name="connsiteX15" fmla="*/ 3696659 w 9690272"/>
              <a:gd name="connsiteY15" fmla="*/ 5644373 h 6209875"/>
              <a:gd name="connsiteX16" fmla="*/ 1301905 w 9690272"/>
              <a:gd name="connsiteY16" fmla="*/ 5098997 h 6209875"/>
              <a:gd name="connsiteX17" fmla="*/ 248986 w 9690272"/>
              <a:gd name="connsiteY17" fmla="*/ 4492097 h 6209875"/>
              <a:gd name="connsiteX18" fmla="*/ 473970 w 9690272"/>
              <a:gd name="connsiteY18" fmla="*/ 3672882 h 6209875"/>
              <a:gd name="connsiteX19" fmla="*/ -1122 w 9690272"/>
              <a:gd name="connsiteY19" fmla="*/ 2832392 h 6209875"/>
              <a:gd name="connsiteX20" fmla="*/ 866516 w 9690272"/>
              <a:gd name="connsiteY20" fmla="*/ 2085339 h 6209875"/>
              <a:gd name="connsiteX21" fmla="*/ 874816 w 9690272"/>
              <a:gd name="connsiteY21" fmla="*/ 2065645 h 6209875"/>
              <a:gd name="connsiteX0" fmla="*/ 1052695 w 9690272"/>
              <a:gd name="connsiteY0" fmla="*/ 3762868 h 6209875"/>
              <a:gd name="connsiteX1" fmla="*/ 484513 w 9690272"/>
              <a:gd name="connsiteY1" fmla="*/ 3648301 h 6209875"/>
              <a:gd name="connsiteX2" fmla="*/ 1554032 w 9690272"/>
              <a:gd name="connsiteY2" fmla="*/ 5016630 h 6209875"/>
              <a:gd name="connsiteX3" fmla="*/ 1305494 w 9690272"/>
              <a:gd name="connsiteY3" fmla="*/ 5071397 h 6209875"/>
              <a:gd name="connsiteX4" fmla="*/ 3696210 w 9690272"/>
              <a:gd name="connsiteY4" fmla="*/ 5619074 h 6209875"/>
              <a:gd name="connsiteX5" fmla="*/ 3546370 w 9690272"/>
              <a:gd name="connsiteY5" fmla="*/ 5368954 h 6209875"/>
              <a:gd name="connsiteX6" fmla="*/ 6466237 w 9690272"/>
              <a:gd name="connsiteY6" fmla="*/ 4995355 h 6209875"/>
              <a:gd name="connsiteX7" fmla="*/ 6406346 w 9690272"/>
              <a:gd name="connsiteY7" fmla="*/ 5269768 h 6209875"/>
              <a:gd name="connsiteX8" fmla="*/ 7655539 w 9690272"/>
              <a:gd name="connsiteY8" fmla="*/ 3299571 h 6209875"/>
              <a:gd name="connsiteX9" fmla="*/ 8384777 w 9690272"/>
              <a:gd name="connsiteY9" fmla="*/ 4325350 h 6209875"/>
              <a:gd name="connsiteX10" fmla="*/ 9375786 w 9690272"/>
              <a:gd name="connsiteY10" fmla="*/ 2207093 h 6209875"/>
              <a:gd name="connsiteX11" fmla="*/ 9050983 w 9690272"/>
              <a:gd name="connsiteY11" fmla="*/ 2591760 h 6209875"/>
              <a:gd name="connsiteX12" fmla="*/ 8596527 w 9690272"/>
              <a:gd name="connsiteY12" fmla="*/ 779971 h 6209875"/>
              <a:gd name="connsiteX13" fmla="*/ 8613575 w 9690272"/>
              <a:gd name="connsiteY13" fmla="*/ 961668 h 6209875"/>
              <a:gd name="connsiteX14" fmla="*/ 6522540 w 9690272"/>
              <a:gd name="connsiteY14" fmla="*/ 568088 h 6209875"/>
              <a:gd name="connsiteX15" fmla="*/ 6688979 w 9690272"/>
              <a:gd name="connsiteY15" fmla="*/ 336368 h 6209875"/>
              <a:gd name="connsiteX16" fmla="*/ 4966488 w 9690272"/>
              <a:gd name="connsiteY16" fmla="*/ 678486 h 6209875"/>
              <a:gd name="connsiteX17" fmla="*/ 5047016 w 9690272"/>
              <a:gd name="connsiteY17" fmla="*/ 478677 h 6209875"/>
              <a:gd name="connsiteX18" fmla="*/ 3140365 w 9690272"/>
              <a:gd name="connsiteY18" fmla="*/ 746334 h 6209875"/>
              <a:gd name="connsiteX19" fmla="*/ 3431971 w 9690272"/>
              <a:gd name="connsiteY19" fmla="*/ 940106 h 6209875"/>
              <a:gd name="connsiteX20" fmla="*/ 925735 w 9690272"/>
              <a:gd name="connsiteY20" fmla="*/ 2269623 h 6209875"/>
              <a:gd name="connsiteX21" fmla="*/ 874816 w 9690272"/>
              <a:gd name="connsiteY21" fmla="*/ 2065645 h 62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6209875" fill="none" extrusionOk="0">
                <a:moveTo>
                  <a:pt x="874816" y="2065645"/>
                </a:moveTo>
                <a:cubicBezTo>
                  <a:pt x="777802" y="1589682"/>
                  <a:pt x="929921" y="1300247"/>
                  <a:pt x="1261305" y="992861"/>
                </a:cubicBezTo>
                <a:cubicBezTo>
                  <a:pt x="1729864" y="519983"/>
                  <a:pt x="2483157" y="486358"/>
                  <a:pt x="3141487" y="747772"/>
                </a:cubicBezTo>
                <a:cubicBezTo>
                  <a:pt x="3491233" y="146645"/>
                  <a:pt x="4528221" y="132566"/>
                  <a:pt x="5037146" y="493340"/>
                </a:cubicBezTo>
                <a:cubicBezTo>
                  <a:pt x="5221419" y="253538"/>
                  <a:pt x="5496056" y="82013"/>
                  <a:pt x="5775805" y="28749"/>
                </a:cubicBezTo>
                <a:cubicBezTo>
                  <a:pt x="6127648" y="26806"/>
                  <a:pt x="6526166" y="154153"/>
                  <a:pt x="6691895" y="356636"/>
                </a:cubicBezTo>
                <a:cubicBezTo>
                  <a:pt x="6999705" y="2330"/>
                  <a:pt x="7495398" y="-40459"/>
                  <a:pt x="7954771" y="99185"/>
                </a:cubicBezTo>
                <a:cubicBezTo>
                  <a:pt x="8302134" y="233717"/>
                  <a:pt x="8519584" y="466739"/>
                  <a:pt x="8595181" y="801533"/>
                </a:cubicBezTo>
                <a:cubicBezTo>
                  <a:pt x="8896279" y="879637"/>
                  <a:pt x="9306674" y="1140594"/>
                  <a:pt x="9417060" y="1483182"/>
                </a:cubicBezTo>
                <a:cubicBezTo>
                  <a:pt x="9515844" y="1748309"/>
                  <a:pt x="9461254" y="1975798"/>
                  <a:pt x="9380273" y="2222330"/>
                </a:cubicBezTo>
                <a:cubicBezTo>
                  <a:pt x="9623117" y="2587599"/>
                  <a:pt x="9732281" y="2984975"/>
                  <a:pt x="9648998" y="3352470"/>
                </a:cubicBezTo>
                <a:cubicBezTo>
                  <a:pt x="9443230" y="3819255"/>
                  <a:pt x="9024014" y="4232043"/>
                  <a:pt x="8390160" y="4341737"/>
                </a:cubicBezTo>
                <a:cubicBezTo>
                  <a:pt x="8374430" y="4673156"/>
                  <a:pt x="8215902" y="4954480"/>
                  <a:pt x="7939517" y="5189414"/>
                </a:cubicBezTo>
                <a:cubicBezTo>
                  <a:pt x="7515251" y="5547512"/>
                  <a:pt x="6831971" y="5453399"/>
                  <a:pt x="6405224" y="5292049"/>
                </a:cubicBezTo>
                <a:cubicBezTo>
                  <a:pt x="6223306" y="5712294"/>
                  <a:pt x="5948315" y="6041761"/>
                  <a:pt x="5308788" y="6196362"/>
                </a:cubicBezTo>
                <a:cubicBezTo>
                  <a:pt x="4641482" y="6299072"/>
                  <a:pt x="3972139" y="6130486"/>
                  <a:pt x="3696659" y="5644373"/>
                </a:cubicBezTo>
                <a:cubicBezTo>
                  <a:pt x="2864099" y="6138176"/>
                  <a:pt x="1871709" y="5802207"/>
                  <a:pt x="1301905" y="5098997"/>
                </a:cubicBezTo>
                <a:cubicBezTo>
                  <a:pt x="740498" y="5160873"/>
                  <a:pt x="436889" y="4893955"/>
                  <a:pt x="248986" y="4492097"/>
                </a:cubicBezTo>
                <a:cubicBezTo>
                  <a:pt x="84550" y="4241763"/>
                  <a:pt x="288953" y="3860952"/>
                  <a:pt x="473970" y="3672882"/>
                </a:cubicBezTo>
                <a:cubicBezTo>
                  <a:pt x="94437" y="3488386"/>
                  <a:pt x="-55306" y="3188189"/>
                  <a:pt x="-1122" y="2832392"/>
                </a:cubicBezTo>
                <a:cubicBezTo>
                  <a:pt x="104049" y="2526857"/>
                  <a:pt x="449552" y="2152756"/>
                  <a:pt x="866516" y="2085339"/>
                </a:cubicBezTo>
                <a:cubicBezTo>
                  <a:pt x="868728" y="2078362"/>
                  <a:pt x="872548" y="2072161"/>
                  <a:pt x="874816" y="2065645"/>
                </a:cubicBezTo>
                <a:close/>
              </a:path>
              <a:path w="9690272" h="6209875" fill="none" extrusionOk="0">
                <a:moveTo>
                  <a:pt x="1052695" y="3762868"/>
                </a:moveTo>
                <a:cubicBezTo>
                  <a:pt x="875855" y="3762549"/>
                  <a:pt x="660159" y="3747587"/>
                  <a:pt x="484513" y="3648301"/>
                </a:cubicBezTo>
                <a:moveTo>
                  <a:pt x="1554032" y="5016630"/>
                </a:moveTo>
                <a:cubicBezTo>
                  <a:pt x="1474022" y="5040006"/>
                  <a:pt x="1391362" y="5071589"/>
                  <a:pt x="1305494" y="5071397"/>
                </a:cubicBezTo>
                <a:moveTo>
                  <a:pt x="3696210" y="5619074"/>
                </a:moveTo>
                <a:cubicBezTo>
                  <a:pt x="3641691" y="5541850"/>
                  <a:pt x="3583675" y="5436487"/>
                  <a:pt x="3546370" y="5368954"/>
                </a:cubicBezTo>
                <a:moveTo>
                  <a:pt x="6466237" y="4995355"/>
                </a:moveTo>
                <a:cubicBezTo>
                  <a:pt x="6459715" y="5085467"/>
                  <a:pt x="6440160" y="5162786"/>
                  <a:pt x="6406346" y="5269768"/>
                </a:cubicBezTo>
                <a:moveTo>
                  <a:pt x="7655539" y="3299571"/>
                </a:moveTo>
                <a:cubicBezTo>
                  <a:pt x="8066406" y="3576701"/>
                  <a:pt x="8394855" y="3924408"/>
                  <a:pt x="8384777" y="4325350"/>
                </a:cubicBezTo>
                <a:moveTo>
                  <a:pt x="9375786" y="2207093"/>
                </a:moveTo>
                <a:cubicBezTo>
                  <a:pt x="9313888" y="2364963"/>
                  <a:pt x="9221314" y="2460362"/>
                  <a:pt x="9050983" y="2591760"/>
                </a:cubicBezTo>
                <a:moveTo>
                  <a:pt x="8596527" y="779971"/>
                </a:moveTo>
                <a:cubicBezTo>
                  <a:pt x="8605910" y="841757"/>
                  <a:pt x="8617675" y="896759"/>
                  <a:pt x="8613575" y="961668"/>
                </a:cubicBezTo>
                <a:moveTo>
                  <a:pt x="6522540" y="568088"/>
                </a:moveTo>
                <a:cubicBezTo>
                  <a:pt x="6545497" y="496796"/>
                  <a:pt x="6636823" y="420112"/>
                  <a:pt x="6688979" y="336368"/>
                </a:cubicBezTo>
                <a:moveTo>
                  <a:pt x="4966488" y="678486"/>
                </a:moveTo>
                <a:cubicBezTo>
                  <a:pt x="4990020" y="617628"/>
                  <a:pt x="5008484" y="524467"/>
                  <a:pt x="5047016" y="478677"/>
                </a:cubicBezTo>
                <a:moveTo>
                  <a:pt x="3140365" y="746334"/>
                </a:moveTo>
                <a:cubicBezTo>
                  <a:pt x="3252864" y="782026"/>
                  <a:pt x="3345344" y="869767"/>
                  <a:pt x="3431971" y="940106"/>
                </a:cubicBezTo>
                <a:moveTo>
                  <a:pt x="925735" y="2269623"/>
                </a:moveTo>
                <a:cubicBezTo>
                  <a:pt x="892670" y="2193976"/>
                  <a:pt x="888320" y="2138519"/>
                  <a:pt x="874816" y="2065645"/>
                </a:cubicBezTo>
              </a:path>
              <a:path w="9690272" h="6209875" stroke="0" extrusionOk="0">
                <a:moveTo>
                  <a:pt x="874816" y="2065645"/>
                </a:moveTo>
                <a:cubicBezTo>
                  <a:pt x="799337" y="1602193"/>
                  <a:pt x="921237" y="1250709"/>
                  <a:pt x="1261305" y="992861"/>
                </a:cubicBezTo>
                <a:cubicBezTo>
                  <a:pt x="1766385" y="584228"/>
                  <a:pt x="2625901" y="364776"/>
                  <a:pt x="3141487" y="747772"/>
                </a:cubicBezTo>
                <a:cubicBezTo>
                  <a:pt x="3623332" y="31627"/>
                  <a:pt x="4368447" y="137869"/>
                  <a:pt x="5037146" y="493340"/>
                </a:cubicBezTo>
                <a:cubicBezTo>
                  <a:pt x="5167557" y="271088"/>
                  <a:pt x="5485409" y="54484"/>
                  <a:pt x="5775805" y="28749"/>
                </a:cubicBezTo>
                <a:cubicBezTo>
                  <a:pt x="6105326" y="-83346"/>
                  <a:pt x="6467649" y="96776"/>
                  <a:pt x="6691895" y="356636"/>
                </a:cubicBezTo>
                <a:cubicBezTo>
                  <a:pt x="6993442" y="30199"/>
                  <a:pt x="7459695" y="-91772"/>
                  <a:pt x="7954771" y="99185"/>
                </a:cubicBezTo>
                <a:cubicBezTo>
                  <a:pt x="8262145" y="252637"/>
                  <a:pt x="8483602" y="511417"/>
                  <a:pt x="8595181" y="801533"/>
                </a:cubicBezTo>
                <a:cubicBezTo>
                  <a:pt x="8968234" y="935489"/>
                  <a:pt x="9289184" y="1135182"/>
                  <a:pt x="9417060" y="1483182"/>
                </a:cubicBezTo>
                <a:cubicBezTo>
                  <a:pt x="9454819" y="1694587"/>
                  <a:pt x="9444710" y="1953605"/>
                  <a:pt x="9380273" y="2222330"/>
                </a:cubicBezTo>
                <a:cubicBezTo>
                  <a:pt x="9737834" y="2557789"/>
                  <a:pt x="9741159" y="3028964"/>
                  <a:pt x="9648998" y="3352470"/>
                </a:cubicBezTo>
                <a:cubicBezTo>
                  <a:pt x="9462903" y="3823152"/>
                  <a:pt x="8914662" y="4238657"/>
                  <a:pt x="8390160" y="4341737"/>
                </a:cubicBezTo>
                <a:cubicBezTo>
                  <a:pt x="8421728" y="4650879"/>
                  <a:pt x="8276740" y="5008440"/>
                  <a:pt x="7939517" y="5189414"/>
                </a:cubicBezTo>
                <a:cubicBezTo>
                  <a:pt x="7600164" y="5584388"/>
                  <a:pt x="6902615" y="5551418"/>
                  <a:pt x="6405224" y="5292049"/>
                </a:cubicBezTo>
                <a:cubicBezTo>
                  <a:pt x="6288460" y="5701275"/>
                  <a:pt x="5773785" y="6100777"/>
                  <a:pt x="5308788" y="6196362"/>
                </a:cubicBezTo>
                <a:cubicBezTo>
                  <a:pt x="4644302" y="6294909"/>
                  <a:pt x="4080866" y="6013129"/>
                  <a:pt x="3696659" y="5644373"/>
                </a:cubicBezTo>
                <a:cubicBezTo>
                  <a:pt x="2825376" y="6073644"/>
                  <a:pt x="1876629" y="5725595"/>
                  <a:pt x="1301905" y="5098997"/>
                </a:cubicBezTo>
                <a:cubicBezTo>
                  <a:pt x="762693" y="5135486"/>
                  <a:pt x="319803" y="4914895"/>
                  <a:pt x="248986" y="4492097"/>
                </a:cubicBezTo>
                <a:cubicBezTo>
                  <a:pt x="206197" y="4178187"/>
                  <a:pt x="167032" y="3889090"/>
                  <a:pt x="473970" y="3672882"/>
                </a:cubicBezTo>
                <a:cubicBezTo>
                  <a:pt x="139575" y="3416350"/>
                  <a:pt x="-22282" y="3155072"/>
                  <a:pt x="-1122" y="2832392"/>
                </a:cubicBezTo>
                <a:cubicBezTo>
                  <a:pt x="-57233" y="2436115"/>
                  <a:pt x="440917" y="2101791"/>
                  <a:pt x="866516" y="2085339"/>
                </a:cubicBezTo>
                <a:cubicBezTo>
                  <a:pt x="869367" y="2078627"/>
                  <a:pt x="872381" y="2072157"/>
                  <a:pt x="874816" y="2065645"/>
                </a:cubicBezTo>
                <a:close/>
              </a:path>
              <a:path w="9690272" h="6209875" fill="none" stroke="0" extrusionOk="0">
                <a:moveTo>
                  <a:pt x="1052695" y="3762868"/>
                </a:moveTo>
                <a:cubicBezTo>
                  <a:pt x="869887" y="3821982"/>
                  <a:pt x="674361" y="3712728"/>
                  <a:pt x="484513" y="3648301"/>
                </a:cubicBezTo>
                <a:moveTo>
                  <a:pt x="1554032" y="5016630"/>
                </a:moveTo>
                <a:cubicBezTo>
                  <a:pt x="1470199" y="5056190"/>
                  <a:pt x="1383619" y="5045428"/>
                  <a:pt x="1305494" y="5071397"/>
                </a:cubicBezTo>
                <a:moveTo>
                  <a:pt x="3696210" y="5619074"/>
                </a:moveTo>
                <a:cubicBezTo>
                  <a:pt x="3636038" y="5523105"/>
                  <a:pt x="3592102" y="5455098"/>
                  <a:pt x="3546370" y="5368954"/>
                </a:cubicBezTo>
                <a:moveTo>
                  <a:pt x="6466237" y="4995355"/>
                </a:moveTo>
                <a:cubicBezTo>
                  <a:pt x="6455434" y="5085999"/>
                  <a:pt x="6419234" y="5172598"/>
                  <a:pt x="6406346" y="5269768"/>
                </a:cubicBezTo>
                <a:moveTo>
                  <a:pt x="7655539" y="3299571"/>
                </a:moveTo>
                <a:cubicBezTo>
                  <a:pt x="8086119" y="3538745"/>
                  <a:pt x="8344616" y="3864566"/>
                  <a:pt x="8384777" y="4325350"/>
                </a:cubicBezTo>
                <a:moveTo>
                  <a:pt x="9375786" y="2207093"/>
                </a:moveTo>
                <a:cubicBezTo>
                  <a:pt x="9302204" y="2362131"/>
                  <a:pt x="9219678" y="2484552"/>
                  <a:pt x="9050983" y="2591760"/>
                </a:cubicBezTo>
                <a:moveTo>
                  <a:pt x="8596527" y="779971"/>
                </a:moveTo>
                <a:cubicBezTo>
                  <a:pt x="8599143" y="844657"/>
                  <a:pt x="8625636" y="896010"/>
                  <a:pt x="8613575" y="961668"/>
                </a:cubicBezTo>
                <a:moveTo>
                  <a:pt x="6522540" y="568088"/>
                </a:moveTo>
                <a:cubicBezTo>
                  <a:pt x="6573444" y="475176"/>
                  <a:pt x="6606729" y="424665"/>
                  <a:pt x="6688979" y="336368"/>
                </a:cubicBezTo>
                <a:moveTo>
                  <a:pt x="4966488" y="678486"/>
                </a:moveTo>
                <a:cubicBezTo>
                  <a:pt x="4971427" y="605803"/>
                  <a:pt x="5012517" y="544098"/>
                  <a:pt x="5047016" y="478677"/>
                </a:cubicBezTo>
                <a:moveTo>
                  <a:pt x="3140365" y="746334"/>
                </a:moveTo>
                <a:cubicBezTo>
                  <a:pt x="3245157" y="780519"/>
                  <a:pt x="3349542" y="891234"/>
                  <a:pt x="3431971" y="940106"/>
                </a:cubicBezTo>
                <a:moveTo>
                  <a:pt x="925735" y="2269623"/>
                </a:moveTo>
                <a:cubicBezTo>
                  <a:pt x="911387" y="2196338"/>
                  <a:pt x="881352" y="2145152"/>
                  <a:pt x="874816" y="2065645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AA0CE7A-ED39-226B-1462-ED8B2C7AA4EF}"/>
              </a:ext>
            </a:extLst>
          </p:cNvPr>
          <p:cNvSpPr txBox="1"/>
          <p:nvPr/>
        </p:nvSpPr>
        <p:spPr>
          <a:xfrm>
            <a:off x="3390053" y="2666510"/>
            <a:ext cx="32147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– </a:t>
            </a:r>
            <a:r>
              <a:rPr lang="en-US" sz="37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7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52F77FDC-D42F-0FC3-D8E6-06A4D6F59AE3}"/>
              </a:ext>
            </a:extLst>
          </p:cNvPr>
          <p:cNvSpPr txBox="1"/>
          <p:nvPr/>
        </p:nvSpPr>
        <p:spPr>
          <a:xfrm>
            <a:off x="2374259" y="1039244"/>
            <a:ext cx="60554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TRƯỜNG TIỂU HỌC ÁI MỘ A</a:t>
            </a:r>
            <a:endParaRPr lang="en-US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DD318-5743-806C-3220-0B0496D27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731" y="1688553"/>
            <a:ext cx="4676037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35D80-A4FC-0402-E640-726BBFF06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656" y="3310378"/>
            <a:ext cx="680372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625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8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" dur="500"/>
                                            <p:tgtEl>
                                              <p:spTgt spid="2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6" grpId="0"/>
          <p:bldP spid="27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119792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081E32-DA8F-C978-6E42-849709D4EEFE}"/>
              </a:ext>
            </a:extLst>
          </p:cNvPr>
          <p:cNvGrpSpPr/>
          <p:nvPr/>
        </p:nvGrpSpPr>
        <p:grpSpPr>
          <a:xfrm>
            <a:off x="0" y="531914"/>
            <a:ext cx="5637591" cy="6326086"/>
            <a:chOff x="6181670" y="224576"/>
            <a:chExt cx="5637591" cy="63260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F6BDCE-47AE-631E-2CF0-67E5447D93B7}"/>
                </a:ext>
              </a:extLst>
            </p:cNvPr>
            <p:cNvGrpSpPr/>
            <p:nvPr/>
          </p:nvGrpSpPr>
          <p:grpSpPr>
            <a:xfrm>
              <a:off x="6181670" y="224576"/>
              <a:ext cx="5637591" cy="6326086"/>
              <a:chOff x="5876870" y="-556888"/>
              <a:chExt cx="5637591" cy="6326086"/>
            </a:xfrm>
          </p:grpSpPr>
          <p:pic>
            <p:nvPicPr>
              <p:cNvPr id="11" name="Picture 10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7444DEF-1FE1-065B-CADA-C228D613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6870" y="-556888"/>
                <a:ext cx="5637591" cy="632608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489A8DA-809F-ECF2-749A-C28A8474B887}"/>
                  </a:ext>
                </a:extLst>
              </p:cNvPr>
              <p:cNvSpPr txBox="1"/>
              <p:nvPr/>
            </p:nvSpPr>
            <p:spPr>
              <a:xfrm>
                <a:off x="6743180" y="1310070"/>
                <a:ext cx="3668094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Đọc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thầm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phần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tìm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ý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của</a:t>
                </a:r>
                <a:r>
                  <a:rPr lang="en-US" sz="4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Calibri" panose="020F0502020204030204"/>
                  </a:rPr>
                  <a:t>bạn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FC11F67-6B8A-72D1-C940-11D62C86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0279" y="3701474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50AF85-A1B6-A9D0-140C-5F71E9C8329F}"/>
              </a:ext>
            </a:extLst>
          </p:cNvPr>
          <p:cNvGrpSpPr/>
          <p:nvPr/>
        </p:nvGrpSpPr>
        <p:grpSpPr>
          <a:xfrm>
            <a:off x="4099388" y="1119883"/>
            <a:ext cx="8928243" cy="6301473"/>
            <a:chOff x="4699845" y="-701757"/>
            <a:chExt cx="9487450" cy="7202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19D484-EF3F-32F2-F1B3-4F669C8C19F7}"/>
                </a:ext>
              </a:extLst>
            </p:cNvPr>
            <p:cNvGrpSpPr/>
            <p:nvPr/>
          </p:nvGrpSpPr>
          <p:grpSpPr>
            <a:xfrm>
              <a:off x="4699845" y="-701757"/>
              <a:ext cx="9487450" cy="7202950"/>
              <a:chOff x="4395045" y="-1483221"/>
              <a:chExt cx="9487450" cy="7202950"/>
            </a:xfrm>
          </p:grpSpPr>
          <p:pic>
            <p:nvPicPr>
              <p:cNvPr id="18" name="Picture 1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58D26026-6058-EEED-5885-B09A06C6E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5045" y="-1483221"/>
                <a:ext cx="9487450" cy="720295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8AD2A3-CE64-FD98-D825-6DE6BD035D58}"/>
                  </a:ext>
                </a:extLst>
              </p:cNvPr>
              <p:cNvSpPr txBox="1"/>
              <p:nvPr/>
            </p:nvSpPr>
            <p:spPr>
              <a:xfrm>
                <a:off x="6062380" y="-316276"/>
                <a:ext cx="5955771" cy="3271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Góp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ý: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tin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về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rõ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ràng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đầy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đủ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ý do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yêu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thích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câu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chuyện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được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trình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bày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thuyết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phục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,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có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dẫn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chứng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cụ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thể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r>
                  <a:rPr lang="en-US" sz="3000" b="1" dirty="0" err="1">
                    <a:solidFill>
                      <a:srgbClr val="FF0000"/>
                    </a:solidFill>
                    <a:latin typeface="Calibri" panose="020F0502020204030204"/>
                  </a:rPr>
                  <a:t>không</a:t>
                </a:r>
                <a:r>
                  <a:rPr lang="en-US" sz="3000" b="1" dirty="0">
                    <a:solidFill>
                      <a:srgbClr val="FF0000"/>
                    </a:solidFill>
                    <a:latin typeface="Calibri" panose="020F0502020204030204"/>
                  </a:rPr>
                  <a:t>?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ED8477-22F2-4F3A-1CB0-D6A16FEE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74504" y="3681653"/>
              <a:ext cx="1362666" cy="174618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787C7C-9F3D-CE17-4CE6-D103336171AD}"/>
              </a:ext>
            </a:extLst>
          </p:cNvPr>
          <p:cNvGrpSpPr/>
          <p:nvPr/>
        </p:nvGrpSpPr>
        <p:grpSpPr>
          <a:xfrm>
            <a:off x="4620897" y="133592"/>
            <a:ext cx="2602165" cy="1731611"/>
            <a:chOff x="84595" y="2353938"/>
            <a:chExt cx="2340000" cy="1620000"/>
          </a:xfrm>
        </p:grpSpPr>
        <p:sp>
          <p:nvSpPr>
            <p:cNvPr id="29" name="Speech Bubble: Oval 28">
              <a:extLst>
                <a:ext uri="{FF2B5EF4-FFF2-40B4-BE49-F238E27FC236}">
                  <a16:creationId xmlns:a16="http://schemas.microsoft.com/office/drawing/2014/main" id="{2C4EAF80-80F4-5602-CC35-F211776E2196}"/>
                </a:ext>
              </a:extLst>
            </p:cNvPr>
            <p:cNvSpPr/>
            <p:nvPr/>
          </p:nvSpPr>
          <p:spPr>
            <a:xfrm flipH="1">
              <a:off x="84595" y="2353938"/>
              <a:ext cx="2340000" cy="1620000"/>
            </a:xfrm>
            <a:custGeom>
              <a:avLst/>
              <a:gdLst>
                <a:gd name="connsiteX0" fmla="*/ 124488 w 2340000"/>
                <a:gd name="connsiteY0" fmla="*/ 1439645 h 1620000"/>
                <a:gd name="connsiteX1" fmla="*/ 156954 w 2340000"/>
                <a:gd name="connsiteY1" fmla="*/ 1215244 h 1620000"/>
                <a:gd name="connsiteX2" fmla="*/ 784623 w 2340000"/>
                <a:gd name="connsiteY2" fmla="*/ 45201 h 1620000"/>
                <a:gd name="connsiteX3" fmla="*/ 2043317 w 2340000"/>
                <a:gd name="connsiteY3" fmla="*/ 270970 h 1620000"/>
                <a:gd name="connsiteX4" fmla="*/ 1705364 w 2340000"/>
                <a:gd name="connsiteY4" fmla="*/ 1530229 h 1620000"/>
                <a:gd name="connsiteX5" fmla="*/ 449996 w 2340000"/>
                <a:gd name="connsiteY5" fmla="*/ 1448463 h 1620000"/>
                <a:gd name="connsiteX6" fmla="*/ 124488 w 2340000"/>
                <a:gd name="connsiteY6" fmla="*/ 1439645 h 16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0000" h="1620000" fill="none" extrusionOk="0">
                  <a:moveTo>
                    <a:pt x="124488" y="1439645"/>
                  </a:moveTo>
                  <a:cubicBezTo>
                    <a:pt x="145637" y="1371646"/>
                    <a:pt x="149847" y="1282996"/>
                    <a:pt x="156954" y="1215244"/>
                  </a:cubicBezTo>
                  <a:cubicBezTo>
                    <a:pt x="-226941" y="781637"/>
                    <a:pt x="85866" y="349007"/>
                    <a:pt x="784623" y="45201"/>
                  </a:cubicBezTo>
                  <a:cubicBezTo>
                    <a:pt x="1264969" y="-92483"/>
                    <a:pt x="1738883" y="-19681"/>
                    <a:pt x="2043317" y="270970"/>
                  </a:cubicBezTo>
                  <a:cubicBezTo>
                    <a:pt x="2707736" y="653647"/>
                    <a:pt x="2358246" y="1316532"/>
                    <a:pt x="1705364" y="1530229"/>
                  </a:cubicBezTo>
                  <a:cubicBezTo>
                    <a:pt x="1324606" y="1676424"/>
                    <a:pt x="833504" y="1601832"/>
                    <a:pt x="449996" y="1448463"/>
                  </a:cubicBezTo>
                  <a:cubicBezTo>
                    <a:pt x="353875" y="1459143"/>
                    <a:pt x="241875" y="1426900"/>
                    <a:pt x="124488" y="1439645"/>
                  </a:cubicBezTo>
                  <a:close/>
                </a:path>
                <a:path w="2340000" h="1620000" stroke="0" extrusionOk="0">
                  <a:moveTo>
                    <a:pt x="124488" y="1439645"/>
                  </a:moveTo>
                  <a:cubicBezTo>
                    <a:pt x="132189" y="1368287"/>
                    <a:pt x="157360" y="1282043"/>
                    <a:pt x="156954" y="1215244"/>
                  </a:cubicBezTo>
                  <a:cubicBezTo>
                    <a:pt x="-339270" y="754081"/>
                    <a:pt x="49086" y="60973"/>
                    <a:pt x="784623" y="45201"/>
                  </a:cubicBezTo>
                  <a:cubicBezTo>
                    <a:pt x="1194754" y="-77347"/>
                    <a:pt x="1713880" y="46353"/>
                    <a:pt x="2043317" y="270970"/>
                  </a:cubicBezTo>
                  <a:cubicBezTo>
                    <a:pt x="2523151" y="738672"/>
                    <a:pt x="2443872" y="1310179"/>
                    <a:pt x="1705364" y="1530229"/>
                  </a:cubicBezTo>
                  <a:cubicBezTo>
                    <a:pt x="1377679" y="1618509"/>
                    <a:pt x="828125" y="1711397"/>
                    <a:pt x="449996" y="1448463"/>
                  </a:cubicBezTo>
                  <a:cubicBezTo>
                    <a:pt x="318684" y="1436831"/>
                    <a:pt x="227152" y="1457721"/>
                    <a:pt x="124488" y="1439645"/>
                  </a:cubicBezTo>
                  <a:close/>
                </a:path>
              </a:pathLst>
            </a:custGeom>
            <a:solidFill>
              <a:srgbClr val="FFDDFF"/>
            </a:solidFill>
            <a:ln w="12700">
              <a:solidFill>
                <a:srgbClr val="CC00CC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-44680"/>
                        <a:gd name="adj2" fmla="val 388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E9C76-D895-F514-935C-E5C8961BAE70}"/>
                </a:ext>
              </a:extLst>
            </p:cNvPr>
            <p:cNvSpPr txBox="1"/>
            <p:nvPr/>
          </p:nvSpPr>
          <p:spPr>
            <a:xfrm>
              <a:off x="154825" y="2775657"/>
              <a:ext cx="2116815" cy="1007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vở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với</a:t>
              </a:r>
              <a:r>
                <a:rPr lang="en-US" sz="3200" b="1" dirty="0">
                  <a:solidFill>
                    <a:srgbClr val="CC00CC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C00CC"/>
                  </a:solidFill>
                  <a:latin typeface="Calibri" panose="020F0502020204030204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BE5708-338D-D16F-2E55-D47B526FF258}"/>
              </a:ext>
            </a:extLst>
          </p:cNvPr>
          <p:cNvGrpSpPr/>
          <p:nvPr/>
        </p:nvGrpSpPr>
        <p:grpSpPr>
          <a:xfrm>
            <a:off x="7154978" y="1"/>
            <a:ext cx="2153409" cy="1849348"/>
            <a:chOff x="0" y="2686369"/>
            <a:chExt cx="5455920" cy="4503431"/>
          </a:xfrm>
        </p:grpSpPr>
        <p:pic>
          <p:nvPicPr>
            <p:cNvPr id="32" name="Picture 3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C4BB2BC-A9EE-8F24-8BD3-FDC360B2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FA4EB19A-852B-180F-5C03-9AC9624D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314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310BBE-3A98-91AA-8258-9D70A3A8E673}"/>
              </a:ext>
            </a:extLst>
          </p:cNvPr>
          <p:cNvSpPr/>
          <p:nvPr/>
        </p:nvSpPr>
        <p:spPr>
          <a:xfrm>
            <a:off x="1151301" y="494472"/>
            <a:ext cx="9992139" cy="1180215"/>
          </a:xfrm>
          <a:custGeom>
            <a:avLst/>
            <a:gdLst>
              <a:gd name="connsiteX0" fmla="*/ 0 w 9992139"/>
              <a:gd name="connsiteY0" fmla="*/ 590108 h 1180215"/>
              <a:gd name="connsiteX1" fmla="*/ 590108 w 9992139"/>
              <a:gd name="connsiteY1" fmla="*/ 0 h 1180215"/>
              <a:gd name="connsiteX2" fmla="*/ 1267948 w 9992139"/>
              <a:gd name="connsiteY2" fmla="*/ 0 h 1180215"/>
              <a:gd name="connsiteX3" fmla="*/ 1945789 w 9992139"/>
              <a:gd name="connsiteY3" fmla="*/ 0 h 1180215"/>
              <a:gd name="connsiteX4" fmla="*/ 2447390 w 9992139"/>
              <a:gd name="connsiteY4" fmla="*/ 0 h 1180215"/>
              <a:gd name="connsiteX5" fmla="*/ 2948992 w 9992139"/>
              <a:gd name="connsiteY5" fmla="*/ 0 h 1180215"/>
              <a:gd name="connsiteX6" fmla="*/ 3362475 w 9992139"/>
              <a:gd name="connsiteY6" fmla="*/ 0 h 1180215"/>
              <a:gd name="connsiteX7" fmla="*/ 4128434 w 9992139"/>
              <a:gd name="connsiteY7" fmla="*/ 0 h 1180215"/>
              <a:gd name="connsiteX8" fmla="*/ 4718155 w 9992139"/>
              <a:gd name="connsiteY8" fmla="*/ 0 h 1180215"/>
              <a:gd name="connsiteX9" fmla="*/ 5484115 w 9992139"/>
              <a:gd name="connsiteY9" fmla="*/ 0 h 1180215"/>
              <a:gd name="connsiteX10" fmla="*/ 5985717 w 9992139"/>
              <a:gd name="connsiteY10" fmla="*/ 0 h 1180215"/>
              <a:gd name="connsiteX11" fmla="*/ 6663557 w 9992139"/>
              <a:gd name="connsiteY11" fmla="*/ 0 h 1180215"/>
              <a:gd name="connsiteX12" fmla="*/ 7429517 w 9992139"/>
              <a:gd name="connsiteY12" fmla="*/ 0 h 1180215"/>
              <a:gd name="connsiteX13" fmla="*/ 8019238 w 9992139"/>
              <a:gd name="connsiteY13" fmla="*/ 0 h 1180215"/>
              <a:gd name="connsiteX14" fmla="*/ 8608959 w 9992139"/>
              <a:gd name="connsiteY14" fmla="*/ 0 h 1180215"/>
              <a:gd name="connsiteX15" fmla="*/ 9402032 w 9992139"/>
              <a:gd name="connsiteY15" fmla="*/ 0 h 1180215"/>
              <a:gd name="connsiteX16" fmla="*/ 9992140 w 9992139"/>
              <a:gd name="connsiteY16" fmla="*/ 590108 h 1180215"/>
              <a:gd name="connsiteX17" fmla="*/ 9992139 w 9992139"/>
              <a:gd name="connsiteY17" fmla="*/ 590108 h 1180215"/>
              <a:gd name="connsiteX18" fmla="*/ 9402031 w 9992139"/>
              <a:gd name="connsiteY18" fmla="*/ 1180216 h 1180215"/>
              <a:gd name="connsiteX19" fmla="*/ 8812310 w 9992139"/>
              <a:gd name="connsiteY19" fmla="*/ 1180216 h 1180215"/>
              <a:gd name="connsiteX20" fmla="*/ 8134470 w 9992139"/>
              <a:gd name="connsiteY20" fmla="*/ 1180216 h 1180215"/>
              <a:gd name="connsiteX21" fmla="*/ 7456630 w 9992139"/>
              <a:gd name="connsiteY21" fmla="*/ 1180216 h 1180215"/>
              <a:gd name="connsiteX22" fmla="*/ 6778789 w 9992139"/>
              <a:gd name="connsiteY22" fmla="*/ 1180216 h 1180215"/>
              <a:gd name="connsiteX23" fmla="*/ 6012830 w 9992139"/>
              <a:gd name="connsiteY23" fmla="*/ 1180216 h 1180215"/>
              <a:gd name="connsiteX24" fmla="*/ 5423109 w 9992139"/>
              <a:gd name="connsiteY24" fmla="*/ 1180216 h 1180215"/>
              <a:gd name="connsiteX25" fmla="*/ 4745269 w 9992139"/>
              <a:gd name="connsiteY25" fmla="*/ 1180215 h 1180215"/>
              <a:gd name="connsiteX26" fmla="*/ 4243667 w 9992139"/>
              <a:gd name="connsiteY26" fmla="*/ 1180215 h 1180215"/>
              <a:gd name="connsiteX27" fmla="*/ 3653946 w 9992139"/>
              <a:gd name="connsiteY27" fmla="*/ 1180215 h 1180215"/>
              <a:gd name="connsiteX28" fmla="*/ 3152344 w 9992139"/>
              <a:gd name="connsiteY28" fmla="*/ 1180215 h 1180215"/>
              <a:gd name="connsiteX29" fmla="*/ 2650742 w 9992139"/>
              <a:gd name="connsiteY29" fmla="*/ 1180215 h 1180215"/>
              <a:gd name="connsiteX30" fmla="*/ 1884783 w 9992139"/>
              <a:gd name="connsiteY30" fmla="*/ 1180215 h 1180215"/>
              <a:gd name="connsiteX31" fmla="*/ 590108 w 9992139"/>
              <a:gd name="connsiteY31" fmla="*/ 1180215 h 1180215"/>
              <a:gd name="connsiteX32" fmla="*/ 0 w 9992139"/>
              <a:gd name="connsiteY32" fmla="*/ 590107 h 1180215"/>
              <a:gd name="connsiteX33" fmla="*/ 0 w 9992139"/>
              <a:gd name="connsiteY33" fmla="*/ 590108 h 118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992139" h="1180215" fill="none" extrusionOk="0">
                <a:moveTo>
                  <a:pt x="0" y="590108"/>
                </a:moveTo>
                <a:cubicBezTo>
                  <a:pt x="-71239" y="244019"/>
                  <a:pt x="326214" y="51106"/>
                  <a:pt x="590108" y="0"/>
                </a:cubicBezTo>
                <a:cubicBezTo>
                  <a:pt x="860028" y="29398"/>
                  <a:pt x="1071683" y="-4924"/>
                  <a:pt x="1267948" y="0"/>
                </a:cubicBezTo>
                <a:cubicBezTo>
                  <a:pt x="1464213" y="4924"/>
                  <a:pt x="1615420" y="17173"/>
                  <a:pt x="1945789" y="0"/>
                </a:cubicBezTo>
                <a:cubicBezTo>
                  <a:pt x="2276158" y="-17173"/>
                  <a:pt x="2271777" y="20376"/>
                  <a:pt x="2447390" y="0"/>
                </a:cubicBezTo>
                <a:cubicBezTo>
                  <a:pt x="2623003" y="-20376"/>
                  <a:pt x="2815678" y="4465"/>
                  <a:pt x="2948992" y="0"/>
                </a:cubicBezTo>
                <a:cubicBezTo>
                  <a:pt x="3082306" y="-4465"/>
                  <a:pt x="3204846" y="19619"/>
                  <a:pt x="3362475" y="0"/>
                </a:cubicBezTo>
                <a:cubicBezTo>
                  <a:pt x="3520104" y="-19619"/>
                  <a:pt x="3887781" y="-17677"/>
                  <a:pt x="4128434" y="0"/>
                </a:cubicBezTo>
                <a:cubicBezTo>
                  <a:pt x="4369087" y="17677"/>
                  <a:pt x="4449796" y="-29075"/>
                  <a:pt x="4718155" y="0"/>
                </a:cubicBezTo>
                <a:cubicBezTo>
                  <a:pt x="4986514" y="29075"/>
                  <a:pt x="5120366" y="23624"/>
                  <a:pt x="5484115" y="0"/>
                </a:cubicBezTo>
                <a:cubicBezTo>
                  <a:pt x="5847864" y="-23624"/>
                  <a:pt x="5785910" y="16573"/>
                  <a:pt x="5985717" y="0"/>
                </a:cubicBezTo>
                <a:cubicBezTo>
                  <a:pt x="6185524" y="-16573"/>
                  <a:pt x="6346491" y="28438"/>
                  <a:pt x="6663557" y="0"/>
                </a:cubicBezTo>
                <a:cubicBezTo>
                  <a:pt x="6980623" y="-28438"/>
                  <a:pt x="7084652" y="24935"/>
                  <a:pt x="7429517" y="0"/>
                </a:cubicBezTo>
                <a:cubicBezTo>
                  <a:pt x="7774382" y="-24935"/>
                  <a:pt x="7746228" y="8585"/>
                  <a:pt x="8019238" y="0"/>
                </a:cubicBezTo>
                <a:cubicBezTo>
                  <a:pt x="8292248" y="-8585"/>
                  <a:pt x="8349739" y="-14289"/>
                  <a:pt x="8608959" y="0"/>
                </a:cubicBezTo>
                <a:cubicBezTo>
                  <a:pt x="8868179" y="14289"/>
                  <a:pt x="9195391" y="16129"/>
                  <a:pt x="9402032" y="0"/>
                </a:cubicBezTo>
                <a:cubicBezTo>
                  <a:pt x="9708083" y="9891"/>
                  <a:pt x="9944996" y="250648"/>
                  <a:pt x="9992140" y="590108"/>
                </a:cubicBezTo>
                <a:lnTo>
                  <a:pt x="9992139" y="590108"/>
                </a:lnTo>
                <a:cubicBezTo>
                  <a:pt x="9914696" y="912702"/>
                  <a:pt x="9718180" y="1174372"/>
                  <a:pt x="9402031" y="1180216"/>
                </a:cubicBezTo>
                <a:cubicBezTo>
                  <a:pt x="9269250" y="1177657"/>
                  <a:pt x="8943772" y="1190971"/>
                  <a:pt x="8812310" y="1180216"/>
                </a:cubicBezTo>
                <a:cubicBezTo>
                  <a:pt x="8680848" y="1169461"/>
                  <a:pt x="8276883" y="1194397"/>
                  <a:pt x="8134470" y="1180216"/>
                </a:cubicBezTo>
                <a:cubicBezTo>
                  <a:pt x="7992057" y="1166035"/>
                  <a:pt x="7675599" y="1211654"/>
                  <a:pt x="7456630" y="1180216"/>
                </a:cubicBezTo>
                <a:cubicBezTo>
                  <a:pt x="7237661" y="1148778"/>
                  <a:pt x="7054660" y="1162828"/>
                  <a:pt x="6778789" y="1180216"/>
                </a:cubicBezTo>
                <a:cubicBezTo>
                  <a:pt x="6502918" y="1197604"/>
                  <a:pt x="6356936" y="1213698"/>
                  <a:pt x="6012830" y="1180216"/>
                </a:cubicBezTo>
                <a:cubicBezTo>
                  <a:pt x="5668724" y="1146734"/>
                  <a:pt x="5688607" y="1167022"/>
                  <a:pt x="5423109" y="1180216"/>
                </a:cubicBezTo>
                <a:cubicBezTo>
                  <a:pt x="5157611" y="1193410"/>
                  <a:pt x="4898829" y="1175736"/>
                  <a:pt x="4745269" y="1180215"/>
                </a:cubicBezTo>
                <a:cubicBezTo>
                  <a:pt x="4591709" y="1184694"/>
                  <a:pt x="4431033" y="1200739"/>
                  <a:pt x="4243667" y="1180215"/>
                </a:cubicBezTo>
                <a:cubicBezTo>
                  <a:pt x="4056301" y="1159691"/>
                  <a:pt x="3890673" y="1177041"/>
                  <a:pt x="3653946" y="1180215"/>
                </a:cubicBezTo>
                <a:cubicBezTo>
                  <a:pt x="3417219" y="1183389"/>
                  <a:pt x="3259565" y="1201412"/>
                  <a:pt x="3152344" y="1180215"/>
                </a:cubicBezTo>
                <a:cubicBezTo>
                  <a:pt x="3045123" y="1159018"/>
                  <a:pt x="2821913" y="1167527"/>
                  <a:pt x="2650742" y="1180215"/>
                </a:cubicBezTo>
                <a:cubicBezTo>
                  <a:pt x="2479571" y="1192903"/>
                  <a:pt x="2062789" y="1181787"/>
                  <a:pt x="1884783" y="1180215"/>
                </a:cubicBezTo>
                <a:cubicBezTo>
                  <a:pt x="1706777" y="1178643"/>
                  <a:pt x="1074187" y="1202068"/>
                  <a:pt x="590108" y="1180215"/>
                </a:cubicBezTo>
                <a:cubicBezTo>
                  <a:pt x="211588" y="1215981"/>
                  <a:pt x="34743" y="907242"/>
                  <a:pt x="0" y="590107"/>
                </a:cubicBezTo>
                <a:lnTo>
                  <a:pt x="0" y="590108"/>
                </a:lnTo>
                <a:close/>
              </a:path>
              <a:path w="9992139" h="1180215" stroke="0" extrusionOk="0">
                <a:moveTo>
                  <a:pt x="0" y="590108"/>
                </a:moveTo>
                <a:cubicBezTo>
                  <a:pt x="-25032" y="290473"/>
                  <a:pt x="273081" y="37568"/>
                  <a:pt x="590108" y="0"/>
                </a:cubicBezTo>
                <a:cubicBezTo>
                  <a:pt x="745045" y="-15745"/>
                  <a:pt x="937995" y="6682"/>
                  <a:pt x="1091710" y="0"/>
                </a:cubicBezTo>
                <a:cubicBezTo>
                  <a:pt x="1245425" y="-6682"/>
                  <a:pt x="1401158" y="-22459"/>
                  <a:pt x="1681431" y="0"/>
                </a:cubicBezTo>
                <a:cubicBezTo>
                  <a:pt x="1961704" y="22459"/>
                  <a:pt x="1937270" y="-5341"/>
                  <a:pt x="2094913" y="0"/>
                </a:cubicBezTo>
                <a:cubicBezTo>
                  <a:pt x="2252556" y="5341"/>
                  <a:pt x="2706481" y="35429"/>
                  <a:pt x="2860873" y="0"/>
                </a:cubicBezTo>
                <a:cubicBezTo>
                  <a:pt x="3015265" y="-35429"/>
                  <a:pt x="3169469" y="251"/>
                  <a:pt x="3274356" y="0"/>
                </a:cubicBezTo>
                <a:cubicBezTo>
                  <a:pt x="3379243" y="-251"/>
                  <a:pt x="3798584" y="20118"/>
                  <a:pt x="3952196" y="0"/>
                </a:cubicBezTo>
                <a:cubicBezTo>
                  <a:pt x="4105808" y="-20118"/>
                  <a:pt x="4274175" y="9988"/>
                  <a:pt x="4453798" y="0"/>
                </a:cubicBezTo>
                <a:cubicBezTo>
                  <a:pt x="4633421" y="-9988"/>
                  <a:pt x="4776859" y="-1454"/>
                  <a:pt x="4955400" y="0"/>
                </a:cubicBezTo>
                <a:cubicBezTo>
                  <a:pt x="5133941" y="1454"/>
                  <a:pt x="5207579" y="-5370"/>
                  <a:pt x="5368882" y="0"/>
                </a:cubicBezTo>
                <a:cubicBezTo>
                  <a:pt x="5530185" y="5370"/>
                  <a:pt x="5582099" y="-12091"/>
                  <a:pt x="5782365" y="0"/>
                </a:cubicBezTo>
                <a:cubicBezTo>
                  <a:pt x="5982631" y="12091"/>
                  <a:pt x="6101945" y="-12869"/>
                  <a:pt x="6283967" y="0"/>
                </a:cubicBezTo>
                <a:cubicBezTo>
                  <a:pt x="6465989" y="12869"/>
                  <a:pt x="6580899" y="12367"/>
                  <a:pt x="6873688" y="0"/>
                </a:cubicBezTo>
                <a:cubicBezTo>
                  <a:pt x="7166477" y="-12367"/>
                  <a:pt x="7370892" y="-7021"/>
                  <a:pt x="7639647" y="0"/>
                </a:cubicBezTo>
                <a:cubicBezTo>
                  <a:pt x="7908402" y="7021"/>
                  <a:pt x="8154806" y="-23963"/>
                  <a:pt x="8317488" y="0"/>
                </a:cubicBezTo>
                <a:cubicBezTo>
                  <a:pt x="8480170" y="23963"/>
                  <a:pt x="8984838" y="38708"/>
                  <a:pt x="9402032" y="0"/>
                </a:cubicBezTo>
                <a:cubicBezTo>
                  <a:pt x="9654287" y="-19781"/>
                  <a:pt x="10014561" y="265268"/>
                  <a:pt x="9992140" y="590108"/>
                </a:cubicBezTo>
                <a:lnTo>
                  <a:pt x="9992139" y="590108"/>
                </a:lnTo>
                <a:cubicBezTo>
                  <a:pt x="9985354" y="898785"/>
                  <a:pt x="9680603" y="1202773"/>
                  <a:pt x="9402031" y="1180216"/>
                </a:cubicBezTo>
                <a:cubicBezTo>
                  <a:pt x="9272286" y="1157910"/>
                  <a:pt x="9087376" y="1188656"/>
                  <a:pt x="8812310" y="1180216"/>
                </a:cubicBezTo>
                <a:cubicBezTo>
                  <a:pt x="8537244" y="1171776"/>
                  <a:pt x="8223764" y="1159291"/>
                  <a:pt x="8046351" y="1180216"/>
                </a:cubicBezTo>
                <a:cubicBezTo>
                  <a:pt x="7868938" y="1201141"/>
                  <a:pt x="7453707" y="1196671"/>
                  <a:pt x="7280391" y="1180216"/>
                </a:cubicBezTo>
                <a:cubicBezTo>
                  <a:pt x="7107075" y="1163761"/>
                  <a:pt x="6652665" y="1188510"/>
                  <a:pt x="6426312" y="1180216"/>
                </a:cubicBezTo>
                <a:cubicBezTo>
                  <a:pt x="6199959" y="1171922"/>
                  <a:pt x="5978873" y="1194587"/>
                  <a:pt x="5748472" y="1180216"/>
                </a:cubicBezTo>
                <a:cubicBezTo>
                  <a:pt x="5518071" y="1165845"/>
                  <a:pt x="5308015" y="1153471"/>
                  <a:pt x="4894393" y="1180215"/>
                </a:cubicBezTo>
                <a:cubicBezTo>
                  <a:pt x="4480771" y="1206959"/>
                  <a:pt x="4632764" y="1186358"/>
                  <a:pt x="4392792" y="1180215"/>
                </a:cubicBezTo>
                <a:cubicBezTo>
                  <a:pt x="4152820" y="1174072"/>
                  <a:pt x="4040111" y="1160191"/>
                  <a:pt x="3803071" y="1180215"/>
                </a:cubicBezTo>
                <a:cubicBezTo>
                  <a:pt x="3566031" y="1200239"/>
                  <a:pt x="3203827" y="1200746"/>
                  <a:pt x="3037111" y="1180215"/>
                </a:cubicBezTo>
                <a:cubicBezTo>
                  <a:pt x="2870395" y="1159684"/>
                  <a:pt x="2604664" y="1190378"/>
                  <a:pt x="2271152" y="1180215"/>
                </a:cubicBezTo>
                <a:cubicBezTo>
                  <a:pt x="1937640" y="1170052"/>
                  <a:pt x="1825271" y="1184000"/>
                  <a:pt x="1593312" y="1180215"/>
                </a:cubicBezTo>
                <a:cubicBezTo>
                  <a:pt x="1361353" y="1176430"/>
                  <a:pt x="1363804" y="1185535"/>
                  <a:pt x="1179829" y="1180215"/>
                </a:cubicBezTo>
                <a:cubicBezTo>
                  <a:pt x="995854" y="1174895"/>
                  <a:pt x="884651" y="1196957"/>
                  <a:pt x="590108" y="1180215"/>
                </a:cubicBezTo>
                <a:cubicBezTo>
                  <a:pt x="270521" y="1249768"/>
                  <a:pt x="79655" y="922783"/>
                  <a:pt x="0" y="590107"/>
                </a:cubicBezTo>
                <a:lnTo>
                  <a:pt x="0" y="590108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D034DBB-4295-9C19-E16E-7FE30DFE3765}"/>
              </a:ext>
            </a:extLst>
          </p:cNvPr>
          <p:cNvGrpSpPr/>
          <p:nvPr/>
        </p:nvGrpSpPr>
        <p:grpSpPr>
          <a:xfrm>
            <a:off x="3933468" y="2358773"/>
            <a:ext cx="6720832" cy="1093344"/>
            <a:chOff x="6308591" y="1081302"/>
            <a:chExt cx="6720832" cy="10933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2A4A1B9-0F30-B9F6-100A-440F6C2E596A}"/>
                </a:ext>
              </a:extLst>
            </p:cNvPr>
            <p:cNvSpPr/>
            <p:nvPr/>
          </p:nvSpPr>
          <p:spPr>
            <a:xfrm>
              <a:off x="6834680" y="1186018"/>
              <a:ext cx="6194743" cy="988628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 ý tạo sự độc đáo để nêu bật được những nét riêng của mình.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AF4641-E5C2-C5F5-FE89-6762F974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5E14-5481-97E3-8DA1-3DE389C1DA62}"/>
              </a:ext>
            </a:extLst>
          </p:cNvPr>
          <p:cNvGrpSpPr/>
          <p:nvPr/>
        </p:nvGrpSpPr>
        <p:grpSpPr>
          <a:xfrm>
            <a:off x="3801818" y="3899095"/>
            <a:ext cx="7078515" cy="1053048"/>
            <a:chOff x="6359962" y="2327975"/>
            <a:chExt cx="7078515" cy="105304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D3FCF7-9DDD-BCE9-A3AA-4CAF914DE047}"/>
                </a:ext>
              </a:extLst>
            </p:cNvPr>
            <p:cNvSpPr/>
            <p:nvPr/>
          </p:nvSpPr>
          <p:spPr>
            <a:xfrm>
              <a:off x="7006855" y="2404979"/>
              <a:ext cx="6431622" cy="976044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riêng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u="none" strike="noStrike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0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lang="en-US" sz="32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600744F-3E86-B814-C7EB-0B5678466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9962" y="2327975"/>
              <a:ext cx="1031631" cy="1031631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6564252-5AB7-4307-9BCE-E02D6BD76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38" y="2872759"/>
            <a:ext cx="2540564" cy="33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2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9BC79-A101-1C02-DBC5-FBB734A7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11" y="585627"/>
            <a:ext cx="9700561" cy="56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0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184935" y="226030"/>
            <a:ext cx="11835830" cy="6364841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E3621-5BD1-BCF9-066C-8764A070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366" y="253378"/>
            <a:ext cx="776088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82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chia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tấm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bìa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xin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góp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từ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5287CD-C8DC-43FD-926C-633E126B5336}"/>
              </a:ext>
            </a:extLst>
          </p:cNvPr>
          <p:cNvSpPr txBox="1"/>
          <p:nvPr/>
        </p:nvSpPr>
        <p:spPr>
          <a:xfrm>
            <a:off x="2144220" y="3436520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05644D-2E55-4896-8872-96A116C2E71D}"/>
              </a:ext>
            </a:extLst>
          </p:cNvPr>
          <p:cNvSpPr txBox="1"/>
          <p:nvPr/>
        </p:nvSpPr>
        <p:spPr>
          <a:xfrm>
            <a:off x="2144220" y="4542115"/>
            <a:ext cx="559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GV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4E60C3-DA69-4AF3-BC5D-4001F88A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3522827"/>
            <a:ext cx="535272" cy="535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50FD68-4E3A-44B1-AC7E-6FDF97781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190" y="4628422"/>
            <a:ext cx="535272" cy="5352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3CE4F3-CF6C-FC3C-AFCF-68BE0840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812" y="132130"/>
            <a:ext cx="52247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45024F-045E-1DD8-55B1-E3BFA1F97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273" name="Cloud 272">
            <a:extLst>
              <a:ext uri="{FF2B5EF4-FFF2-40B4-BE49-F238E27FC236}">
                <a16:creationId xmlns:a16="http://schemas.microsoft.com/office/drawing/2014/main" id="{77333F53-79C3-CBEE-D8BF-EA457D800367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chemeClr val="bg1">
              <a:alpha val="87000"/>
            </a:schemeClr>
          </a:solidFill>
          <a:ln w="28575">
            <a:solidFill>
              <a:srgbClr val="FFC9DB"/>
            </a:solidFill>
            <a:extLst>
              <a:ext uri="{C807C97D-BFC1-408E-A445-0C87EB9F89A2}">
                <ask:lineSketchStyleProps xmlns:ask="http://schemas.microsoft.com/office/drawing/2018/sketchyshapes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70" name="Picture 269">
            <a:extLst>
              <a:ext uri="{FF2B5EF4-FFF2-40B4-BE49-F238E27FC236}">
                <a16:creationId xmlns:a16="http://schemas.microsoft.com/office/drawing/2014/main" id="{AA77AD73-BC56-C0FA-96D2-48A1EC424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9E358-B958-D8D6-3A36-8842A08B8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95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512279A6-A517-08C9-91FA-BD705B5EA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"/>
            <a:ext cx="13039725" cy="7324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C02D-F378-07D6-AAAF-0E73BEA6E31C}"/>
              </a:ext>
            </a:extLst>
          </p:cNvPr>
          <p:cNvSpPr txBox="1"/>
          <p:nvPr/>
        </p:nvSpPr>
        <p:spPr>
          <a:xfrm>
            <a:off x="2076449" y="1532120"/>
            <a:ext cx="8439151" cy="40985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1 trong 2 đề dưới đây: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1: Viết đoạn văn nêu lí do yêu thích một câu chuyện về tình cảm gia đình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 2: Viết đoạn văn nêu lí do yêu thích một câu chuyện về các con vật mà em đã đọc hoặc đã nghe.</a:t>
            </a:r>
            <a:endParaRPr lang="vi-VN" sz="36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4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20"/>
            <a:ext cx="11517297" cy="6291282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F13040-14B5-62B6-5DF4-664653B78089}"/>
              </a:ext>
            </a:extLst>
          </p:cNvPr>
          <p:cNvSpPr/>
          <p:nvPr/>
        </p:nvSpPr>
        <p:spPr>
          <a:xfrm>
            <a:off x="4390143" y="148370"/>
            <a:ext cx="3531232" cy="745481"/>
          </a:xfrm>
          <a:prstGeom prst="roundRect">
            <a:avLst>
              <a:gd name="adj" fmla="val 32917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C9B54-AC02-6582-1223-B08149CBA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80" y="2794572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0DA7F4-5E51-897A-7F41-F2E729199E94}"/>
              </a:ext>
            </a:extLst>
          </p:cNvPr>
          <p:cNvSpPr/>
          <p:nvPr/>
        </p:nvSpPr>
        <p:spPr>
          <a:xfrm>
            <a:off x="2387893" y="1489753"/>
            <a:ext cx="8328053" cy="1301561"/>
          </a:xfrm>
          <a:custGeom>
            <a:avLst/>
            <a:gdLst>
              <a:gd name="connsiteX0" fmla="*/ 0 w 8328053"/>
              <a:gd name="connsiteY0" fmla="*/ 216931 h 1301561"/>
              <a:gd name="connsiteX1" fmla="*/ 216931 w 8328053"/>
              <a:gd name="connsiteY1" fmla="*/ 0 h 1301561"/>
              <a:gd name="connsiteX2" fmla="*/ 1388009 w 8328053"/>
              <a:gd name="connsiteY2" fmla="*/ 0 h 1301561"/>
              <a:gd name="connsiteX3" fmla="*/ 1388009 w 8328053"/>
              <a:gd name="connsiteY3" fmla="*/ 0 h 1301561"/>
              <a:gd name="connsiteX4" fmla="*/ 3470022 w 8328053"/>
              <a:gd name="connsiteY4" fmla="*/ 0 h 1301561"/>
              <a:gd name="connsiteX5" fmla="*/ 8111122 w 8328053"/>
              <a:gd name="connsiteY5" fmla="*/ 0 h 1301561"/>
              <a:gd name="connsiteX6" fmla="*/ 8328053 w 8328053"/>
              <a:gd name="connsiteY6" fmla="*/ 216931 h 1301561"/>
              <a:gd name="connsiteX7" fmla="*/ 8328053 w 8328053"/>
              <a:gd name="connsiteY7" fmla="*/ 759244 h 1301561"/>
              <a:gd name="connsiteX8" fmla="*/ 8328053 w 8328053"/>
              <a:gd name="connsiteY8" fmla="*/ 759244 h 1301561"/>
              <a:gd name="connsiteX9" fmla="*/ 8328053 w 8328053"/>
              <a:gd name="connsiteY9" fmla="*/ 1084634 h 1301561"/>
              <a:gd name="connsiteX10" fmla="*/ 8328053 w 8328053"/>
              <a:gd name="connsiteY10" fmla="*/ 1084630 h 1301561"/>
              <a:gd name="connsiteX11" fmla="*/ 8111122 w 8328053"/>
              <a:gd name="connsiteY11" fmla="*/ 1301561 h 1301561"/>
              <a:gd name="connsiteX12" fmla="*/ 3470022 w 8328053"/>
              <a:gd name="connsiteY12" fmla="*/ 1301561 h 1301561"/>
              <a:gd name="connsiteX13" fmla="*/ 554898 w 8328053"/>
              <a:gd name="connsiteY13" fmla="*/ 1792341 h 1301561"/>
              <a:gd name="connsiteX14" fmla="*/ 1388009 w 8328053"/>
              <a:gd name="connsiteY14" fmla="*/ 1301561 h 1301561"/>
              <a:gd name="connsiteX15" fmla="*/ 216931 w 8328053"/>
              <a:gd name="connsiteY15" fmla="*/ 1301561 h 1301561"/>
              <a:gd name="connsiteX16" fmla="*/ 0 w 8328053"/>
              <a:gd name="connsiteY16" fmla="*/ 1084630 h 1301561"/>
              <a:gd name="connsiteX17" fmla="*/ 0 w 8328053"/>
              <a:gd name="connsiteY17" fmla="*/ 1084634 h 1301561"/>
              <a:gd name="connsiteX18" fmla="*/ 0 w 8328053"/>
              <a:gd name="connsiteY18" fmla="*/ 759244 h 1301561"/>
              <a:gd name="connsiteX19" fmla="*/ 0 w 8328053"/>
              <a:gd name="connsiteY19" fmla="*/ 759244 h 1301561"/>
              <a:gd name="connsiteX20" fmla="*/ 0 w 8328053"/>
              <a:gd name="connsiteY20" fmla="*/ 216931 h 13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1301561" fill="none" extrusionOk="0">
                <a:moveTo>
                  <a:pt x="0" y="216931"/>
                </a:moveTo>
                <a:cubicBezTo>
                  <a:pt x="-6468" y="104898"/>
                  <a:pt x="104087" y="-18842"/>
                  <a:pt x="216931" y="0"/>
                </a:cubicBezTo>
                <a:cubicBezTo>
                  <a:pt x="628599" y="3187"/>
                  <a:pt x="1028545" y="-93934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271955" y="-165514"/>
                  <a:pt x="7625043" y="-96643"/>
                  <a:pt x="8111122" y="0"/>
                </a:cubicBezTo>
                <a:cubicBezTo>
                  <a:pt x="8235987" y="4069"/>
                  <a:pt x="8316053" y="93232"/>
                  <a:pt x="8328053" y="216931"/>
                </a:cubicBezTo>
                <a:cubicBezTo>
                  <a:pt x="8362641" y="466537"/>
                  <a:pt x="8304779" y="648411"/>
                  <a:pt x="8328053" y="759244"/>
                </a:cubicBezTo>
                <a:lnTo>
                  <a:pt x="8328053" y="759244"/>
                </a:lnTo>
                <a:cubicBezTo>
                  <a:pt x="8312286" y="829111"/>
                  <a:pt x="8324914" y="1035466"/>
                  <a:pt x="8328053" y="1084634"/>
                </a:cubicBezTo>
                <a:lnTo>
                  <a:pt x="8328053" y="1084630"/>
                </a:lnTo>
                <a:cubicBezTo>
                  <a:pt x="8329867" y="1208898"/>
                  <a:pt x="8225516" y="1298815"/>
                  <a:pt x="8111122" y="1301561"/>
                </a:cubicBezTo>
                <a:cubicBezTo>
                  <a:pt x="6225353" y="1449507"/>
                  <a:pt x="4681100" y="1213927"/>
                  <a:pt x="3470022" y="1301561"/>
                </a:cubicBezTo>
                <a:cubicBezTo>
                  <a:pt x="2909794" y="1354880"/>
                  <a:pt x="1274272" y="1625374"/>
                  <a:pt x="554898" y="1792341"/>
                </a:cubicBezTo>
                <a:cubicBezTo>
                  <a:pt x="896149" y="1679534"/>
                  <a:pt x="1116137" y="1544918"/>
                  <a:pt x="1388009" y="1301561"/>
                </a:cubicBezTo>
                <a:cubicBezTo>
                  <a:pt x="982121" y="1276555"/>
                  <a:pt x="576894" y="1270856"/>
                  <a:pt x="216931" y="1301561"/>
                </a:cubicBezTo>
                <a:cubicBezTo>
                  <a:pt x="84328" y="1286471"/>
                  <a:pt x="16996" y="1214706"/>
                  <a:pt x="0" y="1084630"/>
                </a:cubicBezTo>
                <a:lnTo>
                  <a:pt x="0" y="1084634"/>
                </a:lnTo>
                <a:cubicBezTo>
                  <a:pt x="5454" y="1016747"/>
                  <a:pt x="-24455" y="848168"/>
                  <a:pt x="0" y="759244"/>
                </a:cubicBezTo>
                <a:lnTo>
                  <a:pt x="0" y="759244"/>
                </a:lnTo>
                <a:cubicBezTo>
                  <a:pt x="-31388" y="526147"/>
                  <a:pt x="-41338" y="402473"/>
                  <a:pt x="0" y="216931"/>
                </a:cubicBezTo>
                <a:close/>
              </a:path>
              <a:path w="8328053" h="1301561" stroke="0" extrusionOk="0">
                <a:moveTo>
                  <a:pt x="0" y="216931"/>
                </a:moveTo>
                <a:cubicBezTo>
                  <a:pt x="4597" y="82160"/>
                  <a:pt x="87553" y="9867"/>
                  <a:pt x="216931" y="0"/>
                </a:cubicBezTo>
                <a:cubicBezTo>
                  <a:pt x="465742" y="101484"/>
                  <a:pt x="925768" y="1375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4640689" y="-137111"/>
                  <a:pt x="7337373" y="4097"/>
                  <a:pt x="8111122" y="0"/>
                </a:cubicBezTo>
                <a:cubicBezTo>
                  <a:pt x="8250253" y="-2307"/>
                  <a:pt x="8321146" y="87243"/>
                  <a:pt x="8328053" y="216931"/>
                </a:cubicBezTo>
                <a:cubicBezTo>
                  <a:pt x="8350254" y="480361"/>
                  <a:pt x="8333234" y="497324"/>
                  <a:pt x="8328053" y="759244"/>
                </a:cubicBezTo>
                <a:lnTo>
                  <a:pt x="8328053" y="759244"/>
                </a:lnTo>
                <a:cubicBezTo>
                  <a:pt x="8353356" y="860234"/>
                  <a:pt x="8306483" y="1019688"/>
                  <a:pt x="8328053" y="1084634"/>
                </a:cubicBezTo>
                <a:lnTo>
                  <a:pt x="8328053" y="1084630"/>
                </a:lnTo>
                <a:cubicBezTo>
                  <a:pt x="8328807" y="1202293"/>
                  <a:pt x="8224409" y="1293975"/>
                  <a:pt x="8111122" y="1301561"/>
                </a:cubicBezTo>
                <a:cubicBezTo>
                  <a:pt x="5966809" y="1236001"/>
                  <a:pt x="4615716" y="1304621"/>
                  <a:pt x="3470022" y="1301561"/>
                </a:cubicBezTo>
                <a:cubicBezTo>
                  <a:pt x="2534381" y="1466717"/>
                  <a:pt x="1983600" y="1683363"/>
                  <a:pt x="554898" y="1792341"/>
                </a:cubicBezTo>
                <a:cubicBezTo>
                  <a:pt x="758963" y="1749704"/>
                  <a:pt x="1306269" y="1387163"/>
                  <a:pt x="1388009" y="1301561"/>
                </a:cubicBezTo>
                <a:cubicBezTo>
                  <a:pt x="1013732" y="1381573"/>
                  <a:pt x="613180" y="1253303"/>
                  <a:pt x="216931" y="1301561"/>
                </a:cubicBezTo>
                <a:cubicBezTo>
                  <a:pt x="90098" y="1279177"/>
                  <a:pt x="4455" y="1211537"/>
                  <a:pt x="0" y="1084630"/>
                </a:cubicBezTo>
                <a:lnTo>
                  <a:pt x="0" y="1084634"/>
                </a:lnTo>
                <a:cubicBezTo>
                  <a:pt x="13435" y="1042764"/>
                  <a:pt x="-17949" y="833918"/>
                  <a:pt x="0" y="759244"/>
                </a:cubicBezTo>
                <a:lnTo>
                  <a:pt x="0" y="759244"/>
                </a:lnTo>
                <a:cubicBezTo>
                  <a:pt x="-32954" y="559237"/>
                  <a:pt x="47414" y="344416"/>
                  <a:pt x="0" y="2169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43337"/>
                      <a:gd name="adj2" fmla="val 8770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thích câu chuyện nào? Câu chuyện đó em đã đọc hay được nghe kể?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FFCD512-C17D-CD79-C462-ED475D710228}"/>
              </a:ext>
            </a:extLst>
          </p:cNvPr>
          <p:cNvSpPr/>
          <p:nvPr/>
        </p:nvSpPr>
        <p:spPr>
          <a:xfrm>
            <a:off x="3179003" y="3400747"/>
            <a:ext cx="8328053" cy="2024008"/>
          </a:xfrm>
          <a:custGeom>
            <a:avLst/>
            <a:gdLst>
              <a:gd name="connsiteX0" fmla="*/ 0 w 8328053"/>
              <a:gd name="connsiteY0" fmla="*/ 337341 h 2024008"/>
              <a:gd name="connsiteX1" fmla="*/ 337341 w 8328053"/>
              <a:gd name="connsiteY1" fmla="*/ 0 h 2024008"/>
              <a:gd name="connsiteX2" fmla="*/ 1388009 w 8328053"/>
              <a:gd name="connsiteY2" fmla="*/ 0 h 2024008"/>
              <a:gd name="connsiteX3" fmla="*/ 1388009 w 8328053"/>
              <a:gd name="connsiteY3" fmla="*/ 0 h 2024008"/>
              <a:gd name="connsiteX4" fmla="*/ 3470022 w 8328053"/>
              <a:gd name="connsiteY4" fmla="*/ 0 h 2024008"/>
              <a:gd name="connsiteX5" fmla="*/ 7990712 w 8328053"/>
              <a:gd name="connsiteY5" fmla="*/ 0 h 2024008"/>
              <a:gd name="connsiteX6" fmla="*/ 8328053 w 8328053"/>
              <a:gd name="connsiteY6" fmla="*/ 337341 h 2024008"/>
              <a:gd name="connsiteX7" fmla="*/ 8328053 w 8328053"/>
              <a:gd name="connsiteY7" fmla="*/ 337335 h 2024008"/>
              <a:gd name="connsiteX8" fmla="*/ 8328053 w 8328053"/>
              <a:gd name="connsiteY8" fmla="*/ 337335 h 2024008"/>
              <a:gd name="connsiteX9" fmla="*/ 8328053 w 8328053"/>
              <a:gd name="connsiteY9" fmla="*/ 843337 h 2024008"/>
              <a:gd name="connsiteX10" fmla="*/ 8328053 w 8328053"/>
              <a:gd name="connsiteY10" fmla="*/ 1686667 h 2024008"/>
              <a:gd name="connsiteX11" fmla="*/ 7990712 w 8328053"/>
              <a:gd name="connsiteY11" fmla="*/ 2024008 h 2024008"/>
              <a:gd name="connsiteX12" fmla="*/ 3470022 w 8328053"/>
              <a:gd name="connsiteY12" fmla="*/ 2024008 h 2024008"/>
              <a:gd name="connsiteX13" fmla="*/ 1388009 w 8328053"/>
              <a:gd name="connsiteY13" fmla="*/ 2024008 h 2024008"/>
              <a:gd name="connsiteX14" fmla="*/ 1388009 w 8328053"/>
              <a:gd name="connsiteY14" fmla="*/ 2024008 h 2024008"/>
              <a:gd name="connsiteX15" fmla="*/ 337341 w 8328053"/>
              <a:gd name="connsiteY15" fmla="*/ 2024008 h 2024008"/>
              <a:gd name="connsiteX16" fmla="*/ 0 w 8328053"/>
              <a:gd name="connsiteY16" fmla="*/ 1686667 h 2024008"/>
              <a:gd name="connsiteX17" fmla="*/ 0 w 8328053"/>
              <a:gd name="connsiteY17" fmla="*/ 843337 h 2024008"/>
              <a:gd name="connsiteX18" fmla="*/ -287568 w 8328053"/>
              <a:gd name="connsiteY18" fmla="*/ 709071 h 2024008"/>
              <a:gd name="connsiteX19" fmla="*/ 0 w 8328053"/>
              <a:gd name="connsiteY19" fmla="*/ 337335 h 2024008"/>
              <a:gd name="connsiteX20" fmla="*/ 0 w 8328053"/>
              <a:gd name="connsiteY20" fmla="*/ 337341 h 202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328053" h="2024008" fill="none" extrusionOk="0">
                <a:moveTo>
                  <a:pt x="0" y="337341"/>
                </a:moveTo>
                <a:cubicBezTo>
                  <a:pt x="-15362" y="169501"/>
                  <a:pt x="154676" y="-9855"/>
                  <a:pt x="337341" y="0"/>
                </a:cubicBezTo>
                <a:cubicBezTo>
                  <a:pt x="735323" y="-17152"/>
                  <a:pt x="876698" y="-54337"/>
                  <a:pt x="1388009" y="0"/>
                </a:cubicBezTo>
                <a:lnTo>
                  <a:pt x="1388009" y="0"/>
                </a:lnTo>
                <a:cubicBezTo>
                  <a:pt x="2161190" y="160114"/>
                  <a:pt x="3054537" y="-7570"/>
                  <a:pt x="3470022" y="0"/>
                </a:cubicBezTo>
                <a:cubicBezTo>
                  <a:pt x="5135178" y="-165514"/>
                  <a:pt x="5752992" y="-96643"/>
                  <a:pt x="7990712" y="0"/>
                </a:cubicBezTo>
                <a:cubicBezTo>
                  <a:pt x="8203153" y="21026"/>
                  <a:pt x="8322222" y="14914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294692" y="535286"/>
                  <a:pt x="8339079" y="729549"/>
                  <a:pt x="8328053" y="843337"/>
                </a:cubicBezTo>
                <a:cubicBezTo>
                  <a:pt x="8318939" y="1137359"/>
                  <a:pt x="8296262" y="1449638"/>
                  <a:pt x="8328053" y="1686667"/>
                </a:cubicBezTo>
                <a:cubicBezTo>
                  <a:pt x="8329962" y="1877669"/>
                  <a:pt x="8151687" y="2011161"/>
                  <a:pt x="7990712" y="2024008"/>
                </a:cubicBezTo>
                <a:cubicBezTo>
                  <a:pt x="6974743" y="2171954"/>
                  <a:pt x="4931149" y="1936374"/>
                  <a:pt x="3470022" y="2024008"/>
                </a:cubicBezTo>
                <a:cubicBezTo>
                  <a:pt x="2678564" y="1983578"/>
                  <a:pt x="2145177" y="1978789"/>
                  <a:pt x="1388009" y="2024008"/>
                </a:cubicBezTo>
                <a:lnTo>
                  <a:pt x="1388009" y="2024008"/>
                </a:lnTo>
                <a:cubicBezTo>
                  <a:pt x="937240" y="1955521"/>
                  <a:pt x="574438" y="2018020"/>
                  <a:pt x="337341" y="2024008"/>
                </a:cubicBezTo>
                <a:cubicBezTo>
                  <a:pt x="168796" y="2040792"/>
                  <a:pt x="16734" y="1871182"/>
                  <a:pt x="0" y="1686667"/>
                </a:cubicBezTo>
                <a:cubicBezTo>
                  <a:pt x="-46650" y="1457265"/>
                  <a:pt x="41947" y="1192888"/>
                  <a:pt x="0" y="843337"/>
                </a:cubicBezTo>
                <a:cubicBezTo>
                  <a:pt x="-124299" y="761712"/>
                  <a:pt x="-240691" y="715356"/>
                  <a:pt x="-287568" y="709071"/>
                </a:cubicBezTo>
                <a:cubicBezTo>
                  <a:pt x="-192183" y="622978"/>
                  <a:pt x="-62192" y="379882"/>
                  <a:pt x="0" y="337335"/>
                </a:cubicBezTo>
                <a:lnTo>
                  <a:pt x="0" y="337341"/>
                </a:lnTo>
                <a:close/>
              </a:path>
              <a:path w="8328053" h="2024008" stroke="0" extrusionOk="0">
                <a:moveTo>
                  <a:pt x="0" y="337341"/>
                </a:moveTo>
                <a:cubicBezTo>
                  <a:pt x="2838" y="141798"/>
                  <a:pt x="138942" y="12467"/>
                  <a:pt x="337341" y="0"/>
                </a:cubicBezTo>
                <a:cubicBezTo>
                  <a:pt x="695553" y="-13597"/>
                  <a:pt x="1115354" y="13300"/>
                  <a:pt x="1388009" y="0"/>
                </a:cubicBezTo>
                <a:lnTo>
                  <a:pt x="1388009" y="0"/>
                </a:lnTo>
                <a:cubicBezTo>
                  <a:pt x="2207347" y="136756"/>
                  <a:pt x="2752859" y="-46743"/>
                  <a:pt x="3470022" y="0"/>
                </a:cubicBezTo>
                <a:cubicBezTo>
                  <a:pt x="5594668" y="-137111"/>
                  <a:pt x="7175757" y="4097"/>
                  <a:pt x="7990712" y="0"/>
                </a:cubicBezTo>
                <a:cubicBezTo>
                  <a:pt x="8182314" y="-632"/>
                  <a:pt x="8308876" y="123602"/>
                  <a:pt x="8328053" y="337341"/>
                </a:cubicBezTo>
                <a:lnTo>
                  <a:pt x="8328053" y="337335"/>
                </a:lnTo>
                <a:lnTo>
                  <a:pt x="8328053" y="337335"/>
                </a:lnTo>
                <a:cubicBezTo>
                  <a:pt x="8337707" y="575077"/>
                  <a:pt x="8331300" y="725154"/>
                  <a:pt x="8328053" y="843337"/>
                </a:cubicBezTo>
                <a:cubicBezTo>
                  <a:pt x="8355217" y="1071295"/>
                  <a:pt x="8275273" y="1393495"/>
                  <a:pt x="8328053" y="1686667"/>
                </a:cubicBezTo>
                <a:cubicBezTo>
                  <a:pt x="8336511" y="1848906"/>
                  <a:pt x="8169476" y="2015232"/>
                  <a:pt x="7990712" y="2024008"/>
                </a:cubicBezTo>
                <a:cubicBezTo>
                  <a:pt x="7044154" y="1958448"/>
                  <a:pt x="5552138" y="2027068"/>
                  <a:pt x="3470022" y="2024008"/>
                </a:cubicBezTo>
                <a:cubicBezTo>
                  <a:pt x="2658118" y="2031537"/>
                  <a:pt x="1798601" y="2153736"/>
                  <a:pt x="1388009" y="2024008"/>
                </a:cubicBezTo>
                <a:lnTo>
                  <a:pt x="1388009" y="2024008"/>
                </a:lnTo>
                <a:cubicBezTo>
                  <a:pt x="1056766" y="1961347"/>
                  <a:pt x="748332" y="1944663"/>
                  <a:pt x="337341" y="2024008"/>
                </a:cubicBezTo>
                <a:cubicBezTo>
                  <a:pt x="167281" y="2007960"/>
                  <a:pt x="-13976" y="1873229"/>
                  <a:pt x="0" y="1686667"/>
                </a:cubicBezTo>
                <a:cubicBezTo>
                  <a:pt x="11682" y="1553660"/>
                  <a:pt x="-66978" y="992147"/>
                  <a:pt x="0" y="843337"/>
                </a:cubicBezTo>
                <a:cubicBezTo>
                  <a:pt x="-112661" y="789775"/>
                  <a:pt x="-185107" y="783338"/>
                  <a:pt x="-287568" y="709071"/>
                </a:cubicBezTo>
                <a:cubicBezTo>
                  <a:pt x="-264895" y="621122"/>
                  <a:pt x="-168168" y="494136"/>
                  <a:pt x="0" y="337335"/>
                </a:cubicBezTo>
                <a:lnTo>
                  <a:pt x="0" y="337341"/>
                </a:lnTo>
                <a:close/>
              </a:path>
            </a:pathLst>
          </a:custGeom>
          <a:solidFill>
            <a:srgbClr val="CC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-53453"/>
                      <a:gd name="adj2" fmla="val -1496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em thích câu chuyện đó? (Câu chuyện có nội dung gì hấp dẫn? Nhân vật nào thú vị? Chi tiết nào ấn tượng?,...)</a:t>
            </a:r>
          </a:p>
        </p:txBody>
      </p:sp>
    </p:spTree>
    <p:extLst>
      <p:ext uri="{BB962C8B-B14F-4D97-AF65-F5344CB8AC3E}">
        <p14:creationId xmlns:p14="http://schemas.microsoft.com/office/powerpoint/2010/main" val="288003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-2123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337353" y="386919"/>
            <a:ext cx="11517297" cy="6229904"/>
          </a:xfrm>
          <a:prstGeom prst="roundRect">
            <a:avLst>
              <a:gd name="adj" fmla="val 15111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88798DBC-62C4-F962-656A-5387FAD7E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43" y="1817830"/>
            <a:ext cx="7671508" cy="4709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09005-D3B3-834E-1E3D-1F170673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071" y="877301"/>
            <a:ext cx="830347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77AF0-B26F-E0EE-B37D-A06E85833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264" y="2498949"/>
            <a:ext cx="547468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F65366-81E3-77B0-97FB-33C21CE92B13}"/>
              </a:ext>
            </a:extLst>
          </p:cNvPr>
          <p:cNvSpPr/>
          <p:nvPr/>
        </p:nvSpPr>
        <p:spPr>
          <a:xfrm flipV="1">
            <a:off x="1695236" y="3543199"/>
            <a:ext cx="2173815" cy="1058694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6D4B6D6-6D0C-6E26-FDC2-631149155792}"/>
              </a:ext>
            </a:extLst>
          </p:cNvPr>
          <p:cNvSpPr/>
          <p:nvPr/>
        </p:nvSpPr>
        <p:spPr>
          <a:xfrm flipH="1" flipV="1">
            <a:off x="5199311" y="3571345"/>
            <a:ext cx="2619322" cy="1082848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DB88560-4035-617E-9DA1-1BCCADB1C6CC}"/>
              </a:ext>
            </a:extLst>
          </p:cNvPr>
          <p:cNvSpPr/>
          <p:nvPr/>
        </p:nvSpPr>
        <p:spPr>
          <a:xfrm flipH="1">
            <a:off x="5429708" y="991025"/>
            <a:ext cx="2450570" cy="1048076"/>
          </a:xfrm>
          <a:custGeom>
            <a:avLst/>
            <a:gdLst>
              <a:gd name="connsiteX0" fmla="*/ 4143983 w 4168933"/>
              <a:gd name="connsiteY0" fmla="*/ 1048076 h 1048076"/>
              <a:gd name="connsiteX1" fmla="*/ 3550595 w 4168933"/>
              <a:gd name="connsiteY1" fmla="*/ 104493 h 1048076"/>
              <a:gd name="connsiteX2" fmla="*/ 0 w 4168933"/>
              <a:gd name="connsiteY2" fmla="*/ 65583 h 104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8933" h="1048076">
                <a:moveTo>
                  <a:pt x="4143983" y="1048076"/>
                </a:moveTo>
                <a:cubicBezTo>
                  <a:pt x="4192621" y="658159"/>
                  <a:pt x="4241259" y="268242"/>
                  <a:pt x="3550595" y="104493"/>
                </a:cubicBezTo>
                <a:cubicBezTo>
                  <a:pt x="2859931" y="-59256"/>
                  <a:pt x="1429965" y="3163"/>
                  <a:pt x="0" y="65583"/>
                </a:cubicBezTo>
              </a:path>
            </a:pathLst>
          </a:custGeom>
          <a:noFill/>
          <a:ln w="1270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E722E48-5D50-E651-5108-87C4CC89A3D4}"/>
              </a:ext>
            </a:extLst>
          </p:cNvPr>
          <p:cNvSpPr/>
          <p:nvPr/>
        </p:nvSpPr>
        <p:spPr>
          <a:xfrm>
            <a:off x="3287730" y="1679831"/>
            <a:ext cx="2788524" cy="2140086"/>
          </a:xfrm>
          <a:prstGeom prst="cloud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 algn="ctr"/>
            <a:r>
              <a:rPr lang="en-US" sz="4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933BD13-E8CB-6B54-C575-EFE0B5E65AF9}"/>
              </a:ext>
            </a:extLst>
          </p:cNvPr>
          <p:cNvSpPr/>
          <p:nvPr/>
        </p:nvSpPr>
        <p:spPr>
          <a:xfrm>
            <a:off x="2003460" y="3672407"/>
            <a:ext cx="1694809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DE011E7-E550-2628-842A-EA02C0B06D85}"/>
              </a:ext>
            </a:extLst>
          </p:cNvPr>
          <p:cNvSpPr/>
          <p:nvPr/>
        </p:nvSpPr>
        <p:spPr>
          <a:xfrm>
            <a:off x="5702157" y="232244"/>
            <a:ext cx="1845437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CBB5BA8-2CED-A06A-0C69-9E6073552026}"/>
              </a:ext>
            </a:extLst>
          </p:cNvPr>
          <p:cNvSpPr/>
          <p:nvPr/>
        </p:nvSpPr>
        <p:spPr>
          <a:xfrm>
            <a:off x="5701418" y="3803265"/>
            <a:ext cx="2024748" cy="609990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FD98-9110-BEB3-07EC-39FF4B23D565}"/>
              </a:ext>
            </a:extLst>
          </p:cNvPr>
          <p:cNvSpPr/>
          <p:nvPr/>
        </p:nvSpPr>
        <p:spPr>
          <a:xfrm>
            <a:off x="7808359" y="716223"/>
            <a:ext cx="3482939" cy="2037251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A98A5-2F36-51A0-D15D-5A953CCAB739}"/>
              </a:ext>
            </a:extLst>
          </p:cNvPr>
          <p:cNvSpPr/>
          <p:nvPr/>
        </p:nvSpPr>
        <p:spPr>
          <a:xfrm>
            <a:off x="7849456" y="3411020"/>
            <a:ext cx="4342544" cy="2825393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một hoặc một số lí do yêu thích câu chuyện, chọn dẫn chứng cụ thể giúp người đọc hiểu rõ lí do yêu thích câu chuyện.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3538F7-7155-3FE9-5E4B-151AC23399E5}"/>
              </a:ext>
            </a:extLst>
          </p:cNvPr>
          <p:cNvSpPr/>
          <p:nvPr/>
        </p:nvSpPr>
        <p:spPr>
          <a:xfrm>
            <a:off x="113016" y="2712378"/>
            <a:ext cx="1839074" cy="3380197"/>
          </a:xfrm>
          <a:prstGeom prst="roundRect">
            <a:avLst>
              <a:gd name="adj" fmla="val 32917"/>
            </a:avLst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878869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84355-81CC-2DEB-C87E-A16512514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DBAEEA-8185-7550-F34A-919369EE5A3C}"/>
              </a:ext>
            </a:extLst>
          </p:cNvPr>
          <p:cNvSpPr/>
          <p:nvPr/>
        </p:nvSpPr>
        <p:spPr>
          <a:xfrm>
            <a:off x="215757" y="386920"/>
            <a:ext cx="11835830" cy="6471080"/>
          </a:xfrm>
          <a:prstGeom prst="roundRect">
            <a:avLst>
              <a:gd name="adj" fmla="val 15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组合 19">
            <a:extLst>
              <a:ext uri="{FF2B5EF4-FFF2-40B4-BE49-F238E27FC236}">
                <a16:creationId xmlns:a16="http://schemas.microsoft.com/office/drawing/2014/main" id="{5A749FF1-9D87-9D8A-4B9A-B9ED3285C265}"/>
              </a:ext>
            </a:extLst>
          </p:cNvPr>
          <p:cNvGrpSpPr/>
          <p:nvPr/>
        </p:nvGrpSpPr>
        <p:grpSpPr>
          <a:xfrm>
            <a:off x="743061" y="229755"/>
            <a:ext cx="10821702" cy="1290820"/>
            <a:chOff x="692006" y="116442"/>
            <a:chExt cx="11176173" cy="2919244"/>
          </a:xfrm>
        </p:grpSpPr>
        <p:sp>
          <p:nvSpPr>
            <p:cNvPr id="9" name="矩形 16">
              <a:extLst>
                <a:ext uri="{FF2B5EF4-FFF2-40B4-BE49-F238E27FC236}">
                  <a16:creationId xmlns:a16="http://schemas.microsoft.com/office/drawing/2014/main" id="{9364D94D-EEF4-B94D-7AB4-73B59F0141E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 16">
              <a:extLst>
                <a:ext uri="{FF2B5EF4-FFF2-40B4-BE49-F238E27FC236}">
                  <a16:creationId xmlns:a16="http://schemas.microsoft.com/office/drawing/2014/main" id="{BAD6902E-50C8-889C-747C-EAA46803A89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Rectangle 70">
            <a:extLst>
              <a:ext uri="{FF2B5EF4-FFF2-40B4-BE49-F238E27FC236}">
                <a16:creationId xmlns:a16="http://schemas.microsoft.com/office/drawing/2014/main" id="{39470A1A-AABD-5A39-388A-5B19B507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843" y="435103"/>
            <a:ext cx="102716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noProof="1">
                <a:solidFill>
                  <a:srgbClr val="FF6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Ví dụ: Tìm ý viết lí do thích câu chuyện “Sự tích hoa cúc trắng”</a:t>
            </a:r>
          </a:p>
        </p:txBody>
      </p:sp>
      <p:pic>
        <p:nvPicPr>
          <p:cNvPr id="1026" name="Picture 2" descr="Fahasa - Cổ Tích Việt Nam - Sự Tích Hoa Cúc Trắng | Lazada.vn">
            <a:extLst>
              <a:ext uri="{FF2B5EF4-FFF2-40B4-BE49-F238E27FC236}">
                <a16:creationId xmlns:a16="http://schemas.microsoft.com/office/drawing/2014/main" id="{8AD41BE3-9B8B-5C6B-249F-0E4F8F6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" y="1732364"/>
            <a:ext cx="3434976" cy="49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398F2867-26FB-B855-8554-8E85F841E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20142"/>
              </p:ext>
            </p:extLst>
          </p:nvPr>
        </p:nvGraphicFramePr>
        <p:xfrm>
          <a:off x="3829977" y="1613517"/>
          <a:ext cx="8128000" cy="50576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63955">
                  <a:extLst>
                    <a:ext uri="{9D8B030D-6E8A-4147-A177-3AD203B41FA5}">
                      <a16:colId xmlns:a16="http://schemas.microsoft.com/office/drawing/2014/main" val="4290897170"/>
                    </a:ext>
                  </a:extLst>
                </a:gridCol>
                <a:gridCol w="6564045">
                  <a:extLst>
                    <a:ext uri="{9D8B030D-6E8A-4147-A177-3AD203B41FA5}">
                      <a16:colId xmlns:a16="http://schemas.microsoft.com/office/drawing/2014/main" val="3804952425"/>
                    </a:ext>
                  </a:extLst>
                </a:gridCol>
              </a:tblGrid>
              <a:tr h="116050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60356"/>
                  </a:ext>
                </a:extLst>
              </a:tr>
              <a:tr h="2445249"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Triển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589626"/>
                  </a:ext>
                </a:extLst>
              </a:tr>
              <a:tr h="145192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thúc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563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FB6FCA1-EE53-B377-4E3B-23774EECDEEC}"/>
              </a:ext>
            </a:extLst>
          </p:cNvPr>
          <p:cNvSpPr txBox="1"/>
          <p:nvPr/>
        </p:nvSpPr>
        <p:spPr>
          <a:xfrm>
            <a:off x="5702157" y="164753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Hồi nhỏ, hay được nghe bà kể “ Sự tích hoa cúc trắng:, ấn tượng nhớ mãi.”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25D6E-D234-CA3F-34AF-7B1541AD2D68}"/>
              </a:ext>
            </a:extLst>
          </p:cNvPr>
          <p:cNvSpPr txBox="1"/>
          <p:nvPr/>
        </p:nvSpPr>
        <p:spPr>
          <a:xfrm>
            <a:off x="5630237" y="2750379"/>
            <a:ext cx="6452171" cy="24925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cô bé nghèo có mẹ ốm nặng khó qua khỏi.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tiên mách bảo phải tìm hoa cúc trắng.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phục: Cô bé vượt khó khăn để tìm hoa.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chi tiết: Hoa ít cánh, nghĩ cách xé cánh hoa </a:t>
            </a:r>
            <a:endParaRPr lang="en-US" sz="2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mẹ con sống hạnh phúc.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4BE127-A7B2-BAB1-4F97-D1F3E7F57D9C}"/>
              </a:ext>
            </a:extLst>
          </p:cNvPr>
          <p:cNvSpPr txBox="1"/>
          <p:nvPr/>
        </p:nvSpPr>
        <p:spPr>
          <a:xfrm>
            <a:off x="5681609" y="5551715"/>
            <a:ext cx="5876818" cy="937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 định lại ý kiến của em đối với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34130083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69921206-D3DC-45FB-95A5-E78A15160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B2084-019C-4174-B88B-AF68DE134EC5}"/>
              </a:ext>
            </a:extLst>
          </p:cNvPr>
          <p:cNvSpPr/>
          <p:nvPr/>
        </p:nvSpPr>
        <p:spPr>
          <a:xfrm>
            <a:off x="2030237" y="2275377"/>
            <a:ext cx="8398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nháp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7" name="Picture 2" descr="Happy Fun Sticker by Kennysgifs">
            <a:extLst>
              <a:ext uri="{FF2B5EF4-FFF2-40B4-BE49-F238E27FC236}">
                <a16:creationId xmlns:a16="http://schemas.microsoft.com/office/drawing/2014/main" id="{05A2EACB-31EE-485C-ABE4-58935C5C2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424" y="4743085"/>
            <a:ext cx="2389032" cy="2324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913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562EE-0F19-4A45-B3BE-6800F0167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88AF741E-9431-494C-B802-E0CD82DC4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1" y="0"/>
            <a:ext cx="7112301" cy="7112301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1D93C57-46FC-485E-BA00-E98F8A7F5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r="39756" b="1854"/>
          <a:stretch/>
        </p:blipFill>
        <p:spPr>
          <a:xfrm>
            <a:off x="6823458" y="915037"/>
            <a:ext cx="5217199" cy="5282228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515F7-9A57-F4A2-C250-AFB6F2AA8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677" y="2324179"/>
            <a:ext cx="527349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262</TotalTime>
  <Words>424</Words>
  <Application>Microsoft Office PowerPoint</Application>
  <PresentationFormat>Widescreen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34</cp:revision>
  <dcterms:created xsi:type="dcterms:W3CDTF">2023-06-24T10:16:28Z</dcterms:created>
  <dcterms:modified xsi:type="dcterms:W3CDTF">2024-09-19T05:24:08Z</dcterms:modified>
  <cp:category>9Slide.vn</cp:category>
</cp:coreProperties>
</file>