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62" r:id="rId4"/>
    <p:sldId id="272" r:id="rId5"/>
    <p:sldId id="264" r:id="rId6"/>
    <p:sldId id="265" r:id="rId7"/>
    <p:sldId id="266" r:id="rId8"/>
    <p:sldId id="267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79EF3-AB77-4470-B8EB-D98A464D3E92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D9E39-9303-4FAE-A12B-564E77856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7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054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281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39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1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3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90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1155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892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2630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33684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41062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4844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5581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7167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273607" y="104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273607" y="25218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273607" y="410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273607" y="54730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460305"/>
            <a:ext cx="6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9" y="3135973"/>
            <a:ext cx="3689852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895237"/>
            <a:ext cx="31752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431050" y="-3317"/>
            <a:ext cx="7204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6432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460305"/>
            <a:ext cx="699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1155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892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2630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33684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41062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48440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55818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6319633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7167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273607" y="104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273607" y="25218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73607" y="410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273607" y="54730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5219367"/>
            <a:ext cx="21141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4699671"/>
            <a:ext cx="21141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4121300"/>
            <a:ext cx="21141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3599700"/>
            <a:ext cx="21141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5206667"/>
            <a:ext cx="21141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4699671"/>
            <a:ext cx="21141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27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9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53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0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4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29A38-039E-4CF8-B7E1-E35211CB590F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9A38-039E-4CF8-B7E1-E35211CB590F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52941-7CA6-492F-940E-2DC739E2C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1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1" y="-26234"/>
            <a:ext cx="84453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" name="Google Shape;303;p20"/>
          <p:cNvSpPr/>
          <p:nvPr/>
        </p:nvSpPr>
        <p:spPr>
          <a:xfrm rot="-180842">
            <a:off x="2186982" y="1817836"/>
            <a:ext cx="6028899" cy="4409214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044070" y="1434651"/>
            <a:ext cx="1912774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53568" y="1371315"/>
            <a:ext cx="132084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2183466"/>
            <a:ext cx="36231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2038333"/>
            <a:ext cx="36231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394759" y="4899291"/>
            <a:ext cx="1762332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803762" y="267092"/>
            <a:ext cx="496378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22467"/>
            <a:ext cx="1383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845350" y="-22467"/>
            <a:ext cx="138300" cy="68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977118" y="-22467"/>
            <a:ext cx="1383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9000" y="-22033"/>
            <a:ext cx="707700" cy="688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7167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273607" y="104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273607" y="25218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273607" y="41062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273607" y="5473033"/>
            <a:ext cx="1632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1828476" y="1"/>
            <a:ext cx="5078753" cy="1456218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vi-VN"/>
          </a:p>
        </p:txBody>
      </p:sp>
      <p:grpSp>
        <p:nvGrpSpPr>
          <p:cNvPr id="440" name="Google Shape;440;p20"/>
          <p:cNvGrpSpPr/>
          <p:nvPr/>
        </p:nvGrpSpPr>
        <p:grpSpPr>
          <a:xfrm>
            <a:off x="7564951" y="5194786"/>
            <a:ext cx="733700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3B8D3DDC-5C31-42E7-80DD-F296D245164A}"/>
              </a:ext>
            </a:extLst>
          </p:cNvPr>
          <p:cNvSpPr txBox="1"/>
          <p:nvPr/>
        </p:nvSpPr>
        <p:spPr>
          <a:xfrm rot="21141690">
            <a:off x="2688385" y="1995593"/>
            <a:ext cx="364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Tuần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D4C8E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20948-70DF-444F-8C79-803547DF7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418" y="-679657"/>
            <a:ext cx="6240682" cy="2732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C99183-006A-4BD7-91D1-8C9F2D6CCB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806" y="2012508"/>
            <a:ext cx="9316793" cy="380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609601" y="1574117"/>
            <a:ext cx="7550550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990601" y="2161462"/>
            <a:ext cx="7117985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9600" b="1" dirty="0">
                <a:ln w="1905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9600" b="1" dirty="0">
              <a:ln w="19050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6" name="Google Shape;1496;p40"/>
          <p:cNvSpPr txBox="1">
            <a:spLocks noGrp="1"/>
          </p:cNvSpPr>
          <p:nvPr>
            <p:ph type="subTitle" idx="1"/>
          </p:nvPr>
        </p:nvSpPr>
        <p:spPr>
          <a:xfrm rot="989">
            <a:off x="2324400" y="4533751"/>
            <a:ext cx="5215200" cy="6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could enter a subtitle here if you need it</a:t>
            </a:r>
            <a:endParaRPr/>
          </a:p>
        </p:txBody>
      </p:sp>
      <p:sp>
        <p:nvSpPr>
          <p:cNvPr id="1508" name="Google Shape;1508;p40"/>
          <p:cNvSpPr/>
          <p:nvPr/>
        </p:nvSpPr>
        <p:spPr>
          <a:xfrm rot="639960">
            <a:off x="4392217" y="5555367"/>
            <a:ext cx="404651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42" name="Google Shape;1542;p40"/>
          <p:cNvGrpSpPr/>
          <p:nvPr/>
        </p:nvGrpSpPr>
        <p:grpSpPr>
          <a:xfrm rot="407631">
            <a:off x="1222075" y="2966052"/>
            <a:ext cx="1238351" cy="1447495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 flipH="1">
            <a:off x="7688208" y="2557264"/>
            <a:ext cx="951246" cy="1254672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028" name="Picture 4" descr="Con hãy điền ch hoặc tr vào chỗ trống :">
            <a:extLst>
              <a:ext uri="{FF2B5EF4-FFF2-40B4-BE49-F238E27FC236}">
                <a16:creationId xmlns:a16="http://schemas.microsoft.com/office/drawing/2014/main" id="{30547306-C87A-4988-90A8-0DC1A708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78" y="3032942"/>
            <a:ext cx="5926469" cy="40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14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0" animBg="1"/>
      <p:bldP spid="14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463486" y="277946"/>
            <a:ext cx="6659414" cy="864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1594999" y="-124243"/>
            <a:ext cx="6669213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3600" dirty="0">
              <a:ln w="12700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919047" y="136377"/>
            <a:ext cx="534223" cy="1060439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572E49E-0CDF-4353-8F99-0CB417469E1D}"/>
              </a:ext>
            </a:extLst>
          </p:cNvPr>
          <p:cNvGrpSpPr/>
          <p:nvPr/>
        </p:nvGrpSpPr>
        <p:grpSpPr>
          <a:xfrm>
            <a:off x="343270" y="1458053"/>
            <a:ext cx="831886" cy="1044856"/>
            <a:chOff x="1206989" y="1720465"/>
            <a:chExt cx="831886" cy="783642"/>
          </a:xfrm>
        </p:grpSpPr>
        <p:sp>
          <p:nvSpPr>
            <p:cNvPr id="164" name="Google Shape;1399;p36">
              <a:extLst>
                <a:ext uri="{FF2B5EF4-FFF2-40B4-BE49-F238E27FC236}">
                  <a16:creationId xmlns:a16="http://schemas.microsoft.com/office/drawing/2014/main" id="{B725B493-7CFB-4FF9-B0D5-35F645F1A37A}"/>
                </a:ext>
              </a:extLst>
            </p:cNvPr>
            <p:cNvSpPr/>
            <p:nvPr/>
          </p:nvSpPr>
          <p:spPr>
            <a:xfrm rot="20986198">
              <a:off x="1206989" y="1720465"/>
              <a:ext cx="831886" cy="78364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400;p36">
              <a:extLst>
                <a:ext uri="{FF2B5EF4-FFF2-40B4-BE49-F238E27FC236}">
                  <a16:creationId xmlns:a16="http://schemas.microsoft.com/office/drawing/2014/main" id="{5125AFAA-77AB-4D3C-8B78-283BF7D19C6E}"/>
                </a:ext>
              </a:extLst>
            </p:cNvPr>
            <p:cNvSpPr/>
            <p:nvPr/>
          </p:nvSpPr>
          <p:spPr>
            <a:xfrm rot="20986198">
              <a:off x="1289659" y="1821763"/>
              <a:ext cx="648430" cy="610780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401;p36">
              <a:extLst>
                <a:ext uri="{FF2B5EF4-FFF2-40B4-BE49-F238E27FC236}">
                  <a16:creationId xmlns:a16="http://schemas.microsoft.com/office/drawing/2014/main" id="{2D647F57-99AF-494B-8C30-07F2E8C5F860}"/>
                </a:ext>
              </a:extLst>
            </p:cNvPr>
            <p:cNvSpPr/>
            <p:nvPr/>
          </p:nvSpPr>
          <p:spPr>
            <a:xfrm rot="20986198">
              <a:off x="1600664" y="2140732"/>
              <a:ext cx="71715" cy="122243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402;p36">
              <a:extLst>
                <a:ext uri="{FF2B5EF4-FFF2-40B4-BE49-F238E27FC236}">
                  <a16:creationId xmlns:a16="http://schemas.microsoft.com/office/drawing/2014/main" id="{E2F6A1FF-F5C9-4F53-9B04-61EAB978F55B}"/>
                </a:ext>
              </a:extLst>
            </p:cNvPr>
            <p:cNvSpPr/>
            <p:nvPr/>
          </p:nvSpPr>
          <p:spPr>
            <a:xfrm rot="20986198">
              <a:off x="1563970" y="2046545"/>
              <a:ext cx="82339" cy="50095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1403;p36">
              <a:extLst>
                <a:ext uri="{FF2B5EF4-FFF2-40B4-BE49-F238E27FC236}">
                  <a16:creationId xmlns:a16="http://schemas.microsoft.com/office/drawing/2014/main" id="{691A7DDF-C414-41AA-BA56-F4CFF274DA9F}"/>
                </a:ext>
              </a:extLst>
            </p:cNvPr>
            <p:cNvSpPr/>
            <p:nvPr/>
          </p:nvSpPr>
          <p:spPr>
            <a:xfrm rot="20986198">
              <a:off x="1635285" y="1891012"/>
              <a:ext cx="218697" cy="319102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1404;p36">
              <a:extLst>
                <a:ext uri="{FF2B5EF4-FFF2-40B4-BE49-F238E27FC236}">
                  <a16:creationId xmlns:a16="http://schemas.microsoft.com/office/drawing/2014/main" id="{DAEA1AD1-24BC-42BB-87D7-FBF4E37C5FD2}"/>
                </a:ext>
              </a:extLst>
            </p:cNvPr>
            <p:cNvSpPr/>
            <p:nvPr/>
          </p:nvSpPr>
          <p:spPr>
            <a:xfrm rot="20986198">
              <a:off x="1652645" y="1915754"/>
              <a:ext cx="183951" cy="269655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1405;p36">
              <a:extLst>
                <a:ext uri="{FF2B5EF4-FFF2-40B4-BE49-F238E27FC236}">
                  <a16:creationId xmlns:a16="http://schemas.microsoft.com/office/drawing/2014/main" id="{E4E54C96-92BA-4D52-9783-45FD0B5214A2}"/>
                </a:ext>
              </a:extLst>
            </p:cNvPr>
            <p:cNvSpPr/>
            <p:nvPr/>
          </p:nvSpPr>
          <p:spPr>
            <a:xfrm rot="20986198">
              <a:off x="1658945" y="1925053"/>
              <a:ext cx="171319" cy="251063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1406;p36">
              <a:extLst>
                <a:ext uri="{FF2B5EF4-FFF2-40B4-BE49-F238E27FC236}">
                  <a16:creationId xmlns:a16="http://schemas.microsoft.com/office/drawing/2014/main" id="{9C022637-330D-4716-9FF9-14EFD4FA9CFA}"/>
                </a:ext>
              </a:extLst>
            </p:cNvPr>
            <p:cNvSpPr/>
            <p:nvPr/>
          </p:nvSpPr>
          <p:spPr>
            <a:xfrm rot="20986198">
              <a:off x="1708395" y="1991042"/>
              <a:ext cx="66835" cy="109209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1407;p36">
              <a:extLst>
                <a:ext uri="{FF2B5EF4-FFF2-40B4-BE49-F238E27FC236}">
                  <a16:creationId xmlns:a16="http://schemas.microsoft.com/office/drawing/2014/main" id="{FBAB3635-4F09-4BC0-A25D-ACF9B2589276}"/>
                </a:ext>
              </a:extLst>
            </p:cNvPr>
            <p:cNvSpPr/>
            <p:nvPr/>
          </p:nvSpPr>
          <p:spPr>
            <a:xfrm rot="20986198">
              <a:off x="1688088" y="2000903"/>
              <a:ext cx="148403" cy="167397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1408;p36">
              <a:extLst>
                <a:ext uri="{FF2B5EF4-FFF2-40B4-BE49-F238E27FC236}">
                  <a16:creationId xmlns:a16="http://schemas.microsoft.com/office/drawing/2014/main" id="{E0D309C3-FC99-4939-9892-93D6545B4C7F}"/>
                </a:ext>
              </a:extLst>
            </p:cNvPr>
            <p:cNvSpPr/>
            <p:nvPr/>
          </p:nvSpPr>
          <p:spPr>
            <a:xfrm rot="20986198">
              <a:off x="1725476" y="2051827"/>
              <a:ext cx="50497" cy="47316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1409;p36">
              <a:extLst>
                <a:ext uri="{FF2B5EF4-FFF2-40B4-BE49-F238E27FC236}">
                  <a16:creationId xmlns:a16="http://schemas.microsoft.com/office/drawing/2014/main" id="{6BE8904D-1474-4D02-B5B2-34C8544952F5}"/>
                </a:ext>
              </a:extLst>
            </p:cNvPr>
            <p:cNvSpPr/>
            <p:nvPr/>
          </p:nvSpPr>
          <p:spPr>
            <a:xfrm rot="20986198">
              <a:off x="1654069" y="1927195"/>
              <a:ext cx="158008" cy="192537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1410;p36">
              <a:extLst>
                <a:ext uri="{FF2B5EF4-FFF2-40B4-BE49-F238E27FC236}">
                  <a16:creationId xmlns:a16="http://schemas.microsoft.com/office/drawing/2014/main" id="{2E9CE2BE-91C9-4056-BE22-6A55B199CB24}"/>
                </a:ext>
              </a:extLst>
            </p:cNvPr>
            <p:cNvSpPr/>
            <p:nvPr/>
          </p:nvSpPr>
          <p:spPr>
            <a:xfrm rot="20986198">
              <a:off x="1710888" y="1991452"/>
              <a:ext cx="55377" cy="87652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1411;p36">
              <a:extLst>
                <a:ext uri="{FF2B5EF4-FFF2-40B4-BE49-F238E27FC236}">
                  <a16:creationId xmlns:a16="http://schemas.microsoft.com/office/drawing/2014/main" id="{2D0778C6-7CCC-497F-8A24-4E8DAB6573DA}"/>
                </a:ext>
              </a:extLst>
            </p:cNvPr>
            <p:cNvSpPr/>
            <p:nvPr/>
          </p:nvSpPr>
          <p:spPr>
            <a:xfrm rot="20986198">
              <a:off x="1371949" y="1938524"/>
              <a:ext cx="218697" cy="319102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1412;p36">
              <a:extLst>
                <a:ext uri="{FF2B5EF4-FFF2-40B4-BE49-F238E27FC236}">
                  <a16:creationId xmlns:a16="http://schemas.microsoft.com/office/drawing/2014/main" id="{0F07757F-4771-4C94-814C-C19881C0A96B}"/>
                </a:ext>
              </a:extLst>
            </p:cNvPr>
            <p:cNvSpPr/>
            <p:nvPr/>
          </p:nvSpPr>
          <p:spPr>
            <a:xfrm rot="20986198">
              <a:off x="1389309" y="1963264"/>
              <a:ext cx="183982" cy="269655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1413;p36">
              <a:extLst>
                <a:ext uri="{FF2B5EF4-FFF2-40B4-BE49-F238E27FC236}">
                  <a16:creationId xmlns:a16="http://schemas.microsoft.com/office/drawing/2014/main" id="{5514D4E3-4663-4243-A118-6069EEB07614}"/>
                </a:ext>
              </a:extLst>
            </p:cNvPr>
            <p:cNvSpPr/>
            <p:nvPr/>
          </p:nvSpPr>
          <p:spPr>
            <a:xfrm rot="20986198">
              <a:off x="1395639" y="1972563"/>
              <a:ext cx="171288" cy="251063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1414;p36">
              <a:extLst>
                <a:ext uri="{FF2B5EF4-FFF2-40B4-BE49-F238E27FC236}">
                  <a16:creationId xmlns:a16="http://schemas.microsoft.com/office/drawing/2014/main" id="{8AB9CC4F-700E-472F-8FF2-CE030B7EFA17}"/>
                </a:ext>
              </a:extLst>
            </p:cNvPr>
            <p:cNvSpPr/>
            <p:nvPr/>
          </p:nvSpPr>
          <p:spPr>
            <a:xfrm rot="20986198">
              <a:off x="1444966" y="2038563"/>
              <a:ext cx="66928" cy="109209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1415;p36">
              <a:extLst>
                <a:ext uri="{FF2B5EF4-FFF2-40B4-BE49-F238E27FC236}">
                  <a16:creationId xmlns:a16="http://schemas.microsoft.com/office/drawing/2014/main" id="{3C147219-1E25-4470-8D4E-00F82EB950FF}"/>
                </a:ext>
              </a:extLst>
            </p:cNvPr>
            <p:cNvSpPr/>
            <p:nvPr/>
          </p:nvSpPr>
          <p:spPr>
            <a:xfrm rot="20986198">
              <a:off x="1424753" y="2048415"/>
              <a:ext cx="148403" cy="167397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1416;p36">
              <a:extLst>
                <a:ext uri="{FF2B5EF4-FFF2-40B4-BE49-F238E27FC236}">
                  <a16:creationId xmlns:a16="http://schemas.microsoft.com/office/drawing/2014/main" id="{714BDAF9-7046-4679-9AF7-B97995674981}"/>
                </a:ext>
              </a:extLst>
            </p:cNvPr>
            <p:cNvSpPr/>
            <p:nvPr/>
          </p:nvSpPr>
          <p:spPr>
            <a:xfrm rot="20986198">
              <a:off x="1462048" y="2099348"/>
              <a:ext cx="50590" cy="47316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1417;p36">
              <a:extLst>
                <a:ext uri="{FF2B5EF4-FFF2-40B4-BE49-F238E27FC236}">
                  <a16:creationId xmlns:a16="http://schemas.microsoft.com/office/drawing/2014/main" id="{236DF9EE-61E6-4943-96D4-4F110908AA68}"/>
                </a:ext>
              </a:extLst>
            </p:cNvPr>
            <p:cNvSpPr/>
            <p:nvPr/>
          </p:nvSpPr>
          <p:spPr>
            <a:xfrm rot="20986198">
              <a:off x="1390764" y="1974711"/>
              <a:ext cx="157915" cy="192537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1418;p36">
              <a:extLst>
                <a:ext uri="{FF2B5EF4-FFF2-40B4-BE49-F238E27FC236}">
                  <a16:creationId xmlns:a16="http://schemas.microsoft.com/office/drawing/2014/main" id="{D3E6E3D0-F3F7-4D37-A861-923C525F193B}"/>
                </a:ext>
              </a:extLst>
            </p:cNvPr>
            <p:cNvSpPr/>
            <p:nvPr/>
          </p:nvSpPr>
          <p:spPr>
            <a:xfrm rot="20986198">
              <a:off x="1447551" y="2038964"/>
              <a:ext cx="55377" cy="87652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1466;p36">
            <a:extLst>
              <a:ext uri="{FF2B5EF4-FFF2-40B4-BE49-F238E27FC236}">
                <a16:creationId xmlns:a16="http://schemas.microsoft.com/office/drawing/2014/main" id="{6C67092C-9299-4E3C-883C-3CC3509F1790}"/>
              </a:ext>
            </a:extLst>
          </p:cNvPr>
          <p:cNvSpPr txBox="1">
            <a:spLocks/>
          </p:cNvSpPr>
          <p:nvPr/>
        </p:nvSpPr>
        <p:spPr>
          <a:xfrm flipH="1">
            <a:off x="1141533" y="1704574"/>
            <a:ext cx="7564767" cy="580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Chọn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sở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thích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ghi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vẽ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khoảng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giữa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ngôi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sao</a:t>
            </a:r>
            <a:r>
              <a:rPr lang="en-US" sz="2800" b="1" kern="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vi-VN" sz="2800" b="1" kern="0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2E9BAE00-A69F-4E4C-935C-49087279BA66}"/>
              </a:ext>
            </a:extLst>
          </p:cNvPr>
          <p:cNvGrpSpPr/>
          <p:nvPr/>
        </p:nvGrpSpPr>
        <p:grpSpPr>
          <a:xfrm>
            <a:off x="367029" y="2652269"/>
            <a:ext cx="831886" cy="1044856"/>
            <a:chOff x="1206989" y="1720465"/>
            <a:chExt cx="831886" cy="783642"/>
          </a:xfrm>
        </p:grpSpPr>
        <p:sp>
          <p:nvSpPr>
            <p:cNvPr id="218" name="Google Shape;1399;p36">
              <a:extLst>
                <a:ext uri="{FF2B5EF4-FFF2-40B4-BE49-F238E27FC236}">
                  <a16:creationId xmlns:a16="http://schemas.microsoft.com/office/drawing/2014/main" id="{60BF61D0-C414-4C7D-A875-307236FBA447}"/>
                </a:ext>
              </a:extLst>
            </p:cNvPr>
            <p:cNvSpPr/>
            <p:nvPr/>
          </p:nvSpPr>
          <p:spPr>
            <a:xfrm rot="20986198">
              <a:off x="1206989" y="1720465"/>
              <a:ext cx="831886" cy="78364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1400;p36">
              <a:extLst>
                <a:ext uri="{FF2B5EF4-FFF2-40B4-BE49-F238E27FC236}">
                  <a16:creationId xmlns:a16="http://schemas.microsoft.com/office/drawing/2014/main" id="{8AF9C82F-E567-4DAA-B775-044EE037DA2B}"/>
                </a:ext>
              </a:extLst>
            </p:cNvPr>
            <p:cNvSpPr/>
            <p:nvPr/>
          </p:nvSpPr>
          <p:spPr>
            <a:xfrm rot="20986198">
              <a:off x="1289659" y="1821763"/>
              <a:ext cx="648430" cy="610780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1401;p36">
              <a:extLst>
                <a:ext uri="{FF2B5EF4-FFF2-40B4-BE49-F238E27FC236}">
                  <a16:creationId xmlns:a16="http://schemas.microsoft.com/office/drawing/2014/main" id="{C84BEAA5-5CAD-4B5C-B596-3B436687BBA1}"/>
                </a:ext>
              </a:extLst>
            </p:cNvPr>
            <p:cNvSpPr/>
            <p:nvPr/>
          </p:nvSpPr>
          <p:spPr>
            <a:xfrm rot="20986198">
              <a:off x="1600664" y="2140732"/>
              <a:ext cx="71715" cy="122243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1402;p36">
              <a:extLst>
                <a:ext uri="{FF2B5EF4-FFF2-40B4-BE49-F238E27FC236}">
                  <a16:creationId xmlns:a16="http://schemas.microsoft.com/office/drawing/2014/main" id="{BEBAA12F-35D3-421E-8F8B-4F5631C43097}"/>
                </a:ext>
              </a:extLst>
            </p:cNvPr>
            <p:cNvSpPr/>
            <p:nvPr/>
          </p:nvSpPr>
          <p:spPr>
            <a:xfrm rot="20986198">
              <a:off x="1563970" y="2046545"/>
              <a:ext cx="82339" cy="50095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1403;p36">
              <a:extLst>
                <a:ext uri="{FF2B5EF4-FFF2-40B4-BE49-F238E27FC236}">
                  <a16:creationId xmlns:a16="http://schemas.microsoft.com/office/drawing/2014/main" id="{B5A8F025-9C9A-4E14-A7E3-536CD5C44DE9}"/>
                </a:ext>
              </a:extLst>
            </p:cNvPr>
            <p:cNvSpPr/>
            <p:nvPr/>
          </p:nvSpPr>
          <p:spPr>
            <a:xfrm rot="20986198">
              <a:off x="1635285" y="1891012"/>
              <a:ext cx="218697" cy="319102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1404;p36">
              <a:extLst>
                <a:ext uri="{FF2B5EF4-FFF2-40B4-BE49-F238E27FC236}">
                  <a16:creationId xmlns:a16="http://schemas.microsoft.com/office/drawing/2014/main" id="{C2B22F4F-CCA0-4618-87CB-23E15798074E}"/>
                </a:ext>
              </a:extLst>
            </p:cNvPr>
            <p:cNvSpPr/>
            <p:nvPr/>
          </p:nvSpPr>
          <p:spPr>
            <a:xfrm rot="20986198">
              <a:off x="1652645" y="1915754"/>
              <a:ext cx="183951" cy="269655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1405;p36">
              <a:extLst>
                <a:ext uri="{FF2B5EF4-FFF2-40B4-BE49-F238E27FC236}">
                  <a16:creationId xmlns:a16="http://schemas.microsoft.com/office/drawing/2014/main" id="{65EF2E90-5C84-4C8E-BA0C-E3A60AE31534}"/>
                </a:ext>
              </a:extLst>
            </p:cNvPr>
            <p:cNvSpPr/>
            <p:nvPr/>
          </p:nvSpPr>
          <p:spPr>
            <a:xfrm rot="20986198">
              <a:off x="1658945" y="1925053"/>
              <a:ext cx="171319" cy="251063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1406;p36">
              <a:extLst>
                <a:ext uri="{FF2B5EF4-FFF2-40B4-BE49-F238E27FC236}">
                  <a16:creationId xmlns:a16="http://schemas.microsoft.com/office/drawing/2014/main" id="{8231925A-BAF5-4E62-B76C-21A269580CD6}"/>
                </a:ext>
              </a:extLst>
            </p:cNvPr>
            <p:cNvSpPr/>
            <p:nvPr/>
          </p:nvSpPr>
          <p:spPr>
            <a:xfrm rot="20986198">
              <a:off x="1708395" y="1991042"/>
              <a:ext cx="66835" cy="109209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1407;p36">
              <a:extLst>
                <a:ext uri="{FF2B5EF4-FFF2-40B4-BE49-F238E27FC236}">
                  <a16:creationId xmlns:a16="http://schemas.microsoft.com/office/drawing/2014/main" id="{8AB8E588-4B67-405E-B14C-543C3A6BAB55}"/>
                </a:ext>
              </a:extLst>
            </p:cNvPr>
            <p:cNvSpPr/>
            <p:nvPr/>
          </p:nvSpPr>
          <p:spPr>
            <a:xfrm rot="20986198">
              <a:off x="1688088" y="2000903"/>
              <a:ext cx="148403" cy="167397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1408;p36">
              <a:extLst>
                <a:ext uri="{FF2B5EF4-FFF2-40B4-BE49-F238E27FC236}">
                  <a16:creationId xmlns:a16="http://schemas.microsoft.com/office/drawing/2014/main" id="{DC693D30-65C1-4705-9AE9-9EF99ABC684F}"/>
                </a:ext>
              </a:extLst>
            </p:cNvPr>
            <p:cNvSpPr/>
            <p:nvPr/>
          </p:nvSpPr>
          <p:spPr>
            <a:xfrm rot="20986198">
              <a:off x="1725476" y="2051827"/>
              <a:ext cx="50497" cy="47316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1409;p36">
              <a:extLst>
                <a:ext uri="{FF2B5EF4-FFF2-40B4-BE49-F238E27FC236}">
                  <a16:creationId xmlns:a16="http://schemas.microsoft.com/office/drawing/2014/main" id="{89E64842-12A3-4B0F-AF57-483DF43DDA54}"/>
                </a:ext>
              </a:extLst>
            </p:cNvPr>
            <p:cNvSpPr/>
            <p:nvPr/>
          </p:nvSpPr>
          <p:spPr>
            <a:xfrm rot="20986198">
              <a:off x="1654069" y="1927195"/>
              <a:ext cx="158008" cy="192537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1410;p36">
              <a:extLst>
                <a:ext uri="{FF2B5EF4-FFF2-40B4-BE49-F238E27FC236}">
                  <a16:creationId xmlns:a16="http://schemas.microsoft.com/office/drawing/2014/main" id="{A15674FB-7A57-40D8-8479-13DFAB400814}"/>
                </a:ext>
              </a:extLst>
            </p:cNvPr>
            <p:cNvSpPr/>
            <p:nvPr/>
          </p:nvSpPr>
          <p:spPr>
            <a:xfrm rot="20986198">
              <a:off x="1710888" y="1991452"/>
              <a:ext cx="55377" cy="87652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1411;p36">
              <a:extLst>
                <a:ext uri="{FF2B5EF4-FFF2-40B4-BE49-F238E27FC236}">
                  <a16:creationId xmlns:a16="http://schemas.microsoft.com/office/drawing/2014/main" id="{58DB7F8E-1B15-4937-A687-B206A5E07435}"/>
                </a:ext>
              </a:extLst>
            </p:cNvPr>
            <p:cNvSpPr/>
            <p:nvPr/>
          </p:nvSpPr>
          <p:spPr>
            <a:xfrm rot="20986198">
              <a:off x="1371949" y="1938524"/>
              <a:ext cx="218697" cy="319102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1412;p36">
              <a:extLst>
                <a:ext uri="{FF2B5EF4-FFF2-40B4-BE49-F238E27FC236}">
                  <a16:creationId xmlns:a16="http://schemas.microsoft.com/office/drawing/2014/main" id="{9E914807-80DB-4A20-961C-E60BB7E4C089}"/>
                </a:ext>
              </a:extLst>
            </p:cNvPr>
            <p:cNvSpPr/>
            <p:nvPr/>
          </p:nvSpPr>
          <p:spPr>
            <a:xfrm rot="20986198">
              <a:off x="1389309" y="1963264"/>
              <a:ext cx="183982" cy="269655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1413;p36">
              <a:extLst>
                <a:ext uri="{FF2B5EF4-FFF2-40B4-BE49-F238E27FC236}">
                  <a16:creationId xmlns:a16="http://schemas.microsoft.com/office/drawing/2014/main" id="{23435DD0-AE59-4469-81B5-88FCDE398AB2}"/>
                </a:ext>
              </a:extLst>
            </p:cNvPr>
            <p:cNvSpPr/>
            <p:nvPr/>
          </p:nvSpPr>
          <p:spPr>
            <a:xfrm rot="20986198">
              <a:off x="1395639" y="1972563"/>
              <a:ext cx="171288" cy="251063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1414;p36">
              <a:extLst>
                <a:ext uri="{FF2B5EF4-FFF2-40B4-BE49-F238E27FC236}">
                  <a16:creationId xmlns:a16="http://schemas.microsoft.com/office/drawing/2014/main" id="{384E3459-A9F1-4E90-A66A-95EBC39A0B82}"/>
                </a:ext>
              </a:extLst>
            </p:cNvPr>
            <p:cNvSpPr/>
            <p:nvPr/>
          </p:nvSpPr>
          <p:spPr>
            <a:xfrm rot="20986198">
              <a:off x="1444966" y="2038563"/>
              <a:ext cx="66928" cy="109209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1415;p36">
              <a:extLst>
                <a:ext uri="{FF2B5EF4-FFF2-40B4-BE49-F238E27FC236}">
                  <a16:creationId xmlns:a16="http://schemas.microsoft.com/office/drawing/2014/main" id="{51D2EE47-8F98-4A37-AE53-C1AAE0DE6035}"/>
                </a:ext>
              </a:extLst>
            </p:cNvPr>
            <p:cNvSpPr/>
            <p:nvPr/>
          </p:nvSpPr>
          <p:spPr>
            <a:xfrm rot="20986198">
              <a:off x="1424753" y="2048415"/>
              <a:ext cx="148403" cy="167397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1416;p36">
              <a:extLst>
                <a:ext uri="{FF2B5EF4-FFF2-40B4-BE49-F238E27FC236}">
                  <a16:creationId xmlns:a16="http://schemas.microsoft.com/office/drawing/2014/main" id="{8B6462E3-956D-4A91-A1D5-A258FFA288AA}"/>
                </a:ext>
              </a:extLst>
            </p:cNvPr>
            <p:cNvSpPr/>
            <p:nvPr/>
          </p:nvSpPr>
          <p:spPr>
            <a:xfrm rot="20986198">
              <a:off x="1462048" y="2099348"/>
              <a:ext cx="50590" cy="47316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1417;p36">
              <a:extLst>
                <a:ext uri="{FF2B5EF4-FFF2-40B4-BE49-F238E27FC236}">
                  <a16:creationId xmlns:a16="http://schemas.microsoft.com/office/drawing/2014/main" id="{F9A72ABB-B81A-4402-BA8D-1BC7334F4509}"/>
                </a:ext>
              </a:extLst>
            </p:cNvPr>
            <p:cNvSpPr/>
            <p:nvPr/>
          </p:nvSpPr>
          <p:spPr>
            <a:xfrm rot="20986198">
              <a:off x="1390764" y="1974711"/>
              <a:ext cx="157915" cy="192537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1418;p36">
              <a:extLst>
                <a:ext uri="{FF2B5EF4-FFF2-40B4-BE49-F238E27FC236}">
                  <a16:creationId xmlns:a16="http://schemas.microsoft.com/office/drawing/2014/main" id="{8E40BD5F-3383-4180-8243-CE444E0F6DEE}"/>
                </a:ext>
              </a:extLst>
            </p:cNvPr>
            <p:cNvSpPr/>
            <p:nvPr/>
          </p:nvSpPr>
          <p:spPr>
            <a:xfrm rot="20986198">
              <a:off x="1447551" y="2038964"/>
              <a:ext cx="55377" cy="87652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1466;p36">
            <a:extLst>
              <a:ext uri="{FF2B5EF4-FFF2-40B4-BE49-F238E27FC236}">
                <a16:creationId xmlns:a16="http://schemas.microsoft.com/office/drawing/2014/main" id="{9F549490-2B5D-4EDE-9603-9FA38F15AF76}"/>
              </a:ext>
            </a:extLst>
          </p:cNvPr>
          <p:cNvSpPr txBox="1">
            <a:spLocks/>
          </p:cNvSpPr>
          <p:nvPr/>
        </p:nvSpPr>
        <p:spPr>
          <a:xfrm flipH="1">
            <a:off x="1027102" y="3033937"/>
            <a:ext cx="7768949" cy="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C43882-3ABC-4595-BDA0-FF0DB729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365" y="3535959"/>
            <a:ext cx="5020469" cy="2134553"/>
          </a:xfrm>
          <a:prstGeom prst="rect">
            <a:avLst/>
          </a:prstGeom>
        </p:spPr>
      </p:pic>
      <p:grpSp>
        <p:nvGrpSpPr>
          <p:cNvPr id="239" name="Group 238">
            <a:extLst>
              <a:ext uri="{FF2B5EF4-FFF2-40B4-BE49-F238E27FC236}">
                <a16:creationId xmlns:a16="http://schemas.microsoft.com/office/drawing/2014/main" id="{27B63AD1-D902-466C-9978-46226F677BAD}"/>
              </a:ext>
            </a:extLst>
          </p:cNvPr>
          <p:cNvGrpSpPr/>
          <p:nvPr/>
        </p:nvGrpSpPr>
        <p:grpSpPr>
          <a:xfrm>
            <a:off x="324274" y="5489758"/>
            <a:ext cx="831886" cy="1044856"/>
            <a:chOff x="1206989" y="1720465"/>
            <a:chExt cx="831886" cy="783642"/>
          </a:xfrm>
        </p:grpSpPr>
        <p:sp>
          <p:nvSpPr>
            <p:cNvPr id="240" name="Google Shape;1399;p36">
              <a:extLst>
                <a:ext uri="{FF2B5EF4-FFF2-40B4-BE49-F238E27FC236}">
                  <a16:creationId xmlns:a16="http://schemas.microsoft.com/office/drawing/2014/main" id="{47A531FD-3EAD-401A-BA2A-3C1E601AE603}"/>
                </a:ext>
              </a:extLst>
            </p:cNvPr>
            <p:cNvSpPr/>
            <p:nvPr/>
          </p:nvSpPr>
          <p:spPr>
            <a:xfrm rot="20986198">
              <a:off x="1206989" y="1720465"/>
              <a:ext cx="831886" cy="78364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1400;p36">
              <a:extLst>
                <a:ext uri="{FF2B5EF4-FFF2-40B4-BE49-F238E27FC236}">
                  <a16:creationId xmlns:a16="http://schemas.microsoft.com/office/drawing/2014/main" id="{1FC77776-A37F-49CB-A101-E5B41FC12646}"/>
                </a:ext>
              </a:extLst>
            </p:cNvPr>
            <p:cNvSpPr/>
            <p:nvPr/>
          </p:nvSpPr>
          <p:spPr>
            <a:xfrm rot="20986198">
              <a:off x="1289659" y="1821763"/>
              <a:ext cx="648430" cy="610780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1401;p36">
              <a:extLst>
                <a:ext uri="{FF2B5EF4-FFF2-40B4-BE49-F238E27FC236}">
                  <a16:creationId xmlns:a16="http://schemas.microsoft.com/office/drawing/2014/main" id="{F1F973CB-B41A-4938-A79F-1364C64E41A9}"/>
                </a:ext>
              </a:extLst>
            </p:cNvPr>
            <p:cNvSpPr/>
            <p:nvPr/>
          </p:nvSpPr>
          <p:spPr>
            <a:xfrm rot="20986198">
              <a:off x="1600664" y="2140732"/>
              <a:ext cx="71715" cy="122243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1402;p36">
              <a:extLst>
                <a:ext uri="{FF2B5EF4-FFF2-40B4-BE49-F238E27FC236}">
                  <a16:creationId xmlns:a16="http://schemas.microsoft.com/office/drawing/2014/main" id="{4696A2F7-2396-44A2-B73D-7B57C86F50C1}"/>
                </a:ext>
              </a:extLst>
            </p:cNvPr>
            <p:cNvSpPr/>
            <p:nvPr/>
          </p:nvSpPr>
          <p:spPr>
            <a:xfrm rot="20986198">
              <a:off x="1563970" y="2046545"/>
              <a:ext cx="82339" cy="50095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1403;p36">
              <a:extLst>
                <a:ext uri="{FF2B5EF4-FFF2-40B4-BE49-F238E27FC236}">
                  <a16:creationId xmlns:a16="http://schemas.microsoft.com/office/drawing/2014/main" id="{2D9A82EA-BCDB-434C-B5D8-C859BD3FC00D}"/>
                </a:ext>
              </a:extLst>
            </p:cNvPr>
            <p:cNvSpPr/>
            <p:nvPr/>
          </p:nvSpPr>
          <p:spPr>
            <a:xfrm rot="20986198">
              <a:off x="1635285" y="1891012"/>
              <a:ext cx="218697" cy="319102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1404;p36">
              <a:extLst>
                <a:ext uri="{FF2B5EF4-FFF2-40B4-BE49-F238E27FC236}">
                  <a16:creationId xmlns:a16="http://schemas.microsoft.com/office/drawing/2014/main" id="{819F067D-4C3E-44D6-91E8-23A06A74CBB1}"/>
                </a:ext>
              </a:extLst>
            </p:cNvPr>
            <p:cNvSpPr/>
            <p:nvPr/>
          </p:nvSpPr>
          <p:spPr>
            <a:xfrm rot="20986198">
              <a:off x="1652645" y="1915754"/>
              <a:ext cx="183951" cy="269655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1405;p36">
              <a:extLst>
                <a:ext uri="{FF2B5EF4-FFF2-40B4-BE49-F238E27FC236}">
                  <a16:creationId xmlns:a16="http://schemas.microsoft.com/office/drawing/2014/main" id="{B4C54BEB-B55B-48ED-BBED-39AADDFF1C05}"/>
                </a:ext>
              </a:extLst>
            </p:cNvPr>
            <p:cNvSpPr/>
            <p:nvPr/>
          </p:nvSpPr>
          <p:spPr>
            <a:xfrm rot="20986198">
              <a:off x="1658945" y="1925053"/>
              <a:ext cx="171319" cy="251063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1406;p36">
              <a:extLst>
                <a:ext uri="{FF2B5EF4-FFF2-40B4-BE49-F238E27FC236}">
                  <a16:creationId xmlns:a16="http://schemas.microsoft.com/office/drawing/2014/main" id="{032CDDF8-2419-4EA0-ABA4-71A9BBC4979A}"/>
                </a:ext>
              </a:extLst>
            </p:cNvPr>
            <p:cNvSpPr/>
            <p:nvPr/>
          </p:nvSpPr>
          <p:spPr>
            <a:xfrm rot="20986198">
              <a:off x="1708395" y="1991042"/>
              <a:ext cx="66835" cy="109209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1407;p36">
              <a:extLst>
                <a:ext uri="{FF2B5EF4-FFF2-40B4-BE49-F238E27FC236}">
                  <a16:creationId xmlns:a16="http://schemas.microsoft.com/office/drawing/2014/main" id="{9218866C-8641-4A06-A49F-193EC9F0CA18}"/>
                </a:ext>
              </a:extLst>
            </p:cNvPr>
            <p:cNvSpPr/>
            <p:nvPr/>
          </p:nvSpPr>
          <p:spPr>
            <a:xfrm rot="20986198">
              <a:off x="1688088" y="2000903"/>
              <a:ext cx="148403" cy="167397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1408;p36">
              <a:extLst>
                <a:ext uri="{FF2B5EF4-FFF2-40B4-BE49-F238E27FC236}">
                  <a16:creationId xmlns:a16="http://schemas.microsoft.com/office/drawing/2014/main" id="{596174C7-3EC1-4711-A538-7FC9CB4A67B9}"/>
                </a:ext>
              </a:extLst>
            </p:cNvPr>
            <p:cNvSpPr/>
            <p:nvPr/>
          </p:nvSpPr>
          <p:spPr>
            <a:xfrm rot="20986198">
              <a:off x="1725476" y="2051827"/>
              <a:ext cx="50497" cy="47316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409;p36">
              <a:extLst>
                <a:ext uri="{FF2B5EF4-FFF2-40B4-BE49-F238E27FC236}">
                  <a16:creationId xmlns:a16="http://schemas.microsoft.com/office/drawing/2014/main" id="{80BB6542-0848-4516-91F6-055D20B73C37}"/>
                </a:ext>
              </a:extLst>
            </p:cNvPr>
            <p:cNvSpPr/>
            <p:nvPr/>
          </p:nvSpPr>
          <p:spPr>
            <a:xfrm rot="20986198">
              <a:off x="1654069" y="1927195"/>
              <a:ext cx="158008" cy="192537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410;p36">
              <a:extLst>
                <a:ext uri="{FF2B5EF4-FFF2-40B4-BE49-F238E27FC236}">
                  <a16:creationId xmlns:a16="http://schemas.microsoft.com/office/drawing/2014/main" id="{DC49DC27-B428-4C5E-8FC0-BA5200B6879C}"/>
                </a:ext>
              </a:extLst>
            </p:cNvPr>
            <p:cNvSpPr/>
            <p:nvPr/>
          </p:nvSpPr>
          <p:spPr>
            <a:xfrm rot="20986198">
              <a:off x="1710888" y="1991452"/>
              <a:ext cx="55377" cy="87652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1411;p36">
              <a:extLst>
                <a:ext uri="{FF2B5EF4-FFF2-40B4-BE49-F238E27FC236}">
                  <a16:creationId xmlns:a16="http://schemas.microsoft.com/office/drawing/2014/main" id="{B249D6D5-97F5-4E7E-B4BF-5D723A9DE631}"/>
                </a:ext>
              </a:extLst>
            </p:cNvPr>
            <p:cNvSpPr/>
            <p:nvPr/>
          </p:nvSpPr>
          <p:spPr>
            <a:xfrm rot="20986198">
              <a:off x="1371949" y="1938524"/>
              <a:ext cx="218697" cy="319102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1412;p36">
              <a:extLst>
                <a:ext uri="{FF2B5EF4-FFF2-40B4-BE49-F238E27FC236}">
                  <a16:creationId xmlns:a16="http://schemas.microsoft.com/office/drawing/2014/main" id="{E321DBF3-16E5-4FEB-B24D-D70B2D197883}"/>
                </a:ext>
              </a:extLst>
            </p:cNvPr>
            <p:cNvSpPr/>
            <p:nvPr/>
          </p:nvSpPr>
          <p:spPr>
            <a:xfrm rot="20986198">
              <a:off x="1389309" y="1963264"/>
              <a:ext cx="183982" cy="269655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1413;p36">
              <a:extLst>
                <a:ext uri="{FF2B5EF4-FFF2-40B4-BE49-F238E27FC236}">
                  <a16:creationId xmlns:a16="http://schemas.microsoft.com/office/drawing/2014/main" id="{B471BE3E-3BEC-4E1E-A856-A7A74E19E189}"/>
                </a:ext>
              </a:extLst>
            </p:cNvPr>
            <p:cNvSpPr/>
            <p:nvPr/>
          </p:nvSpPr>
          <p:spPr>
            <a:xfrm rot="20986198">
              <a:off x="1395639" y="1972563"/>
              <a:ext cx="171288" cy="251063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414;p36">
              <a:extLst>
                <a:ext uri="{FF2B5EF4-FFF2-40B4-BE49-F238E27FC236}">
                  <a16:creationId xmlns:a16="http://schemas.microsoft.com/office/drawing/2014/main" id="{EF38D994-7F0A-40E3-BD02-6E7CDB8D7AA5}"/>
                </a:ext>
              </a:extLst>
            </p:cNvPr>
            <p:cNvSpPr/>
            <p:nvPr/>
          </p:nvSpPr>
          <p:spPr>
            <a:xfrm rot="20986198">
              <a:off x="1444966" y="2038563"/>
              <a:ext cx="66928" cy="109209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1415;p36">
              <a:extLst>
                <a:ext uri="{FF2B5EF4-FFF2-40B4-BE49-F238E27FC236}">
                  <a16:creationId xmlns:a16="http://schemas.microsoft.com/office/drawing/2014/main" id="{981D3AD2-33CF-446D-86E3-C41662F4A00D}"/>
                </a:ext>
              </a:extLst>
            </p:cNvPr>
            <p:cNvSpPr/>
            <p:nvPr/>
          </p:nvSpPr>
          <p:spPr>
            <a:xfrm rot="20986198">
              <a:off x="1424753" y="2048415"/>
              <a:ext cx="148403" cy="167397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1416;p36">
              <a:extLst>
                <a:ext uri="{FF2B5EF4-FFF2-40B4-BE49-F238E27FC236}">
                  <a16:creationId xmlns:a16="http://schemas.microsoft.com/office/drawing/2014/main" id="{10217041-4E83-4D42-A71D-04CD90B018FD}"/>
                </a:ext>
              </a:extLst>
            </p:cNvPr>
            <p:cNvSpPr/>
            <p:nvPr/>
          </p:nvSpPr>
          <p:spPr>
            <a:xfrm rot="20986198">
              <a:off x="1462048" y="2099348"/>
              <a:ext cx="50590" cy="47316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1417;p36">
              <a:extLst>
                <a:ext uri="{FF2B5EF4-FFF2-40B4-BE49-F238E27FC236}">
                  <a16:creationId xmlns:a16="http://schemas.microsoft.com/office/drawing/2014/main" id="{00D917F1-3EDB-4799-967E-D8171E3BF1CE}"/>
                </a:ext>
              </a:extLst>
            </p:cNvPr>
            <p:cNvSpPr/>
            <p:nvPr/>
          </p:nvSpPr>
          <p:spPr>
            <a:xfrm rot="20986198">
              <a:off x="1390764" y="1974711"/>
              <a:ext cx="157915" cy="192537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1418;p36">
              <a:extLst>
                <a:ext uri="{FF2B5EF4-FFF2-40B4-BE49-F238E27FC236}">
                  <a16:creationId xmlns:a16="http://schemas.microsoft.com/office/drawing/2014/main" id="{B4FE5673-A112-4532-98C8-3BA03530E27E}"/>
                </a:ext>
              </a:extLst>
            </p:cNvPr>
            <p:cNvSpPr/>
            <p:nvPr/>
          </p:nvSpPr>
          <p:spPr>
            <a:xfrm rot="20986198">
              <a:off x="1447551" y="2038964"/>
              <a:ext cx="55377" cy="87652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1466;p36">
            <a:extLst>
              <a:ext uri="{FF2B5EF4-FFF2-40B4-BE49-F238E27FC236}">
                <a16:creationId xmlns:a16="http://schemas.microsoft.com/office/drawing/2014/main" id="{CE288890-B037-4C8E-8F3B-851A5B4B43F3}"/>
              </a:ext>
            </a:extLst>
          </p:cNvPr>
          <p:cNvSpPr txBox="1">
            <a:spLocks/>
          </p:cNvSpPr>
          <p:nvPr/>
        </p:nvSpPr>
        <p:spPr>
          <a:xfrm flipH="1">
            <a:off x="1003636" y="6078156"/>
            <a:ext cx="7768949" cy="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6072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build="p"/>
      <p:bldP spid="238" grpId="0"/>
      <p:bldP spid="2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7188" y="479425"/>
            <a:ext cx="8429625" cy="589915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2204" y="642939"/>
            <a:ext cx="8179594" cy="55721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3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>
              <a:solidFill>
                <a:prstClr val="white"/>
              </a:solidFill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6" y="3690938"/>
            <a:ext cx="1999059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448" y="5405438"/>
            <a:ext cx="2091928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hought Bubble: Cloud 3"/>
          <p:cNvSpPr/>
          <p:nvPr/>
        </p:nvSpPr>
        <p:spPr>
          <a:xfrm>
            <a:off x="623888" y="398464"/>
            <a:ext cx="8037910" cy="4117975"/>
          </a:xfrm>
          <a:prstGeom prst="cloudCallout">
            <a:avLst/>
          </a:prstGeom>
          <a:solidFill>
            <a:srgbClr val="40AFB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Sở thích được thể hiện qua sản phẩm và củng cố bằng các hoạt động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 những người bạn cùng chung sở thích cùng thể hiện hoạt động thì thật vui.</a:t>
            </a:r>
          </a:p>
        </p:txBody>
      </p:sp>
    </p:spTree>
    <p:extLst>
      <p:ext uri="{BB962C8B-B14F-4D97-AF65-F5344CB8AC3E}">
        <p14:creationId xmlns:p14="http://schemas.microsoft.com/office/powerpoint/2010/main" val="346533675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381001" y="1574117"/>
            <a:ext cx="7779150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921326" y="2161433"/>
            <a:ext cx="8229600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9600" b="1" dirty="0">
                <a:ln w="1905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9600" b="1" dirty="0">
              <a:ln w="19050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6" name="Google Shape;1496;p40"/>
          <p:cNvSpPr txBox="1">
            <a:spLocks noGrp="1"/>
          </p:cNvSpPr>
          <p:nvPr>
            <p:ph type="subTitle" idx="1"/>
          </p:nvPr>
        </p:nvSpPr>
        <p:spPr>
          <a:xfrm rot="989">
            <a:off x="2324400" y="4533751"/>
            <a:ext cx="5215200" cy="64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could enter a subtitle here if you need it</a:t>
            </a:r>
            <a:endParaRPr/>
          </a:p>
        </p:txBody>
      </p:sp>
      <p:sp>
        <p:nvSpPr>
          <p:cNvPr id="1508" name="Google Shape;1508;p40"/>
          <p:cNvSpPr/>
          <p:nvPr/>
        </p:nvSpPr>
        <p:spPr>
          <a:xfrm rot="639960">
            <a:off x="4392217" y="5555367"/>
            <a:ext cx="404651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42" name="Google Shape;1542;p40"/>
          <p:cNvGrpSpPr/>
          <p:nvPr/>
        </p:nvGrpSpPr>
        <p:grpSpPr>
          <a:xfrm rot="407631">
            <a:off x="1222075" y="2966052"/>
            <a:ext cx="1238351" cy="1447495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 flipH="1">
            <a:off x="7688208" y="2557264"/>
            <a:ext cx="951246" cy="1254672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028" name="Picture 4" descr="Con hãy điền ch hoặc tr vào chỗ trống :">
            <a:extLst>
              <a:ext uri="{FF2B5EF4-FFF2-40B4-BE49-F238E27FC236}">
                <a16:creationId xmlns:a16="http://schemas.microsoft.com/office/drawing/2014/main" id="{30547306-C87A-4988-90A8-0DC1A708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78" y="3032942"/>
            <a:ext cx="5926469" cy="40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726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0" animBg="1"/>
      <p:bldP spid="14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29F430CB-34AC-47FA-81BD-8233BCA2B64C}"/>
              </a:ext>
            </a:extLst>
          </p:cNvPr>
          <p:cNvGrpSpPr/>
          <p:nvPr/>
        </p:nvGrpSpPr>
        <p:grpSpPr>
          <a:xfrm>
            <a:off x="-59723" y="2300556"/>
            <a:ext cx="2596026" cy="1785568"/>
            <a:chOff x="7952113" y="4844834"/>
            <a:chExt cx="4113513" cy="1874465"/>
          </a:xfrm>
        </p:grpSpPr>
        <p:pic>
          <p:nvPicPr>
            <p:cNvPr id="71" name="Picture 70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87CD701D-7161-4C64-A819-CC2407A17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FCBF64BA-FF41-4BAD-B61C-79FF91DD1722}"/>
                </a:ext>
              </a:extLst>
            </p:cNvPr>
            <p:cNvSpPr/>
            <p:nvPr/>
          </p:nvSpPr>
          <p:spPr>
            <a:xfrm>
              <a:off x="7952113" y="6133673"/>
              <a:ext cx="4113513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endPara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Rounded Rectangle 17">
            <a:extLst>
              <a:ext uri="{FF2B5EF4-FFF2-40B4-BE49-F238E27FC236}">
                <a16:creationId xmlns:a16="http://schemas.microsoft.com/office/drawing/2014/main" id="{45A19DE9-16BE-468F-9CAB-9BEEB28B7A75}"/>
              </a:ext>
            </a:extLst>
          </p:cNvPr>
          <p:cNvSpPr/>
          <p:nvPr/>
        </p:nvSpPr>
        <p:spPr>
          <a:xfrm>
            <a:off x="1295400" y="307084"/>
            <a:ext cx="6979920" cy="1150144"/>
          </a:xfrm>
          <a:prstGeom prst="roundRect">
            <a:avLst>
              <a:gd name="adj" fmla="val 11056"/>
            </a:avLst>
          </a:prstGeom>
          <a:solidFill>
            <a:srgbClr val="FFE890"/>
          </a:solidFill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</a:rPr>
              <a:t>Thảo luận về một sản phẩm hoặc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</a:rPr>
              <a:t>chung.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4" name="Rounded Rectangle 18">
            <a:extLst>
              <a:ext uri="{FF2B5EF4-FFF2-40B4-BE49-F238E27FC236}">
                <a16:creationId xmlns:a16="http://schemas.microsoft.com/office/drawing/2014/main" id="{582AE0F0-59FF-40E3-93B9-2D21411B647E}"/>
              </a:ext>
            </a:extLst>
          </p:cNvPr>
          <p:cNvSpPr/>
          <p:nvPr/>
        </p:nvSpPr>
        <p:spPr>
          <a:xfrm>
            <a:off x="1295400" y="1676192"/>
            <a:ext cx="7848600" cy="624364"/>
          </a:xfrm>
          <a:prstGeom prst="roundRect">
            <a:avLst>
              <a:gd name="adj" fmla="val 11056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kế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hoạch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</a:rPr>
              <a:t>chung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AD3003-4BBC-4523-B910-93A89C1B4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559" y="4061508"/>
            <a:ext cx="2625441" cy="2796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" name="Picture 76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E389279E-0EC3-414B-BB3B-1666B743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64" b="20025"/>
          <a:stretch/>
        </p:blipFill>
        <p:spPr>
          <a:xfrm>
            <a:off x="1760406" y="1965626"/>
            <a:ext cx="5478594" cy="4784217"/>
          </a:xfrm>
          <a:prstGeom prst="rect">
            <a:avLst/>
          </a:prstGeom>
        </p:spPr>
      </p:pic>
      <p:sp>
        <p:nvSpPr>
          <p:cNvPr id="78" name="Rounded Rectangle 3">
            <a:extLst>
              <a:ext uri="{FF2B5EF4-FFF2-40B4-BE49-F238E27FC236}">
                <a16:creationId xmlns:a16="http://schemas.microsoft.com/office/drawing/2014/main" id="{17960B69-83B1-4FFD-9BA8-E866CC1658F7}"/>
              </a:ext>
            </a:extLst>
          </p:cNvPr>
          <p:cNvSpPr/>
          <p:nvPr/>
        </p:nvSpPr>
        <p:spPr>
          <a:xfrm>
            <a:off x="2372140" y="3262615"/>
            <a:ext cx="4146419" cy="19940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FF0000"/>
                </a:solidFill>
              </a:rPr>
              <a:t>Ví dụ: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</a:rPr>
              <a:t>Nhóm có sở thích </a:t>
            </a:r>
            <a:r>
              <a:rPr lang="en-US" sz="2400" dirty="0" err="1">
                <a:solidFill>
                  <a:srgbClr val="FF0000"/>
                </a:solidFill>
              </a:rPr>
              <a:t>vẽ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cùng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nhau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một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bức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tranh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thật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đẹp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FF0000"/>
                </a:solidFill>
              </a:rPr>
              <a:t>Nhóm thích diễn kịch để tập luyện trình diễn một tiểu phẩm. 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4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0098184C-8F19-40CB-910B-939D7BC77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61" y="2723157"/>
            <a:ext cx="4021931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7C61178-997B-424D-A171-6AA1EE69F8FF}"/>
              </a:ext>
            </a:extLst>
          </p:cNvPr>
          <p:cNvGrpSpPr/>
          <p:nvPr/>
        </p:nvGrpSpPr>
        <p:grpSpPr>
          <a:xfrm>
            <a:off x="2438400" y="0"/>
            <a:ext cx="6236970" cy="3429000"/>
            <a:chOff x="6321336" y="1235167"/>
            <a:chExt cx="4645824" cy="2373588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EC42F465-C878-44E0-B349-B13365AE0CB4}"/>
                </a:ext>
              </a:extLst>
            </p:cNvPr>
            <p:cNvGrpSpPr/>
            <p:nvPr/>
          </p:nvGrpSpPr>
          <p:grpSpPr>
            <a:xfrm>
              <a:off x="6321336" y="1235167"/>
              <a:ext cx="4645824" cy="2373588"/>
              <a:chOff x="837259" y="1420752"/>
              <a:chExt cx="2379268" cy="1828800"/>
            </a:xfrm>
          </p:grpSpPr>
          <p:pic>
            <p:nvPicPr>
              <p:cNvPr id="154" name="图片 7">
                <a:extLst>
                  <a:ext uri="{FF2B5EF4-FFF2-40B4-BE49-F238E27FC236}">
                    <a16:creationId xmlns:a16="http://schemas.microsoft.com/office/drawing/2014/main" id="{50A79400-EB78-4561-A610-A505EC2C3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7259" y="1420752"/>
                <a:ext cx="2379268" cy="1828800"/>
              </a:xfrm>
              <a:prstGeom prst="rect">
                <a:avLst/>
              </a:prstGeom>
            </p:spPr>
          </p:pic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1E91048E-3EF6-4613-B4A2-E0D3DE9F402A}"/>
                  </a:ext>
                </a:extLst>
              </p:cNvPr>
              <p:cNvSpPr txBox="1"/>
              <p:nvPr/>
            </p:nvSpPr>
            <p:spPr>
              <a:xfrm>
                <a:off x="1395366" y="2229863"/>
                <a:ext cx="1641298" cy="295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2D6EAF2-5FA1-4215-BC42-B35A97B1F558}"/>
                </a:ext>
              </a:extLst>
            </p:cNvPr>
            <p:cNvSpPr/>
            <p:nvPr/>
          </p:nvSpPr>
          <p:spPr>
            <a:xfrm>
              <a:off x="6994545" y="2123909"/>
              <a:ext cx="3299406" cy="830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hoạch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4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A9C3A5-0EDD-4AB6-A64B-57F544684F7F}"/>
              </a:ext>
            </a:extLst>
          </p:cNvPr>
          <p:cNvSpPr txBox="1"/>
          <p:nvPr/>
        </p:nvSpPr>
        <p:spPr>
          <a:xfrm>
            <a:off x="1363920" y="1472736"/>
            <a:ext cx="7036444" cy="1077218"/>
          </a:xfrm>
          <a:custGeom>
            <a:avLst/>
            <a:gdLst>
              <a:gd name="connsiteX0" fmla="*/ 0 w 7036444"/>
              <a:gd name="connsiteY0" fmla="*/ 0 h 1077218"/>
              <a:gd name="connsiteX1" fmla="*/ 7036444 w 7036444"/>
              <a:gd name="connsiteY1" fmla="*/ 0 h 1077218"/>
              <a:gd name="connsiteX2" fmla="*/ 7036444 w 7036444"/>
              <a:gd name="connsiteY2" fmla="*/ 1077218 h 1077218"/>
              <a:gd name="connsiteX3" fmla="*/ 0 w 7036444"/>
              <a:gd name="connsiteY3" fmla="*/ 1077218 h 1077218"/>
              <a:gd name="connsiteX4" fmla="*/ 0 w 7036444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6444" h="1077218" fill="none" extrusionOk="0">
                <a:moveTo>
                  <a:pt x="0" y="0"/>
                </a:moveTo>
                <a:cubicBezTo>
                  <a:pt x="753800" y="5222"/>
                  <a:pt x="5865475" y="24918"/>
                  <a:pt x="7036444" y="0"/>
                </a:cubicBezTo>
                <a:cubicBezTo>
                  <a:pt x="7074306" y="476103"/>
                  <a:pt x="6977841" y="631043"/>
                  <a:pt x="7036444" y="1077218"/>
                </a:cubicBezTo>
                <a:cubicBezTo>
                  <a:pt x="5023786" y="912457"/>
                  <a:pt x="744511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7036444" h="1077218" stroke="0" extrusionOk="0">
                <a:moveTo>
                  <a:pt x="0" y="0"/>
                </a:moveTo>
                <a:cubicBezTo>
                  <a:pt x="1466310" y="11849"/>
                  <a:pt x="6279934" y="-161459"/>
                  <a:pt x="7036444" y="0"/>
                </a:cubicBezTo>
                <a:cubicBezTo>
                  <a:pt x="7088479" y="144312"/>
                  <a:pt x="7128587" y="673209"/>
                  <a:pt x="7036444" y="1077218"/>
                </a:cubicBezTo>
                <a:cubicBezTo>
                  <a:pt x="4230657" y="931358"/>
                  <a:pt x="2225485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ùng với người thân chuẩn bị dụng cụ, vật liệu để thực hiện kế hoạch vừa lập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680C5F4B-7D82-40BB-B766-9FDA7BA16452}"/>
              </a:ext>
            </a:extLst>
          </p:cNvPr>
          <p:cNvSpPr/>
          <p:nvPr/>
        </p:nvSpPr>
        <p:spPr>
          <a:xfrm>
            <a:off x="3429001" y="208928"/>
            <a:ext cx="3121650" cy="87249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4AE84144-DEF6-4E03-B7C3-C95903C5B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20" y="2457533"/>
            <a:ext cx="3602926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8131344" cy="5324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3D025E-829C-49C0-8DF6-D10F19CA8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810" y="2209800"/>
            <a:ext cx="7334124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197</Words>
  <Application>Microsoft Office PowerPoint</Application>
  <PresentationFormat>On-screen Show (4:3)</PresentationFormat>
  <Paragraphs>20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Odibee Sans</vt:lpstr>
      <vt:lpstr>Pattaya</vt:lpstr>
      <vt:lpstr>Roboto Condensed</vt:lpstr>
      <vt:lpstr>Times New Roman</vt:lpstr>
      <vt:lpstr>Office Theme</vt:lpstr>
      <vt:lpstr>PowerPoint Presentation</vt:lpstr>
      <vt:lpstr>Khám phá</vt:lpstr>
      <vt:lpstr>Kết nhóm theo sở thích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Windows 11</cp:lastModifiedBy>
  <cp:revision>18</cp:revision>
  <dcterms:created xsi:type="dcterms:W3CDTF">2022-09-18T13:52:15Z</dcterms:created>
  <dcterms:modified xsi:type="dcterms:W3CDTF">2023-09-19T05:11:11Z</dcterms:modified>
</cp:coreProperties>
</file>