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18"/>
  </p:notesMasterIdLst>
  <p:sldIdLst>
    <p:sldId id="325" r:id="rId3"/>
    <p:sldId id="262" r:id="rId4"/>
    <p:sldId id="258" r:id="rId5"/>
    <p:sldId id="259" r:id="rId6"/>
    <p:sldId id="263" r:id="rId7"/>
    <p:sldId id="271" r:id="rId8"/>
    <p:sldId id="265" r:id="rId9"/>
    <p:sldId id="272" r:id="rId10"/>
    <p:sldId id="257" r:id="rId11"/>
    <p:sldId id="301" r:id="rId12"/>
    <p:sldId id="260" r:id="rId13"/>
    <p:sldId id="324" r:id="rId14"/>
    <p:sldId id="294" r:id="rId15"/>
    <p:sldId id="323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1A67D-8FF1-41D2-8DD3-1756E075220C}" type="datetimeFigureOut">
              <a:rPr lang="en-US" smtClean="0"/>
              <a:pPr/>
              <a:t>6/1/2024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8ED985F-46AF-454B-AC6C-24EBA30DAF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8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bấm vào màn hình để mở clip hoặc copy link sau dán vào youtube https://www.youtube.com/watch?v=p_JsZpYSexk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bấm vào màn hình để mở clip hoặc copy link sau dán vào youtube https://www.youtube.com/watch?v=p_JsZpYSexk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7398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61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33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2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47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28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12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76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44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993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99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124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01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85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95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006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58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382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074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290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056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592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013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344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1_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5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98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1_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08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1_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140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316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44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816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068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197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28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997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6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286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757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73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09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69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034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165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50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49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250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5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667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812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51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1813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1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17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87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53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50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5405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07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5861" y="404948"/>
            <a:ext cx="861499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UBND QUẬN LONG BIÊN</a:t>
            </a:r>
          </a:p>
          <a:p>
            <a:pPr algn="ctr"/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TRƯỜNG TIỂU HỌC ÁI </a:t>
            </a:r>
            <a:r>
              <a:rPr lang="en-US" sz="3733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MỘ </a:t>
            </a:r>
            <a:r>
              <a:rPr lang="en-US" sz="3733" b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</a:t>
            </a:r>
            <a:endParaRPr lang="vi-VN" sz="3733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65117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Sinh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chủ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riêng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mỗi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5A894E-641B-453D-9555-4EA388293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4" y="454066"/>
            <a:ext cx="1143000" cy="1143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6491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533703" y="1730158"/>
            <a:ext cx="9124571" cy="4382479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10197208" y="863068"/>
            <a:ext cx="1477373" cy="1474592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9687025" y="749848"/>
            <a:ext cx="1374092" cy="1350937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1059583" y="5981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5" name="Google Shape;675;p33"/>
          <p:cNvSpPr/>
          <p:nvPr/>
        </p:nvSpPr>
        <p:spPr>
          <a:xfrm rot="-4609478">
            <a:off x="1262783" y="8013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xmlns="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3703" y="1228351"/>
            <a:ext cx="1904231" cy="179844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xmlns="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418037F0-63F3-4DBB-BA0B-72837C0EB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324" y="3104310"/>
            <a:ext cx="614530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6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-1" y="766158"/>
            <a:ext cx="11953875" cy="1538892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B3ABA8CA-2E21-4374-9B83-43D5215E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1215120"/>
            <a:ext cx="9958553" cy="5872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D843A9A-3AEE-43E2-BA9F-E7BE3F9A2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05" y="3364962"/>
            <a:ext cx="3129131" cy="2540802"/>
          </a:xfrm>
          <a:prstGeom prst="rect">
            <a:avLst/>
          </a:prstGeom>
        </p:spPr>
      </p:pic>
      <p:sp>
        <p:nvSpPr>
          <p:cNvPr id="25" name="Speech Bubble: Rectangle with Corners Rounded 4">
            <a:extLst>
              <a:ext uri="{FF2B5EF4-FFF2-40B4-BE49-F238E27FC236}">
                <a16:creationId xmlns:a16="http://schemas.microsoft.com/office/drawing/2014/main" xmlns="" id="{AD524332-9922-47DF-B273-3E2E21F42067}"/>
              </a:ext>
            </a:extLst>
          </p:cNvPr>
          <p:cNvSpPr/>
          <p:nvPr/>
        </p:nvSpPr>
        <p:spPr>
          <a:xfrm flipH="1">
            <a:off x="3409947" y="2571750"/>
            <a:ext cx="4857751" cy="214006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7A5FFD-E941-468D-89B3-D6CCF4AA4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204" y="3228975"/>
            <a:ext cx="3254121" cy="20859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-1" y="766158"/>
            <a:ext cx="11953875" cy="1062642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B3ABA8CA-2E21-4374-9B83-43D5215E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33" y="986520"/>
            <a:ext cx="9958553" cy="587200"/>
          </a:xfrm>
        </p:spPr>
        <p:txBody>
          <a:bodyPr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“Tôi nhận ra bạn nhờ điều gì?”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FD5A54-EE89-43BB-82CE-F26CA9E67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614" y="2390775"/>
            <a:ext cx="3463436" cy="3176587"/>
          </a:xfrm>
          <a:prstGeom prst="rect">
            <a:avLst/>
          </a:prstGeom>
        </p:spPr>
      </p:pic>
      <p:grpSp>
        <p:nvGrpSpPr>
          <p:cNvPr id="22" name="Google Shape;205;p28">
            <a:extLst>
              <a:ext uri="{FF2B5EF4-FFF2-40B4-BE49-F238E27FC236}">
                <a16:creationId xmlns:a16="http://schemas.microsoft.com/office/drawing/2014/main" xmlns="" id="{04485665-8B5B-4F46-9C3B-797C03569091}"/>
              </a:ext>
            </a:extLst>
          </p:cNvPr>
          <p:cNvGrpSpPr/>
          <p:nvPr/>
        </p:nvGrpSpPr>
        <p:grpSpPr>
          <a:xfrm>
            <a:off x="570603" y="1467290"/>
            <a:ext cx="7449447" cy="5062023"/>
            <a:chOff x="305309" y="699608"/>
            <a:chExt cx="9129180" cy="3470942"/>
          </a:xfrm>
        </p:grpSpPr>
        <p:sp>
          <p:nvSpPr>
            <p:cNvPr id="23" name="Google Shape;206;p28">
              <a:extLst>
                <a:ext uri="{FF2B5EF4-FFF2-40B4-BE49-F238E27FC236}">
                  <a16:creationId xmlns:a16="http://schemas.microsoft.com/office/drawing/2014/main" xmlns="" id="{433F45BE-1BAB-4847-8424-44FB7F6A78A7}"/>
                </a:ext>
              </a:extLst>
            </p:cNvPr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7;p28">
              <a:extLst>
                <a:ext uri="{FF2B5EF4-FFF2-40B4-BE49-F238E27FC236}">
                  <a16:creationId xmlns:a16="http://schemas.microsoft.com/office/drawing/2014/main" xmlns="" id="{8AC481A9-46EA-4338-A424-E1FED74515F7}"/>
                </a:ext>
              </a:extLst>
            </p:cNvPr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2D5221-B7EC-4816-92F6-B7BB18B05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03" y="1837138"/>
            <a:ext cx="3084843" cy="1012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7D837C-AA70-43C2-878C-3026F2DF0443}"/>
              </a:ext>
            </a:extLst>
          </p:cNvPr>
          <p:cNvSpPr txBox="1"/>
          <p:nvPr/>
        </p:nvSpPr>
        <p:spPr>
          <a:xfrm>
            <a:off x="800100" y="3190875"/>
            <a:ext cx="6381749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nl-NL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ùng quan sát lẫn nhau để tìm nét riêng của bạn.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FEB2F00-B719-40BC-9894-B9A722E52A1B}"/>
              </a:ext>
            </a:extLst>
          </p:cNvPr>
          <p:cNvSpPr txBox="1"/>
          <p:nvPr/>
        </p:nvSpPr>
        <p:spPr>
          <a:xfrm>
            <a:off x="800100" y="4219575"/>
            <a:ext cx="6381749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Tưởng tượng sau này bạn lớn lên, mình sẽ nhận ra bạn nhờ những nét riêng mà mình đã thấy.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7D953E-6162-4A69-A3C5-D6CB9FBD6161}"/>
              </a:ext>
            </a:extLst>
          </p:cNvPr>
          <p:cNvSpPr txBox="1"/>
          <p:nvPr/>
        </p:nvSpPr>
        <p:spPr>
          <a:xfrm>
            <a:off x="847725" y="2590800"/>
            <a:ext cx="6381749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Cùng nhau làm việc nhóm 2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73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0026" y="1955527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CAD5C4-4F46-4E1E-9A39-CA358A8F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23" y="503644"/>
            <a:ext cx="6053853" cy="859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2648FE-937A-4953-8EA4-7C7EC87D673F}"/>
              </a:ext>
            </a:extLst>
          </p:cNvPr>
          <p:cNvSpPr txBox="1"/>
          <p:nvPr/>
        </p:nvSpPr>
        <p:spPr>
          <a:xfrm>
            <a:off x="2914650" y="1343025"/>
            <a:ext cx="9934575" cy="328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“Mỗi người đều có,</a:t>
            </a:r>
            <a:endParaRPr lang="en-US" sz="4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 đáng yêu riêng.</a:t>
            </a:r>
            <a:endParaRPr lang="en-US" sz="4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 rồi là nhớ,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 rồi chẳng quên!”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82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533703" y="1730158"/>
            <a:ext cx="9124571" cy="4382479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10197208" y="863068"/>
            <a:ext cx="1477373" cy="1474592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9687025" y="749848"/>
            <a:ext cx="1374092" cy="1350937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1059583" y="5981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5" name="Google Shape;675;p33"/>
          <p:cNvSpPr/>
          <p:nvPr/>
        </p:nvSpPr>
        <p:spPr>
          <a:xfrm rot="-4609478">
            <a:off x="1262783" y="8013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xmlns="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3703" y="1228351"/>
            <a:ext cx="1904231" cy="179844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xmlns="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B76FB5-A54B-4600-A2BC-05C27A445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78" y="2234286"/>
            <a:ext cx="515766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1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533703" y="1730158"/>
            <a:ext cx="9124571" cy="4382479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10197208" y="863068"/>
            <a:ext cx="1477373" cy="1474592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9687025" y="749848"/>
            <a:ext cx="1374092" cy="1350937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1059583" y="5981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5" name="Google Shape;675;p33"/>
          <p:cNvSpPr/>
          <p:nvPr/>
        </p:nvSpPr>
        <p:spPr>
          <a:xfrm rot="-4609478">
            <a:off x="1262783" y="8013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xmlns="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3703" y="1228351"/>
            <a:ext cx="1904231" cy="179844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xmlns="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3BF18A-F422-49F1-AB0F-352AB88F9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43" y="1403490"/>
            <a:ext cx="11862298" cy="3092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CEDB21-B3B3-4499-990A-21F02C4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749" y="3504360"/>
            <a:ext cx="6145301" cy="179237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1183831" y="4294306"/>
            <a:ext cx="4894781" cy="1549997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904025" y="4390401"/>
            <a:ext cx="844133" cy="1453900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6282882" y="2027348"/>
            <a:ext cx="5045683" cy="1550661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38" name="Google Shape;238;p29"/>
          <p:cNvGrpSpPr/>
          <p:nvPr/>
        </p:nvGrpSpPr>
        <p:grpSpPr>
          <a:xfrm rot="542771">
            <a:off x="6176033" y="3928856"/>
            <a:ext cx="4862008" cy="2091530"/>
            <a:chOff x="3268075" y="2654755"/>
            <a:chExt cx="852807" cy="611277"/>
          </a:xfrm>
        </p:grpSpPr>
        <p:sp>
          <p:nvSpPr>
            <p:cNvPr id="239" name="Google Shape;239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 rot="79888">
              <a:off x="3268075" y="2807542"/>
              <a:ext cx="17035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9"/>
          <p:cNvGrpSpPr/>
          <p:nvPr/>
        </p:nvGrpSpPr>
        <p:grpSpPr>
          <a:xfrm rot="542771">
            <a:off x="786292" y="1716850"/>
            <a:ext cx="5044160" cy="2089412"/>
            <a:chOff x="3236125" y="2654755"/>
            <a:chExt cx="884757" cy="610658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236125" y="2806923"/>
              <a:ext cx="202306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597366" y="485381"/>
            <a:ext cx="5685516" cy="1005471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0" name="Google Shape;250;p29"/>
          <p:cNvSpPr txBox="1">
            <a:spLocks noGrp="1"/>
          </p:cNvSpPr>
          <p:nvPr>
            <p:ph type="subTitle" idx="1"/>
          </p:nvPr>
        </p:nvSpPr>
        <p:spPr>
          <a:xfrm>
            <a:off x="2091244" y="2410444"/>
            <a:ext cx="3932808" cy="5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733" b="1" dirty="0" err="1">
                <a:latin typeface="+mj-lt"/>
              </a:rPr>
              <a:t>Nhận</a:t>
            </a:r>
            <a:r>
              <a:rPr lang="en-US" sz="3733" b="1" dirty="0">
                <a:latin typeface="+mj-lt"/>
              </a:rPr>
              <a:t> </a:t>
            </a:r>
            <a:r>
              <a:rPr lang="en-US" sz="3733" b="1" dirty="0" err="1">
                <a:latin typeface="+mj-lt"/>
              </a:rPr>
              <a:t>xét</a:t>
            </a:r>
            <a:r>
              <a:rPr lang="en-US" sz="3733" b="1" dirty="0">
                <a:latin typeface="+mj-lt"/>
              </a:rPr>
              <a:t> </a:t>
            </a:r>
            <a:r>
              <a:rPr lang="en-US" sz="3733" b="1" dirty="0" err="1">
                <a:latin typeface="+mj-lt"/>
              </a:rPr>
              <a:t>tuần</a:t>
            </a:r>
            <a:endParaRPr lang="en-US" sz="3733" b="1" dirty="0">
              <a:latin typeface="+mj-lt"/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863435" y="2515347"/>
            <a:ext cx="1372800" cy="53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j-lt"/>
              </a:rPr>
              <a:t>01</a:t>
            </a:r>
            <a:endParaRPr dirty="0">
              <a:latin typeface="+mj-lt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xfrm>
            <a:off x="770616" y="4937439"/>
            <a:ext cx="1372800" cy="53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j-lt"/>
              </a:rPr>
              <a:t>03</a:t>
            </a:r>
            <a:endParaRPr dirty="0">
              <a:latin typeface="+mj-lt"/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xfrm>
            <a:off x="6096000" y="2654635"/>
            <a:ext cx="1372800" cy="53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261" name="Google Shape;261;p29"/>
          <p:cNvSpPr txBox="1">
            <a:spLocks noGrp="1"/>
          </p:cNvSpPr>
          <p:nvPr>
            <p:ph type="title" idx="14"/>
          </p:nvPr>
        </p:nvSpPr>
        <p:spPr>
          <a:xfrm>
            <a:off x="6112715" y="4770620"/>
            <a:ext cx="1372800" cy="53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j-lt"/>
              </a:rPr>
              <a:t>04</a:t>
            </a:r>
            <a:endParaRPr dirty="0">
              <a:latin typeface="+mj-lt"/>
            </a:endParaRPr>
          </a:p>
        </p:txBody>
      </p:sp>
      <p:grpSp>
        <p:nvGrpSpPr>
          <p:cNvPr id="262" name="Google Shape;262;p29"/>
          <p:cNvGrpSpPr/>
          <p:nvPr/>
        </p:nvGrpSpPr>
        <p:grpSpPr>
          <a:xfrm>
            <a:off x="9860779" y="574961"/>
            <a:ext cx="1274973" cy="113023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770617" y="5943134"/>
            <a:ext cx="289516" cy="429303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10274358" y="561323"/>
            <a:ext cx="182935" cy="271261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1183815" y="5987306"/>
            <a:ext cx="289516" cy="429303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597014" y="5987306"/>
            <a:ext cx="289516" cy="429303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4861221" y="3965881"/>
            <a:ext cx="777727" cy="101178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287" name="Google Shape;287;p29"/>
          <p:cNvSpPr/>
          <p:nvPr/>
        </p:nvSpPr>
        <p:spPr>
          <a:xfrm rot="-5767898">
            <a:off x="10160472" y="1867687"/>
            <a:ext cx="593801" cy="77250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288" name="Google Shape;288;p29"/>
          <p:cNvSpPr/>
          <p:nvPr/>
        </p:nvSpPr>
        <p:spPr>
          <a:xfrm rot="-5767898">
            <a:off x="10423105" y="1907687"/>
            <a:ext cx="593801" cy="77250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250;p29">
            <a:extLst>
              <a:ext uri="{FF2B5EF4-FFF2-40B4-BE49-F238E27FC236}">
                <a16:creationId xmlns:a16="http://schemas.microsoft.com/office/drawing/2014/main" xmlns="" id="{E23D874F-FD20-480B-B5E0-63087A5851D8}"/>
              </a:ext>
            </a:extLst>
          </p:cNvPr>
          <p:cNvSpPr txBox="1">
            <a:spLocks/>
          </p:cNvSpPr>
          <p:nvPr/>
        </p:nvSpPr>
        <p:spPr>
          <a:xfrm>
            <a:off x="2093641" y="4504020"/>
            <a:ext cx="3932808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Định hướng tuần mới</a:t>
            </a:r>
          </a:p>
        </p:txBody>
      </p:sp>
      <p:sp>
        <p:nvSpPr>
          <p:cNvPr id="69" name="Google Shape;250;p29">
            <a:extLst>
              <a:ext uri="{FF2B5EF4-FFF2-40B4-BE49-F238E27FC236}">
                <a16:creationId xmlns:a16="http://schemas.microsoft.com/office/drawing/2014/main" xmlns="" id="{12FC173B-347C-4E23-BA84-A3D1EAF3AA1C}"/>
              </a:ext>
            </a:extLst>
          </p:cNvPr>
          <p:cNvSpPr txBox="1">
            <a:spLocks/>
          </p:cNvSpPr>
          <p:nvPr/>
        </p:nvSpPr>
        <p:spPr>
          <a:xfrm>
            <a:off x="7252809" y="2432931"/>
            <a:ext cx="3932808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Khen thưởng</a:t>
            </a:r>
          </a:p>
        </p:txBody>
      </p:sp>
      <p:sp>
        <p:nvSpPr>
          <p:cNvPr id="74" name="Google Shape;250;p29">
            <a:extLst>
              <a:ext uri="{FF2B5EF4-FFF2-40B4-BE49-F238E27FC236}">
                <a16:creationId xmlns:a16="http://schemas.microsoft.com/office/drawing/2014/main" xmlns="" id="{EDD0EE6E-EB50-4961-8C82-ACC250050064}"/>
              </a:ext>
            </a:extLst>
          </p:cNvPr>
          <p:cNvSpPr txBox="1">
            <a:spLocks/>
          </p:cNvSpPr>
          <p:nvPr/>
        </p:nvSpPr>
        <p:spPr>
          <a:xfrm>
            <a:off x="7105649" y="4308694"/>
            <a:ext cx="3854345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Chủ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đề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Nét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riêng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của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mỗi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Nunito"/>
              </a:rPr>
              <a:t>người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Nuni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C582BD-2054-4037-8B2C-8025EE3B0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89" y="546610"/>
            <a:ext cx="4980864" cy="96325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50" grpId="0" build="p"/>
      <p:bldP spid="258" grpId="0"/>
      <p:bldP spid="259" grpId="0"/>
      <p:bldP spid="260" grpId="0"/>
      <p:bldP spid="261" grpId="0"/>
      <p:bldP spid="286" grpId="0" animBg="1"/>
      <p:bldP spid="64" grpId="0"/>
      <p:bldP spid="69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 rot="740706">
            <a:off x="2791032" y="551651"/>
            <a:ext cx="6492091" cy="5754696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>
            <a:off x="4655421" y="1862783"/>
            <a:ext cx="2103476" cy="116540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0" name="Google Shape;300;p30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572480" y="4546962"/>
            <a:ext cx="1449195" cy="1444831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736695" y="4362665"/>
            <a:ext cx="1325892" cy="1316737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2603028" y="4319587"/>
            <a:ext cx="426949" cy="39001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32" name="Google Shape;332;p30"/>
          <p:cNvGrpSpPr/>
          <p:nvPr/>
        </p:nvGrpSpPr>
        <p:grpSpPr>
          <a:xfrm>
            <a:off x="794942" y="1024130"/>
            <a:ext cx="1681817" cy="838653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9946793" y="4630737"/>
            <a:ext cx="1449119" cy="1465228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Google Shape;250;p29">
            <a:extLst>
              <a:ext uri="{FF2B5EF4-FFF2-40B4-BE49-F238E27FC236}">
                <a16:creationId xmlns:a16="http://schemas.microsoft.com/office/drawing/2014/main" xmlns="" id="{B5E02789-8A7F-4BC8-B6BA-930ACC8B9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77977" y="3028189"/>
            <a:ext cx="4912988" cy="5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  <p:bldP spid="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6096001" y="1489739"/>
            <a:ext cx="4980513" cy="4585700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751382" y="798857"/>
            <a:ext cx="4565417" cy="780948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87" name="Google Shape;687;p34"/>
          <p:cNvSpPr txBox="1">
            <a:spLocks noGrp="1"/>
          </p:cNvSpPr>
          <p:nvPr>
            <p:ph type="title"/>
          </p:nvPr>
        </p:nvSpPr>
        <p:spPr>
          <a:xfrm>
            <a:off x="1255291" y="927599"/>
            <a:ext cx="4227271" cy="58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latin typeface="+mj-lt"/>
              </a:rPr>
              <a:t>Tự nhận xét</a:t>
            </a:r>
            <a:endParaRPr dirty="0">
              <a:latin typeface="+mj-lt"/>
            </a:endParaRPr>
          </a:p>
        </p:txBody>
      </p:sp>
      <p:sp>
        <p:nvSpPr>
          <p:cNvPr id="688" name="Google Shape;688;p34"/>
          <p:cNvSpPr/>
          <p:nvPr/>
        </p:nvSpPr>
        <p:spPr>
          <a:xfrm rot="-4609478">
            <a:off x="10235563" y="52333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9" name="Google Shape;689;p34"/>
          <p:cNvSpPr/>
          <p:nvPr/>
        </p:nvSpPr>
        <p:spPr>
          <a:xfrm rot="-4609478">
            <a:off x="6142983" y="6698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90" name="Google Shape;6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31453">
            <a:off x="1079436" y="2408793"/>
            <a:ext cx="4649595" cy="3103219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91" name="Google Shape;691;p34"/>
          <p:cNvGrpSpPr/>
          <p:nvPr/>
        </p:nvGrpSpPr>
        <p:grpSpPr>
          <a:xfrm>
            <a:off x="10620005" y="633982"/>
            <a:ext cx="396012" cy="587217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11144733" y="633985"/>
            <a:ext cx="396012" cy="587217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Google Shape;687;p34">
            <a:extLst>
              <a:ext uri="{FF2B5EF4-FFF2-40B4-BE49-F238E27FC236}">
                <a16:creationId xmlns:a16="http://schemas.microsoft.com/office/drawing/2014/main" xmlns="" id="{AA0C8FEC-F88D-4A43-B33F-42FAC850B123}"/>
              </a:ext>
            </a:extLst>
          </p:cNvPr>
          <p:cNvSpPr txBox="1">
            <a:spLocks/>
          </p:cNvSpPr>
          <p:nvPr/>
        </p:nvSpPr>
        <p:spPr>
          <a:xfrm>
            <a:off x="6049301" y="2089492"/>
            <a:ext cx="4980515" cy="194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Just Another Hand"/>
              <a:buNone/>
              <a:tabLst/>
              <a:defRPr/>
            </a:pP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Trong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tuần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qua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em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đã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làm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tốt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những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việc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gì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?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671514" y="636583"/>
            <a:ext cx="6458967" cy="641212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79" name="Google Shape;1179;p42"/>
          <p:cNvGrpSpPr/>
          <p:nvPr/>
        </p:nvGrpSpPr>
        <p:grpSpPr>
          <a:xfrm>
            <a:off x="997606" y="1731596"/>
            <a:ext cx="3032761" cy="2024528"/>
            <a:chOff x="4837200" y="1008610"/>
            <a:chExt cx="3127806" cy="3439265"/>
          </a:xfrm>
        </p:grpSpPr>
        <p:sp>
          <p:nvSpPr>
            <p:cNvPr id="1180" name="Google Shape;1180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83" name="Google Shape;1183;p42"/>
          <p:cNvSpPr/>
          <p:nvPr/>
        </p:nvSpPr>
        <p:spPr>
          <a:xfrm rot="-4925388">
            <a:off x="938415" y="1505168"/>
            <a:ext cx="488908" cy="63604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7" name="Google Shape;1187;p42"/>
          <p:cNvSpPr txBox="1">
            <a:spLocks noGrp="1"/>
          </p:cNvSpPr>
          <p:nvPr>
            <p:ph type="subTitle" idx="2"/>
          </p:nvPr>
        </p:nvSpPr>
        <p:spPr>
          <a:xfrm>
            <a:off x="1037302" y="2490219"/>
            <a:ext cx="2958081" cy="59887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+mj-lt"/>
              </a:rPr>
              <a:t>H</a:t>
            </a:r>
            <a:r>
              <a:rPr lang="en-US" sz="3200" dirty="0">
                <a:latin typeface="+mj-lt"/>
              </a:rPr>
              <a:t>o</a:t>
            </a:r>
            <a:r>
              <a:rPr lang="en" sz="3200" dirty="0">
                <a:latin typeface="+mj-lt"/>
              </a:rPr>
              <a:t>àn thành bài tập đầy đủ</a:t>
            </a:r>
            <a:endParaRPr sz="3200" dirty="0">
              <a:latin typeface="+mj-lt"/>
            </a:endParaRPr>
          </a:p>
        </p:txBody>
      </p:sp>
      <p:sp>
        <p:nvSpPr>
          <p:cNvPr id="1214" name="Google Shape;1214;p42"/>
          <p:cNvSpPr/>
          <p:nvPr/>
        </p:nvSpPr>
        <p:spPr>
          <a:xfrm rot="-315290">
            <a:off x="2358873" y="2023892"/>
            <a:ext cx="548203" cy="549581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1252791" y="665005"/>
            <a:ext cx="10344400" cy="58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>
                <a:latin typeface="+mj-lt"/>
              </a:rPr>
              <a:t>Những điều đã làm tốt</a:t>
            </a:r>
            <a:endParaRPr sz="3200">
              <a:latin typeface="+mj-lt"/>
            </a:endParaRPr>
          </a:p>
        </p:txBody>
      </p:sp>
      <p:sp>
        <p:nvSpPr>
          <p:cNvPr id="1219" name="Google Shape;1219;p42"/>
          <p:cNvSpPr/>
          <p:nvPr/>
        </p:nvSpPr>
        <p:spPr>
          <a:xfrm rot="-3941960">
            <a:off x="5476356" y="1367487"/>
            <a:ext cx="488896" cy="63602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67AD0F4-9258-48AE-ACDF-A91B9CCE336B}"/>
              </a:ext>
            </a:extLst>
          </p:cNvPr>
          <p:cNvGrpSpPr/>
          <p:nvPr/>
        </p:nvGrpSpPr>
        <p:grpSpPr>
          <a:xfrm>
            <a:off x="4205272" y="1717162"/>
            <a:ext cx="3382123" cy="2025253"/>
            <a:chOff x="3153954" y="1287871"/>
            <a:chExt cx="2536592" cy="1518940"/>
          </a:xfrm>
        </p:grpSpPr>
        <p:grpSp>
          <p:nvGrpSpPr>
            <p:cNvPr id="1176" name="Google Shape;1176;p42"/>
            <p:cNvGrpSpPr/>
            <p:nvPr/>
          </p:nvGrpSpPr>
          <p:grpSpPr>
            <a:xfrm>
              <a:off x="3385972" y="1287871"/>
              <a:ext cx="2147162" cy="1518940"/>
              <a:chOff x="4837200" y="1008610"/>
              <a:chExt cx="3127806" cy="3439265"/>
            </a:xfrm>
          </p:grpSpPr>
          <p:sp>
            <p:nvSpPr>
              <p:cNvPr id="1177" name="Google Shape;1177;p42"/>
              <p:cNvSpPr/>
              <p:nvPr/>
            </p:nvSpPr>
            <p:spPr>
              <a:xfrm>
                <a:off x="4837200" y="1571109"/>
                <a:ext cx="3127799" cy="2876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B7E9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11296;p65">
              <a:extLst>
                <a:ext uri="{FF2B5EF4-FFF2-40B4-BE49-F238E27FC236}">
                  <a16:creationId xmlns:a16="http://schemas.microsoft.com/office/drawing/2014/main" xmlns="" id="{E608CFCC-C381-429A-802F-0EE4C3C3947D}"/>
                </a:ext>
              </a:extLst>
            </p:cNvPr>
            <p:cNvGrpSpPr/>
            <p:nvPr/>
          </p:nvGrpSpPr>
          <p:grpSpPr>
            <a:xfrm>
              <a:off x="4242400" y="1520815"/>
              <a:ext cx="596836" cy="550889"/>
              <a:chOff x="-42804750" y="1949600"/>
              <a:chExt cx="337125" cy="316925"/>
            </a:xfrm>
            <a:solidFill>
              <a:schemeClr val="tx1"/>
            </a:solidFill>
          </p:grpSpPr>
          <p:sp>
            <p:nvSpPr>
              <p:cNvPr id="62" name="Google Shape;11297;p65">
                <a:extLst>
                  <a:ext uri="{FF2B5EF4-FFF2-40B4-BE49-F238E27FC236}">
                    <a16:creationId xmlns:a16="http://schemas.microsoft.com/office/drawing/2014/main" xmlns="" id="{897408F9-8DFD-4BF7-AE05-62F689D4818C}"/>
                  </a:ext>
                </a:extLst>
              </p:cNvPr>
              <p:cNvSpPr/>
              <p:nvPr/>
            </p:nvSpPr>
            <p:spPr>
              <a:xfrm>
                <a:off x="-42731500" y="2013125"/>
                <a:ext cx="189825" cy="18990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7596" extrusionOk="0">
                    <a:moveTo>
                      <a:pt x="3781" y="805"/>
                    </a:moveTo>
                    <a:cubicBezTo>
                      <a:pt x="5419" y="805"/>
                      <a:pt x="6742" y="2128"/>
                      <a:pt x="6742" y="3767"/>
                    </a:cubicBezTo>
                    <a:cubicBezTo>
                      <a:pt x="6774" y="5405"/>
                      <a:pt x="5419" y="6760"/>
                      <a:pt x="3781" y="6760"/>
                    </a:cubicBezTo>
                    <a:cubicBezTo>
                      <a:pt x="2426" y="6760"/>
                      <a:pt x="1292" y="5878"/>
                      <a:pt x="946" y="4649"/>
                    </a:cubicBezTo>
                    <a:cubicBezTo>
                      <a:pt x="347" y="2727"/>
                      <a:pt x="1765" y="805"/>
                      <a:pt x="3781" y="805"/>
                    </a:cubicBezTo>
                    <a:close/>
                    <a:moveTo>
                      <a:pt x="3809" y="1"/>
                    </a:moveTo>
                    <a:cubicBezTo>
                      <a:pt x="3297" y="1"/>
                      <a:pt x="2785" y="105"/>
                      <a:pt x="2300" y="301"/>
                    </a:cubicBezTo>
                    <a:cubicBezTo>
                      <a:pt x="946" y="868"/>
                      <a:pt x="0" y="2223"/>
                      <a:pt x="0" y="3798"/>
                    </a:cubicBezTo>
                    <a:cubicBezTo>
                      <a:pt x="0" y="5058"/>
                      <a:pt x="630" y="6224"/>
                      <a:pt x="1670" y="6949"/>
                    </a:cubicBezTo>
                    <a:cubicBezTo>
                      <a:pt x="2333" y="7390"/>
                      <a:pt x="3060" y="7596"/>
                      <a:pt x="3776" y="7596"/>
                    </a:cubicBezTo>
                    <a:cubicBezTo>
                      <a:pt x="4286" y="7596"/>
                      <a:pt x="4790" y="7492"/>
                      <a:pt x="5262" y="7295"/>
                    </a:cubicBezTo>
                    <a:cubicBezTo>
                      <a:pt x="6648" y="6697"/>
                      <a:pt x="7593" y="5373"/>
                      <a:pt x="7593" y="3798"/>
                    </a:cubicBezTo>
                    <a:cubicBezTo>
                      <a:pt x="7593" y="2506"/>
                      <a:pt x="6931" y="1341"/>
                      <a:pt x="5892" y="648"/>
                    </a:cubicBezTo>
                    <a:cubicBezTo>
                      <a:pt x="5248" y="206"/>
                      <a:pt x="4528" y="1"/>
                      <a:pt x="38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11298;p65">
                <a:extLst>
                  <a:ext uri="{FF2B5EF4-FFF2-40B4-BE49-F238E27FC236}">
                    <a16:creationId xmlns:a16="http://schemas.microsoft.com/office/drawing/2014/main" xmlns="" id="{6408B361-173C-4EB4-8B78-BE78C3C56C90}"/>
                  </a:ext>
                </a:extLst>
              </p:cNvPr>
              <p:cNvSpPr/>
              <p:nvPr/>
            </p:nvSpPr>
            <p:spPr>
              <a:xfrm>
                <a:off x="-42804750" y="1949600"/>
                <a:ext cx="337125" cy="316925"/>
              </a:xfrm>
              <a:custGeom>
                <a:avLst/>
                <a:gdLst/>
                <a:ahLst/>
                <a:cxnLst/>
                <a:rect l="l" t="t" r="r" b="b"/>
                <a:pathLst>
                  <a:path w="13485" h="12677" extrusionOk="0">
                    <a:moveTo>
                      <a:pt x="3306" y="817"/>
                    </a:moveTo>
                    <a:cubicBezTo>
                      <a:pt x="3769" y="817"/>
                      <a:pt x="4233" y="967"/>
                      <a:pt x="4600" y="1267"/>
                    </a:cubicBezTo>
                    <a:cubicBezTo>
                      <a:pt x="3277" y="1802"/>
                      <a:pt x="2174" y="2905"/>
                      <a:pt x="1607" y="4260"/>
                    </a:cubicBezTo>
                    <a:cubicBezTo>
                      <a:pt x="914" y="3283"/>
                      <a:pt x="1072" y="1897"/>
                      <a:pt x="2143" y="1172"/>
                    </a:cubicBezTo>
                    <a:cubicBezTo>
                      <a:pt x="2484" y="935"/>
                      <a:pt x="2895" y="817"/>
                      <a:pt x="3306" y="817"/>
                    </a:cubicBezTo>
                    <a:close/>
                    <a:moveTo>
                      <a:pt x="10101" y="823"/>
                    </a:moveTo>
                    <a:cubicBezTo>
                      <a:pt x="10771" y="823"/>
                      <a:pt x="11436" y="1137"/>
                      <a:pt x="11846" y="1771"/>
                    </a:cubicBezTo>
                    <a:cubicBezTo>
                      <a:pt x="12382" y="2527"/>
                      <a:pt x="12319" y="3535"/>
                      <a:pt x="11783" y="4260"/>
                    </a:cubicBezTo>
                    <a:cubicBezTo>
                      <a:pt x="11248" y="2905"/>
                      <a:pt x="10177" y="1802"/>
                      <a:pt x="8790" y="1267"/>
                    </a:cubicBezTo>
                    <a:cubicBezTo>
                      <a:pt x="9176" y="971"/>
                      <a:pt x="9640" y="823"/>
                      <a:pt x="10101" y="823"/>
                    </a:cubicBezTo>
                    <a:close/>
                    <a:moveTo>
                      <a:pt x="6662" y="1686"/>
                    </a:moveTo>
                    <a:cubicBezTo>
                      <a:pt x="7287" y="1686"/>
                      <a:pt x="7908" y="1809"/>
                      <a:pt x="8475" y="2055"/>
                    </a:cubicBezTo>
                    <a:cubicBezTo>
                      <a:pt x="10177" y="2748"/>
                      <a:pt x="11311" y="4417"/>
                      <a:pt x="11311" y="6339"/>
                    </a:cubicBezTo>
                    <a:cubicBezTo>
                      <a:pt x="11374" y="8891"/>
                      <a:pt x="9263" y="10970"/>
                      <a:pt x="6711" y="10970"/>
                    </a:cubicBezTo>
                    <a:cubicBezTo>
                      <a:pt x="4159" y="10970"/>
                      <a:pt x="2048" y="8891"/>
                      <a:pt x="2017" y="6339"/>
                    </a:cubicBezTo>
                    <a:cubicBezTo>
                      <a:pt x="2017" y="4764"/>
                      <a:pt x="2804" y="3346"/>
                      <a:pt x="4065" y="2464"/>
                    </a:cubicBezTo>
                    <a:cubicBezTo>
                      <a:pt x="4846" y="1943"/>
                      <a:pt x="5759" y="1686"/>
                      <a:pt x="6662" y="1686"/>
                    </a:cubicBezTo>
                    <a:close/>
                    <a:moveTo>
                      <a:pt x="3282" y="1"/>
                    </a:moveTo>
                    <a:cubicBezTo>
                      <a:pt x="2347" y="1"/>
                      <a:pt x="1411" y="437"/>
                      <a:pt x="820" y="1298"/>
                    </a:cubicBezTo>
                    <a:cubicBezTo>
                      <a:pt x="0" y="2496"/>
                      <a:pt x="189" y="4165"/>
                      <a:pt x="1292" y="5142"/>
                    </a:cubicBezTo>
                    <a:cubicBezTo>
                      <a:pt x="820" y="7316"/>
                      <a:pt x="1702" y="9553"/>
                      <a:pt x="3497" y="10844"/>
                    </a:cubicBezTo>
                    <a:lnTo>
                      <a:pt x="2867" y="12073"/>
                    </a:lnTo>
                    <a:cubicBezTo>
                      <a:pt x="2773" y="12262"/>
                      <a:pt x="2867" y="12514"/>
                      <a:pt x="3088" y="12640"/>
                    </a:cubicBezTo>
                    <a:cubicBezTo>
                      <a:pt x="3137" y="12665"/>
                      <a:pt x="3189" y="12677"/>
                      <a:pt x="3240" y="12677"/>
                    </a:cubicBezTo>
                    <a:cubicBezTo>
                      <a:pt x="3386" y="12677"/>
                      <a:pt x="3530" y="12582"/>
                      <a:pt x="3623" y="12420"/>
                    </a:cubicBezTo>
                    <a:lnTo>
                      <a:pt x="4222" y="11254"/>
                    </a:lnTo>
                    <a:cubicBezTo>
                      <a:pt x="4994" y="11632"/>
                      <a:pt x="5821" y="11821"/>
                      <a:pt x="6648" y="11821"/>
                    </a:cubicBezTo>
                    <a:cubicBezTo>
                      <a:pt x="7475" y="11821"/>
                      <a:pt x="8302" y="11632"/>
                      <a:pt x="9074" y="11254"/>
                    </a:cubicBezTo>
                    <a:lnTo>
                      <a:pt x="9641" y="12420"/>
                    </a:lnTo>
                    <a:cubicBezTo>
                      <a:pt x="9736" y="12587"/>
                      <a:pt x="9904" y="12663"/>
                      <a:pt x="10062" y="12663"/>
                    </a:cubicBezTo>
                    <a:cubicBezTo>
                      <a:pt x="10113" y="12663"/>
                      <a:pt x="10162" y="12655"/>
                      <a:pt x="10208" y="12640"/>
                    </a:cubicBezTo>
                    <a:cubicBezTo>
                      <a:pt x="10397" y="12514"/>
                      <a:pt x="10492" y="12262"/>
                      <a:pt x="10397" y="12073"/>
                    </a:cubicBezTo>
                    <a:lnTo>
                      <a:pt x="9767" y="10844"/>
                    </a:lnTo>
                    <a:cubicBezTo>
                      <a:pt x="11594" y="9584"/>
                      <a:pt x="12476" y="7347"/>
                      <a:pt x="11972" y="5142"/>
                    </a:cubicBezTo>
                    <a:cubicBezTo>
                      <a:pt x="13485" y="3882"/>
                      <a:pt x="13359" y="1582"/>
                      <a:pt x="11752" y="511"/>
                    </a:cubicBezTo>
                    <a:cubicBezTo>
                      <a:pt x="11243" y="171"/>
                      <a:pt x="10658" y="5"/>
                      <a:pt x="10078" y="5"/>
                    </a:cubicBezTo>
                    <a:cubicBezTo>
                      <a:pt x="9258" y="5"/>
                      <a:pt x="8449" y="338"/>
                      <a:pt x="7877" y="983"/>
                    </a:cubicBezTo>
                    <a:cubicBezTo>
                      <a:pt x="7483" y="905"/>
                      <a:pt x="7081" y="865"/>
                      <a:pt x="6679" y="865"/>
                    </a:cubicBezTo>
                    <a:cubicBezTo>
                      <a:pt x="6278" y="865"/>
                      <a:pt x="5876" y="905"/>
                      <a:pt x="5482" y="983"/>
                    </a:cubicBezTo>
                    <a:cubicBezTo>
                      <a:pt x="4898" y="326"/>
                      <a:pt x="4090" y="1"/>
                      <a:pt x="32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11299;p65">
                <a:extLst>
                  <a:ext uri="{FF2B5EF4-FFF2-40B4-BE49-F238E27FC236}">
                    <a16:creationId xmlns:a16="http://schemas.microsoft.com/office/drawing/2014/main" xmlns="" id="{64BB6007-930E-49C1-B00B-243470F55201}"/>
                  </a:ext>
                </a:extLst>
              </p:cNvPr>
              <p:cNvSpPr/>
              <p:nvPr/>
            </p:nvSpPr>
            <p:spPr>
              <a:xfrm>
                <a:off x="-42644075" y="2060025"/>
                <a:ext cx="59100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616" extrusionOk="0">
                    <a:moveTo>
                      <a:pt x="442" y="0"/>
                    </a:moveTo>
                    <a:cubicBezTo>
                      <a:pt x="189" y="0"/>
                      <a:pt x="0" y="189"/>
                      <a:pt x="0" y="410"/>
                    </a:cubicBezTo>
                    <a:lnTo>
                      <a:pt x="0" y="2237"/>
                    </a:lnTo>
                    <a:cubicBezTo>
                      <a:pt x="0" y="2458"/>
                      <a:pt x="189" y="2615"/>
                      <a:pt x="442" y="2615"/>
                    </a:cubicBezTo>
                    <a:lnTo>
                      <a:pt x="1922" y="2615"/>
                    </a:lnTo>
                    <a:cubicBezTo>
                      <a:pt x="2174" y="2615"/>
                      <a:pt x="2363" y="2426"/>
                      <a:pt x="2363" y="2237"/>
                    </a:cubicBezTo>
                    <a:cubicBezTo>
                      <a:pt x="2363" y="1954"/>
                      <a:pt x="2174" y="1796"/>
                      <a:pt x="1922" y="1796"/>
                    </a:cubicBezTo>
                    <a:lnTo>
                      <a:pt x="820" y="1796"/>
                    </a:lnTo>
                    <a:lnTo>
                      <a:pt x="820" y="410"/>
                    </a:lnTo>
                    <a:cubicBezTo>
                      <a:pt x="820" y="189"/>
                      <a:pt x="631" y="0"/>
                      <a:pt x="4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1187;p42">
              <a:extLst>
                <a:ext uri="{FF2B5EF4-FFF2-40B4-BE49-F238E27FC236}">
                  <a16:creationId xmlns:a16="http://schemas.microsoft.com/office/drawing/2014/main" xmlns="" id="{48D4F288-ECE8-4057-9161-4C1A024E6DF0}"/>
                </a:ext>
              </a:extLst>
            </p:cNvPr>
            <p:cNvSpPr txBox="1">
              <a:spLocks/>
            </p:cNvSpPr>
            <p:nvPr/>
          </p:nvSpPr>
          <p:spPr>
            <a:xfrm>
              <a:off x="3153954" y="1979701"/>
              <a:ext cx="2536592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Vào học đúng giờ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0FA9618-0FEC-44B5-AC5D-D9517FBB9328}"/>
              </a:ext>
            </a:extLst>
          </p:cNvPr>
          <p:cNvGrpSpPr/>
          <p:nvPr/>
        </p:nvGrpSpPr>
        <p:grpSpPr>
          <a:xfrm>
            <a:off x="7880447" y="1496693"/>
            <a:ext cx="3450764" cy="2164529"/>
            <a:chOff x="5910335" y="1122519"/>
            <a:chExt cx="2588073" cy="1623397"/>
          </a:xfrm>
        </p:grpSpPr>
        <p:grpSp>
          <p:nvGrpSpPr>
            <p:cNvPr id="1164" name="Google Shape;1164;p42"/>
            <p:cNvGrpSpPr/>
            <p:nvPr/>
          </p:nvGrpSpPr>
          <p:grpSpPr>
            <a:xfrm>
              <a:off x="6013962" y="1227136"/>
              <a:ext cx="2395974" cy="1518780"/>
              <a:chOff x="4837200" y="1008610"/>
              <a:chExt cx="3127806" cy="3439265"/>
            </a:xfrm>
          </p:grpSpPr>
          <p:sp>
            <p:nvSpPr>
              <p:cNvPr id="1165" name="Google Shape;1165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42"/>
            <p:cNvSpPr/>
            <p:nvPr/>
          </p:nvSpPr>
          <p:spPr>
            <a:xfrm rot="-5677575">
              <a:off x="5965505" y="1067349"/>
              <a:ext cx="366645" cy="476985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FFB703">
                <a:alpha val="43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187;p42">
              <a:extLst>
                <a:ext uri="{FF2B5EF4-FFF2-40B4-BE49-F238E27FC236}">
                  <a16:creationId xmlns:a16="http://schemas.microsoft.com/office/drawing/2014/main" xmlns="" id="{1404E547-BE12-4D16-9F4C-3E1956860BC1}"/>
                </a:ext>
              </a:extLst>
            </p:cNvPr>
            <p:cNvSpPr txBox="1">
              <a:spLocks/>
            </p:cNvSpPr>
            <p:nvPr/>
          </p:nvSpPr>
          <p:spPr>
            <a:xfrm>
              <a:off x="6013962" y="1738225"/>
              <a:ext cx="2484446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Thao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tác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nhanh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khi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làm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bài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endParaRPr>
            </a:p>
          </p:txBody>
        </p:sp>
        <p:grpSp>
          <p:nvGrpSpPr>
            <p:cNvPr id="90" name="Google Shape;11219;p64">
              <a:extLst>
                <a:ext uri="{FF2B5EF4-FFF2-40B4-BE49-F238E27FC236}">
                  <a16:creationId xmlns:a16="http://schemas.microsoft.com/office/drawing/2014/main" xmlns="" id="{57F3A55D-D5C2-41E8-ABB4-BC88218D60AD}"/>
                </a:ext>
              </a:extLst>
            </p:cNvPr>
            <p:cNvGrpSpPr/>
            <p:nvPr/>
          </p:nvGrpSpPr>
          <p:grpSpPr>
            <a:xfrm>
              <a:off x="6966284" y="1392502"/>
              <a:ext cx="505003" cy="501423"/>
              <a:chOff x="890400" y="4399350"/>
              <a:chExt cx="486600" cy="483150"/>
            </a:xfrm>
            <a:solidFill>
              <a:schemeClr val="tx1"/>
            </a:solidFill>
          </p:grpSpPr>
          <p:sp>
            <p:nvSpPr>
              <p:cNvPr id="91" name="Google Shape;11220;p64">
                <a:extLst>
                  <a:ext uri="{FF2B5EF4-FFF2-40B4-BE49-F238E27FC236}">
                    <a16:creationId xmlns:a16="http://schemas.microsoft.com/office/drawing/2014/main" xmlns="" id="{7CD8F9DD-0DF1-4E21-A2D4-01344F2E7EF6}"/>
                  </a:ext>
                </a:extLst>
              </p:cNvPr>
              <p:cNvSpPr/>
              <p:nvPr/>
            </p:nvSpPr>
            <p:spPr>
              <a:xfrm>
                <a:off x="1125300" y="4503075"/>
                <a:ext cx="153800" cy="141650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5666" extrusionOk="0">
                    <a:moveTo>
                      <a:pt x="3044" y="1140"/>
                    </a:moveTo>
                    <a:cubicBezTo>
                      <a:pt x="3263" y="1140"/>
                      <a:pt x="3484" y="1182"/>
                      <a:pt x="3694" y="1269"/>
                    </a:cubicBezTo>
                    <a:cubicBezTo>
                      <a:pt x="4328" y="1532"/>
                      <a:pt x="4741" y="2151"/>
                      <a:pt x="4741" y="2836"/>
                    </a:cubicBezTo>
                    <a:cubicBezTo>
                      <a:pt x="4741" y="3525"/>
                      <a:pt x="4328" y="4144"/>
                      <a:pt x="3694" y="4406"/>
                    </a:cubicBezTo>
                    <a:cubicBezTo>
                      <a:pt x="3484" y="4493"/>
                      <a:pt x="3263" y="4536"/>
                      <a:pt x="3044" y="4536"/>
                    </a:cubicBezTo>
                    <a:cubicBezTo>
                      <a:pt x="2602" y="4536"/>
                      <a:pt x="2168" y="4363"/>
                      <a:pt x="1843" y="4038"/>
                    </a:cubicBezTo>
                    <a:cubicBezTo>
                      <a:pt x="1178" y="3377"/>
                      <a:pt x="1178" y="2299"/>
                      <a:pt x="1843" y="1638"/>
                    </a:cubicBezTo>
                    <a:cubicBezTo>
                      <a:pt x="2168" y="1312"/>
                      <a:pt x="2602" y="1140"/>
                      <a:pt x="3044" y="1140"/>
                    </a:cubicBezTo>
                    <a:close/>
                    <a:moveTo>
                      <a:pt x="3043" y="0"/>
                    </a:moveTo>
                    <a:cubicBezTo>
                      <a:pt x="2680" y="0"/>
                      <a:pt x="2313" y="70"/>
                      <a:pt x="1961" y="215"/>
                    </a:cubicBezTo>
                    <a:cubicBezTo>
                      <a:pt x="710" y="732"/>
                      <a:pt x="1" y="2060"/>
                      <a:pt x="264" y="3386"/>
                    </a:cubicBezTo>
                    <a:cubicBezTo>
                      <a:pt x="529" y="4709"/>
                      <a:pt x="1688" y="5666"/>
                      <a:pt x="3038" y="5666"/>
                    </a:cubicBezTo>
                    <a:cubicBezTo>
                      <a:pt x="3040" y="5666"/>
                      <a:pt x="3042" y="5666"/>
                      <a:pt x="3045" y="5666"/>
                    </a:cubicBezTo>
                    <a:cubicBezTo>
                      <a:pt x="3048" y="5666"/>
                      <a:pt x="3052" y="5666"/>
                      <a:pt x="3056" y="5666"/>
                    </a:cubicBezTo>
                    <a:cubicBezTo>
                      <a:pt x="3801" y="5666"/>
                      <a:pt x="4518" y="5367"/>
                      <a:pt x="5046" y="4838"/>
                    </a:cubicBezTo>
                    <a:cubicBezTo>
                      <a:pt x="6004" y="3884"/>
                      <a:pt x="6152" y="2386"/>
                      <a:pt x="5400" y="1260"/>
                    </a:cubicBezTo>
                    <a:cubicBezTo>
                      <a:pt x="4862" y="453"/>
                      <a:pt x="3967" y="0"/>
                      <a:pt x="3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11221;p64">
                <a:extLst>
                  <a:ext uri="{FF2B5EF4-FFF2-40B4-BE49-F238E27FC236}">
                    <a16:creationId xmlns:a16="http://schemas.microsoft.com/office/drawing/2014/main" xmlns="" id="{F7CAA289-274F-4BAA-A602-AB31D758EA80}"/>
                  </a:ext>
                </a:extLst>
              </p:cNvPr>
              <p:cNvSpPr/>
              <p:nvPr/>
            </p:nvSpPr>
            <p:spPr>
              <a:xfrm>
                <a:off x="890400" y="4399350"/>
                <a:ext cx="486600" cy="483150"/>
              </a:xfrm>
              <a:custGeom>
                <a:avLst/>
                <a:gdLst/>
                <a:ahLst/>
                <a:cxnLst/>
                <a:rect l="l" t="t" r="r" b="b"/>
                <a:pathLst>
                  <a:path w="19464" h="19326" extrusionOk="0">
                    <a:moveTo>
                      <a:pt x="17908" y="1131"/>
                    </a:moveTo>
                    <a:cubicBezTo>
                      <a:pt x="18031" y="1131"/>
                      <a:pt x="18157" y="1132"/>
                      <a:pt x="18283" y="1134"/>
                    </a:cubicBezTo>
                    <a:cubicBezTo>
                      <a:pt x="18301" y="2369"/>
                      <a:pt x="18232" y="3465"/>
                      <a:pt x="18057" y="4449"/>
                    </a:cubicBezTo>
                    <a:cubicBezTo>
                      <a:pt x="16453" y="4223"/>
                      <a:pt x="15191" y="2960"/>
                      <a:pt x="14968" y="1357"/>
                    </a:cubicBezTo>
                    <a:cubicBezTo>
                      <a:pt x="15851" y="1203"/>
                      <a:pt x="16825" y="1131"/>
                      <a:pt x="17908" y="1131"/>
                    </a:cubicBezTo>
                    <a:close/>
                    <a:moveTo>
                      <a:pt x="6462" y="6683"/>
                    </a:moveTo>
                    <a:lnTo>
                      <a:pt x="6462" y="6686"/>
                    </a:lnTo>
                    <a:cubicBezTo>
                      <a:pt x="6003" y="7471"/>
                      <a:pt x="5574" y="8281"/>
                      <a:pt x="5173" y="9066"/>
                    </a:cubicBezTo>
                    <a:lnTo>
                      <a:pt x="2712" y="8839"/>
                    </a:lnTo>
                    <a:cubicBezTo>
                      <a:pt x="3545" y="7571"/>
                      <a:pt x="4952" y="6756"/>
                      <a:pt x="6462" y="6683"/>
                    </a:cubicBezTo>
                    <a:close/>
                    <a:moveTo>
                      <a:pt x="13863" y="1608"/>
                    </a:moveTo>
                    <a:cubicBezTo>
                      <a:pt x="14195" y="3637"/>
                      <a:pt x="15783" y="5225"/>
                      <a:pt x="17809" y="5557"/>
                    </a:cubicBezTo>
                    <a:cubicBezTo>
                      <a:pt x="17347" y="7209"/>
                      <a:pt x="16532" y="8534"/>
                      <a:pt x="15303" y="9718"/>
                    </a:cubicBezTo>
                    <a:cubicBezTo>
                      <a:pt x="13932" y="11043"/>
                      <a:pt x="11825" y="12218"/>
                      <a:pt x="9868" y="13221"/>
                    </a:cubicBezTo>
                    <a:lnTo>
                      <a:pt x="6196" y="9552"/>
                    </a:lnTo>
                    <a:cubicBezTo>
                      <a:pt x="7199" y="7592"/>
                      <a:pt x="8376" y="5485"/>
                      <a:pt x="9699" y="4114"/>
                    </a:cubicBezTo>
                    <a:cubicBezTo>
                      <a:pt x="10886" y="2885"/>
                      <a:pt x="12208" y="2073"/>
                      <a:pt x="13863" y="1608"/>
                    </a:cubicBezTo>
                    <a:close/>
                    <a:moveTo>
                      <a:pt x="5659" y="10612"/>
                    </a:moveTo>
                    <a:lnTo>
                      <a:pt x="8805" y="13758"/>
                    </a:lnTo>
                    <a:lnTo>
                      <a:pt x="8503" y="13909"/>
                    </a:lnTo>
                    <a:cubicBezTo>
                      <a:pt x="8237" y="14039"/>
                      <a:pt x="7984" y="14169"/>
                      <a:pt x="7736" y="14292"/>
                    </a:cubicBezTo>
                    <a:lnTo>
                      <a:pt x="5124" y="11681"/>
                    </a:lnTo>
                    <a:cubicBezTo>
                      <a:pt x="5248" y="11433"/>
                      <a:pt x="5378" y="11179"/>
                      <a:pt x="5508" y="10914"/>
                    </a:cubicBezTo>
                    <a:lnTo>
                      <a:pt x="5659" y="10612"/>
                    </a:lnTo>
                    <a:close/>
                    <a:moveTo>
                      <a:pt x="12658" y="13000"/>
                    </a:moveTo>
                    <a:lnTo>
                      <a:pt x="12658" y="13000"/>
                    </a:lnTo>
                    <a:cubicBezTo>
                      <a:pt x="12567" y="14483"/>
                      <a:pt x="11782" y="15835"/>
                      <a:pt x="10538" y="16651"/>
                    </a:cubicBezTo>
                    <a:lnTo>
                      <a:pt x="10348" y="14247"/>
                    </a:lnTo>
                    <a:cubicBezTo>
                      <a:pt x="11109" y="13858"/>
                      <a:pt x="11894" y="13441"/>
                      <a:pt x="12658" y="13000"/>
                    </a:cubicBezTo>
                    <a:close/>
                    <a:moveTo>
                      <a:pt x="4596" y="12756"/>
                    </a:moveTo>
                    <a:lnTo>
                      <a:pt x="5233" y="13393"/>
                    </a:lnTo>
                    <a:lnTo>
                      <a:pt x="4034" y="14594"/>
                    </a:lnTo>
                    <a:cubicBezTo>
                      <a:pt x="3814" y="14815"/>
                      <a:pt x="3811" y="15174"/>
                      <a:pt x="4034" y="15395"/>
                    </a:cubicBezTo>
                    <a:cubicBezTo>
                      <a:pt x="4145" y="15505"/>
                      <a:pt x="4290" y="15560"/>
                      <a:pt x="4434" y="15560"/>
                    </a:cubicBezTo>
                    <a:cubicBezTo>
                      <a:pt x="4579" y="15560"/>
                      <a:pt x="4724" y="15505"/>
                      <a:pt x="4835" y="15395"/>
                    </a:cubicBezTo>
                    <a:lnTo>
                      <a:pt x="6036" y="14193"/>
                    </a:lnTo>
                    <a:lnTo>
                      <a:pt x="6673" y="14833"/>
                    </a:lnTo>
                    <a:cubicBezTo>
                      <a:pt x="6528" y="15192"/>
                      <a:pt x="6311" y="15521"/>
                      <a:pt x="6036" y="15796"/>
                    </a:cubicBezTo>
                    <a:cubicBezTo>
                      <a:pt x="5387" y="16445"/>
                      <a:pt x="3110" y="17327"/>
                      <a:pt x="1555" y="17864"/>
                    </a:cubicBezTo>
                    <a:cubicBezTo>
                      <a:pt x="2096" y="16312"/>
                      <a:pt x="2984" y="14042"/>
                      <a:pt x="3633" y="13393"/>
                    </a:cubicBezTo>
                    <a:cubicBezTo>
                      <a:pt x="3908" y="13115"/>
                      <a:pt x="4234" y="12900"/>
                      <a:pt x="4596" y="12756"/>
                    </a:cubicBezTo>
                    <a:close/>
                    <a:moveTo>
                      <a:pt x="17939" y="0"/>
                    </a:moveTo>
                    <a:cubicBezTo>
                      <a:pt x="16582" y="0"/>
                      <a:pt x="15371" y="113"/>
                      <a:pt x="14282" y="349"/>
                    </a:cubicBezTo>
                    <a:cubicBezTo>
                      <a:pt x="14258" y="352"/>
                      <a:pt x="14234" y="358"/>
                      <a:pt x="14213" y="364"/>
                    </a:cubicBezTo>
                    <a:cubicBezTo>
                      <a:pt x="12057" y="841"/>
                      <a:pt x="10360" y="1801"/>
                      <a:pt x="8887" y="3329"/>
                    </a:cubicBezTo>
                    <a:cubicBezTo>
                      <a:pt x="8277" y="3960"/>
                      <a:pt x="7703" y="4724"/>
                      <a:pt x="7166" y="5548"/>
                    </a:cubicBezTo>
                    <a:lnTo>
                      <a:pt x="6676" y="5548"/>
                    </a:lnTo>
                    <a:cubicBezTo>
                      <a:pt x="5583" y="5548"/>
                      <a:pt x="4511" y="5856"/>
                      <a:pt x="3584" y="6436"/>
                    </a:cubicBezTo>
                    <a:cubicBezTo>
                      <a:pt x="2658" y="7016"/>
                      <a:pt x="1909" y="7837"/>
                      <a:pt x="1420" y="8815"/>
                    </a:cubicBezTo>
                    <a:lnTo>
                      <a:pt x="1284" y="9084"/>
                    </a:lnTo>
                    <a:cubicBezTo>
                      <a:pt x="1096" y="9458"/>
                      <a:pt x="1368" y="9902"/>
                      <a:pt x="1791" y="9905"/>
                    </a:cubicBezTo>
                    <a:lnTo>
                      <a:pt x="1948" y="9905"/>
                    </a:lnTo>
                    <a:lnTo>
                      <a:pt x="4623" y="10153"/>
                    </a:lnTo>
                    <a:cubicBezTo>
                      <a:pt x="4581" y="10237"/>
                      <a:pt x="4539" y="10322"/>
                      <a:pt x="4496" y="10409"/>
                    </a:cubicBezTo>
                    <a:cubicBezTo>
                      <a:pt x="4297" y="10802"/>
                      <a:pt x="4113" y="11176"/>
                      <a:pt x="3929" y="11533"/>
                    </a:cubicBezTo>
                    <a:cubicBezTo>
                      <a:pt x="3880" y="11626"/>
                      <a:pt x="3859" y="11732"/>
                      <a:pt x="3868" y="11838"/>
                    </a:cubicBezTo>
                    <a:cubicBezTo>
                      <a:pt x="3485" y="12031"/>
                      <a:pt x="3135" y="12287"/>
                      <a:pt x="2833" y="12592"/>
                    </a:cubicBezTo>
                    <a:cubicBezTo>
                      <a:pt x="1664" y="13761"/>
                      <a:pt x="275" y="18097"/>
                      <a:pt x="121" y="18586"/>
                    </a:cubicBezTo>
                    <a:cubicBezTo>
                      <a:pt x="1" y="18966"/>
                      <a:pt x="294" y="19325"/>
                      <a:pt x="657" y="19325"/>
                    </a:cubicBezTo>
                    <a:cubicBezTo>
                      <a:pt x="713" y="19325"/>
                      <a:pt x="770" y="19317"/>
                      <a:pt x="828" y="19299"/>
                    </a:cubicBezTo>
                    <a:cubicBezTo>
                      <a:pt x="1320" y="19145"/>
                      <a:pt x="5665" y="17765"/>
                      <a:pt x="6836" y="16593"/>
                    </a:cubicBezTo>
                    <a:cubicBezTo>
                      <a:pt x="7144" y="16288"/>
                      <a:pt x="7398" y="15935"/>
                      <a:pt x="7594" y="15549"/>
                    </a:cubicBezTo>
                    <a:lnTo>
                      <a:pt x="7628" y="15549"/>
                    </a:lnTo>
                    <a:cubicBezTo>
                      <a:pt x="7715" y="15549"/>
                      <a:pt x="7806" y="15527"/>
                      <a:pt x="7884" y="15485"/>
                    </a:cubicBezTo>
                    <a:cubicBezTo>
                      <a:pt x="8240" y="15304"/>
                      <a:pt x="8615" y="15117"/>
                      <a:pt x="9010" y="14920"/>
                    </a:cubicBezTo>
                    <a:lnTo>
                      <a:pt x="9255" y="14797"/>
                    </a:lnTo>
                    <a:lnTo>
                      <a:pt x="9463" y="17418"/>
                    </a:lnTo>
                    <a:lnTo>
                      <a:pt x="9463" y="17578"/>
                    </a:lnTo>
                    <a:cubicBezTo>
                      <a:pt x="9463" y="17906"/>
                      <a:pt x="9732" y="18144"/>
                      <a:pt x="10028" y="18144"/>
                    </a:cubicBezTo>
                    <a:cubicBezTo>
                      <a:pt x="10113" y="18144"/>
                      <a:pt x="10201" y="18124"/>
                      <a:pt x="10285" y="18082"/>
                    </a:cubicBezTo>
                    <a:lnTo>
                      <a:pt x="10553" y="17946"/>
                    </a:lnTo>
                    <a:cubicBezTo>
                      <a:pt x="12543" y="16950"/>
                      <a:pt x="13802" y="14914"/>
                      <a:pt x="13799" y="12689"/>
                    </a:cubicBezTo>
                    <a:lnTo>
                      <a:pt x="13799" y="12303"/>
                    </a:lnTo>
                    <a:cubicBezTo>
                      <a:pt x="14654" y="11750"/>
                      <a:pt x="15442" y="11161"/>
                      <a:pt x="16091" y="10536"/>
                    </a:cubicBezTo>
                    <a:cubicBezTo>
                      <a:pt x="17619" y="9060"/>
                      <a:pt x="18582" y="7366"/>
                      <a:pt x="19059" y="5207"/>
                    </a:cubicBezTo>
                    <a:cubicBezTo>
                      <a:pt x="19065" y="5186"/>
                      <a:pt x="19068" y="5165"/>
                      <a:pt x="19071" y="5140"/>
                    </a:cubicBezTo>
                    <a:cubicBezTo>
                      <a:pt x="19361" y="3809"/>
                      <a:pt x="19464" y="2302"/>
                      <a:pt x="19403" y="563"/>
                    </a:cubicBezTo>
                    <a:cubicBezTo>
                      <a:pt x="19394" y="264"/>
                      <a:pt x="19156" y="25"/>
                      <a:pt x="18857" y="16"/>
                    </a:cubicBezTo>
                    <a:cubicBezTo>
                      <a:pt x="18544" y="6"/>
                      <a:pt x="18238" y="0"/>
                      <a:pt x="17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11222;p64">
                <a:extLst>
                  <a:ext uri="{FF2B5EF4-FFF2-40B4-BE49-F238E27FC236}">
                    <a16:creationId xmlns:a16="http://schemas.microsoft.com/office/drawing/2014/main" xmlns="" id="{2FF2AC27-BCFC-4326-BB80-4160466D2A98}"/>
                  </a:ext>
                </a:extLst>
              </p:cNvPr>
              <p:cNvSpPr/>
              <p:nvPr/>
            </p:nvSpPr>
            <p:spPr>
              <a:xfrm>
                <a:off x="1106975" y="4639875"/>
                <a:ext cx="283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133" extrusionOk="0">
                    <a:moveTo>
                      <a:pt x="565" y="0"/>
                    </a:moveTo>
                    <a:cubicBezTo>
                      <a:pt x="254" y="0"/>
                      <a:pt x="0" y="254"/>
                      <a:pt x="0" y="568"/>
                    </a:cubicBezTo>
                    <a:cubicBezTo>
                      <a:pt x="0" y="879"/>
                      <a:pt x="254" y="1133"/>
                      <a:pt x="565" y="1133"/>
                    </a:cubicBezTo>
                    <a:cubicBezTo>
                      <a:pt x="879" y="1133"/>
                      <a:pt x="1132" y="879"/>
                      <a:pt x="1132" y="568"/>
                    </a:cubicBezTo>
                    <a:cubicBezTo>
                      <a:pt x="1132" y="254"/>
                      <a:pt x="879" y="0"/>
                      <a:pt x="5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4" name="Google Shape;11101;p64">
            <a:extLst>
              <a:ext uri="{FF2B5EF4-FFF2-40B4-BE49-F238E27FC236}">
                <a16:creationId xmlns:a16="http://schemas.microsoft.com/office/drawing/2014/main" xmlns="" id="{4F5DB1CA-A0A1-4226-BF17-9915B257FC4F}"/>
              </a:ext>
            </a:extLst>
          </p:cNvPr>
          <p:cNvGrpSpPr/>
          <p:nvPr/>
        </p:nvGrpSpPr>
        <p:grpSpPr>
          <a:xfrm>
            <a:off x="443256" y="649445"/>
            <a:ext cx="812581" cy="602761"/>
            <a:chOff x="2676100" y="2083800"/>
            <a:chExt cx="483125" cy="358375"/>
          </a:xfrm>
          <a:solidFill>
            <a:schemeClr val="tx1"/>
          </a:solidFill>
        </p:grpSpPr>
        <p:sp>
          <p:nvSpPr>
            <p:cNvPr id="95" name="Google Shape;11102;p64">
              <a:extLst>
                <a:ext uri="{FF2B5EF4-FFF2-40B4-BE49-F238E27FC236}">
                  <a16:creationId xmlns:a16="http://schemas.microsoft.com/office/drawing/2014/main" xmlns="" id="{56BE9CE5-421E-47E6-9603-6A61F050B916}"/>
                </a:ext>
              </a:extLst>
            </p:cNvPr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1103;p64">
              <a:extLst>
                <a:ext uri="{FF2B5EF4-FFF2-40B4-BE49-F238E27FC236}">
                  <a16:creationId xmlns:a16="http://schemas.microsoft.com/office/drawing/2014/main" xmlns="" id="{88072B0F-5B37-4D9B-AAF7-940034F43712}"/>
                </a:ext>
              </a:extLst>
            </p:cNvPr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6A9AF23-B20F-4B8A-B01E-00B442969427}"/>
              </a:ext>
            </a:extLst>
          </p:cNvPr>
          <p:cNvGrpSpPr/>
          <p:nvPr/>
        </p:nvGrpSpPr>
        <p:grpSpPr>
          <a:xfrm>
            <a:off x="1037302" y="3834023"/>
            <a:ext cx="3032767" cy="2265175"/>
            <a:chOff x="777976" y="2875517"/>
            <a:chExt cx="2274575" cy="1698881"/>
          </a:xfrm>
        </p:grpSpPr>
        <p:grpSp>
          <p:nvGrpSpPr>
            <p:cNvPr id="1173" name="Google Shape;1173;p42"/>
            <p:cNvGrpSpPr/>
            <p:nvPr/>
          </p:nvGrpSpPr>
          <p:grpSpPr>
            <a:xfrm>
              <a:off x="777976" y="3055681"/>
              <a:ext cx="2274575" cy="1518717"/>
              <a:chOff x="4837200" y="1008610"/>
              <a:chExt cx="3127806" cy="3439265"/>
            </a:xfrm>
          </p:grpSpPr>
          <p:sp>
            <p:nvSpPr>
              <p:cNvPr id="1174" name="Google Shape;1174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EDD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82" name="Google Shape;1182;p42"/>
            <p:cNvSpPr/>
            <p:nvPr/>
          </p:nvSpPr>
          <p:spPr>
            <a:xfrm rot="-4577238">
              <a:off x="2610500" y="2820324"/>
              <a:ext cx="366801" cy="477188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FD4D89">
                <a:alpha val="4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187;p42">
              <a:extLst>
                <a:ext uri="{FF2B5EF4-FFF2-40B4-BE49-F238E27FC236}">
                  <a16:creationId xmlns:a16="http://schemas.microsoft.com/office/drawing/2014/main" xmlns="" id="{BC398773-C92A-4B29-B837-49032CB1994D}"/>
                </a:ext>
              </a:extLst>
            </p:cNvPr>
            <p:cNvSpPr txBox="1">
              <a:spLocks/>
            </p:cNvSpPr>
            <p:nvPr/>
          </p:nvSpPr>
          <p:spPr>
            <a:xfrm>
              <a:off x="817510" y="3765950"/>
              <a:ext cx="2081956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Tích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cực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phát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biểu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endParaRPr>
            </a:p>
          </p:txBody>
        </p:sp>
        <p:grpSp>
          <p:nvGrpSpPr>
            <p:cNvPr id="97" name="Google Shape;11254;p64">
              <a:extLst>
                <a:ext uri="{FF2B5EF4-FFF2-40B4-BE49-F238E27FC236}">
                  <a16:creationId xmlns:a16="http://schemas.microsoft.com/office/drawing/2014/main" xmlns="" id="{6B0BCF7E-1114-4711-B280-6443740CE11F}"/>
                </a:ext>
              </a:extLst>
            </p:cNvPr>
            <p:cNvGrpSpPr/>
            <p:nvPr/>
          </p:nvGrpSpPr>
          <p:grpSpPr>
            <a:xfrm>
              <a:off x="1627562" y="3335225"/>
              <a:ext cx="463749" cy="463749"/>
              <a:chOff x="1487200" y="4993750"/>
              <a:chExt cx="483125" cy="483125"/>
            </a:xfrm>
            <a:solidFill>
              <a:schemeClr val="tx1"/>
            </a:solidFill>
          </p:grpSpPr>
          <p:sp>
            <p:nvSpPr>
              <p:cNvPr id="98" name="Google Shape;11255;p64">
                <a:extLst>
                  <a:ext uri="{FF2B5EF4-FFF2-40B4-BE49-F238E27FC236}">
                    <a16:creationId xmlns:a16="http://schemas.microsoft.com/office/drawing/2014/main" xmlns="" id="{0388810E-748A-41F4-9259-9BFAD684421A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11256;p64">
                <a:extLst>
                  <a:ext uri="{FF2B5EF4-FFF2-40B4-BE49-F238E27FC236}">
                    <a16:creationId xmlns:a16="http://schemas.microsoft.com/office/drawing/2014/main" xmlns="" id="{5561CE30-E4E6-49D5-833B-AF7B3472E071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3349804-5D50-4A59-9FA6-CBA5A128AEA6}"/>
              </a:ext>
            </a:extLst>
          </p:cNvPr>
          <p:cNvGrpSpPr/>
          <p:nvPr/>
        </p:nvGrpSpPr>
        <p:grpSpPr>
          <a:xfrm>
            <a:off x="4534728" y="3886815"/>
            <a:ext cx="2842777" cy="2172760"/>
            <a:chOff x="3401045" y="2915111"/>
            <a:chExt cx="2132083" cy="1629570"/>
          </a:xfrm>
        </p:grpSpPr>
        <p:grpSp>
          <p:nvGrpSpPr>
            <p:cNvPr id="1170" name="Google Shape;1170;p42"/>
            <p:cNvGrpSpPr/>
            <p:nvPr/>
          </p:nvGrpSpPr>
          <p:grpSpPr>
            <a:xfrm>
              <a:off x="3401045" y="3025901"/>
              <a:ext cx="2132083" cy="1518780"/>
              <a:chOff x="4837200" y="1008610"/>
              <a:chExt cx="3127806" cy="3439265"/>
            </a:xfrm>
          </p:grpSpPr>
          <p:sp>
            <p:nvSpPr>
              <p:cNvPr id="1171" name="Google Shape;1171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rgbClr val="5EA5F2">
                  <a:alpha val="6488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17" name="Google Shape;1217;p42"/>
            <p:cNvSpPr/>
            <p:nvPr/>
          </p:nvSpPr>
          <p:spPr>
            <a:xfrm rot="-6832844">
              <a:off x="4789915" y="2859943"/>
              <a:ext cx="366630" cy="476966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FD4D89">
                <a:alpha val="43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187;p42">
              <a:extLst>
                <a:ext uri="{FF2B5EF4-FFF2-40B4-BE49-F238E27FC236}">
                  <a16:creationId xmlns:a16="http://schemas.microsoft.com/office/drawing/2014/main" xmlns="" id="{9F8CF587-EA26-40D2-B585-D1F8F053D478}"/>
                </a:ext>
              </a:extLst>
            </p:cNvPr>
            <p:cNvSpPr txBox="1">
              <a:spLocks/>
            </p:cNvSpPr>
            <p:nvPr/>
          </p:nvSpPr>
          <p:spPr>
            <a:xfrm>
              <a:off x="3401045" y="3569690"/>
              <a:ext cx="1955046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Không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mất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trật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tự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endParaRPr>
            </a:p>
          </p:txBody>
        </p:sp>
        <p:grpSp>
          <p:nvGrpSpPr>
            <p:cNvPr id="100" name="Google Shape;11319;p65">
              <a:extLst>
                <a:ext uri="{FF2B5EF4-FFF2-40B4-BE49-F238E27FC236}">
                  <a16:creationId xmlns:a16="http://schemas.microsoft.com/office/drawing/2014/main" xmlns="" id="{AC1D523E-7EE0-4613-8774-831E328B33B2}"/>
                </a:ext>
              </a:extLst>
            </p:cNvPr>
            <p:cNvGrpSpPr/>
            <p:nvPr/>
          </p:nvGrpSpPr>
          <p:grpSpPr>
            <a:xfrm>
              <a:off x="4208022" y="3301748"/>
              <a:ext cx="380241" cy="371793"/>
              <a:chOff x="-42430625" y="1949750"/>
              <a:chExt cx="322950" cy="315775"/>
            </a:xfrm>
            <a:solidFill>
              <a:schemeClr val="tx1"/>
            </a:solidFill>
          </p:grpSpPr>
          <p:sp>
            <p:nvSpPr>
              <p:cNvPr id="101" name="Google Shape;11320;p65">
                <a:extLst>
                  <a:ext uri="{FF2B5EF4-FFF2-40B4-BE49-F238E27FC236}">
                    <a16:creationId xmlns:a16="http://schemas.microsoft.com/office/drawing/2014/main" xmlns="" id="{4D89ACDC-E843-48A3-818A-4CC6878C57EC}"/>
                  </a:ext>
                </a:extLst>
              </p:cNvPr>
              <p:cNvSpPr/>
              <p:nvPr/>
            </p:nvSpPr>
            <p:spPr>
              <a:xfrm>
                <a:off x="-42353450" y="2065525"/>
                <a:ext cx="409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40" extrusionOk="0">
                    <a:moveTo>
                      <a:pt x="820" y="1"/>
                    </a:moveTo>
                    <a:cubicBezTo>
                      <a:pt x="379" y="1"/>
                      <a:pt x="1" y="379"/>
                      <a:pt x="1" y="820"/>
                    </a:cubicBezTo>
                    <a:cubicBezTo>
                      <a:pt x="1" y="1293"/>
                      <a:pt x="379" y="1639"/>
                      <a:pt x="820" y="1639"/>
                    </a:cubicBezTo>
                    <a:cubicBezTo>
                      <a:pt x="1261" y="1639"/>
                      <a:pt x="1639" y="1293"/>
                      <a:pt x="1639" y="820"/>
                    </a:cubicBezTo>
                    <a:cubicBezTo>
                      <a:pt x="1639" y="379"/>
                      <a:pt x="1261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11321;p65">
                <a:extLst>
                  <a:ext uri="{FF2B5EF4-FFF2-40B4-BE49-F238E27FC236}">
                    <a16:creationId xmlns:a16="http://schemas.microsoft.com/office/drawing/2014/main" xmlns="" id="{B5E4C6AC-83E4-4866-A4FD-B2A3F45C6085}"/>
                  </a:ext>
                </a:extLst>
              </p:cNvPr>
              <p:cNvSpPr/>
              <p:nvPr/>
            </p:nvSpPr>
            <p:spPr>
              <a:xfrm>
                <a:off x="-42289650" y="2065525"/>
                <a:ext cx="409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40" extrusionOk="0">
                    <a:moveTo>
                      <a:pt x="820" y="1"/>
                    </a:moveTo>
                    <a:cubicBezTo>
                      <a:pt x="379" y="1"/>
                      <a:pt x="1" y="379"/>
                      <a:pt x="1" y="820"/>
                    </a:cubicBezTo>
                    <a:cubicBezTo>
                      <a:pt x="1" y="1293"/>
                      <a:pt x="379" y="1639"/>
                      <a:pt x="820" y="1639"/>
                    </a:cubicBezTo>
                    <a:cubicBezTo>
                      <a:pt x="1292" y="1639"/>
                      <a:pt x="1639" y="1293"/>
                      <a:pt x="1639" y="820"/>
                    </a:cubicBezTo>
                    <a:cubicBezTo>
                      <a:pt x="1639" y="379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11322;p65">
                <a:extLst>
                  <a:ext uri="{FF2B5EF4-FFF2-40B4-BE49-F238E27FC236}">
                    <a16:creationId xmlns:a16="http://schemas.microsoft.com/office/drawing/2014/main" xmlns="" id="{48D6112A-FCA3-4C27-8177-DC8523E870A7}"/>
                  </a:ext>
                </a:extLst>
              </p:cNvPr>
              <p:cNvSpPr/>
              <p:nvPr/>
            </p:nvSpPr>
            <p:spPr>
              <a:xfrm>
                <a:off x="-42226625" y="2065525"/>
                <a:ext cx="409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40" extrusionOk="0">
                    <a:moveTo>
                      <a:pt x="819" y="1"/>
                    </a:moveTo>
                    <a:cubicBezTo>
                      <a:pt x="378" y="1"/>
                      <a:pt x="0" y="379"/>
                      <a:pt x="0" y="820"/>
                    </a:cubicBezTo>
                    <a:cubicBezTo>
                      <a:pt x="0" y="1293"/>
                      <a:pt x="378" y="1639"/>
                      <a:pt x="819" y="1639"/>
                    </a:cubicBezTo>
                    <a:cubicBezTo>
                      <a:pt x="1292" y="1639"/>
                      <a:pt x="1638" y="1293"/>
                      <a:pt x="1638" y="820"/>
                    </a:cubicBezTo>
                    <a:cubicBezTo>
                      <a:pt x="1638" y="379"/>
                      <a:pt x="1292" y="1"/>
                      <a:pt x="8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11323;p65">
                <a:extLst>
                  <a:ext uri="{FF2B5EF4-FFF2-40B4-BE49-F238E27FC236}">
                    <a16:creationId xmlns:a16="http://schemas.microsoft.com/office/drawing/2014/main" xmlns="" id="{BCF4DC06-7CAC-4056-9846-0CDC7DC94F03}"/>
                  </a:ext>
                </a:extLst>
              </p:cNvPr>
              <p:cNvSpPr/>
              <p:nvPr/>
            </p:nvSpPr>
            <p:spPr>
              <a:xfrm>
                <a:off x="-42430625" y="1949750"/>
                <a:ext cx="322950" cy="315775"/>
              </a:xfrm>
              <a:custGeom>
                <a:avLst/>
                <a:gdLst/>
                <a:ahLst/>
                <a:cxnLst/>
                <a:rect l="l" t="t" r="r" b="b"/>
                <a:pathLst>
                  <a:path w="12918" h="12631" extrusionOk="0">
                    <a:moveTo>
                      <a:pt x="6427" y="757"/>
                    </a:moveTo>
                    <a:cubicBezTo>
                      <a:pt x="8790" y="757"/>
                      <a:pt x="10712" y="2017"/>
                      <a:pt x="11500" y="3655"/>
                    </a:cubicBezTo>
                    <a:cubicBezTo>
                      <a:pt x="12098" y="4821"/>
                      <a:pt x="12098" y="6081"/>
                      <a:pt x="11500" y="7215"/>
                    </a:cubicBezTo>
                    <a:cubicBezTo>
                      <a:pt x="10679" y="8857"/>
                      <a:pt x="8789" y="10067"/>
                      <a:pt x="6472" y="10067"/>
                    </a:cubicBezTo>
                    <a:cubicBezTo>
                      <a:pt x="6210" y="10067"/>
                      <a:pt x="5943" y="10051"/>
                      <a:pt x="5671" y="10019"/>
                    </a:cubicBezTo>
                    <a:cubicBezTo>
                      <a:pt x="5545" y="10019"/>
                      <a:pt x="5451" y="10051"/>
                      <a:pt x="5325" y="10145"/>
                    </a:cubicBezTo>
                    <a:lnTo>
                      <a:pt x="4285" y="11153"/>
                    </a:lnTo>
                    <a:lnTo>
                      <a:pt x="4285" y="9988"/>
                    </a:lnTo>
                    <a:cubicBezTo>
                      <a:pt x="4285" y="9830"/>
                      <a:pt x="4190" y="9673"/>
                      <a:pt x="4033" y="9578"/>
                    </a:cubicBezTo>
                    <a:cubicBezTo>
                      <a:pt x="3088" y="9200"/>
                      <a:pt x="2300" y="8602"/>
                      <a:pt x="1796" y="7908"/>
                    </a:cubicBezTo>
                    <a:cubicBezTo>
                      <a:pt x="0" y="5577"/>
                      <a:pt x="1071" y="2458"/>
                      <a:pt x="4033" y="1229"/>
                    </a:cubicBezTo>
                    <a:cubicBezTo>
                      <a:pt x="4726" y="914"/>
                      <a:pt x="5545" y="757"/>
                      <a:pt x="6427" y="757"/>
                    </a:cubicBezTo>
                    <a:close/>
                    <a:moveTo>
                      <a:pt x="6427" y="1"/>
                    </a:moveTo>
                    <a:cubicBezTo>
                      <a:pt x="2962" y="1"/>
                      <a:pt x="126" y="2427"/>
                      <a:pt x="126" y="5451"/>
                    </a:cubicBezTo>
                    <a:cubicBezTo>
                      <a:pt x="126" y="7593"/>
                      <a:pt x="1544" y="9389"/>
                      <a:pt x="3497" y="10303"/>
                    </a:cubicBezTo>
                    <a:lnTo>
                      <a:pt x="3497" y="12193"/>
                    </a:lnTo>
                    <a:cubicBezTo>
                      <a:pt x="3497" y="12319"/>
                      <a:pt x="3560" y="12477"/>
                      <a:pt x="3655" y="12540"/>
                    </a:cubicBezTo>
                    <a:cubicBezTo>
                      <a:pt x="3729" y="12599"/>
                      <a:pt x="3825" y="12631"/>
                      <a:pt x="3921" y="12631"/>
                    </a:cubicBezTo>
                    <a:cubicBezTo>
                      <a:pt x="4029" y="12631"/>
                      <a:pt x="4139" y="12591"/>
                      <a:pt x="4222" y="12508"/>
                    </a:cubicBezTo>
                    <a:lnTo>
                      <a:pt x="5829" y="10901"/>
                    </a:lnTo>
                    <a:cubicBezTo>
                      <a:pt x="6063" y="10925"/>
                      <a:pt x="6295" y="10936"/>
                      <a:pt x="6524" y="10936"/>
                    </a:cubicBezTo>
                    <a:cubicBezTo>
                      <a:pt x="9075" y="10936"/>
                      <a:pt x="11304" y="9530"/>
                      <a:pt x="12287" y="7593"/>
                    </a:cubicBezTo>
                    <a:cubicBezTo>
                      <a:pt x="12917" y="6239"/>
                      <a:pt x="12917" y="4663"/>
                      <a:pt x="12256" y="3309"/>
                    </a:cubicBezTo>
                    <a:cubicBezTo>
                      <a:pt x="11311" y="1324"/>
                      <a:pt x="9074" y="1"/>
                      <a:pt x="6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16C3C00-829C-40DE-ADB8-C97EB9674A0D}"/>
              </a:ext>
            </a:extLst>
          </p:cNvPr>
          <p:cNvGrpSpPr/>
          <p:nvPr/>
        </p:nvGrpSpPr>
        <p:grpSpPr>
          <a:xfrm>
            <a:off x="8020860" y="3832436"/>
            <a:ext cx="3160165" cy="2248459"/>
            <a:chOff x="6015645" y="2874327"/>
            <a:chExt cx="2370124" cy="1686344"/>
          </a:xfrm>
        </p:grpSpPr>
        <p:grpSp>
          <p:nvGrpSpPr>
            <p:cNvPr id="1167" name="Google Shape;1167;p42"/>
            <p:cNvGrpSpPr/>
            <p:nvPr/>
          </p:nvGrpSpPr>
          <p:grpSpPr>
            <a:xfrm>
              <a:off x="6015645" y="3041416"/>
              <a:ext cx="2350810" cy="1519255"/>
              <a:chOff x="4837200" y="1008610"/>
              <a:chExt cx="3127806" cy="3439265"/>
            </a:xfrm>
          </p:grpSpPr>
          <p:sp>
            <p:nvSpPr>
              <p:cNvPr id="1168" name="Google Shape;1168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FB85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16" name="Google Shape;1216;p42"/>
            <p:cNvSpPr/>
            <p:nvPr/>
          </p:nvSpPr>
          <p:spPr>
            <a:xfrm rot="1564016">
              <a:off x="6103522" y="2874327"/>
              <a:ext cx="366684" cy="477036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5EA5F2">
                <a:alpha val="64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187;p42">
              <a:extLst>
                <a:ext uri="{FF2B5EF4-FFF2-40B4-BE49-F238E27FC236}">
                  <a16:creationId xmlns:a16="http://schemas.microsoft.com/office/drawing/2014/main" xmlns="" id="{64346EDB-319E-4F1F-BABF-7BC6FC8DBBEE}"/>
                </a:ext>
              </a:extLst>
            </p:cNvPr>
            <p:cNvSpPr txBox="1">
              <a:spLocks/>
            </p:cNvSpPr>
            <p:nvPr/>
          </p:nvSpPr>
          <p:spPr>
            <a:xfrm>
              <a:off x="6017361" y="3593897"/>
              <a:ext cx="2368408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Tham gia các tiết học đầy đủ</a:t>
              </a:r>
            </a:p>
          </p:txBody>
        </p:sp>
        <p:grpSp>
          <p:nvGrpSpPr>
            <p:cNvPr id="105" name="Google Shape;11340;p65">
              <a:extLst>
                <a:ext uri="{FF2B5EF4-FFF2-40B4-BE49-F238E27FC236}">
                  <a16:creationId xmlns:a16="http://schemas.microsoft.com/office/drawing/2014/main" xmlns="" id="{A754FC24-2F32-4761-A950-EB5101C966A9}"/>
                </a:ext>
              </a:extLst>
            </p:cNvPr>
            <p:cNvGrpSpPr/>
            <p:nvPr/>
          </p:nvGrpSpPr>
          <p:grpSpPr>
            <a:xfrm>
              <a:off x="7060066" y="3316089"/>
              <a:ext cx="375591" cy="374060"/>
              <a:chOff x="-42062025" y="2316000"/>
              <a:chExt cx="319000" cy="317700"/>
            </a:xfrm>
            <a:solidFill>
              <a:schemeClr val="tx1"/>
            </a:solidFill>
          </p:grpSpPr>
          <p:sp>
            <p:nvSpPr>
              <p:cNvPr id="106" name="Google Shape;11341;p65">
                <a:extLst>
                  <a:ext uri="{FF2B5EF4-FFF2-40B4-BE49-F238E27FC236}">
                    <a16:creationId xmlns:a16="http://schemas.microsoft.com/office/drawing/2014/main" xmlns="" id="{B105AB98-854F-4A13-A656-50C3A73C7BA7}"/>
                  </a:ext>
                </a:extLst>
              </p:cNvPr>
              <p:cNvSpPr/>
              <p:nvPr/>
            </p:nvSpPr>
            <p:spPr>
              <a:xfrm>
                <a:off x="-41965150" y="2477075"/>
                <a:ext cx="124475" cy="112675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4507" extrusionOk="0">
                    <a:moveTo>
                      <a:pt x="2521" y="1371"/>
                    </a:moveTo>
                    <a:lnTo>
                      <a:pt x="2773" y="1812"/>
                    </a:lnTo>
                    <a:cubicBezTo>
                      <a:pt x="2836" y="1938"/>
                      <a:pt x="2931" y="2001"/>
                      <a:pt x="3088" y="2064"/>
                    </a:cubicBezTo>
                    <a:lnTo>
                      <a:pt x="3592" y="2127"/>
                    </a:lnTo>
                    <a:lnTo>
                      <a:pt x="3151" y="2473"/>
                    </a:lnTo>
                    <a:cubicBezTo>
                      <a:pt x="3088" y="2568"/>
                      <a:pt x="2994" y="2725"/>
                      <a:pt x="3057" y="2851"/>
                    </a:cubicBezTo>
                    <a:lnTo>
                      <a:pt x="3120" y="3355"/>
                    </a:lnTo>
                    <a:lnTo>
                      <a:pt x="2679" y="3103"/>
                    </a:lnTo>
                    <a:cubicBezTo>
                      <a:pt x="2631" y="3072"/>
                      <a:pt x="2568" y="3056"/>
                      <a:pt x="2501" y="3056"/>
                    </a:cubicBezTo>
                    <a:cubicBezTo>
                      <a:pt x="2434" y="3056"/>
                      <a:pt x="2364" y="3072"/>
                      <a:pt x="2301" y="3103"/>
                    </a:cubicBezTo>
                    <a:lnTo>
                      <a:pt x="1860" y="3355"/>
                    </a:lnTo>
                    <a:lnTo>
                      <a:pt x="1954" y="2851"/>
                    </a:lnTo>
                    <a:cubicBezTo>
                      <a:pt x="1986" y="2725"/>
                      <a:pt x="1891" y="2568"/>
                      <a:pt x="1828" y="2473"/>
                    </a:cubicBezTo>
                    <a:lnTo>
                      <a:pt x="1481" y="2127"/>
                    </a:lnTo>
                    <a:lnTo>
                      <a:pt x="1986" y="2064"/>
                    </a:lnTo>
                    <a:cubicBezTo>
                      <a:pt x="2112" y="2064"/>
                      <a:pt x="2206" y="1938"/>
                      <a:pt x="2301" y="1812"/>
                    </a:cubicBezTo>
                    <a:lnTo>
                      <a:pt x="2521" y="1371"/>
                    </a:lnTo>
                    <a:close/>
                    <a:moveTo>
                      <a:pt x="2474" y="0"/>
                    </a:moveTo>
                    <a:cubicBezTo>
                      <a:pt x="2332" y="0"/>
                      <a:pt x="2190" y="79"/>
                      <a:pt x="2112" y="236"/>
                    </a:cubicBezTo>
                    <a:lnTo>
                      <a:pt x="1576" y="1276"/>
                    </a:lnTo>
                    <a:lnTo>
                      <a:pt x="473" y="1434"/>
                    </a:lnTo>
                    <a:cubicBezTo>
                      <a:pt x="127" y="1465"/>
                      <a:pt x="1" y="1906"/>
                      <a:pt x="253" y="2127"/>
                    </a:cubicBezTo>
                    <a:lnTo>
                      <a:pt x="1040" y="2914"/>
                    </a:lnTo>
                    <a:lnTo>
                      <a:pt x="851" y="4017"/>
                    </a:lnTo>
                    <a:cubicBezTo>
                      <a:pt x="802" y="4291"/>
                      <a:pt x="1028" y="4506"/>
                      <a:pt x="1249" y="4506"/>
                    </a:cubicBezTo>
                    <a:cubicBezTo>
                      <a:pt x="1308" y="4506"/>
                      <a:pt x="1366" y="4491"/>
                      <a:pt x="1418" y="4458"/>
                    </a:cubicBezTo>
                    <a:lnTo>
                      <a:pt x="2427" y="3954"/>
                    </a:lnTo>
                    <a:lnTo>
                      <a:pt x="3403" y="4458"/>
                    </a:lnTo>
                    <a:cubicBezTo>
                      <a:pt x="3465" y="4489"/>
                      <a:pt x="3528" y="4503"/>
                      <a:pt x="3589" y="4503"/>
                    </a:cubicBezTo>
                    <a:cubicBezTo>
                      <a:pt x="3839" y="4503"/>
                      <a:pt x="4052" y="4270"/>
                      <a:pt x="4002" y="4017"/>
                    </a:cubicBezTo>
                    <a:lnTo>
                      <a:pt x="3781" y="2914"/>
                    </a:lnTo>
                    <a:lnTo>
                      <a:pt x="4569" y="2127"/>
                    </a:lnTo>
                    <a:cubicBezTo>
                      <a:pt x="4978" y="1906"/>
                      <a:pt x="4821" y="1465"/>
                      <a:pt x="4474" y="1434"/>
                    </a:cubicBezTo>
                    <a:lnTo>
                      <a:pt x="3372" y="1276"/>
                    </a:lnTo>
                    <a:lnTo>
                      <a:pt x="2836" y="236"/>
                    </a:lnTo>
                    <a:cubicBezTo>
                      <a:pt x="2757" y="79"/>
                      <a:pt x="2616" y="0"/>
                      <a:pt x="24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1342;p65">
                <a:extLst>
                  <a:ext uri="{FF2B5EF4-FFF2-40B4-BE49-F238E27FC236}">
                    <a16:creationId xmlns:a16="http://schemas.microsoft.com/office/drawing/2014/main" xmlns="" id="{C558894E-5938-4D08-AB99-5ED7136681D6}"/>
                  </a:ext>
                </a:extLst>
              </p:cNvPr>
              <p:cNvSpPr/>
              <p:nvPr/>
            </p:nvSpPr>
            <p:spPr>
              <a:xfrm>
                <a:off x="-42062025" y="2316000"/>
                <a:ext cx="319000" cy="3177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708" extrusionOk="0">
                    <a:moveTo>
                      <a:pt x="9610" y="851"/>
                    </a:moveTo>
                    <a:lnTo>
                      <a:pt x="8129" y="2615"/>
                    </a:lnTo>
                    <a:cubicBezTo>
                      <a:pt x="8097" y="2584"/>
                      <a:pt x="8034" y="2584"/>
                      <a:pt x="7940" y="2584"/>
                    </a:cubicBezTo>
                    <a:lnTo>
                      <a:pt x="4821" y="2584"/>
                    </a:lnTo>
                    <a:cubicBezTo>
                      <a:pt x="4758" y="2584"/>
                      <a:pt x="4726" y="2584"/>
                      <a:pt x="4632" y="2615"/>
                    </a:cubicBezTo>
                    <a:lnTo>
                      <a:pt x="3183" y="851"/>
                    </a:lnTo>
                    <a:close/>
                    <a:moveTo>
                      <a:pt x="7530" y="3371"/>
                    </a:moveTo>
                    <a:lnTo>
                      <a:pt x="6396" y="4726"/>
                    </a:lnTo>
                    <a:lnTo>
                      <a:pt x="5293" y="3371"/>
                    </a:lnTo>
                    <a:close/>
                    <a:moveTo>
                      <a:pt x="10555" y="1009"/>
                    </a:moveTo>
                    <a:lnTo>
                      <a:pt x="11783" y="2237"/>
                    </a:lnTo>
                    <a:lnTo>
                      <a:pt x="8759" y="5923"/>
                    </a:lnTo>
                    <a:cubicBezTo>
                      <a:pt x="8255" y="5545"/>
                      <a:pt x="7719" y="5262"/>
                      <a:pt x="7121" y="5136"/>
                    </a:cubicBezTo>
                    <a:lnTo>
                      <a:pt x="10555" y="1009"/>
                    </a:lnTo>
                    <a:close/>
                    <a:moveTo>
                      <a:pt x="2269" y="1040"/>
                    </a:moveTo>
                    <a:lnTo>
                      <a:pt x="5703" y="5199"/>
                    </a:lnTo>
                    <a:cubicBezTo>
                      <a:pt x="5104" y="5293"/>
                      <a:pt x="4506" y="5545"/>
                      <a:pt x="4033" y="5986"/>
                    </a:cubicBezTo>
                    <a:cubicBezTo>
                      <a:pt x="3214" y="4947"/>
                      <a:pt x="1040" y="2269"/>
                      <a:pt x="1040" y="2269"/>
                    </a:cubicBezTo>
                    <a:lnTo>
                      <a:pt x="2269" y="1040"/>
                    </a:lnTo>
                    <a:close/>
                    <a:moveTo>
                      <a:pt x="6349" y="5978"/>
                    </a:moveTo>
                    <a:cubicBezTo>
                      <a:pt x="7097" y="5978"/>
                      <a:pt x="7845" y="6254"/>
                      <a:pt x="8412" y="6805"/>
                    </a:cubicBezTo>
                    <a:lnTo>
                      <a:pt x="8538" y="6932"/>
                    </a:lnTo>
                    <a:cubicBezTo>
                      <a:pt x="8633" y="7026"/>
                      <a:pt x="8727" y="7152"/>
                      <a:pt x="8822" y="7278"/>
                    </a:cubicBezTo>
                    <a:cubicBezTo>
                      <a:pt x="9452" y="8097"/>
                      <a:pt x="9484" y="9168"/>
                      <a:pt x="9137" y="10082"/>
                    </a:cubicBezTo>
                    <a:cubicBezTo>
                      <a:pt x="8662" y="11199"/>
                      <a:pt x="7524" y="11885"/>
                      <a:pt x="6358" y="11885"/>
                    </a:cubicBezTo>
                    <a:cubicBezTo>
                      <a:pt x="5978" y="11885"/>
                      <a:pt x="5595" y="11812"/>
                      <a:pt x="5230" y="11657"/>
                    </a:cubicBezTo>
                    <a:cubicBezTo>
                      <a:pt x="3340" y="10870"/>
                      <a:pt x="2805" y="8412"/>
                      <a:pt x="4159" y="6932"/>
                    </a:cubicBezTo>
                    <a:lnTo>
                      <a:pt x="4285" y="6805"/>
                    </a:lnTo>
                    <a:cubicBezTo>
                      <a:pt x="4852" y="6254"/>
                      <a:pt x="5601" y="5978"/>
                      <a:pt x="6349" y="5978"/>
                    </a:cubicBezTo>
                    <a:close/>
                    <a:moveTo>
                      <a:pt x="2269" y="0"/>
                    </a:moveTo>
                    <a:cubicBezTo>
                      <a:pt x="2143" y="0"/>
                      <a:pt x="2048" y="32"/>
                      <a:pt x="1954" y="95"/>
                    </a:cubicBezTo>
                    <a:lnTo>
                      <a:pt x="158" y="1922"/>
                    </a:lnTo>
                    <a:cubicBezTo>
                      <a:pt x="1" y="2080"/>
                      <a:pt x="1" y="2300"/>
                      <a:pt x="95" y="2458"/>
                    </a:cubicBezTo>
                    <a:lnTo>
                      <a:pt x="3372" y="6522"/>
                    </a:lnTo>
                    <a:cubicBezTo>
                      <a:pt x="1985" y="8255"/>
                      <a:pt x="2395" y="10807"/>
                      <a:pt x="4254" y="12035"/>
                    </a:cubicBezTo>
                    <a:cubicBezTo>
                      <a:pt x="4911" y="12489"/>
                      <a:pt x="5659" y="12708"/>
                      <a:pt x="6397" y="12708"/>
                    </a:cubicBezTo>
                    <a:cubicBezTo>
                      <a:pt x="7606" y="12708"/>
                      <a:pt x="8791" y="12122"/>
                      <a:pt x="9515" y="11027"/>
                    </a:cubicBezTo>
                    <a:cubicBezTo>
                      <a:pt x="10429" y="9641"/>
                      <a:pt x="10397" y="7814"/>
                      <a:pt x="9326" y="6522"/>
                    </a:cubicBezTo>
                    <a:lnTo>
                      <a:pt x="12634" y="2458"/>
                    </a:lnTo>
                    <a:cubicBezTo>
                      <a:pt x="12760" y="2300"/>
                      <a:pt x="12760" y="2080"/>
                      <a:pt x="12603" y="1922"/>
                    </a:cubicBezTo>
                    <a:lnTo>
                      <a:pt x="10775" y="95"/>
                    </a:lnTo>
                    <a:cubicBezTo>
                      <a:pt x="10712" y="32"/>
                      <a:pt x="10555" y="0"/>
                      <a:pt x="104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" grpId="0" build="p"/>
      <p:bldP spid="12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6"/>
          <p:cNvGrpSpPr/>
          <p:nvPr/>
        </p:nvGrpSpPr>
        <p:grpSpPr>
          <a:xfrm>
            <a:off x="374155" y="720417"/>
            <a:ext cx="7494495" cy="732375"/>
            <a:chOff x="603225" y="2182575"/>
            <a:chExt cx="2577800" cy="424450"/>
          </a:xfrm>
        </p:grpSpPr>
        <p:sp>
          <p:nvSpPr>
            <p:cNvPr id="780" name="Google Shape;780;p36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783" name="Google Shape;783;p36"/>
          <p:cNvGrpSpPr/>
          <p:nvPr/>
        </p:nvGrpSpPr>
        <p:grpSpPr>
          <a:xfrm rot="-10601811">
            <a:off x="3920740" y="3195223"/>
            <a:ext cx="4813080" cy="1423987"/>
            <a:chOff x="1881479" y="1597500"/>
            <a:chExt cx="1106346" cy="402847"/>
          </a:xfrm>
        </p:grpSpPr>
        <p:sp>
          <p:nvSpPr>
            <p:cNvPr id="784" name="Google Shape;784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786" name="Google Shape;786;p36"/>
          <p:cNvGrpSpPr/>
          <p:nvPr/>
        </p:nvGrpSpPr>
        <p:grpSpPr>
          <a:xfrm rot="-10790939">
            <a:off x="3824584" y="1592569"/>
            <a:ext cx="5973244" cy="1423983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grpSp>
        <p:nvGrpSpPr>
          <p:cNvPr id="789" name="Google Shape;789;p36"/>
          <p:cNvGrpSpPr/>
          <p:nvPr/>
        </p:nvGrpSpPr>
        <p:grpSpPr>
          <a:xfrm rot="-10790834">
            <a:off x="3928956" y="4665570"/>
            <a:ext cx="4813067" cy="1423983"/>
            <a:chOff x="1881479" y="1597500"/>
            <a:chExt cx="1106346" cy="402847"/>
          </a:xfrm>
        </p:grpSpPr>
        <p:sp>
          <p:nvSpPr>
            <p:cNvPr id="790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sp>
        <p:nvSpPr>
          <p:cNvPr id="798" name="Google Shape;798;p36"/>
          <p:cNvSpPr txBox="1">
            <a:spLocks noGrp="1"/>
          </p:cNvSpPr>
          <p:nvPr>
            <p:ph type="title" idx="6"/>
          </p:nvPr>
        </p:nvSpPr>
        <p:spPr>
          <a:xfrm>
            <a:off x="1384075" y="787917"/>
            <a:ext cx="10344400" cy="58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Những điều cần cố  gắng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9" name="Google Shape;799;p36"/>
          <p:cNvSpPr/>
          <p:nvPr/>
        </p:nvSpPr>
        <p:spPr>
          <a:xfrm>
            <a:off x="2647783" y="4972211"/>
            <a:ext cx="705331" cy="710352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800" name="Google Shape;800;p36"/>
          <p:cNvGrpSpPr/>
          <p:nvPr/>
        </p:nvGrpSpPr>
        <p:grpSpPr>
          <a:xfrm>
            <a:off x="2678044" y="3551165"/>
            <a:ext cx="644763" cy="639971"/>
            <a:chOff x="-40171725" y="2705875"/>
            <a:chExt cx="319000" cy="316650"/>
          </a:xfrm>
        </p:grpSpPr>
        <p:sp>
          <p:nvSpPr>
            <p:cNvPr id="801" name="Google Shape;801;p36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08" name="Google Shape;808;p36"/>
          <p:cNvSpPr/>
          <p:nvPr/>
        </p:nvSpPr>
        <p:spPr>
          <a:xfrm>
            <a:off x="2394051" y="1811497"/>
            <a:ext cx="1235133" cy="1206833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" name="Google Shape;809;p36"/>
          <p:cNvSpPr/>
          <p:nvPr/>
        </p:nvSpPr>
        <p:spPr>
          <a:xfrm>
            <a:off x="2394051" y="3267730"/>
            <a:ext cx="1235133" cy="1206833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0" name="Google Shape;810;p36"/>
          <p:cNvSpPr/>
          <p:nvPr/>
        </p:nvSpPr>
        <p:spPr>
          <a:xfrm>
            <a:off x="2394051" y="4723964"/>
            <a:ext cx="1235133" cy="1206833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11" name="Google Shape;811;p36"/>
          <p:cNvGrpSpPr/>
          <p:nvPr/>
        </p:nvGrpSpPr>
        <p:grpSpPr>
          <a:xfrm>
            <a:off x="862471" y="5508782"/>
            <a:ext cx="396012" cy="587217"/>
            <a:chOff x="4508863" y="1528200"/>
            <a:chExt cx="318850" cy="472800"/>
          </a:xfrm>
        </p:grpSpPr>
        <p:sp>
          <p:nvSpPr>
            <p:cNvPr id="812" name="Google Shape;812;p36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16" name="Google Shape;816;p36"/>
          <p:cNvGrpSpPr/>
          <p:nvPr/>
        </p:nvGrpSpPr>
        <p:grpSpPr>
          <a:xfrm rot="331334">
            <a:off x="9374732" y="1062658"/>
            <a:ext cx="1553013" cy="1529956"/>
            <a:chOff x="5691288" y="1393625"/>
            <a:chExt cx="862872" cy="849998"/>
          </a:xfrm>
        </p:grpSpPr>
        <p:sp>
          <p:nvSpPr>
            <p:cNvPr id="817" name="Google Shape;817;p36"/>
            <p:cNvSpPr/>
            <p:nvPr/>
          </p:nvSpPr>
          <p:spPr>
            <a:xfrm>
              <a:off x="5691288" y="1393628"/>
              <a:ext cx="855802" cy="849995"/>
            </a:xfrm>
            <a:custGeom>
              <a:avLst/>
              <a:gdLst/>
              <a:ahLst/>
              <a:cxnLst/>
              <a:rect l="l" t="t" r="r" b="b"/>
              <a:pathLst>
                <a:path w="40430" h="40399" extrusionOk="0">
                  <a:moveTo>
                    <a:pt x="37488" y="1"/>
                  </a:moveTo>
                  <a:cubicBezTo>
                    <a:pt x="37468" y="1"/>
                    <a:pt x="37448" y="2"/>
                    <a:pt x="37427" y="3"/>
                  </a:cubicBezTo>
                  <a:lnTo>
                    <a:pt x="701" y="2238"/>
                  </a:lnTo>
                  <a:cubicBezTo>
                    <a:pt x="301" y="2272"/>
                    <a:pt x="0" y="2605"/>
                    <a:pt x="34" y="2972"/>
                  </a:cubicBezTo>
                  <a:lnTo>
                    <a:pt x="2269" y="39732"/>
                  </a:lnTo>
                  <a:cubicBezTo>
                    <a:pt x="2302" y="40132"/>
                    <a:pt x="2602" y="40399"/>
                    <a:pt x="3003" y="40399"/>
                  </a:cubicBezTo>
                  <a:lnTo>
                    <a:pt x="39762" y="38164"/>
                  </a:lnTo>
                  <a:cubicBezTo>
                    <a:pt x="40129" y="38131"/>
                    <a:pt x="40429" y="37797"/>
                    <a:pt x="40396" y="37430"/>
                  </a:cubicBezTo>
                  <a:lnTo>
                    <a:pt x="38194" y="671"/>
                  </a:lnTo>
                  <a:cubicBezTo>
                    <a:pt x="38163" y="291"/>
                    <a:pt x="37861" y="1"/>
                    <a:pt x="37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5692350" y="1393625"/>
              <a:ext cx="861810" cy="849970"/>
            </a:xfrm>
            <a:custGeom>
              <a:avLst/>
              <a:gdLst/>
              <a:ahLst/>
              <a:cxnLst/>
              <a:rect l="l" t="t" r="r" b="b"/>
              <a:pathLst>
                <a:path w="41063" h="40997" extrusionOk="0">
                  <a:moveTo>
                    <a:pt x="38628" y="101"/>
                  </a:moveTo>
                  <a:lnTo>
                    <a:pt x="38861" y="4304"/>
                  </a:lnTo>
                  <a:lnTo>
                    <a:pt x="34692" y="4537"/>
                  </a:lnTo>
                  <a:lnTo>
                    <a:pt x="34425" y="368"/>
                  </a:lnTo>
                  <a:lnTo>
                    <a:pt x="38628" y="101"/>
                  </a:lnTo>
                  <a:close/>
                  <a:moveTo>
                    <a:pt x="34325" y="368"/>
                  </a:moveTo>
                  <a:lnTo>
                    <a:pt x="34592" y="4571"/>
                  </a:lnTo>
                  <a:lnTo>
                    <a:pt x="30389" y="4804"/>
                  </a:lnTo>
                  <a:lnTo>
                    <a:pt x="30122" y="601"/>
                  </a:lnTo>
                  <a:lnTo>
                    <a:pt x="34325" y="368"/>
                  </a:lnTo>
                  <a:close/>
                  <a:moveTo>
                    <a:pt x="30022" y="601"/>
                  </a:moveTo>
                  <a:lnTo>
                    <a:pt x="30289" y="4804"/>
                  </a:lnTo>
                  <a:lnTo>
                    <a:pt x="26086" y="5071"/>
                  </a:lnTo>
                  <a:lnTo>
                    <a:pt x="25852" y="868"/>
                  </a:lnTo>
                  <a:lnTo>
                    <a:pt x="30022" y="601"/>
                  </a:lnTo>
                  <a:close/>
                  <a:moveTo>
                    <a:pt x="25719" y="868"/>
                  </a:moveTo>
                  <a:lnTo>
                    <a:pt x="25985" y="5071"/>
                  </a:lnTo>
                  <a:lnTo>
                    <a:pt x="21782" y="5338"/>
                  </a:lnTo>
                  <a:lnTo>
                    <a:pt x="21549" y="1135"/>
                  </a:lnTo>
                  <a:lnTo>
                    <a:pt x="25719" y="868"/>
                  </a:lnTo>
                  <a:close/>
                  <a:moveTo>
                    <a:pt x="21449" y="1135"/>
                  </a:moveTo>
                  <a:lnTo>
                    <a:pt x="21716" y="5338"/>
                  </a:lnTo>
                  <a:lnTo>
                    <a:pt x="17513" y="5571"/>
                  </a:lnTo>
                  <a:lnTo>
                    <a:pt x="17246" y="1402"/>
                  </a:lnTo>
                  <a:lnTo>
                    <a:pt x="21449" y="1135"/>
                  </a:lnTo>
                  <a:close/>
                  <a:moveTo>
                    <a:pt x="17179" y="1402"/>
                  </a:moveTo>
                  <a:lnTo>
                    <a:pt x="17413" y="5605"/>
                  </a:lnTo>
                  <a:lnTo>
                    <a:pt x="13243" y="5838"/>
                  </a:lnTo>
                  <a:lnTo>
                    <a:pt x="12976" y="1635"/>
                  </a:lnTo>
                  <a:lnTo>
                    <a:pt x="17179" y="1402"/>
                  </a:lnTo>
                  <a:close/>
                  <a:moveTo>
                    <a:pt x="12876" y="1669"/>
                  </a:moveTo>
                  <a:lnTo>
                    <a:pt x="13143" y="5872"/>
                  </a:lnTo>
                  <a:lnTo>
                    <a:pt x="8940" y="6139"/>
                  </a:lnTo>
                  <a:lnTo>
                    <a:pt x="8673" y="1936"/>
                  </a:lnTo>
                  <a:lnTo>
                    <a:pt x="12876" y="1669"/>
                  </a:lnTo>
                  <a:close/>
                  <a:moveTo>
                    <a:pt x="8573" y="1902"/>
                  </a:moveTo>
                  <a:lnTo>
                    <a:pt x="8840" y="6105"/>
                  </a:lnTo>
                  <a:lnTo>
                    <a:pt x="4637" y="6372"/>
                  </a:lnTo>
                  <a:lnTo>
                    <a:pt x="4370" y="2169"/>
                  </a:lnTo>
                  <a:lnTo>
                    <a:pt x="8573" y="1902"/>
                  </a:lnTo>
                  <a:close/>
                  <a:moveTo>
                    <a:pt x="4303" y="2169"/>
                  </a:moveTo>
                  <a:lnTo>
                    <a:pt x="4537" y="6372"/>
                  </a:lnTo>
                  <a:lnTo>
                    <a:pt x="367" y="6639"/>
                  </a:lnTo>
                  <a:lnTo>
                    <a:pt x="100" y="2436"/>
                  </a:lnTo>
                  <a:lnTo>
                    <a:pt x="4303" y="2169"/>
                  </a:lnTo>
                  <a:close/>
                  <a:moveTo>
                    <a:pt x="38895" y="4371"/>
                  </a:moveTo>
                  <a:lnTo>
                    <a:pt x="39128" y="8574"/>
                  </a:lnTo>
                  <a:lnTo>
                    <a:pt x="34925" y="8840"/>
                  </a:lnTo>
                  <a:lnTo>
                    <a:pt x="34692" y="4637"/>
                  </a:lnTo>
                  <a:lnTo>
                    <a:pt x="38895" y="4371"/>
                  </a:lnTo>
                  <a:close/>
                  <a:moveTo>
                    <a:pt x="34592" y="4637"/>
                  </a:moveTo>
                  <a:lnTo>
                    <a:pt x="34858" y="8840"/>
                  </a:lnTo>
                  <a:lnTo>
                    <a:pt x="30655" y="9107"/>
                  </a:lnTo>
                  <a:lnTo>
                    <a:pt x="30389" y="4904"/>
                  </a:lnTo>
                  <a:lnTo>
                    <a:pt x="34592" y="4637"/>
                  </a:lnTo>
                  <a:close/>
                  <a:moveTo>
                    <a:pt x="30289" y="4904"/>
                  </a:moveTo>
                  <a:lnTo>
                    <a:pt x="30555" y="9107"/>
                  </a:lnTo>
                  <a:lnTo>
                    <a:pt x="26352" y="9341"/>
                  </a:lnTo>
                  <a:lnTo>
                    <a:pt x="26086" y="5138"/>
                  </a:lnTo>
                  <a:lnTo>
                    <a:pt x="30289" y="4904"/>
                  </a:lnTo>
                  <a:close/>
                  <a:moveTo>
                    <a:pt x="25985" y="5171"/>
                  </a:moveTo>
                  <a:lnTo>
                    <a:pt x="26252" y="9374"/>
                  </a:lnTo>
                  <a:lnTo>
                    <a:pt x="22049" y="9608"/>
                  </a:lnTo>
                  <a:lnTo>
                    <a:pt x="21782" y="5405"/>
                  </a:lnTo>
                  <a:lnTo>
                    <a:pt x="25985" y="5171"/>
                  </a:lnTo>
                  <a:close/>
                  <a:moveTo>
                    <a:pt x="21716" y="5438"/>
                  </a:moveTo>
                  <a:lnTo>
                    <a:pt x="21983" y="9641"/>
                  </a:lnTo>
                  <a:lnTo>
                    <a:pt x="17780" y="9875"/>
                  </a:lnTo>
                  <a:lnTo>
                    <a:pt x="17546" y="5672"/>
                  </a:lnTo>
                  <a:lnTo>
                    <a:pt x="21716" y="5438"/>
                  </a:lnTo>
                  <a:close/>
                  <a:moveTo>
                    <a:pt x="17446" y="5672"/>
                  </a:moveTo>
                  <a:lnTo>
                    <a:pt x="17680" y="9875"/>
                  </a:lnTo>
                  <a:lnTo>
                    <a:pt x="13477" y="10141"/>
                  </a:lnTo>
                  <a:lnTo>
                    <a:pt x="13243" y="5938"/>
                  </a:lnTo>
                  <a:lnTo>
                    <a:pt x="17446" y="5672"/>
                  </a:lnTo>
                  <a:close/>
                  <a:moveTo>
                    <a:pt x="13143" y="5938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3" y="6205"/>
                  </a:lnTo>
                  <a:lnTo>
                    <a:pt x="13143" y="5938"/>
                  </a:lnTo>
                  <a:close/>
                  <a:moveTo>
                    <a:pt x="8840" y="6205"/>
                  </a:moveTo>
                  <a:lnTo>
                    <a:pt x="9073" y="10408"/>
                  </a:lnTo>
                  <a:lnTo>
                    <a:pt x="4904" y="10642"/>
                  </a:lnTo>
                  <a:lnTo>
                    <a:pt x="4637" y="6472"/>
                  </a:lnTo>
                  <a:lnTo>
                    <a:pt x="8840" y="6205"/>
                  </a:lnTo>
                  <a:close/>
                  <a:moveTo>
                    <a:pt x="4570" y="6439"/>
                  </a:moveTo>
                  <a:lnTo>
                    <a:pt x="4804" y="10675"/>
                  </a:lnTo>
                  <a:lnTo>
                    <a:pt x="601" y="10909"/>
                  </a:lnTo>
                  <a:lnTo>
                    <a:pt x="367" y="6706"/>
                  </a:lnTo>
                  <a:lnTo>
                    <a:pt x="4570" y="6439"/>
                  </a:lnTo>
                  <a:close/>
                  <a:moveTo>
                    <a:pt x="39128" y="8674"/>
                  </a:moveTo>
                  <a:lnTo>
                    <a:pt x="39395" y="12877"/>
                  </a:lnTo>
                  <a:lnTo>
                    <a:pt x="35192" y="13144"/>
                  </a:lnTo>
                  <a:lnTo>
                    <a:pt x="34959" y="8941"/>
                  </a:lnTo>
                  <a:lnTo>
                    <a:pt x="39128" y="8674"/>
                  </a:lnTo>
                  <a:close/>
                  <a:moveTo>
                    <a:pt x="34858" y="8941"/>
                  </a:moveTo>
                  <a:lnTo>
                    <a:pt x="35092" y="13144"/>
                  </a:lnTo>
                  <a:lnTo>
                    <a:pt x="30922" y="13377"/>
                  </a:lnTo>
                  <a:lnTo>
                    <a:pt x="30655" y="9207"/>
                  </a:lnTo>
                  <a:lnTo>
                    <a:pt x="34858" y="8941"/>
                  </a:lnTo>
                  <a:close/>
                  <a:moveTo>
                    <a:pt x="30555" y="9174"/>
                  </a:moveTo>
                  <a:lnTo>
                    <a:pt x="30822" y="13377"/>
                  </a:lnTo>
                  <a:lnTo>
                    <a:pt x="26619" y="13644"/>
                  </a:lnTo>
                  <a:lnTo>
                    <a:pt x="26352" y="9441"/>
                  </a:lnTo>
                  <a:lnTo>
                    <a:pt x="30555" y="9174"/>
                  </a:lnTo>
                  <a:close/>
                  <a:moveTo>
                    <a:pt x="26252" y="9441"/>
                  </a:moveTo>
                  <a:lnTo>
                    <a:pt x="26519" y="13644"/>
                  </a:lnTo>
                  <a:lnTo>
                    <a:pt x="22316" y="13911"/>
                  </a:lnTo>
                  <a:lnTo>
                    <a:pt x="22049" y="9708"/>
                  </a:lnTo>
                  <a:lnTo>
                    <a:pt x="26252" y="9441"/>
                  </a:lnTo>
                  <a:close/>
                  <a:moveTo>
                    <a:pt x="21983" y="9708"/>
                  </a:moveTo>
                  <a:lnTo>
                    <a:pt x="22216" y="13911"/>
                  </a:lnTo>
                  <a:lnTo>
                    <a:pt x="18013" y="14144"/>
                  </a:lnTo>
                  <a:lnTo>
                    <a:pt x="17780" y="9975"/>
                  </a:lnTo>
                  <a:lnTo>
                    <a:pt x="21983" y="9708"/>
                  </a:lnTo>
                  <a:close/>
                  <a:moveTo>
                    <a:pt x="17680" y="9975"/>
                  </a:moveTo>
                  <a:lnTo>
                    <a:pt x="17946" y="14178"/>
                  </a:lnTo>
                  <a:lnTo>
                    <a:pt x="13743" y="14411"/>
                  </a:lnTo>
                  <a:lnTo>
                    <a:pt x="13510" y="10241"/>
                  </a:lnTo>
                  <a:lnTo>
                    <a:pt x="17680" y="9975"/>
                  </a:lnTo>
                  <a:close/>
                  <a:moveTo>
                    <a:pt x="13376" y="10241"/>
                  </a:moveTo>
                  <a:lnTo>
                    <a:pt x="13677" y="14444"/>
                  </a:lnTo>
                  <a:lnTo>
                    <a:pt x="9474" y="14678"/>
                  </a:lnTo>
                  <a:lnTo>
                    <a:pt x="9207" y="10475"/>
                  </a:lnTo>
                  <a:lnTo>
                    <a:pt x="13376" y="10241"/>
                  </a:lnTo>
                  <a:close/>
                  <a:moveTo>
                    <a:pt x="9107" y="10508"/>
                  </a:moveTo>
                  <a:lnTo>
                    <a:pt x="9340" y="14678"/>
                  </a:lnTo>
                  <a:lnTo>
                    <a:pt x="5171" y="14945"/>
                  </a:lnTo>
                  <a:lnTo>
                    <a:pt x="4904" y="10742"/>
                  </a:lnTo>
                  <a:lnTo>
                    <a:pt x="9107" y="10508"/>
                  </a:lnTo>
                  <a:close/>
                  <a:moveTo>
                    <a:pt x="4804" y="10742"/>
                  </a:moveTo>
                  <a:lnTo>
                    <a:pt x="5071" y="14945"/>
                  </a:lnTo>
                  <a:lnTo>
                    <a:pt x="868" y="15212"/>
                  </a:lnTo>
                  <a:lnTo>
                    <a:pt x="634" y="11009"/>
                  </a:lnTo>
                  <a:lnTo>
                    <a:pt x="4804" y="10742"/>
                  </a:lnTo>
                  <a:close/>
                  <a:moveTo>
                    <a:pt x="39395" y="12977"/>
                  </a:moveTo>
                  <a:lnTo>
                    <a:pt x="39662" y="17180"/>
                  </a:lnTo>
                  <a:lnTo>
                    <a:pt x="35459" y="17413"/>
                  </a:lnTo>
                  <a:lnTo>
                    <a:pt x="35192" y="13210"/>
                  </a:lnTo>
                  <a:lnTo>
                    <a:pt x="39395" y="12977"/>
                  </a:lnTo>
                  <a:close/>
                  <a:moveTo>
                    <a:pt x="35092" y="13244"/>
                  </a:moveTo>
                  <a:lnTo>
                    <a:pt x="35359" y="17413"/>
                  </a:lnTo>
                  <a:lnTo>
                    <a:pt x="31156" y="17680"/>
                  </a:lnTo>
                  <a:lnTo>
                    <a:pt x="30922" y="13477"/>
                  </a:lnTo>
                  <a:lnTo>
                    <a:pt x="35092" y="13244"/>
                  </a:lnTo>
                  <a:close/>
                  <a:moveTo>
                    <a:pt x="30822" y="13477"/>
                  </a:moveTo>
                  <a:lnTo>
                    <a:pt x="31089" y="17680"/>
                  </a:lnTo>
                  <a:lnTo>
                    <a:pt x="26886" y="17947"/>
                  </a:lnTo>
                  <a:lnTo>
                    <a:pt x="26619" y="13744"/>
                  </a:lnTo>
                  <a:lnTo>
                    <a:pt x="30822" y="13477"/>
                  </a:lnTo>
                  <a:close/>
                  <a:moveTo>
                    <a:pt x="26519" y="13744"/>
                  </a:moveTo>
                  <a:lnTo>
                    <a:pt x="26786" y="17947"/>
                  </a:lnTo>
                  <a:lnTo>
                    <a:pt x="22583" y="18180"/>
                  </a:lnTo>
                  <a:lnTo>
                    <a:pt x="22316" y="14011"/>
                  </a:lnTo>
                  <a:lnTo>
                    <a:pt x="26519" y="13744"/>
                  </a:lnTo>
                  <a:close/>
                  <a:moveTo>
                    <a:pt x="22216" y="14011"/>
                  </a:moveTo>
                  <a:lnTo>
                    <a:pt x="22483" y="18180"/>
                  </a:lnTo>
                  <a:lnTo>
                    <a:pt x="18280" y="18447"/>
                  </a:lnTo>
                  <a:lnTo>
                    <a:pt x="18046" y="14244"/>
                  </a:lnTo>
                  <a:lnTo>
                    <a:pt x="22216" y="14011"/>
                  </a:lnTo>
                  <a:close/>
                  <a:moveTo>
                    <a:pt x="17946" y="14278"/>
                  </a:moveTo>
                  <a:lnTo>
                    <a:pt x="18213" y="18481"/>
                  </a:lnTo>
                  <a:lnTo>
                    <a:pt x="14010" y="18748"/>
                  </a:lnTo>
                  <a:lnTo>
                    <a:pt x="13743" y="14545"/>
                  </a:lnTo>
                  <a:lnTo>
                    <a:pt x="17946" y="14278"/>
                  </a:lnTo>
                  <a:close/>
                  <a:moveTo>
                    <a:pt x="13677" y="14511"/>
                  </a:moveTo>
                  <a:lnTo>
                    <a:pt x="13944" y="18714"/>
                  </a:lnTo>
                  <a:lnTo>
                    <a:pt x="9741" y="18981"/>
                  </a:lnTo>
                  <a:lnTo>
                    <a:pt x="9474" y="14778"/>
                  </a:lnTo>
                  <a:lnTo>
                    <a:pt x="13677" y="14511"/>
                  </a:lnTo>
                  <a:close/>
                  <a:moveTo>
                    <a:pt x="9374" y="14778"/>
                  </a:moveTo>
                  <a:lnTo>
                    <a:pt x="9607" y="18981"/>
                  </a:lnTo>
                  <a:lnTo>
                    <a:pt x="5404" y="19248"/>
                  </a:lnTo>
                  <a:lnTo>
                    <a:pt x="5171" y="15045"/>
                  </a:lnTo>
                  <a:lnTo>
                    <a:pt x="9374" y="14778"/>
                  </a:lnTo>
                  <a:close/>
                  <a:moveTo>
                    <a:pt x="5071" y="15045"/>
                  </a:moveTo>
                  <a:lnTo>
                    <a:pt x="5337" y="19248"/>
                  </a:lnTo>
                  <a:lnTo>
                    <a:pt x="1134" y="19481"/>
                  </a:lnTo>
                  <a:lnTo>
                    <a:pt x="868" y="15312"/>
                  </a:lnTo>
                  <a:lnTo>
                    <a:pt x="5071" y="15045"/>
                  </a:lnTo>
                  <a:close/>
                  <a:moveTo>
                    <a:pt x="39662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59" y="17513"/>
                  </a:lnTo>
                  <a:lnTo>
                    <a:pt x="39662" y="17246"/>
                  </a:lnTo>
                  <a:close/>
                  <a:moveTo>
                    <a:pt x="35359" y="17513"/>
                  </a:moveTo>
                  <a:lnTo>
                    <a:pt x="35626" y="21716"/>
                  </a:lnTo>
                  <a:lnTo>
                    <a:pt x="31423" y="21983"/>
                  </a:lnTo>
                  <a:lnTo>
                    <a:pt x="31156" y="17780"/>
                  </a:lnTo>
                  <a:lnTo>
                    <a:pt x="35359" y="17513"/>
                  </a:lnTo>
                  <a:close/>
                  <a:moveTo>
                    <a:pt x="31089" y="17780"/>
                  </a:moveTo>
                  <a:lnTo>
                    <a:pt x="31356" y="21983"/>
                  </a:lnTo>
                  <a:lnTo>
                    <a:pt x="27153" y="22217"/>
                  </a:lnTo>
                  <a:lnTo>
                    <a:pt x="26886" y="18014"/>
                  </a:lnTo>
                  <a:lnTo>
                    <a:pt x="31089" y="17780"/>
                  </a:lnTo>
                  <a:close/>
                  <a:moveTo>
                    <a:pt x="26786" y="18047"/>
                  </a:moveTo>
                  <a:lnTo>
                    <a:pt x="27020" y="22217"/>
                  </a:lnTo>
                  <a:lnTo>
                    <a:pt x="22850" y="22484"/>
                  </a:lnTo>
                  <a:lnTo>
                    <a:pt x="22583" y="18281"/>
                  </a:lnTo>
                  <a:lnTo>
                    <a:pt x="26786" y="18047"/>
                  </a:lnTo>
                  <a:close/>
                  <a:moveTo>
                    <a:pt x="22483" y="18281"/>
                  </a:moveTo>
                  <a:lnTo>
                    <a:pt x="22750" y="22484"/>
                  </a:lnTo>
                  <a:lnTo>
                    <a:pt x="18547" y="22750"/>
                  </a:lnTo>
                  <a:lnTo>
                    <a:pt x="18280" y="18547"/>
                  </a:lnTo>
                  <a:lnTo>
                    <a:pt x="22483" y="18281"/>
                  </a:lnTo>
                  <a:close/>
                  <a:moveTo>
                    <a:pt x="18213" y="18547"/>
                  </a:moveTo>
                  <a:lnTo>
                    <a:pt x="18447" y="22784"/>
                  </a:lnTo>
                  <a:lnTo>
                    <a:pt x="14277" y="23017"/>
                  </a:lnTo>
                  <a:lnTo>
                    <a:pt x="14010" y="18814"/>
                  </a:lnTo>
                  <a:lnTo>
                    <a:pt x="18213" y="18547"/>
                  </a:lnTo>
                  <a:close/>
                  <a:moveTo>
                    <a:pt x="13944" y="18814"/>
                  </a:moveTo>
                  <a:lnTo>
                    <a:pt x="14210" y="23017"/>
                  </a:lnTo>
                  <a:lnTo>
                    <a:pt x="10007" y="23251"/>
                  </a:lnTo>
                  <a:lnTo>
                    <a:pt x="9741" y="19081"/>
                  </a:lnTo>
                  <a:lnTo>
                    <a:pt x="13944" y="18814"/>
                  </a:lnTo>
                  <a:close/>
                  <a:moveTo>
                    <a:pt x="9640" y="19081"/>
                  </a:moveTo>
                  <a:lnTo>
                    <a:pt x="9874" y="23251"/>
                  </a:lnTo>
                  <a:lnTo>
                    <a:pt x="5704" y="23518"/>
                  </a:lnTo>
                  <a:lnTo>
                    <a:pt x="5437" y="19348"/>
                  </a:lnTo>
                  <a:lnTo>
                    <a:pt x="9640" y="19081"/>
                  </a:lnTo>
                  <a:close/>
                  <a:moveTo>
                    <a:pt x="5337" y="19348"/>
                  </a:moveTo>
                  <a:lnTo>
                    <a:pt x="5604" y="23518"/>
                  </a:lnTo>
                  <a:lnTo>
                    <a:pt x="1401" y="23785"/>
                  </a:lnTo>
                  <a:lnTo>
                    <a:pt x="1134" y="19581"/>
                  </a:lnTo>
                  <a:lnTo>
                    <a:pt x="5337" y="19348"/>
                  </a:lnTo>
                  <a:close/>
                  <a:moveTo>
                    <a:pt x="39929" y="21550"/>
                  </a:moveTo>
                  <a:lnTo>
                    <a:pt x="40162" y="25753"/>
                  </a:lnTo>
                  <a:lnTo>
                    <a:pt x="35993" y="25986"/>
                  </a:lnTo>
                  <a:lnTo>
                    <a:pt x="35726" y="21816"/>
                  </a:lnTo>
                  <a:lnTo>
                    <a:pt x="39929" y="21550"/>
                  </a:lnTo>
                  <a:close/>
                  <a:moveTo>
                    <a:pt x="35626" y="21816"/>
                  </a:moveTo>
                  <a:lnTo>
                    <a:pt x="35893" y="25986"/>
                  </a:lnTo>
                  <a:lnTo>
                    <a:pt x="31690" y="26253"/>
                  </a:lnTo>
                  <a:lnTo>
                    <a:pt x="31423" y="22050"/>
                  </a:lnTo>
                  <a:lnTo>
                    <a:pt x="35626" y="21816"/>
                  </a:lnTo>
                  <a:close/>
                  <a:moveTo>
                    <a:pt x="31356" y="22050"/>
                  </a:moveTo>
                  <a:lnTo>
                    <a:pt x="31589" y="26253"/>
                  </a:lnTo>
                  <a:lnTo>
                    <a:pt x="27420" y="26520"/>
                  </a:lnTo>
                  <a:lnTo>
                    <a:pt x="27153" y="22317"/>
                  </a:lnTo>
                  <a:lnTo>
                    <a:pt x="31356" y="22050"/>
                  </a:lnTo>
                  <a:close/>
                  <a:moveTo>
                    <a:pt x="27053" y="22317"/>
                  </a:moveTo>
                  <a:lnTo>
                    <a:pt x="27286" y="26520"/>
                  </a:lnTo>
                  <a:lnTo>
                    <a:pt x="23083" y="26787"/>
                  </a:lnTo>
                  <a:lnTo>
                    <a:pt x="22850" y="22584"/>
                  </a:lnTo>
                  <a:lnTo>
                    <a:pt x="27053" y="22317"/>
                  </a:lnTo>
                  <a:close/>
                  <a:moveTo>
                    <a:pt x="22750" y="22584"/>
                  </a:moveTo>
                  <a:lnTo>
                    <a:pt x="23017" y="26787"/>
                  </a:lnTo>
                  <a:lnTo>
                    <a:pt x="18814" y="27020"/>
                  </a:lnTo>
                  <a:lnTo>
                    <a:pt x="18547" y="22851"/>
                  </a:lnTo>
                  <a:lnTo>
                    <a:pt x="22750" y="22584"/>
                  </a:lnTo>
                  <a:close/>
                  <a:moveTo>
                    <a:pt x="18480" y="22851"/>
                  </a:moveTo>
                  <a:lnTo>
                    <a:pt x="18714" y="27054"/>
                  </a:lnTo>
                  <a:lnTo>
                    <a:pt x="14544" y="27320"/>
                  </a:lnTo>
                  <a:lnTo>
                    <a:pt x="14277" y="23117"/>
                  </a:lnTo>
                  <a:lnTo>
                    <a:pt x="18480" y="22851"/>
                  </a:lnTo>
                  <a:close/>
                  <a:moveTo>
                    <a:pt x="14177" y="23117"/>
                  </a:moveTo>
                  <a:lnTo>
                    <a:pt x="14444" y="27320"/>
                  </a:lnTo>
                  <a:lnTo>
                    <a:pt x="10241" y="27554"/>
                  </a:lnTo>
                  <a:lnTo>
                    <a:pt x="9974" y="23384"/>
                  </a:lnTo>
                  <a:lnTo>
                    <a:pt x="14177" y="23117"/>
                  </a:lnTo>
                  <a:close/>
                  <a:moveTo>
                    <a:pt x="9874" y="23351"/>
                  </a:moveTo>
                  <a:lnTo>
                    <a:pt x="10141" y="27554"/>
                  </a:lnTo>
                  <a:lnTo>
                    <a:pt x="5938" y="27821"/>
                  </a:lnTo>
                  <a:lnTo>
                    <a:pt x="5704" y="23618"/>
                  </a:lnTo>
                  <a:lnTo>
                    <a:pt x="9874" y="23351"/>
                  </a:lnTo>
                  <a:close/>
                  <a:moveTo>
                    <a:pt x="5604" y="23618"/>
                  </a:moveTo>
                  <a:lnTo>
                    <a:pt x="5871" y="27821"/>
                  </a:lnTo>
                  <a:lnTo>
                    <a:pt x="1668" y="28088"/>
                  </a:lnTo>
                  <a:lnTo>
                    <a:pt x="1401" y="23885"/>
                  </a:lnTo>
                  <a:lnTo>
                    <a:pt x="5604" y="23618"/>
                  </a:lnTo>
                  <a:close/>
                  <a:moveTo>
                    <a:pt x="40196" y="25853"/>
                  </a:moveTo>
                  <a:lnTo>
                    <a:pt x="40429" y="30022"/>
                  </a:lnTo>
                  <a:lnTo>
                    <a:pt x="36226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893" y="26086"/>
                  </a:moveTo>
                  <a:lnTo>
                    <a:pt x="36159" y="30289"/>
                  </a:lnTo>
                  <a:lnTo>
                    <a:pt x="31956" y="30523"/>
                  </a:lnTo>
                  <a:lnTo>
                    <a:pt x="31723" y="26353"/>
                  </a:lnTo>
                  <a:lnTo>
                    <a:pt x="35893" y="26086"/>
                  </a:lnTo>
                  <a:close/>
                  <a:moveTo>
                    <a:pt x="31623" y="26353"/>
                  </a:moveTo>
                  <a:lnTo>
                    <a:pt x="31856" y="30556"/>
                  </a:lnTo>
                  <a:lnTo>
                    <a:pt x="27653" y="30790"/>
                  </a:lnTo>
                  <a:lnTo>
                    <a:pt x="27420" y="26620"/>
                  </a:lnTo>
                  <a:lnTo>
                    <a:pt x="31623" y="26353"/>
                  </a:lnTo>
                  <a:close/>
                  <a:moveTo>
                    <a:pt x="27286" y="26620"/>
                  </a:moveTo>
                  <a:lnTo>
                    <a:pt x="27553" y="30823"/>
                  </a:lnTo>
                  <a:lnTo>
                    <a:pt x="23350" y="31056"/>
                  </a:lnTo>
                  <a:lnTo>
                    <a:pt x="23117" y="26853"/>
                  </a:lnTo>
                  <a:lnTo>
                    <a:pt x="27286" y="26620"/>
                  </a:lnTo>
                  <a:close/>
                  <a:moveTo>
                    <a:pt x="23017" y="26887"/>
                  </a:moveTo>
                  <a:lnTo>
                    <a:pt x="23250" y="31056"/>
                  </a:lnTo>
                  <a:lnTo>
                    <a:pt x="19081" y="31323"/>
                  </a:lnTo>
                  <a:lnTo>
                    <a:pt x="18814" y="27154"/>
                  </a:lnTo>
                  <a:lnTo>
                    <a:pt x="23017" y="26887"/>
                  </a:lnTo>
                  <a:close/>
                  <a:moveTo>
                    <a:pt x="18714" y="27154"/>
                  </a:moveTo>
                  <a:lnTo>
                    <a:pt x="18980" y="31357"/>
                  </a:lnTo>
                  <a:lnTo>
                    <a:pt x="14777" y="31623"/>
                  </a:lnTo>
                  <a:lnTo>
                    <a:pt x="14544" y="27420"/>
                  </a:lnTo>
                  <a:lnTo>
                    <a:pt x="18714" y="27154"/>
                  </a:lnTo>
                  <a:close/>
                  <a:moveTo>
                    <a:pt x="14444" y="27420"/>
                  </a:moveTo>
                  <a:lnTo>
                    <a:pt x="14711" y="31590"/>
                  </a:lnTo>
                  <a:lnTo>
                    <a:pt x="10508" y="31857"/>
                  </a:lnTo>
                  <a:lnTo>
                    <a:pt x="10241" y="27654"/>
                  </a:lnTo>
                  <a:lnTo>
                    <a:pt x="14444" y="27420"/>
                  </a:lnTo>
                  <a:close/>
                  <a:moveTo>
                    <a:pt x="10141" y="27654"/>
                  </a:moveTo>
                  <a:lnTo>
                    <a:pt x="10408" y="31857"/>
                  </a:lnTo>
                  <a:lnTo>
                    <a:pt x="6205" y="32124"/>
                  </a:lnTo>
                  <a:lnTo>
                    <a:pt x="5938" y="27921"/>
                  </a:lnTo>
                  <a:lnTo>
                    <a:pt x="10141" y="27654"/>
                  </a:lnTo>
                  <a:close/>
                  <a:moveTo>
                    <a:pt x="5871" y="27921"/>
                  </a:moveTo>
                  <a:lnTo>
                    <a:pt x="6105" y="32124"/>
                  </a:lnTo>
                  <a:lnTo>
                    <a:pt x="1935" y="32357"/>
                  </a:lnTo>
                  <a:lnTo>
                    <a:pt x="1701" y="28188"/>
                  </a:lnTo>
                  <a:lnTo>
                    <a:pt x="5871" y="27921"/>
                  </a:lnTo>
                  <a:close/>
                  <a:moveTo>
                    <a:pt x="40429" y="30122"/>
                  </a:moveTo>
                  <a:lnTo>
                    <a:pt x="40696" y="34325"/>
                  </a:lnTo>
                  <a:lnTo>
                    <a:pt x="36493" y="34592"/>
                  </a:lnTo>
                  <a:lnTo>
                    <a:pt x="36259" y="30389"/>
                  </a:lnTo>
                  <a:lnTo>
                    <a:pt x="40429" y="30122"/>
                  </a:lnTo>
                  <a:close/>
                  <a:moveTo>
                    <a:pt x="36159" y="30389"/>
                  </a:moveTo>
                  <a:lnTo>
                    <a:pt x="36393" y="34559"/>
                  </a:lnTo>
                  <a:lnTo>
                    <a:pt x="32223" y="34826"/>
                  </a:lnTo>
                  <a:lnTo>
                    <a:pt x="31956" y="30623"/>
                  </a:lnTo>
                  <a:lnTo>
                    <a:pt x="36159" y="30389"/>
                  </a:lnTo>
                  <a:close/>
                  <a:moveTo>
                    <a:pt x="31856" y="30623"/>
                  </a:moveTo>
                  <a:lnTo>
                    <a:pt x="32123" y="34826"/>
                  </a:lnTo>
                  <a:lnTo>
                    <a:pt x="27920" y="35093"/>
                  </a:lnTo>
                  <a:lnTo>
                    <a:pt x="27653" y="30890"/>
                  </a:lnTo>
                  <a:lnTo>
                    <a:pt x="31856" y="30623"/>
                  </a:lnTo>
                  <a:close/>
                  <a:moveTo>
                    <a:pt x="27553" y="30890"/>
                  </a:moveTo>
                  <a:lnTo>
                    <a:pt x="27820" y="35093"/>
                  </a:lnTo>
                  <a:lnTo>
                    <a:pt x="23617" y="35359"/>
                  </a:lnTo>
                  <a:lnTo>
                    <a:pt x="23384" y="31156"/>
                  </a:lnTo>
                  <a:lnTo>
                    <a:pt x="27553" y="30890"/>
                  </a:lnTo>
                  <a:close/>
                  <a:moveTo>
                    <a:pt x="23284" y="31156"/>
                  </a:moveTo>
                  <a:lnTo>
                    <a:pt x="23517" y="35359"/>
                  </a:lnTo>
                  <a:lnTo>
                    <a:pt x="19314" y="35626"/>
                  </a:lnTo>
                  <a:lnTo>
                    <a:pt x="19081" y="31423"/>
                  </a:lnTo>
                  <a:lnTo>
                    <a:pt x="23284" y="31156"/>
                  </a:lnTo>
                  <a:close/>
                  <a:moveTo>
                    <a:pt x="18980" y="31457"/>
                  </a:moveTo>
                  <a:lnTo>
                    <a:pt x="19247" y="35626"/>
                  </a:lnTo>
                  <a:lnTo>
                    <a:pt x="15044" y="35893"/>
                  </a:lnTo>
                  <a:lnTo>
                    <a:pt x="14777" y="31690"/>
                  </a:lnTo>
                  <a:lnTo>
                    <a:pt x="18980" y="31457"/>
                  </a:lnTo>
                  <a:close/>
                  <a:moveTo>
                    <a:pt x="14711" y="31690"/>
                  </a:moveTo>
                  <a:lnTo>
                    <a:pt x="14944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08" y="31957"/>
                  </a:moveTo>
                  <a:lnTo>
                    <a:pt x="10675" y="36127"/>
                  </a:lnTo>
                  <a:lnTo>
                    <a:pt x="6472" y="36394"/>
                  </a:lnTo>
                  <a:lnTo>
                    <a:pt x="6205" y="32191"/>
                  </a:lnTo>
                  <a:lnTo>
                    <a:pt x="10408" y="31957"/>
                  </a:lnTo>
                  <a:close/>
                  <a:moveTo>
                    <a:pt x="6105" y="32224"/>
                  </a:moveTo>
                  <a:lnTo>
                    <a:pt x="6371" y="36394"/>
                  </a:lnTo>
                  <a:lnTo>
                    <a:pt x="2168" y="36660"/>
                  </a:lnTo>
                  <a:lnTo>
                    <a:pt x="1935" y="32457"/>
                  </a:lnTo>
                  <a:lnTo>
                    <a:pt x="6105" y="32224"/>
                  </a:lnTo>
                  <a:close/>
                  <a:moveTo>
                    <a:pt x="40696" y="34425"/>
                  </a:moveTo>
                  <a:lnTo>
                    <a:pt x="40963" y="38628"/>
                  </a:lnTo>
                  <a:lnTo>
                    <a:pt x="36760" y="38862"/>
                  </a:lnTo>
                  <a:lnTo>
                    <a:pt x="36493" y="34692"/>
                  </a:lnTo>
                  <a:lnTo>
                    <a:pt x="40696" y="34425"/>
                  </a:lnTo>
                  <a:close/>
                  <a:moveTo>
                    <a:pt x="36393" y="34659"/>
                  </a:moveTo>
                  <a:lnTo>
                    <a:pt x="36660" y="38862"/>
                  </a:lnTo>
                  <a:lnTo>
                    <a:pt x="32457" y="39129"/>
                  </a:lnTo>
                  <a:lnTo>
                    <a:pt x="32223" y="34926"/>
                  </a:lnTo>
                  <a:lnTo>
                    <a:pt x="36393" y="34659"/>
                  </a:lnTo>
                  <a:close/>
                  <a:moveTo>
                    <a:pt x="32123" y="34926"/>
                  </a:moveTo>
                  <a:lnTo>
                    <a:pt x="32357" y="39129"/>
                  </a:lnTo>
                  <a:lnTo>
                    <a:pt x="28154" y="39396"/>
                  </a:lnTo>
                  <a:lnTo>
                    <a:pt x="27920" y="35193"/>
                  </a:lnTo>
                  <a:lnTo>
                    <a:pt x="32123" y="34926"/>
                  </a:lnTo>
                  <a:close/>
                  <a:moveTo>
                    <a:pt x="27820" y="35193"/>
                  </a:moveTo>
                  <a:lnTo>
                    <a:pt x="28087" y="39396"/>
                  </a:lnTo>
                  <a:lnTo>
                    <a:pt x="23884" y="39629"/>
                  </a:lnTo>
                  <a:lnTo>
                    <a:pt x="23617" y="35460"/>
                  </a:lnTo>
                  <a:lnTo>
                    <a:pt x="27820" y="35193"/>
                  </a:lnTo>
                  <a:close/>
                  <a:moveTo>
                    <a:pt x="23517" y="35460"/>
                  </a:moveTo>
                  <a:lnTo>
                    <a:pt x="23784" y="39663"/>
                  </a:lnTo>
                  <a:lnTo>
                    <a:pt x="19581" y="39896"/>
                  </a:lnTo>
                  <a:lnTo>
                    <a:pt x="19347" y="35693"/>
                  </a:lnTo>
                  <a:lnTo>
                    <a:pt x="23517" y="35460"/>
                  </a:lnTo>
                  <a:close/>
                  <a:moveTo>
                    <a:pt x="19247" y="35726"/>
                  </a:moveTo>
                  <a:lnTo>
                    <a:pt x="19514" y="39929"/>
                  </a:lnTo>
                  <a:lnTo>
                    <a:pt x="15311" y="40196"/>
                  </a:lnTo>
                  <a:lnTo>
                    <a:pt x="15044" y="35993"/>
                  </a:lnTo>
                  <a:lnTo>
                    <a:pt x="19247" y="35726"/>
                  </a:lnTo>
                  <a:close/>
                  <a:moveTo>
                    <a:pt x="14944" y="35993"/>
                  </a:moveTo>
                  <a:lnTo>
                    <a:pt x="15211" y="40163"/>
                  </a:lnTo>
                  <a:lnTo>
                    <a:pt x="11008" y="40430"/>
                  </a:lnTo>
                  <a:lnTo>
                    <a:pt x="10741" y="36227"/>
                  </a:lnTo>
                  <a:lnTo>
                    <a:pt x="14944" y="35993"/>
                  </a:lnTo>
                  <a:close/>
                  <a:moveTo>
                    <a:pt x="10675" y="36227"/>
                  </a:moveTo>
                  <a:lnTo>
                    <a:pt x="10941" y="40430"/>
                  </a:lnTo>
                  <a:lnTo>
                    <a:pt x="6738" y="40697"/>
                  </a:lnTo>
                  <a:lnTo>
                    <a:pt x="6472" y="36494"/>
                  </a:lnTo>
                  <a:lnTo>
                    <a:pt x="10675" y="36227"/>
                  </a:lnTo>
                  <a:close/>
                  <a:moveTo>
                    <a:pt x="6371" y="36494"/>
                  </a:moveTo>
                  <a:lnTo>
                    <a:pt x="6638" y="40697"/>
                  </a:lnTo>
                  <a:lnTo>
                    <a:pt x="2435" y="40963"/>
                  </a:lnTo>
                  <a:lnTo>
                    <a:pt x="2202" y="36760"/>
                  </a:lnTo>
                  <a:lnTo>
                    <a:pt x="6371" y="36494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25" y="268"/>
                  </a:lnTo>
                  <a:lnTo>
                    <a:pt x="30122" y="501"/>
                  </a:lnTo>
                  <a:lnTo>
                    <a:pt x="30022" y="501"/>
                  </a:lnTo>
                  <a:lnTo>
                    <a:pt x="25852" y="768"/>
                  </a:lnTo>
                  <a:lnTo>
                    <a:pt x="25752" y="768"/>
                  </a:lnTo>
                  <a:lnTo>
                    <a:pt x="21549" y="1002"/>
                  </a:lnTo>
                  <a:lnTo>
                    <a:pt x="21449" y="1002"/>
                  </a:lnTo>
                  <a:lnTo>
                    <a:pt x="17246" y="1268"/>
                  </a:lnTo>
                  <a:lnTo>
                    <a:pt x="17146" y="1268"/>
                  </a:lnTo>
                  <a:lnTo>
                    <a:pt x="12976" y="1535"/>
                  </a:lnTo>
                  <a:lnTo>
                    <a:pt x="12876" y="1535"/>
                  </a:lnTo>
                  <a:lnTo>
                    <a:pt x="8673" y="1769"/>
                  </a:lnTo>
                  <a:lnTo>
                    <a:pt x="8573" y="1769"/>
                  </a:lnTo>
                  <a:lnTo>
                    <a:pt x="4370" y="2036"/>
                  </a:lnTo>
                  <a:lnTo>
                    <a:pt x="4303" y="2036"/>
                  </a:lnTo>
                  <a:lnTo>
                    <a:pt x="0" y="2302"/>
                  </a:lnTo>
                  <a:lnTo>
                    <a:pt x="267" y="6572"/>
                  </a:lnTo>
                  <a:lnTo>
                    <a:pt x="267" y="6672"/>
                  </a:lnTo>
                  <a:lnTo>
                    <a:pt x="501" y="10875"/>
                  </a:lnTo>
                  <a:lnTo>
                    <a:pt x="501" y="10975"/>
                  </a:lnTo>
                  <a:lnTo>
                    <a:pt x="767" y="15145"/>
                  </a:lnTo>
                  <a:lnTo>
                    <a:pt x="767" y="15245"/>
                  </a:lnTo>
                  <a:lnTo>
                    <a:pt x="1034" y="19448"/>
                  </a:lnTo>
                  <a:lnTo>
                    <a:pt x="1034" y="19548"/>
                  </a:lnTo>
                  <a:lnTo>
                    <a:pt x="1268" y="23751"/>
                  </a:lnTo>
                  <a:lnTo>
                    <a:pt x="1268" y="23818"/>
                  </a:lnTo>
                  <a:lnTo>
                    <a:pt x="1535" y="28021"/>
                  </a:lnTo>
                  <a:lnTo>
                    <a:pt x="1535" y="28121"/>
                  </a:lnTo>
                  <a:lnTo>
                    <a:pt x="1802" y="32324"/>
                  </a:lnTo>
                  <a:lnTo>
                    <a:pt x="1802" y="32424"/>
                  </a:lnTo>
                  <a:lnTo>
                    <a:pt x="2035" y="36594"/>
                  </a:lnTo>
                  <a:lnTo>
                    <a:pt x="2035" y="36694"/>
                  </a:lnTo>
                  <a:lnTo>
                    <a:pt x="2302" y="40997"/>
                  </a:lnTo>
                  <a:lnTo>
                    <a:pt x="6605" y="40730"/>
                  </a:lnTo>
                  <a:lnTo>
                    <a:pt x="6705" y="40730"/>
                  </a:lnTo>
                  <a:lnTo>
                    <a:pt x="10875" y="40463"/>
                  </a:lnTo>
                  <a:lnTo>
                    <a:pt x="10975" y="40463"/>
                  </a:lnTo>
                  <a:lnTo>
                    <a:pt x="15178" y="40230"/>
                  </a:lnTo>
                  <a:lnTo>
                    <a:pt x="15278" y="40230"/>
                  </a:lnTo>
                  <a:lnTo>
                    <a:pt x="19481" y="39963"/>
                  </a:lnTo>
                  <a:lnTo>
                    <a:pt x="19614" y="39963"/>
                  </a:lnTo>
                  <a:lnTo>
                    <a:pt x="23817" y="39696"/>
                  </a:lnTo>
                  <a:lnTo>
                    <a:pt x="23917" y="39696"/>
                  </a:lnTo>
                  <a:lnTo>
                    <a:pt x="28087" y="39462"/>
                  </a:lnTo>
                  <a:lnTo>
                    <a:pt x="28187" y="39462"/>
                  </a:lnTo>
                  <a:lnTo>
                    <a:pt x="32390" y="39196"/>
                  </a:lnTo>
                  <a:lnTo>
                    <a:pt x="32490" y="39196"/>
                  </a:lnTo>
                  <a:lnTo>
                    <a:pt x="36693" y="38962"/>
                  </a:lnTo>
                  <a:lnTo>
                    <a:pt x="36760" y="38962"/>
                  </a:lnTo>
                  <a:lnTo>
                    <a:pt x="41063" y="38695"/>
                  </a:lnTo>
                  <a:lnTo>
                    <a:pt x="40796" y="34392"/>
                  </a:lnTo>
                  <a:lnTo>
                    <a:pt x="40796" y="34292"/>
                  </a:lnTo>
                  <a:lnTo>
                    <a:pt x="40563" y="30089"/>
                  </a:lnTo>
                  <a:lnTo>
                    <a:pt x="40563" y="30022"/>
                  </a:lnTo>
                  <a:lnTo>
                    <a:pt x="40296" y="25819"/>
                  </a:lnTo>
                  <a:lnTo>
                    <a:pt x="40296" y="25719"/>
                  </a:lnTo>
                  <a:lnTo>
                    <a:pt x="40029" y="21516"/>
                  </a:lnTo>
                  <a:lnTo>
                    <a:pt x="40029" y="21416"/>
                  </a:lnTo>
                  <a:lnTo>
                    <a:pt x="39795" y="17246"/>
                  </a:lnTo>
                  <a:lnTo>
                    <a:pt x="39795" y="17146"/>
                  </a:lnTo>
                  <a:lnTo>
                    <a:pt x="39495" y="12977"/>
                  </a:lnTo>
                  <a:lnTo>
                    <a:pt x="39495" y="12877"/>
                  </a:lnTo>
                  <a:lnTo>
                    <a:pt x="39228" y="8674"/>
                  </a:lnTo>
                  <a:lnTo>
                    <a:pt x="39228" y="8574"/>
                  </a:lnTo>
                  <a:lnTo>
                    <a:pt x="38995" y="4371"/>
                  </a:lnTo>
                  <a:lnTo>
                    <a:pt x="38995" y="4271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D4D89">
                <a:alpha val="43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19" name="Google Shape;819;p36"/>
          <p:cNvSpPr/>
          <p:nvPr/>
        </p:nvSpPr>
        <p:spPr>
          <a:xfrm rot="331324">
            <a:off x="9744055" y="990659"/>
            <a:ext cx="1581181" cy="1569140"/>
          </a:xfrm>
          <a:custGeom>
            <a:avLst/>
            <a:gdLst/>
            <a:ahLst/>
            <a:cxnLst/>
            <a:rect l="l" t="t" r="r" b="b"/>
            <a:pathLst>
              <a:path w="41497" h="41436" extrusionOk="0">
                <a:moveTo>
                  <a:pt x="4110" y="1"/>
                </a:moveTo>
                <a:cubicBezTo>
                  <a:pt x="3737" y="1"/>
                  <a:pt x="3435" y="289"/>
                  <a:pt x="3403" y="637"/>
                </a:cubicBezTo>
                <a:lnTo>
                  <a:pt x="34" y="37296"/>
                </a:lnTo>
                <a:cubicBezTo>
                  <a:pt x="1" y="37697"/>
                  <a:pt x="301" y="38030"/>
                  <a:pt x="668" y="38064"/>
                </a:cubicBezTo>
                <a:lnTo>
                  <a:pt x="37327" y="41433"/>
                </a:lnTo>
                <a:cubicBezTo>
                  <a:pt x="37348" y="41434"/>
                  <a:pt x="37368" y="41435"/>
                  <a:pt x="37388" y="41435"/>
                </a:cubicBezTo>
                <a:cubicBezTo>
                  <a:pt x="37761" y="41435"/>
                  <a:pt x="38063" y="41147"/>
                  <a:pt x="38094" y="40799"/>
                </a:cubicBezTo>
                <a:lnTo>
                  <a:pt x="41464" y="4139"/>
                </a:lnTo>
                <a:cubicBezTo>
                  <a:pt x="41497" y="3739"/>
                  <a:pt x="41197" y="3406"/>
                  <a:pt x="40830" y="3372"/>
                </a:cubicBezTo>
                <a:lnTo>
                  <a:pt x="4170" y="3"/>
                </a:lnTo>
                <a:cubicBezTo>
                  <a:pt x="4150" y="1"/>
                  <a:pt x="4130" y="1"/>
                  <a:pt x="41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20" name="Google Shape;820;p36"/>
          <p:cNvSpPr/>
          <p:nvPr/>
        </p:nvSpPr>
        <p:spPr>
          <a:xfrm rot="331324">
            <a:off x="9735233" y="979501"/>
            <a:ext cx="1601528" cy="1590423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21" name="Google Shape;821;p36"/>
          <p:cNvSpPr/>
          <p:nvPr/>
        </p:nvSpPr>
        <p:spPr>
          <a:xfrm>
            <a:off x="10511119" y="906131"/>
            <a:ext cx="454640" cy="406175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822" name="Google Shape;822;p36"/>
          <p:cNvGrpSpPr/>
          <p:nvPr/>
        </p:nvGrpSpPr>
        <p:grpSpPr>
          <a:xfrm rot="304">
            <a:off x="761002" y="3134534"/>
            <a:ext cx="1235167" cy="731828"/>
            <a:chOff x="3301878" y="2654755"/>
            <a:chExt cx="819004" cy="605284"/>
          </a:xfrm>
        </p:grpSpPr>
        <p:sp>
          <p:nvSpPr>
            <p:cNvPr id="823" name="Google Shape;823;p36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26" name="Google Shape;826;p36"/>
          <p:cNvGrpSpPr/>
          <p:nvPr/>
        </p:nvGrpSpPr>
        <p:grpSpPr>
          <a:xfrm rot="4921726">
            <a:off x="9090482" y="5053406"/>
            <a:ext cx="1173295" cy="547948"/>
            <a:chOff x="2358590" y="2770261"/>
            <a:chExt cx="701327" cy="327531"/>
          </a:xfrm>
        </p:grpSpPr>
        <p:sp>
          <p:nvSpPr>
            <p:cNvPr id="827" name="Google Shape;827;p36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30" name="Google Shape;830;p36"/>
          <p:cNvGrpSpPr/>
          <p:nvPr/>
        </p:nvGrpSpPr>
        <p:grpSpPr>
          <a:xfrm rot="4921726">
            <a:off x="9685745" y="5053406"/>
            <a:ext cx="1173295" cy="547948"/>
            <a:chOff x="2358590" y="2770261"/>
            <a:chExt cx="701327" cy="327531"/>
          </a:xfrm>
        </p:grpSpPr>
        <p:sp>
          <p:nvSpPr>
            <p:cNvPr id="831" name="Google Shape;831;p36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34" name="Google Shape;834;p36"/>
          <p:cNvGrpSpPr/>
          <p:nvPr/>
        </p:nvGrpSpPr>
        <p:grpSpPr>
          <a:xfrm rot="4921726">
            <a:off x="10341487" y="5053406"/>
            <a:ext cx="1173295" cy="547948"/>
            <a:chOff x="2358590" y="2770261"/>
            <a:chExt cx="701327" cy="327531"/>
          </a:xfrm>
        </p:grpSpPr>
        <p:sp>
          <p:nvSpPr>
            <p:cNvPr id="835" name="Google Shape;835;p36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38" name="Google Shape;838;p36"/>
          <p:cNvGrpSpPr/>
          <p:nvPr/>
        </p:nvGrpSpPr>
        <p:grpSpPr>
          <a:xfrm>
            <a:off x="1396001" y="5508811"/>
            <a:ext cx="396012" cy="587155"/>
            <a:chOff x="4508863" y="1528200"/>
            <a:chExt cx="318850" cy="472800"/>
          </a:xfrm>
        </p:grpSpPr>
        <p:sp>
          <p:nvSpPr>
            <p:cNvPr id="839" name="Google Shape;839;p36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8" name="Google Shape;1187;p42">
            <a:extLst>
              <a:ext uri="{FF2B5EF4-FFF2-40B4-BE49-F238E27FC236}">
                <a16:creationId xmlns:a16="http://schemas.microsoft.com/office/drawing/2014/main" xmlns="" id="{6541F80B-A1EA-4C45-9D0F-537105410891}"/>
              </a:ext>
            </a:extLst>
          </p:cNvPr>
          <p:cNvSpPr txBox="1">
            <a:spLocks/>
          </p:cNvSpPr>
          <p:nvPr/>
        </p:nvSpPr>
        <p:spPr>
          <a:xfrm>
            <a:off x="4230769" y="1664010"/>
            <a:ext cx="5061284" cy="59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Tích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cực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phát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biểu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hơn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nito"/>
            </a:endParaRPr>
          </a:p>
        </p:txBody>
      </p:sp>
      <p:grpSp>
        <p:nvGrpSpPr>
          <p:cNvPr id="79" name="Google Shape;11049;p64">
            <a:extLst>
              <a:ext uri="{FF2B5EF4-FFF2-40B4-BE49-F238E27FC236}">
                <a16:creationId xmlns:a16="http://schemas.microsoft.com/office/drawing/2014/main" xmlns="" id="{6EA8060E-4BC6-4738-ADBC-15C4D5CB43F5}"/>
              </a:ext>
            </a:extLst>
          </p:cNvPr>
          <p:cNvGrpSpPr/>
          <p:nvPr/>
        </p:nvGrpSpPr>
        <p:grpSpPr>
          <a:xfrm>
            <a:off x="2630304" y="2038109"/>
            <a:ext cx="791733" cy="665892"/>
            <a:chOff x="4452900" y="861750"/>
            <a:chExt cx="489700" cy="424750"/>
          </a:xfrm>
          <a:solidFill>
            <a:schemeClr val="accent6">
              <a:lumMod val="75000"/>
            </a:schemeClr>
          </a:solidFill>
        </p:grpSpPr>
        <p:sp>
          <p:nvSpPr>
            <p:cNvPr id="80" name="Google Shape;11050;p64">
              <a:extLst>
                <a:ext uri="{FF2B5EF4-FFF2-40B4-BE49-F238E27FC236}">
                  <a16:creationId xmlns:a16="http://schemas.microsoft.com/office/drawing/2014/main" xmlns="" id="{ED1690DA-32AC-44B4-AC28-65CF294457ED}"/>
                </a:ext>
              </a:extLst>
            </p:cNvPr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Google Shape;11051;p64">
              <a:extLst>
                <a:ext uri="{FF2B5EF4-FFF2-40B4-BE49-F238E27FC236}">
                  <a16:creationId xmlns:a16="http://schemas.microsoft.com/office/drawing/2014/main" xmlns="" id="{4713ED4D-33ED-4050-B772-AED53A541BF8}"/>
                </a:ext>
              </a:extLst>
            </p:cNvPr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2" name="Google Shape;11052;p64">
              <a:extLst>
                <a:ext uri="{FF2B5EF4-FFF2-40B4-BE49-F238E27FC236}">
                  <a16:creationId xmlns:a16="http://schemas.microsoft.com/office/drawing/2014/main" xmlns="" id="{9D981917-6358-45C8-8937-8A4845241202}"/>
                </a:ext>
              </a:extLst>
            </p:cNvPr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3" name="Google Shape;1187;p42">
            <a:extLst>
              <a:ext uri="{FF2B5EF4-FFF2-40B4-BE49-F238E27FC236}">
                <a16:creationId xmlns:a16="http://schemas.microsoft.com/office/drawing/2014/main" xmlns="" id="{2C582D05-1BA3-4EA5-AEA8-7933A82E2BC1}"/>
              </a:ext>
            </a:extLst>
          </p:cNvPr>
          <p:cNvSpPr txBox="1">
            <a:spLocks/>
          </p:cNvSpPr>
          <p:nvPr/>
        </p:nvSpPr>
        <p:spPr>
          <a:xfrm>
            <a:off x="4230767" y="3418870"/>
            <a:ext cx="3900220" cy="59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Làm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và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nộp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đúng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thời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hạn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nito"/>
            </a:endParaRPr>
          </a:p>
        </p:txBody>
      </p:sp>
      <p:sp>
        <p:nvSpPr>
          <p:cNvPr id="84" name="Google Shape;1187;p42">
            <a:extLst>
              <a:ext uri="{FF2B5EF4-FFF2-40B4-BE49-F238E27FC236}">
                <a16:creationId xmlns:a16="http://schemas.microsoft.com/office/drawing/2014/main" xmlns="" id="{34D356F7-5E0B-4DC0-9976-65280204636A}"/>
              </a:ext>
            </a:extLst>
          </p:cNvPr>
          <p:cNvSpPr txBox="1">
            <a:spLocks/>
          </p:cNvSpPr>
          <p:nvPr/>
        </p:nvSpPr>
        <p:spPr>
          <a:xfrm>
            <a:off x="4032497" y="4832770"/>
            <a:ext cx="4408757" cy="59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Cần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xem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trước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mai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 animBg="1"/>
      <p:bldP spid="78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2848533" y="632010"/>
            <a:ext cx="7352625" cy="4798181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729436" y="1293868"/>
            <a:ext cx="7455200" cy="25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100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437201" y="5127469"/>
            <a:ext cx="1255887" cy="1252104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693261" y="5058946"/>
            <a:ext cx="1149031" cy="1141097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628953" y="5052370"/>
            <a:ext cx="369988" cy="337985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79" name="Google Shape;179;p27"/>
          <p:cNvGrpSpPr/>
          <p:nvPr/>
        </p:nvGrpSpPr>
        <p:grpSpPr>
          <a:xfrm>
            <a:off x="10517172" y="793244"/>
            <a:ext cx="968013" cy="967273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10451259" y="591739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3" name="Google Shape;183;p27"/>
          <p:cNvSpPr/>
          <p:nvPr/>
        </p:nvSpPr>
        <p:spPr>
          <a:xfrm rot="-4609788">
            <a:off x="11087749" y="1357827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84" name="Google Shape;184;p27"/>
          <p:cNvGrpSpPr/>
          <p:nvPr/>
        </p:nvGrpSpPr>
        <p:grpSpPr>
          <a:xfrm>
            <a:off x="788433" y="632010"/>
            <a:ext cx="361151" cy="535461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1303862" y="687107"/>
            <a:ext cx="361151" cy="535461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819291" y="687107"/>
            <a:ext cx="361151" cy="535461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9954483" y="49276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0" name="Google Shape;200;p27"/>
          <p:cNvSpPr/>
          <p:nvPr/>
        </p:nvSpPr>
        <p:spPr>
          <a:xfrm rot="-4609478">
            <a:off x="10157683" y="51308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Google Shape;250;p29">
            <a:extLst>
              <a:ext uri="{FF2B5EF4-FFF2-40B4-BE49-F238E27FC236}">
                <a16:creationId xmlns:a16="http://schemas.microsoft.com/office/drawing/2014/main" xmlns="" id="{AEEC7BCF-3010-4BC1-91DF-FE5C48E8BF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05388" y="3007060"/>
            <a:ext cx="6714659" cy="5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713478" y="1467290"/>
            <a:ext cx="11478521" cy="5062023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751344" y="798857"/>
            <a:ext cx="6118529" cy="780948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1233488" y="892053"/>
            <a:ext cx="842486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tuần mới</a:t>
            </a:r>
          </a:p>
        </p:txBody>
      </p:sp>
      <p:grpSp>
        <p:nvGrpSpPr>
          <p:cNvPr id="213" name="Google Shape;213;p28"/>
          <p:cNvGrpSpPr/>
          <p:nvPr/>
        </p:nvGrpSpPr>
        <p:grpSpPr>
          <a:xfrm rot="-463532">
            <a:off x="9675600" y="735172"/>
            <a:ext cx="1747389" cy="816141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10578215" y="5765752"/>
            <a:ext cx="367443" cy="544792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11102616" y="5765752"/>
            <a:ext cx="367443" cy="544792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540292" y="5329596"/>
            <a:ext cx="913809" cy="114158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8" name="Google Shape;228;p28"/>
          <p:cNvSpPr/>
          <p:nvPr/>
        </p:nvSpPr>
        <p:spPr>
          <a:xfrm rot="-6716069">
            <a:off x="10401774" y="2245625"/>
            <a:ext cx="1113481" cy="144857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12;p28">
            <a:extLst>
              <a:ext uri="{FF2B5EF4-FFF2-40B4-BE49-F238E27FC236}">
                <a16:creationId xmlns:a16="http://schemas.microsoft.com/office/drawing/2014/main" xmlns="" id="{AE3C8D70-D696-429A-8D8B-8263078C1666}"/>
              </a:ext>
            </a:extLst>
          </p:cNvPr>
          <p:cNvSpPr txBox="1">
            <a:spLocks/>
          </p:cNvSpPr>
          <p:nvPr/>
        </p:nvSpPr>
        <p:spPr>
          <a:xfrm>
            <a:off x="1296119" y="3386933"/>
            <a:ext cx="100723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Just Another Hand"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-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Tiếp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tục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tham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gia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đầy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đủ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các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tiết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học</a:t>
            </a:r>
            <a:endParaRPr kumimoji="0" lang="vi-VN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sym typeface="Just Another Hand"/>
            </a:endParaRPr>
          </a:p>
        </p:txBody>
      </p:sp>
      <p:sp>
        <p:nvSpPr>
          <p:cNvPr id="29" name="Google Shape;212;p28">
            <a:extLst>
              <a:ext uri="{FF2B5EF4-FFF2-40B4-BE49-F238E27FC236}">
                <a16:creationId xmlns:a16="http://schemas.microsoft.com/office/drawing/2014/main" xmlns="" id="{3673DA8F-8DE3-48A6-B390-7E83F4DC2D22}"/>
              </a:ext>
            </a:extLst>
          </p:cNvPr>
          <p:cNvSpPr txBox="1">
            <a:spLocks/>
          </p:cNvSpPr>
          <p:nvPr/>
        </p:nvSpPr>
        <p:spPr>
          <a:xfrm>
            <a:off x="1231220" y="4443997"/>
            <a:ext cx="1083211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Just Another Hand"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-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Xem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trước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báo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bài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và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chuẩn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bị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đồ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dùng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học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tập</a:t>
            </a:r>
            <a:endParaRPr kumimoji="0" lang="vi-VN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sym typeface="Just Another Hand"/>
            </a:endParaRPr>
          </a:p>
        </p:txBody>
      </p:sp>
      <p:sp>
        <p:nvSpPr>
          <p:cNvPr id="31" name="Google Shape;212;p28">
            <a:extLst>
              <a:ext uri="{FF2B5EF4-FFF2-40B4-BE49-F238E27FC236}">
                <a16:creationId xmlns:a16="http://schemas.microsoft.com/office/drawing/2014/main" xmlns="" id="{38EF2A55-B61E-43B9-A932-98C9A9E8FB71}"/>
              </a:ext>
            </a:extLst>
          </p:cNvPr>
          <p:cNvSpPr txBox="1">
            <a:spLocks/>
          </p:cNvSpPr>
          <p:nvPr/>
        </p:nvSpPr>
        <p:spPr>
          <a:xfrm>
            <a:off x="1296711" y="2336773"/>
            <a:ext cx="1083211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Just Another Hand"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-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Học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chương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trình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tuần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2</a:t>
            </a:r>
            <a:endParaRPr kumimoji="0" lang="vi-VN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sym typeface="Just Another Ha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302</Words>
  <Application>Microsoft Office PowerPoint</Application>
  <PresentationFormat>Custom</PresentationFormat>
  <Paragraphs>47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Volicy Bulletin Board Thesis by Slidesgo</vt:lpstr>
      <vt:lpstr>1_Simple Light</vt:lpstr>
      <vt:lpstr>PowerPoint Presentation</vt:lpstr>
      <vt:lpstr>PowerPoint Presentation</vt:lpstr>
      <vt:lpstr>01</vt:lpstr>
      <vt:lpstr>01</vt:lpstr>
      <vt:lpstr>Tự nhận xét</vt:lpstr>
      <vt:lpstr>Những điều đã làm tốt</vt:lpstr>
      <vt:lpstr>Những điều cần cố  gắng</vt:lpstr>
      <vt:lpstr>02</vt:lpstr>
      <vt:lpstr>3. Định hướng tuần mới</vt:lpstr>
      <vt:lpstr>PowerPoint Presentation</vt:lpstr>
      <vt:lpstr>Chia sẻ nét chung của các thành viên trong gia đình em</vt:lpstr>
      <vt:lpstr>Trò chơi “Tôi nhận ra bạn nhờ điều gì?”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14</cp:revision>
  <dcterms:created xsi:type="dcterms:W3CDTF">2022-09-03T23:05:04Z</dcterms:created>
  <dcterms:modified xsi:type="dcterms:W3CDTF">2024-06-01T14:10:56Z</dcterms:modified>
</cp:coreProperties>
</file>