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9"/>
  </p:notesMasterIdLst>
  <p:sldIdLst>
    <p:sldId id="318" r:id="rId2"/>
    <p:sldId id="291" r:id="rId3"/>
    <p:sldId id="385" r:id="rId4"/>
    <p:sldId id="293" r:id="rId5"/>
    <p:sldId id="386" r:id="rId6"/>
    <p:sldId id="387" r:id="rId7"/>
    <p:sldId id="295" r:id="rId8"/>
    <p:sldId id="388" r:id="rId9"/>
    <p:sldId id="389" r:id="rId10"/>
    <p:sldId id="304" r:id="rId11"/>
    <p:sldId id="392" r:id="rId12"/>
    <p:sldId id="299" r:id="rId13"/>
    <p:sldId id="306" r:id="rId14"/>
    <p:sldId id="395" r:id="rId15"/>
    <p:sldId id="396" r:id="rId16"/>
    <p:sldId id="397" r:id="rId17"/>
    <p:sldId id="398" r:id="rId18"/>
    <p:sldId id="399" r:id="rId19"/>
    <p:sldId id="305" r:id="rId20"/>
    <p:sldId id="400" r:id="rId21"/>
    <p:sldId id="401" r:id="rId22"/>
    <p:sldId id="402" r:id="rId23"/>
    <p:sldId id="348" r:id="rId24"/>
    <p:sldId id="403" r:id="rId25"/>
    <p:sldId id="316" r:id="rId26"/>
    <p:sldId id="275"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3" autoAdjust="0"/>
  </p:normalViewPr>
  <p:slideViewPr>
    <p:cSldViewPr snapToGrid="0">
      <p:cViewPr varScale="1">
        <p:scale>
          <a:sx n="78" d="100"/>
          <a:sy n="78" d="100"/>
        </p:scale>
        <p:origin x="18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FCAF0-B06C-4D47-94CB-3F420E7FC799}"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C20A-ABDB-4FB3-ADA0-4850D950F7DA}" type="slidenum">
              <a:rPr lang="en-US" smtClean="0"/>
              <a:t>‹#›</a:t>
            </a:fld>
            <a:endParaRPr lang="en-US"/>
          </a:p>
        </p:txBody>
      </p:sp>
    </p:spTree>
    <p:extLst>
      <p:ext uri="{BB962C8B-B14F-4D97-AF65-F5344CB8AC3E}">
        <p14:creationId xmlns:p14="http://schemas.microsoft.com/office/powerpoint/2010/main" val="18930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1</a:t>
            </a:fld>
            <a:endParaRPr lang="en-US"/>
          </a:p>
        </p:txBody>
      </p:sp>
    </p:spTree>
    <p:extLst>
      <p:ext uri="{BB962C8B-B14F-4D97-AF65-F5344CB8AC3E}">
        <p14:creationId xmlns:p14="http://schemas.microsoft.com/office/powerpoint/2010/main" val="307831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44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nhập</a:t>
            </a:r>
            <a:r>
              <a:rPr lang="en-US" dirty="0"/>
              <a:t> </a:t>
            </a:r>
            <a:r>
              <a:rPr lang="en-US" dirty="0" err="1"/>
              <a:t>luôn</a:t>
            </a:r>
            <a:r>
              <a:rPr lang="en-US" dirty="0"/>
              <a:t> </a:t>
            </a:r>
            <a:r>
              <a:rPr lang="en-US" dirty="0" err="1"/>
              <a:t>tên</a:t>
            </a:r>
            <a:r>
              <a:rPr lang="en-US" dirty="0"/>
              <a:t> </a:t>
            </a:r>
            <a:r>
              <a:rPr lang="en-US" dirty="0" err="1"/>
              <a:t>nhóm</a:t>
            </a:r>
            <a:r>
              <a:rPr lang="en-US" dirty="0"/>
              <a:t> </a:t>
            </a:r>
            <a:r>
              <a:rPr lang="en-US" dirty="0" err="1"/>
              <a:t>khi</a:t>
            </a:r>
            <a:r>
              <a:rPr lang="en-US" dirty="0"/>
              <a:t> </a:t>
            </a:r>
            <a:r>
              <a:rPr lang="en-US" dirty="0" err="1"/>
              <a:t>đang</a:t>
            </a:r>
            <a:r>
              <a:rPr lang="en-US" dirty="0"/>
              <a:t> </a:t>
            </a:r>
            <a:r>
              <a:rPr lang="en-US" dirty="0" err="1"/>
              <a:t>trình</a:t>
            </a:r>
            <a:r>
              <a:rPr lang="en-US" dirty="0"/>
              <a:t> </a:t>
            </a:r>
            <a:r>
              <a:rPr lang="en-US" dirty="0" err="1"/>
              <a:t>chiếu</a:t>
            </a:r>
            <a:endParaRPr lang="en-US" dirty="0"/>
          </a:p>
        </p:txBody>
      </p:sp>
      <p:sp>
        <p:nvSpPr>
          <p:cNvPr id="4" name="Slide Number Placeholder 3"/>
          <p:cNvSpPr>
            <a:spLocks noGrp="1"/>
          </p:cNvSpPr>
          <p:nvPr>
            <p:ph type="sldNum" sz="quarter" idx="5"/>
          </p:nvPr>
        </p:nvSpPr>
        <p:spPr/>
        <p:txBody>
          <a:bodyPr/>
          <a:lstStyle/>
          <a:p>
            <a:fld id="{0506C20A-ABDB-4FB3-ADA0-4850D950F7DA}" type="slidenum">
              <a:rPr lang="en-US" smtClean="0"/>
              <a:t>25</a:t>
            </a:fld>
            <a:endParaRPr lang="en-US"/>
          </a:p>
        </p:txBody>
      </p:sp>
    </p:spTree>
    <p:extLst>
      <p:ext uri="{BB962C8B-B14F-4D97-AF65-F5344CB8AC3E}">
        <p14:creationId xmlns:p14="http://schemas.microsoft.com/office/powerpoint/2010/main" val="139046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3550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6070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885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80541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9960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9/19/2024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79464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9F15AB7-5439-4B23-82FE-11A0AABF0A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04202821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png"/><Relationship Id="rId4" Type="http://schemas.microsoft.com/office/2007/relationships/hdphoto" Target="../media/hdphoto3.wdp"/><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3.wdp"/><Relationship Id="rId7"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41.emf"/><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control" Target="../activeX/activeX1.x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3.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6.pn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3.wdp"/><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22.png"/><Relationship Id="rId10" Type="http://schemas.microsoft.com/office/2007/relationships/hdphoto" Target="../media/hdphoto9.wdp"/><Relationship Id="rId4" Type="http://schemas.openxmlformats.org/officeDocument/2006/relationships/image" Target="../media/image21.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26.sv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png"/><Relationship Id="rId4" Type="http://schemas.microsoft.com/office/2007/relationships/hdphoto" Target="../media/hdphoto3.wdp"/><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67ED74-4992-3D73-3689-D423F5D1D2A2}"/>
              </a:ext>
            </a:extLst>
          </p:cNvPr>
          <p:cNvPicPr>
            <a:picLocks noChangeAspect="1"/>
          </p:cNvPicPr>
          <p:nvPr/>
        </p:nvPicPr>
        <p:blipFill>
          <a:blip r:embed="rId3"/>
          <a:stretch>
            <a:fillRect/>
          </a:stretch>
        </p:blipFill>
        <p:spPr>
          <a:xfrm>
            <a:off x="0" y="-52945"/>
            <a:ext cx="12192000" cy="6898464"/>
          </a:xfrm>
          <a:prstGeom prst="rect">
            <a:avLst/>
          </a:prstGeom>
        </p:spPr>
      </p:pic>
      <p:pic>
        <p:nvPicPr>
          <p:cNvPr id="5" name="Picture 4">
            <a:extLst>
              <a:ext uri="{FF2B5EF4-FFF2-40B4-BE49-F238E27FC236}">
                <a16:creationId xmlns:a16="http://schemas.microsoft.com/office/drawing/2014/main" id="{C7B45231-83BF-7C77-D4A5-CB32831A88DB}"/>
              </a:ext>
            </a:extLst>
          </p:cNvPr>
          <p:cNvPicPr>
            <a:picLocks noChangeAspect="1"/>
          </p:cNvPicPr>
          <p:nvPr/>
        </p:nvPicPr>
        <p:blipFill>
          <a:blip r:embed="rId4"/>
          <a:stretch>
            <a:fillRect/>
          </a:stretch>
        </p:blipFill>
        <p:spPr>
          <a:xfrm>
            <a:off x="26795" y="127048"/>
            <a:ext cx="2820545" cy="1418568"/>
          </a:xfrm>
          <a:prstGeom prst="rect">
            <a:avLst/>
          </a:prstGeom>
        </p:spPr>
      </p:pic>
      <p:pic>
        <p:nvPicPr>
          <p:cNvPr id="15" name="Picture 14">
            <a:extLst>
              <a:ext uri="{FF2B5EF4-FFF2-40B4-BE49-F238E27FC236}">
                <a16:creationId xmlns:a16="http://schemas.microsoft.com/office/drawing/2014/main" id="{A7906EED-366F-051A-A6FD-19AD2E89C92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8944885" y="4371258"/>
            <a:ext cx="2667227" cy="2248431"/>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id="{C3F674DB-3B87-A3BE-03BE-95850F2E0A5B}"/>
              </a:ext>
            </a:extLst>
          </p:cNvPr>
          <p:cNvPicPr>
            <a:picLocks noChangeAspect="1"/>
          </p:cNvPicPr>
          <p:nvPr/>
        </p:nvPicPr>
        <p:blipFill>
          <a:blip r:embed="rId7"/>
          <a:stretch>
            <a:fillRect/>
          </a:stretch>
        </p:blipFill>
        <p:spPr>
          <a:xfrm>
            <a:off x="222712" y="4371258"/>
            <a:ext cx="2696813" cy="2258097"/>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7389FDA0-D1C2-9506-C11A-70DCE0D2C535}"/>
              </a:ext>
            </a:extLst>
          </p:cNvPr>
          <p:cNvSpPr txBox="1"/>
          <p:nvPr/>
        </p:nvSpPr>
        <p:spPr>
          <a:xfrm>
            <a:off x="4687577" y="2293410"/>
            <a:ext cx="247731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UTM Duepuntozero" panose="02040603050506020204" pitchFamily="18" charset="0"/>
                <a:ea typeface="+mn-ea"/>
                <a:cs typeface="+mn-cs"/>
              </a:rPr>
              <a:t>Bài</a:t>
            </a:r>
            <a:r>
              <a:rPr kumimoji="0" lang="en-US" sz="4000" b="1" i="0" u="none" strike="noStrike" kern="1200" cap="none" spc="0" normalizeH="0" baseline="0" noProof="0" dirty="0">
                <a:ln>
                  <a:noFill/>
                </a:ln>
                <a:solidFill>
                  <a:srgbClr val="00B050"/>
                </a:solidFill>
                <a:effectLst/>
                <a:uLnTx/>
                <a:uFillTx/>
                <a:latin typeface="UTM Duepuntozero" panose="02040603050506020204" pitchFamily="18" charset="0"/>
                <a:ea typeface="+mn-ea"/>
                <a:cs typeface="+mn-cs"/>
              </a:rPr>
              <a:t> 3:</a:t>
            </a:r>
          </a:p>
        </p:txBody>
      </p:sp>
      <p:pic>
        <p:nvPicPr>
          <p:cNvPr id="17" name="Picture 12">
            <a:extLst>
              <a:ext uri="{FF2B5EF4-FFF2-40B4-BE49-F238E27FC236}">
                <a16:creationId xmlns:a16="http://schemas.microsoft.com/office/drawing/2014/main" id="{EBA56EBC-7033-2B77-30E6-3517BDC09D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5204">
            <a:off x="5924843" y="5754801"/>
            <a:ext cx="646596" cy="6465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B44ED937-0263-197F-1F70-E8207CD5C89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849632">
            <a:off x="662203" y="2197480"/>
            <a:ext cx="992645" cy="990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F439FC-C9A8-1025-6191-091C5B0345EC}"/>
              </a:ext>
            </a:extLst>
          </p:cNvPr>
          <p:cNvPicPr>
            <a:picLocks noChangeAspect="1"/>
          </p:cNvPicPr>
          <p:nvPr/>
        </p:nvPicPr>
        <p:blipFill>
          <a:blip r:embed="rId11"/>
          <a:stretch>
            <a:fillRect/>
          </a:stretch>
        </p:blipFill>
        <p:spPr>
          <a:xfrm>
            <a:off x="4832451" y="1599026"/>
            <a:ext cx="3517697" cy="707197"/>
          </a:xfrm>
          <a:prstGeom prst="rect">
            <a:avLst/>
          </a:prstGeom>
        </p:spPr>
      </p:pic>
      <p:pic>
        <p:nvPicPr>
          <p:cNvPr id="4" name="Picture 3">
            <a:extLst>
              <a:ext uri="{FF2B5EF4-FFF2-40B4-BE49-F238E27FC236}">
                <a16:creationId xmlns:a16="http://schemas.microsoft.com/office/drawing/2014/main" id="{3A4B2557-BDB3-A473-2165-ECCD412BEE2D}"/>
              </a:ext>
            </a:extLst>
          </p:cNvPr>
          <p:cNvPicPr>
            <a:picLocks noChangeAspect="1"/>
          </p:cNvPicPr>
          <p:nvPr/>
        </p:nvPicPr>
        <p:blipFill>
          <a:blip r:embed="rId12"/>
          <a:stretch>
            <a:fillRect/>
          </a:stretch>
        </p:blipFill>
        <p:spPr>
          <a:xfrm>
            <a:off x="1403994" y="2903538"/>
            <a:ext cx="8583912" cy="1450974"/>
          </a:xfrm>
          <a:prstGeom prst="rect">
            <a:avLst/>
          </a:prstGeom>
        </p:spPr>
      </p:pic>
      <p:pic>
        <p:nvPicPr>
          <p:cNvPr id="6" name="Picture 5">
            <a:extLst>
              <a:ext uri="{FF2B5EF4-FFF2-40B4-BE49-F238E27FC236}">
                <a16:creationId xmlns:a16="http://schemas.microsoft.com/office/drawing/2014/main" id="{B9088874-98B1-3D60-4702-6D5D33BE23AE}"/>
              </a:ext>
            </a:extLst>
          </p:cNvPr>
          <p:cNvPicPr>
            <a:picLocks noChangeAspect="1"/>
          </p:cNvPicPr>
          <p:nvPr/>
        </p:nvPicPr>
        <p:blipFill>
          <a:blip r:embed="rId13"/>
          <a:stretch>
            <a:fillRect/>
          </a:stretch>
        </p:blipFill>
        <p:spPr>
          <a:xfrm>
            <a:off x="766457" y="1033543"/>
            <a:ext cx="2658086" cy="2523963"/>
          </a:xfrm>
          <a:prstGeom prst="rect">
            <a:avLst/>
          </a:prstGeom>
        </p:spPr>
      </p:pic>
      <p:sp>
        <p:nvSpPr>
          <p:cNvPr id="8" name="TextBox 7">
            <a:extLst>
              <a:ext uri="{FF2B5EF4-FFF2-40B4-BE49-F238E27FC236}">
                <a16:creationId xmlns:a16="http://schemas.microsoft.com/office/drawing/2014/main" id="{D3814534-3A62-F8B3-301A-F1C1C8A149EE}"/>
              </a:ext>
            </a:extLst>
          </p:cNvPr>
          <p:cNvSpPr txBox="1"/>
          <p:nvPr/>
        </p:nvSpPr>
        <p:spPr>
          <a:xfrm>
            <a:off x="3262184" y="506627"/>
            <a:ext cx="8748584" cy="830997"/>
          </a:xfrm>
          <a:prstGeom prst="rect">
            <a:avLst/>
          </a:prstGeom>
          <a:noFill/>
        </p:spPr>
        <p:txBody>
          <a:bodyPr wrap="square" rtlCol="0">
            <a:spAutoFit/>
          </a:bodyPr>
          <a:lstStyle/>
          <a:p>
            <a:r>
              <a:rPr lang="en-US" sz="4800" dirty="0"/>
              <a:t>TRƯỜNG TIỂU HỌC ÁI MỘ A</a:t>
            </a:r>
          </a:p>
        </p:txBody>
      </p:sp>
    </p:spTree>
    <p:extLst>
      <p:ext uri="{BB962C8B-B14F-4D97-AF65-F5344CB8AC3E}">
        <p14:creationId xmlns:p14="http://schemas.microsoft.com/office/powerpoint/2010/main" val="145710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21"/>
                                        </p:tgtEl>
                                        <p:attrNameLst>
                                          <p:attrName>r</p:attrName>
                                        </p:attrNameLst>
                                      </p:cBhvr>
                                    </p:animRot>
                                    <p:animRot by="-240000">
                                      <p:cBhvr>
                                        <p:cTn id="7" dur="350" fill="hold">
                                          <p:stCondLst>
                                            <p:cond delay="350"/>
                                          </p:stCondLst>
                                        </p:cTn>
                                        <p:tgtEl>
                                          <p:spTgt spid="21"/>
                                        </p:tgtEl>
                                        <p:attrNameLst>
                                          <p:attrName>r</p:attrName>
                                        </p:attrNameLst>
                                      </p:cBhvr>
                                    </p:animRot>
                                    <p:animRot by="240000">
                                      <p:cBhvr>
                                        <p:cTn id="8" dur="350" fill="hold">
                                          <p:stCondLst>
                                            <p:cond delay="700"/>
                                          </p:stCondLst>
                                        </p:cTn>
                                        <p:tgtEl>
                                          <p:spTgt spid="21"/>
                                        </p:tgtEl>
                                        <p:attrNameLst>
                                          <p:attrName>r</p:attrName>
                                        </p:attrNameLst>
                                      </p:cBhvr>
                                    </p:animRot>
                                    <p:animRot by="-240000">
                                      <p:cBhvr>
                                        <p:cTn id="9" dur="350" fill="hold">
                                          <p:stCondLst>
                                            <p:cond delay="1050"/>
                                          </p:stCondLst>
                                        </p:cTn>
                                        <p:tgtEl>
                                          <p:spTgt spid="21"/>
                                        </p:tgtEl>
                                        <p:attrNameLst>
                                          <p:attrName>r</p:attrName>
                                        </p:attrNameLst>
                                      </p:cBhvr>
                                    </p:animRot>
                                    <p:animRot by="120000">
                                      <p:cBhvr>
                                        <p:cTn id="10" dur="350" fill="hold">
                                          <p:stCondLst>
                                            <p:cond delay="1400"/>
                                          </p:stCondLst>
                                        </p:cTn>
                                        <p:tgtEl>
                                          <p:spTgt spid="21"/>
                                        </p:tgtEl>
                                        <p:attrNameLst>
                                          <p:attrName>r</p:attrName>
                                        </p:attrNameLst>
                                      </p:cBhvr>
                                    </p:animRot>
                                  </p:childTnLst>
                                </p:cTn>
                              </p:par>
                              <p:par>
                                <p:cTn id="11" presetID="32" presetClass="emph" presetSubtype="0" fill="hold" nodeType="withEffect">
                                  <p:stCondLst>
                                    <p:cond delay="0"/>
                                  </p:stCondLst>
                                  <p:childTnLst>
                                    <p:animRot by="120000">
                                      <p:cBhvr>
                                        <p:cTn id="12" dur="175" fill="hold">
                                          <p:stCondLst>
                                            <p:cond delay="0"/>
                                          </p:stCondLst>
                                        </p:cTn>
                                        <p:tgtEl>
                                          <p:spTgt spid="15"/>
                                        </p:tgtEl>
                                        <p:attrNameLst>
                                          <p:attrName>r</p:attrName>
                                        </p:attrNameLst>
                                      </p:cBhvr>
                                    </p:animRot>
                                    <p:animRot by="-240000">
                                      <p:cBhvr>
                                        <p:cTn id="13" dur="350" fill="hold">
                                          <p:stCondLst>
                                            <p:cond delay="350"/>
                                          </p:stCondLst>
                                        </p:cTn>
                                        <p:tgtEl>
                                          <p:spTgt spid="15"/>
                                        </p:tgtEl>
                                        <p:attrNameLst>
                                          <p:attrName>r</p:attrName>
                                        </p:attrNameLst>
                                      </p:cBhvr>
                                    </p:animRot>
                                    <p:animRot by="240000">
                                      <p:cBhvr>
                                        <p:cTn id="14" dur="350" fill="hold">
                                          <p:stCondLst>
                                            <p:cond delay="700"/>
                                          </p:stCondLst>
                                        </p:cTn>
                                        <p:tgtEl>
                                          <p:spTgt spid="15"/>
                                        </p:tgtEl>
                                        <p:attrNameLst>
                                          <p:attrName>r</p:attrName>
                                        </p:attrNameLst>
                                      </p:cBhvr>
                                    </p:animRot>
                                    <p:animRot by="-240000">
                                      <p:cBhvr>
                                        <p:cTn id="15" dur="350" fill="hold">
                                          <p:stCondLst>
                                            <p:cond delay="1050"/>
                                          </p:stCondLst>
                                        </p:cTn>
                                        <p:tgtEl>
                                          <p:spTgt spid="15"/>
                                        </p:tgtEl>
                                        <p:attrNameLst>
                                          <p:attrName>r</p:attrName>
                                        </p:attrNameLst>
                                      </p:cBhvr>
                                    </p:animRot>
                                    <p:animRot by="120000">
                                      <p:cBhvr>
                                        <p:cTn id="16" dur="350" fill="hold">
                                          <p:stCondLst>
                                            <p:cond delay="1400"/>
                                          </p:stCondLst>
                                        </p:cTn>
                                        <p:tgtEl>
                                          <p:spTgt spid="15"/>
                                        </p:tgtEl>
                                        <p:attrNameLst>
                                          <p:attrName>r</p:attrName>
                                        </p:attrNameLst>
                                      </p:cBhvr>
                                    </p:animRot>
                                  </p:childTnLst>
                                </p:cTn>
                              </p:par>
                            </p:childTnLst>
                          </p:cTn>
                        </p:par>
                        <p:par>
                          <p:cTn id="17" fill="hold">
                            <p:stCondLst>
                              <p:cond delay="1750"/>
                            </p:stCondLst>
                            <p:childTnLst>
                              <p:par>
                                <p:cTn id="18" presetID="37"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900" decel="100000" fill="hold"/>
                                        <p:tgtEl>
                                          <p:spTgt spid="1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84059" y="9312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2" name="Rectangle 1">
            <a:extLst>
              <a:ext uri="{FF2B5EF4-FFF2-40B4-BE49-F238E27FC236}">
                <a16:creationId xmlns:a16="http://schemas.microsoft.com/office/drawing/2014/main" id="{4DE56286-90E2-3362-4E72-743EE6A9BC60}"/>
              </a:ext>
            </a:extLst>
          </p:cNvPr>
          <p:cNvSpPr/>
          <p:nvPr/>
        </p:nvSpPr>
        <p:spPr>
          <a:xfrm>
            <a:off x="1152842" y="227620"/>
            <a:ext cx="4529911" cy="646331"/>
          </a:xfrm>
          <a:prstGeom prst="rect">
            <a:avLst/>
          </a:prstGeom>
        </p:spPr>
        <p:txBody>
          <a:bodyPr wrap="square">
            <a:spAutoFit/>
          </a:bodyPr>
          <a:lstStyle/>
          <a:p>
            <a:pPr algn="ctr" defTabSz="457200">
              <a:defRPr/>
            </a:pPr>
            <a:r>
              <a:rPr lang="en-US" altLang="zh-CN" sz="3600" b="1" dirty="0" err="1">
                <a:solidFill>
                  <a:srgbClr val="0070C0"/>
                </a:solidFill>
                <a:ea typeface="inpin heiti" charset="-122"/>
                <a:cs typeface="Times New Roman" panose="02020603050405020304" pitchFamily="18" charset="0"/>
              </a:rPr>
              <a:t>Luyện</a:t>
            </a:r>
            <a:r>
              <a:rPr lang="en-US" altLang="zh-CN" sz="3600" b="1" dirty="0">
                <a:solidFill>
                  <a:srgbClr val="0070C0"/>
                </a:solidFill>
                <a:ea typeface="inpin heiti" charset="-122"/>
                <a:cs typeface="Times New Roman" panose="02020603050405020304" pitchFamily="18" charset="0"/>
              </a:rPr>
              <a:t> </a:t>
            </a:r>
            <a:r>
              <a:rPr lang="en-US" altLang="zh-CN" sz="3600" b="1" dirty="0" err="1">
                <a:solidFill>
                  <a:srgbClr val="0070C0"/>
                </a:solidFill>
                <a:ea typeface="inpin heiti" charset="-122"/>
                <a:cs typeface="Times New Roman" panose="02020603050405020304" pitchFamily="18" charset="0"/>
              </a:rPr>
              <a:t>đọc</a:t>
            </a:r>
            <a:r>
              <a:rPr lang="en-US" altLang="zh-CN" sz="3600" b="1" dirty="0">
                <a:solidFill>
                  <a:srgbClr val="0070C0"/>
                </a:solidFill>
                <a:ea typeface="inpin heiti" charset="-122"/>
                <a:cs typeface="Times New Roman" panose="02020603050405020304" pitchFamily="18" charset="0"/>
              </a:rPr>
              <a:t> </a:t>
            </a:r>
            <a:r>
              <a:rPr lang="en-US" altLang="zh-CN" sz="3600" b="1" dirty="0" err="1">
                <a:solidFill>
                  <a:srgbClr val="0070C0"/>
                </a:solidFill>
                <a:ea typeface="inpin heiti" charset="-122"/>
                <a:cs typeface="Times New Roman" panose="02020603050405020304" pitchFamily="18" charset="0"/>
              </a:rPr>
              <a:t>nhóm</a:t>
            </a:r>
            <a:endParaRPr lang="zh-CN" altLang="en-US" sz="3600" b="1" dirty="0">
              <a:solidFill>
                <a:srgbClr val="0070C0"/>
              </a:solidFill>
              <a:ea typeface="inpin heiti" charset="-122"/>
              <a:cs typeface="Times New Roman" panose="02020603050405020304" pitchFamily="18" charset="0"/>
            </a:endParaRPr>
          </a:p>
        </p:txBody>
      </p:sp>
      <p:sp>
        <p:nvSpPr>
          <p:cNvPr id="3" name="Rectangle 2">
            <a:extLst>
              <a:ext uri="{FF2B5EF4-FFF2-40B4-BE49-F238E27FC236}">
                <a16:creationId xmlns:a16="http://schemas.microsoft.com/office/drawing/2014/main" id="{21F0F5F1-EE0E-0A5A-4052-0E8C7A6CD151}"/>
              </a:ext>
            </a:extLst>
          </p:cNvPr>
          <p:cNvSpPr/>
          <p:nvPr/>
        </p:nvSpPr>
        <p:spPr>
          <a:xfrm>
            <a:off x="784093" y="1641006"/>
            <a:ext cx="5599812" cy="1754326"/>
          </a:xfrm>
          <a:prstGeom prst="rect">
            <a:avLst/>
          </a:prstGeom>
        </p:spPr>
        <p:txBody>
          <a:bodyPr wrap="square">
            <a:spAutoFit/>
          </a:bodyPr>
          <a:lstStyle/>
          <a:p>
            <a:pPr algn="ctr" defTabSz="457200"/>
            <a:r>
              <a:rPr lang="en-US" altLang="zh-CN" sz="3600" b="1" dirty="0" err="1">
                <a:solidFill>
                  <a:srgbClr val="002060"/>
                </a:solidFill>
                <a:cs typeface="Times New Roman" panose="02020603050405020304" pitchFamily="18" charset="0"/>
              </a:rPr>
              <a:t>Yêu</a:t>
            </a:r>
            <a:r>
              <a:rPr lang="zh-CN" altLang="en-US" sz="3600" b="1" dirty="0">
                <a:solidFill>
                  <a:srgbClr val="002060"/>
                </a:solidFill>
                <a:cs typeface="Times New Roman" panose="02020603050405020304" pitchFamily="18" charset="0"/>
              </a:rPr>
              <a:t> </a:t>
            </a:r>
            <a:r>
              <a:rPr lang="en-US" altLang="zh-CN" sz="3600" b="1" dirty="0" err="1">
                <a:solidFill>
                  <a:srgbClr val="002060"/>
                </a:solidFill>
                <a:cs typeface="Times New Roman" panose="02020603050405020304" pitchFamily="18" charset="0"/>
              </a:rPr>
              <a:t>cầu</a:t>
            </a:r>
            <a:endParaRPr lang="zh-CN" altLang="en-US" sz="3600" b="1" dirty="0">
              <a:solidFill>
                <a:srgbClr val="002060"/>
              </a:solidFill>
              <a:cs typeface="Times New Roman" panose="02020603050405020304" pitchFamily="18" charset="0"/>
            </a:endParaRPr>
          </a:p>
          <a:p>
            <a:pPr defTabSz="457200">
              <a:buSzPts val="2800"/>
            </a:pPr>
            <a:r>
              <a:rPr lang="en-US" altLang="zh-CN"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Phân</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công</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đọc</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theo</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đoạn</a:t>
            </a:r>
            <a:endParaRPr lang="zh-CN" altLang="en-US" sz="3600" dirty="0">
              <a:solidFill>
                <a:srgbClr val="002060"/>
              </a:solidFill>
              <a:cs typeface="Times New Roman" panose="02020603050405020304" pitchFamily="18" charset="0"/>
            </a:endParaRPr>
          </a:p>
          <a:p>
            <a:pPr defTabSz="457200">
              <a:buSzPts val="2800"/>
            </a:pPr>
            <a:r>
              <a:rPr lang="en-US" altLang="zh-CN"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Tất</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cả</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thành</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viên</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đều</a:t>
            </a:r>
            <a:r>
              <a:rPr lang="zh-CN" altLang="en-US" sz="3600" dirty="0">
                <a:solidFill>
                  <a:srgbClr val="002060"/>
                </a:solidFill>
                <a:cs typeface="Times New Roman" panose="02020603050405020304" pitchFamily="18" charset="0"/>
              </a:rPr>
              <a:t> </a:t>
            </a:r>
            <a:r>
              <a:rPr lang="en-US" altLang="zh-CN" sz="3600" dirty="0" err="1">
                <a:solidFill>
                  <a:srgbClr val="002060"/>
                </a:solidFill>
                <a:cs typeface="Times New Roman" panose="02020603050405020304" pitchFamily="18" charset="0"/>
              </a:rPr>
              <a:t>đọc</a:t>
            </a:r>
            <a:endParaRPr lang="zh-CN" altLang="en-US" sz="3600" dirty="0">
              <a:solidFill>
                <a:srgbClr val="002060"/>
              </a:solidFill>
              <a:cs typeface="Times New Roman" panose="02020603050405020304" pitchFamily="18" charset="0"/>
            </a:endParaRPr>
          </a:p>
        </p:txBody>
      </p:sp>
      <p:pic>
        <p:nvPicPr>
          <p:cNvPr id="5" name="Picture 4">
            <a:extLst>
              <a:ext uri="{FF2B5EF4-FFF2-40B4-BE49-F238E27FC236}">
                <a16:creationId xmlns:a16="http://schemas.microsoft.com/office/drawing/2014/main" id="{FB7C6BE5-A785-8880-2E30-C021D65AB226}"/>
              </a:ext>
            </a:extLst>
          </p:cNvPr>
          <p:cNvPicPr>
            <a:picLocks noChangeAspect="1"/>
          </p:cNvPicPr>
          <p:nvPr/>
        </p:nvPicPr>
        <p:blipFill>
          <a:blip r:embed="rId6"/>
          <a:stretch>
            <a:fillRect/>
          </a:stretch>
        </p:blipFill>
        <p:spPr>
          <a:xfrm>
            <a:off x="6880972" y="1166873"/>
            <a:ext cx="4637808" cy="2333262"/>
          </a:xfrm>
          <a:prstGeom prst="rect">
            <a:avLst/>
          </a:prstGeom>
        </p:spPr>
      </p:pic>
      <p:pic>
        <p:nvPicPr>
          <p:cNvPr id="6" name="Picture 5">
            <a:extLst>
              <a:ext uri="{FF2B5EF4-FFF2-40B4-BE49-F238E27FC236}">
                <a16:creationId xmlns:a16="http://schemas.microsoft.com/office/drawing/2014/main" id="{1E42DE7C-F1F7-EBE1-D8ED-50810988489B}"/>
              </a:ext>
            </a:extLst>
          </p:cNvPr>
          <p:cNvPicPr>
            <a:picLocks noChangeAspect="1"/>
          </p:cNvPicPr>
          <p:nvPr/>
        </p:nvPicPr>
        <p:blipFill>
          <a:blip r:embed="rId7">
            <a:clrChange>
              <a:clrFrom>
                <a:srgbClr val="E0E0E0"/>
              </a:clrFrom>
              <a:clrTo>
                <a:srgbClr val="E0E0E0">
                  <a:alpha val="0"/>
                </a:srgbClr>
              </a:clrTo>
            </a:clrChange>
            <a:extLst>
              <a:ext uri="{BEBA8EAE-BF5A-486C-A8C5-ECC9F3942E4B}">
                <a14:imgProps xmlns:a14="http://schemas.microsoft.com/office/drawing/2010/main">
                  <a14:imgLayer r:embed="rId8">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51791" y="3733393"/>
            <a:ext cx="4396989" cy="2231472"/>
          </a:xfrm>
          <a:prstGeom prst="rect">
            <a:avLst/>
          </a:prstGeom>
        </p:spPr>
      </p:pic>
      <p:pic>
        <p:nvPicPr>
          <p:cNvPr id="7" name="Kí hiệu - Khám phá &amp; Luyện tập">
            <a:extLst>
              <a:ext uri="{FF2B5EF4-FFF2-40B4-BE49-F238E27FC236}">
                <a16:creationId xmlns:a16="http://schemas.microsoft.com/office/drawing/2014/main" id="{E989D066-048D-473E-E641-99CD8E1226C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44469" y="136046"/>
            <a:ext cx="851896" cy="851896"/>
          </a:xfrm>
          <a:prstGeom prst="rect">
            <a:avLst/>
          </a:prstGeom>
        </p:spPr>
      </p:pic>
    </p:spTree>
    <p:extLst>
      <p:ext uri="{BB962C8B-B14F-4D97-AF65-F5344CB8AC3E}">
        <p14:creationId xmlns:p14="http://schemas.microsoft.com/office/powerpoint/2010/main" val="390396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9" name="Picture 40">
            <a:extLst>
              <a:ext uri="{FF2B5EF4-FFF2-40B4-BE49-F238E27FC236}">
                <a16:creationId xmlns:a16="http://schemas.microsoft.com/office/drawing/2014/main" id="{1DE05C24-467E-8BE2-F757-F223F48C5F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3950" y="-278411"/>
            <a:ext cx="8509142" cy="2373911"/>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48BC9B1B-D4D1-9947-B470-1E09430315EF}"/>
              </a:ext>
            </a:extLst>
          </p:cNvPr>
          <p:cNvSpPr txBox="1"/>
          <p:nvPr/>
        </p:nvSpPr>
        <p:spPr>
          <a:xfrm>
            <a:off x="1225849" y="194417"/>
            <a:ext cx="920938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19050">
                  <a:solidFill>
                    <a:srgbClr val="002060"/>
                  </a:solidFill>
                </a:ln>
                <a:solidFill>
                  <a:srgbClr val="00B050"/>
                </a:solidFill>
                <a:effectLst/>
                <a:uLnTx/>
                <a:uFillTx/>
                <a:ea typeface="+mn-ea"/>
                <a:cs typeface="Calibri" panose="020F0502020204030204" pitchFamily="34" charset="0"/>
              </a:rPr>
              <a:t>Luyện</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đọc</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trước</a:t>
            </a:r>
            <a:r>
              <a:rPr kumimoji="0" lang="en-US" sz="7000" b="1" i="0" u="none" strike="noStrike" kern="1200" cap="none" spc="0" normalizeH="0" noProof="0" dirty="0">
                <a:ln w="19050">
                  <a:solidFill>
                    <a:srgbClr val="002060"/>
                  </a:solidFill>
                </a:ln>
                <a:solidFill>
                  <a:srgbClr val="00B050"/>
                </a:solidFill>
                <a:effectLst/>
                <a:uLnTx/>
                <a:uFillTx/>
                <a:ea typeface="+mn-ea"/>
                <a:cs typeface="Calibri" panose="020F0502020204030204" pitchFamily="34" charset="0"/>
              </a:rPr>
              <a:t> </a:t>
            </a:r>
            <a:r>
              <a:rPr kumimoji="0" lang="en-US" sz="7000" b="1" i="0" u="none" strike="noStrike" kern="1200" cap="none" spc="0" normalizeH="0" noProof="0" dirty="0" err="1">
                <a:ln w="19050">
                  <a:solidFill>
                    <a:srgbClr val="002060"/>
                  </a:solidFill>
                </a:ln>
                <a:solidFill>
                  <a:srgbClr val="00B050"/>
                </a:solidFill>
                <a:effectLst/>
                <a:uLnTx/>
                <a:uFillTx/>
                <a:ea typeface="+mn-ea"/>
                <a:cs typeface="Calibri" panose="020F0502020204030204" pitchFamily="34" charset="0"/>
              </a:rPr>
              <a:t>lớp</a:t>
            </a:r>
            <a:endParaRPr kumimoji="0" lang="en-US" sz="7000" b="1" i="0" u="none" strike="noStrike" kern="1200" cap="none" spc="0" normalizeH="0" baseline="0" noProof="0" dirty="0">
              <a:ln w="19050">
                <a:solidFill>
                  <a:srgbClr val="002060"/>
                </a:solidFill>
              </a:ln>
              <a:solidFill>
                <a:srgbClr val="00B050"/>
              </a:solidFill>
              <a:effectLst/>
              <a:uLnTx/>
              <a:uFillTx/>
              <a:ea typeface="+mn-ea"/>
              <a:cs typeface="Calibri" panose="020F0502020204030204" pitchFamily="34" charset="0"/>
            </a:endParaRPr>
          </a:p>
        </p:txBody>
      </p:sp>
      <p:grpSp>
        <p:nvGrpSpPr>
          <p:cNvPr id="11" name="Group 10">
            <a:extLst>
              <a:ext uri="{FF2B5EF4-FFF2-40B4-BE49-F238E27FC236}">
                <a16:creationId xmlns:a16="http://schemas.microsoft.com/office/drawing/2014/main" id="{13C0FACB-DC76-BCC9-90C6-423ED21D6567}"/>
              </a:ext>
            </a:extLst>
          </p:cNvPr>
          <p:cNvGrpSpPr/>
          <p:nvPr/>
        </p:nvGrpSpPr>
        <p:grpSpPr>
          <a:xfrm>
            <a:off x="1565866" y="1740372"/>
            <a:ext cx="8495414" cy="3666080"/>
            <a:chOff x="4953840" y="3817600"/>
            <a:chExt cx="7506352" cy="2842692"/>
          </a:xfrm>
        </p:grpSpPr>
        <p:grpSp>
          <p:nvGrpSpPr>
            <p:cNvPr id="14" name="Group 13">
              <a:extLst>
                <a:ext uri="{FF2B5EF4-FFF2-40B4-BE49-F238E27FC236}">
                  <a16:creationId xmlns:a16="http://schemas.microsoft.com/office/drawing/2014/main" id="{62D8DC2C-D458-E94E-7EBF-A802ADF7E6EA}"/>
                </a:ext>
              </a:extLst>
            </p:cNvPr>
            <p:cNvGrpSpPr/>
            <p:nvPr/>
          </p:nvGrpSpPr>
          <p:grpSpPr>
            <a:xfrm>
              <a:off x="4953840" y="3817600"/>
              <a:ext cx="7506352" cy="2842692"/>
              <a:chOff x="3087940" y="1255651"/>
              <a:chExt cx="7506352" cy="2842692"/>
            </a:xfrm>
          </p:grpSpPr>
          <p:sp>
            <p:nvSpPr>
              <p:cNvPr id="24" name="Rectangle: Rounded Corners 23">
                <a:extLst>
                  <a:ext uri="{FF2B5EF4-FFF2-40B4-BE49-F238E27FC236}">
                    <a16:creationId xmlns:a16="http://schemas.microsoft.com/office/drawing/2014/main" id="{99BE8BEE-62DE-64A9-8608-13ADDF95A9C5}"/>
                  </a:ext>
                </a:extLst>
              </p:cNvPr>
              <p:cNvSpPr/>
              <p:nvPr/>
            </p:nvSpPr>
            <p:spPr>
              <a:xfrm>
                <a:off x="3087940" y="1724298"/>
                <a:ext cx="7506352" cy="2374045"/>
              </a:xfrm>
              <a:custGeom>
                <a:avLst/>
                <a:gdLst>
                  <a:gd name="connsiteX0" fmla="*/ 0 w 7506352"/>
                  <a:gd name="connsiteY0" fmla="*/ 478892 h 2374045"/>
                  <a:gd name="connsiteX1" fmla="*/ 478892 w 7506352"/>
                  <a:gd name="connsiteY1" fmla="*/ 0 h 2374045"/>
                  <a:gd name="connsiteX2" fmla="*/ 1068263 w 7506352"/>
                  <a:gd name="connsiteY2" fmla="*/ 0 h 2374045"/>
                  <a:gd name="connsiteX3" fmla="*/ 1526663 w 7506352"/>
                  <a:gd name="connsiteY3" fmla="*/ 0 h 2374045"/>
                  <a:gd name="connsiteX4" fmla="*/ 1985063 w 7506352"/>
                  <a:gd name="connsiteY4" fmla="*/ 0 h 2374045"/>
                  <a:gd name="connsiteX5" fmla="*/ 2443462 w 7506352"/>
                  <a:gd name="connsiteY5" fmla="*/ 0 h 2374045"/>
                  <a:gd name="connsiteX6" fmla="*/ 3098319 w 7506352"/>
                  <a:gd name="connsiteY6" fmla="*/ 0 h 2374045"/>
                  <a:gd name="connsiteX7" fmla="*/ 3753176 w 7506352"/>
                  <a:gd name="connsiteY7" fmla="*/ 0 h 2374045"/>
                  <a:gd name="connsiteX8" fmla="*/ 4408033 w 7506352"/>
                  <a:gd name="connsiteY8" fmla="*/ 0 h 2374045"/>
                  <a:gd name="connsiteX9" fmla="*/ 5193861 w 7506352"/>
                  <a:gd name="connsiteY9" fmla="*/ 0 h 2374045"/>
                  <a:gd name="connsiteX10" fmla="*/ 5848718 w 7506352"/>
                  <a:gd name="connsiteY10" fmla="*/ 0 h 2374045"/>
                  <a:gd name="connsiteX11" fmla="*/ 7027460 w 7506352"/>
                  <a:gd name="connsiteY11" fmla="*/ 0 h 2374045"/>
                  <a:gd name="connsiteX12" fmla="*/ 7506352 w 7506352"/>
                  <a:gd name="connsiteY12" fmla="*/ 478892 h 2374045"/>
                  <a:gd name="connsiteX13" fmla="*/ 7506352 w 7506352"/>
                  <a:gd name="connsiteY13" fmla="*/ 950979 h 2374045"/>
                  <a:gd name="connsiteX14" fmla="*/ 7506352 w 7506352"/>
                  <a:gd name="connsiteY14" fmla="*/ 1408903 h 2374045"/>
                  <a:gd name="connsiteX15" fmla="*/ 7506352 w 7506352"/>
                  <a:gd name="connsiteY15" fmla="*/ 1895153 h 2374045"/>
                  <a:gd name="connsiteX16" fmla="*/ 7027460 w 7506352"/>
                  <a:gd name="connsiteY16" fmla="*/ 2374045 h 2374045"/>
                  <a:gd name="connsiteX17" fmla="*/ 6372603 w 7506352"/>
                  <a:gd name="connsiteY17" fmla="*/ 2374045 h 2374045"/>
                  <a:gd name="connsiteX18" fmla="*/ 5586775 w 7506352"/>
                  <a:gd name="connsiteY18" fmla="*/ 2374045 h 2374045"/>
                  <a:gd name="connsiteX19" fmla="*/ 4931918 w 7506352"/>
                  <a:gd name="connsiteY19" fmla="*/ 2374045 h 2374045"/>
                  <a:gd name="connsiteX20" fmla="*/ 4342547 w 7506352"/>
                  <a:gd name="connsiteY20" fmla="*/ 2374045 h 2374045"/>
                  <a:gd name="connsiteX21" fmla="*/ 3622205 w 7506352"/>
                  <a:gd name="connsiteY21" fmla="*/ 2374045 h 2374045"/>
                  <a:gd name="connsiteX22" fmla="*/ 2967348 w 7506352"/>
                  <a:gd name="connsiteY22" fmla="*/ 2374045 h 2374045"/>
                  <a:gd name="connsiteX23" fmla="*/ 2377977 w 7506352"/>
                  <a:gd name="connsiteY23" fmla="*/ 2374045 h 2374045"/>
                  <a:gd name="connsiteX24" fmla="*/ 1919577 w 7506352"/>
                  <a:gd name="connsiteY24" fmla="*/ 2374045 h 2374045"/>
                  <a:gd name="connsiteX25" fmla="*/ 1330206 w 7506352"/>
                  <a:gd name="connsiteY25" fmla="*/ 2374045 h 2374045"/>
                  <a:gd name="connsiteX26" fmla="*/ 478892 w 7506352"/>
                  <a:gd name="connsiteY26" fmla="*/ 2374045 h 2374045"/>
                  <a:gd name="connsiteX27" fmla="*/ 0 w 7506352"/>
                  <a:gd name="connsiteY27" fmla="*/ 1895153 h 2374045"/>
                  <a:gd name="connsiteX28" fmla="*/ 0 w 7506352"/>
                  <a:gd name="connsiteY28" fmla="*/ 1465554 h 2374045"/>
                  <a:gd name="connsiteX29" fmla="*/ 0 w 7506352"/>
                  <a:gd name="connsiteY29" fmla="*/ 965142 h 2374045"/>
                  <a:gd name="connsiteX30" fmla="*/ 0 w 7506352"/>
                  <a:gd name="connsiteY30"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06352" h="2374045" fill="none" extrusionOk="0">
                    <a:moveTo>
                      <a:pt x="0" y="478892"/>
                    </a:moveTo>
                    <a:cubicBezTo>
                      <a:pt x="20938" y="238542"/>
                      <a:pt x="240901" y="-31240"/>
                      <a:pt x="478892" y="0"/>
                    </a:cubicBezTo>
                    <a:cubicBezTo>
                      <a:pt x="750671" y="-28321"/>
                      <a:pt x="928278" y="223"/>
                      <a:pt x="1068263" y="0"/>
                    </a:cubicBezTo>
                    <a:cubicBezTo>
                      <a:pt x="1208248" y="-223"/>
                      <a:pt x="1332861" y="-1717"/>
                      <a:pt x="1526663" y="0"/>
                    </a:cubicBezTo>
                    <a:cubicBezTo>
                      <a:pt x="1720465" y="1717"/>
                      <a:pt x="1793010" y="17706"/>
                      <a:pt x="1985063" y="0"/>
                    </a:cubicBezTo>
                    <a:cubicBezTo>
                      <a:pt x="2177116" y="-17706"/>
                      <a:pt x="2300951" y="-1682"/>
                      <a:pt x="2443462" y="0"/>
                    </a:cubicBezTo>
                    <a:cubicBezTo>
                      <a:pt x="2585973" y="1682"/>
                      <a:pt x="2799615" y="9978"/>
                      <a:pt x="3098319" y="0"/>
                    </a:cubicBezTo>
                    <a:cubicBezTo>
                      <a:pt x="3397023" y="-9978"/>
                      <a:pt x="3526270" y="-17426"/>
                      <a:pt x="3753176" y="0"/>
                    </a:cubicBezTo>
                    <a:cubicBezTo>
                      <a:pt x="3980082" y="17426"/>
                      <a:pt x="4210002" y="24145"/>
                      <a:pt x="4408033" y="0"/>
                    </a:cubicBezTo>
                    <a:cubicBezTo>
                      <a:pt x="4606064" y="-24145"/>
                      <a:pt x="4803376" y="21373"/>
                      <a:pt x="5193861" y="0"/>
                    </a:cubicBezTo>
                    <a:cubicBezTo>
                      <a:pt x="5584346" y="-21373"/>
                      <a:pt x="5524582" y="7319"/>
                      <a:pt x="5848718" y="0"/>
                    </a:cubicBezTo>
                    <a:cubicBezTo>
                      <a:pt x="6172854" y="-7319"/>
                      <a:pt x="6565906" y="42678"/>
                      <a:pt x="7027460" y="0"/>
                    </a:cubicBezTo>
                    <a:cubicBezTo>
                      <a:pt x="7271307" y="-43586"/>
                      <a:pt x="7497251" y="221568"/>
                      <a:pt x="7506352" y="478892"/>
                    </a:cubicBezTo>
                    <a:cubicBezTo>
                      <a:pt x="7500792" y="581942"/>
                      <a:pt x="7522889" y="795313"/>
                      <a:pt x="7506352" y="950979"/>
                    </a:cubicBezTo>
                    <a:cubicBezTo>
                      <a:pt x="7489815" y="1106645"/>
                      <a:pt x="7526038" y="1279452"/>
                      <a:pt x="7506352" y="1408903"/>
                    </a:cubicBezTo>
                    <a:cubicBezTo>
                      <a:pt x="7486666" y="1538354"/>
                      <a:pt x="7494716" y="1778975"/>
                      <a:pt x="7506352" y="1895153"/>
                    </a:cubicBezTo>
                    <a:cubicBezTo>
                      <a:pt x="7525699" y="2180722"/>
                      <a:pt x="7318746" y="2380018"/>
                      <a:pt x="7027460" y="2374045"/>
                    </a:cubicBezTo>
                    <a:cubicBezTo>
                      <a:pt x="6799745" y="2402986"/>
                      <a:pt x="6630014" y="2346209"/>
                      <a:pt x="6372603" y="2374045"/>
                    </a:cubicBezTo>
                    <a:cubicBezTo>
                      <a:pt x="6115192" y="2401881"/>
                      <a:pt x="5924607" y="2395203"/>
                      <a:pt x="5586775" y="2374045"/>
                    </a:cubicBezTo>
                    <a:cubicBezTo>
                      <a:pt x="5248943" y="2352887"/>
                      <a:pt x="5075124" y="2394050"/>
                      <a:pt x="4931918" y="2374045"/>
                    </a:cubicBezTo>
                    <a:cubicBezTo>
                      <a:pt x="4788712" y="2354040"/>
                      <a:pt x="4619459" y="2395009"/>
                      <a:pt x="4342547" y="2374045"/>
                    </a:cubicBezTo>
                    <a:cubicBezTo>
                      <a:pt x="4065635" y="2353081"/>
                      <a:pt x="3803179" y="2372634"/>
                      <a:pt x="3622205" y="2374045"/>
                    </a:cubicBezTo>
                    <a:cubicBezTo>
                      <a:pt x="3441231" y="2375456"/>
                      <a:pt x="3286293" y="2404159"/>
                      <a:pt x="2967348" y="2374045"/>
                    </a:cubicBezTo>
                    <a:cubicBezTo>
                      <a:pt x="2648403" y="2343931"/>
                      <a:pt x="2596418" y="2347028"/>
                      <a:pt x="2377977" y="2374045"/>
                    </a:cubicBezTo>
                    <a:cubicBezTo>
                      <a:pt x="2159536" y="2401062"/>
                      <a:pt x="2083092" y="2357956"/>
                      <a:pt x="1919577" y="2374045"/>
                    </a:cubicBezTo>
                    <a:cubicBezTo>
                      <a:pt x="1756062" y="2390134"/>
                      <a:pt x="1515394" y="2356699"/>
                      <a:pt x="1330206" y="2374045"/>
                    </a:cubicBezTo>
                    <a:cubicBezTo>
                      <a:pt x="1145018" y="2391391"/>
                      <a:pt x="655246" y="2347934"/>
                      <a:pt x="478892" y="2374045"/>
                    </a:cubicBezTo>
                    <a:cubicBezTo>
                      <a:pt x="177203" y="2324637"/>
                      <a:pt x="41273" y="2198922"/>
                      <a:pt x="0" y="1895153"/>
                    </a:cubicBezTo>
                    <a:cubicBezTo>
                      <a:pt x="-14815" y="1699161"/>
                      <a:pt x="-9057" y="1601312"/>
                      <a:pt x="0" y="1465554"/>
                    </a:cubicBezTo>
                    <a:cubicBezTo>
                      <a:pt x="9057" y="1329796"/>
                      <a:pt x="2594" y="1185084"/>
                      <a:pt x="0" y="965142"/>
                    </a:cubicBezTo>
                    <a:cubicBezTo>
                      <a:pt x="-2594" y="745200"/>
                      <a:pt x="2512" y="648951"/>
                      <a:pt x="0" y="478892"/>
                    </a:cubicBezTo>
                    <a:close/>
                  </a:path>
                  <a:path w="7506352" h="2374045" stroke="0" extrusionOk="0">
                    <a:moveTo>
                      <a:pt x="0" y="478892"/>
                    </a:moveTo>
                    <a:cubicBezTo>
                      <a:pt x="1648" y="264812"/>
                      <a:pt x="242370" y="49968"/>
                      <a:pt x="478892" y="0"/>
                    </a:cubicBezTo>
                    <a:cubicBezTo>
                      <a:pt x="669425" y="-30363"/>
                      <a:pt x="908244" y="4671"/>
                      <a:pt x="1199234" y="0"/>
                    </a:cubicBezTo>
                    <a:cubicBezTo>
                      <a:pt x="1490224" y="-4671"/>
                      <a:pt x="1519033" y="12498"/>
                      <a:pt x="1723120" y="0"/>
                    </a:cubicBezTo>
                    <a:cubicBezTo>
                      <a:pt x="1927207" y="-12498"/>
                      <a:pt x="2008496" y="-17335"/>
                      <a:pt x="2247005" y="0"/>
                    </a:cubicBezTo>
                    <a:cubicBezTo>
                      <a:pt x="2485514" y="17335"/>
                      <a:pt x="2618295" y="-26425"/>
                      <a:pt x="2967348" y="0"/>
                    </a:cubicBezTo>
                    <a:cubicBezTo>
                      <a:pt x="3316401" y="26425"/>
                      <a:pt x="3332064" y="6882"/>
                      <a:pt x="3556719" y="0"/>
                    </a:cubicBezTo>
                    <a:cubicBezTo>
                      <a:pt x="3781374" y="-6882"/>
                      <a:pt x="4126093" y="-724"/>
                      <a:pt x="4342547" y="0"/>
                    </a:cubicBezTo>
                    <a:cubicBezTo>
                      <a:pt x="4559001" y="724"/>
                      <a:pt x="4857768" y="6764"/>
                      <a:pt x="5128375" y="0"/>
                    </a:cubicBezTo>
                    <a:cubicBezTo>
                      <a:pt x="5398982" y="-6764"/>
                      <a:pt x="5567200" y="24842"/>
                      <a:pt x="5848718" y="0"/>
                    </a:cubicBezTo>
                    <a:cubicBezTo>
                      <a:pt x="6130236" y="-24842"/>
                      <a:pt x="6258641" y="20920"/>
                      <a:pt x="6372603" y="0"/>
                    </a:cubicBezTo>
                    <a:cubicBezTo>
                      <a:pt x="6486566" y="-20920"/>
                      <a:pt x="6852193" y="-23996"/>
                      <a:pt x="7027460" y="0"/>
                    </a:cubicBezTo>
                    <a:cubicBezTo>
                      <a:pt x="7294088" y="-14018"/>
                      <a:pt x="7553014" y="224162"/>
                      <a:pt x="7506352" y="478892"/>
                    </a:cubicBezTo>
                    <a:cubicBezTo>
                      <a:pt x="7503633" y="611288"/>
                      <a:pt x="7499484" y="808677"/>
                      <a:pt x="7506352" y="922654"/>
                    </a:cubicBezTo>
                    <a:cubicBezTo>
                      <a:pt x="7513220" y="1036631"/>
                      <a:pt x="7498574" y="1227926"/>
                      <a:pt x="7506352" y="1366416"/>
                    </a:cubicBezTo>
                    <a:cubicBezTo>
                      <a:pt x="7514130" y="1504906"/>
                      <a:pt x="7514954" y="1729111"/>
                      <a:pt x="7506352" y="1895153"/>
                    </a:cubicBezTo>
                    <a:cubicBezTo>
                      <a:pt x="7529329" y="2164852"/>
                      <a:pt x="7275185" y="2368498"/>
                      <a:pt x="7027460" y="2374045"/>
                    </a:cubicBezTo>
                    <a:cubicBezTo>
                      <a:pt x="6851365" y="2391143"/>
                      <a:pt x="6680746" y="2376742"/>
                      <a:pt x="6503575" y="2374045"/>
                    </a:cubicBezTo>
                    <a:cubicBezTo>
                      <a:pt x="6326404" y="2371348"/>
                      <a:pt x="5994339" y="2384277"/>
                      <a:pt x="5717746" y="2374045"/>
                    </a:cubicBezTo>
                    <a:cubicBezTo>
                      <a:pt x="5441153" y="2363813"/>
                      <a:pt x="5341794" y="2393066"/>
                      <a:pt x="4997404" y="2374045"/>
                    </a:cubicBezTo>
                    <a:cubicBezTo>
                      <a:pt x="4653014" y="2355024"/>
                      <a:pt x="4531280" y="2400088"/>
                      <a:pt x="4408033" y="2374045"/>
                    </a:cubicBezTo>
                    <a:cubicBezTo>
                      <a:pt x="4284786" y="2348002"/>
                      <a:pt x="3997884" y="2348580"/>
                      <a:pt x="3884147" y="2374045"/>
                    </a:cubicBezTo>
                    <a:cubicBezTo>
                      <a:pt x="3770410" y="2399510"/>
                      <a:pt x="3501944" y="2353536"/>
                      <a:pt x="3360262" y="2374045"/>
                    </a:cubicBezTo>
                    <a:cubicBezTo>
                      <a:pt x="3218581" y="2394554"/>
                      <a:pt x="2890609" y="2384359"/>
                      <a:pt x="2574434" y="2374045"/>
                    </a:cubicBezTo>
                    <a:cubicBezTo>
                      <a:pt x="2258259" y="2363731"/>
                      <a:pt x="2129182" y="2403065"/>
                      <a:pt x="1985063" y="2374045"/>
                    </a:cubicBezTo>
                    <a:cubicBezTo>
                      <a:pt x="1840944" y="2345025"/>
                      <a:pt x="1362052" y="2357229"/>
                      <a:pt x="1199234" y="2374045"/>
                    </a:cubicBezTo>
                    <a:cubicBezTo>
                      <a:pt x="1036416" y="2390861"/>
                      <a:pt x="820990" y="2406213"/>
                      <a:pt x="478892" y="2374045"/>
                    </a:cubicBezTo>
                    <a:cubicBezTo>
                      <a:pt x="235766" y="2400289"/>
                      <a:pt x="-20797" y="2120669"/>
                      <a:pt x="0" y="1895153"/>
                    </a:cubicBezTo>
                    <a:cubicBezTo>
                      <a:pt x="2366" y="1727065"/>
                      <a:pt x="3755" y="1601435"/>
                      <a:pt x="0" y="1423066"/>
                    </a:cubicBezTo>
                    <a:cubicBezTo>
                      <a:pt x="-3755" y="1244697"/>
                      <a:pt x="411" y="1151208"/>
                      <a:pt x="0" y="979304"/>
                    </a:cubicBezTo>
                    <a:cubicBezTo>
                      <a:pt x="-411" y="807400"/>
                      <a:pt x="-10122" y="697451"/>
                      <a:pt x="0" y="478892"/>
                    </a:cubicBezTo>
                    <a:close/>
                  </a:path>
                </a:pathLst>
              </a:custGeom>
              <a:solidFill>
                <a:sysClr val="window" lastClr="FFFFFF">
                  <a:alpha val="85000"/>
                </a:sys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1.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đúng</a:t>
                </a:r>
                <a:r>
                  <a:rPr kumimoji="0" lang="en-US" sz="4400" b="0" i="0" u="none" strike="noStrike" kern="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2.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to, </a:t>
                </a:r>
                <a:r>
                  <a:rPr kumimoji="0" lang="en-US" sz="4400" b="0" i="0" u="none" strike="noStrike" kern="0" cap="none" spc="0" normalizeH="0" baseline="0" noProof="0" dirty="0" err="1">
                    <a:ln>
                      <a:noFill/>
                    </a:ln>
                    <a:solidFill>
                      <a:srgbClr val="000000"/>
                    </a:solidFill>
                    <a:effectLst/>
                    <a:uLnTx/>
                    <a:uFillTx/>
                    <a:ea typeface="+mn-ea"/>
                    <a:cs typeface="+mn-cs"/>
                  </a:rPr>
                  <a:t>rõ</a:t>
                </a:r>
                <a:r>
                  <a:rPr kumimoji="0" lang="en-US" sz="4400" b="0" i="0" u="none" strike="noStrike" kern="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ea typeface="+mn-ea"/>
                    <a:cs typeface="+mn-cs"/>
                  </a:rPr>
                  <a:t>3. </a:t>
                </a:r>
                <a:r>
                  <a:rPr kumimoji="0" lang="en-US" sz="4400" b="0" i="0" u="none" strike="noStrike" kern="0" cap="none" spc="0" normalizeH="0" baseline="0" noProof="0" dirty="0" err="1">
                    <a:ln>
                      <a:noFill/>
                    </a:ln>
                    <a:solidFill>
                      <a:srgbClr val="000000"/>
                    </a:solidFill>
                    <a:effectLst/>
                    <a:uLnTx/>
                    <a:uFillTx/>
                    <a:ea typeface="+mn-ea"/>
                    <a:cs typeface="+mn-cs"/>
                  </a:rPr>
                  <a:t>Đọc</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ngắt</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nghỉ</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đúng</a:t>
                </a:r>
                <a:r>
                  <a:rPr kumimoji="0" lang="en-US" sz="4400" b="0" i="0" u="none" strike="noStrike" kern="0" cap="none" spc="0" normalizeH="0" baseline="0" noProof="0" dirty="0">
                    <a:ln>
                      <a:noFill/>
                    </a:ln>
                    <a:solidFill>
                      <a:srgbClr val="000000"/>
                    </a:solidFill>
                    <a:effectLst/>
                    <a:uLnTx/>
                    <a:uFillTx/>
                    <a:ea typeface="+mn-ea"/>
                    <a:cs typeface="+mn-cs"/>
                  </a:rPr>
                  <a:t> </a:t>
                </a:r>
                <a:r>
                  <a:rPr kumimoji="0" lang="en-US" sz="4400" b="0" i="0" u="none" strike="noStrike" kern="0" cap="none" spc="0" normalizeH="0" baseline="0" noProof="0" dirty="0" err="1">
                    <a:ln>
                      <a:noFill/>
                    </a:ln>
                    <a:solidFill>
                      <a:srgbClr val="000000"/>
                    </a:solidFill>
                    <a:effectLst/>
                    <a:uLnTx/>
                    <a:uFillTx/>
                    <a:ea typeface="+mn-ea"/>
                    <a:cs typeface="+mn-cs"/>
                  </a:rPr>
                  <a:t>chỗ</a:t>
                </a:r>
                <a:r>
                  <a:rPr kumimoji="0" lang="en-US" sz="4400" b="0" i="0" u="none" strike="noStrike" kern="0" cap="none" spc="0" normalizeH="0" baseline="0" noProof="0" dirty="0">
                    <a:ln>
                      <a:noFill/>
                    </a:ln>
                    <a:solidFill>
                      <a:srgbClr val="000000"/>
                    </a:solidFill>
                    <a:effectLst/>
                    <a:uLnTx/>
                    <a:uFillTx/>
                    <a:ea typeface="+mn-ea"/>
                    <a:cs typeface="+mn-cs"/>
                  </a:rPr>
                  <a:t>.</a:t>
                </a:r>
              </a:p>
            </p:txBody>
          </p:sp>
          <p:sp>
            <p:nvSpPr>
              <p:cNvPr id="25" name="Rectangle: Rounded Corners 24">
                <a:extLst>
                  <a:ext uri="{FF2B5EF4-FFF2-40B4-BE49-F238E27FC236}">
                    <a16:creationId xmlns:a16="http://schemas.microsoft.com/office/drawing/2014/main" id="{5066670E-85B6-AA3E-12CB-5DC2802A9C89}"/>
                  </a:ext>
                </a:extLst>
              </p:cNvPr>
              <p:cNvSpPr/>
              <p:nvPr/>
            </p:nvSpPr>
            <p:spPr>
              <a:xfrm>
                <a:off x="4445671" y="1255651"/>
                <a:ext cx="4621427" cy="796835"/>
              </a:xfrm>
              <a:prstGeom prst="roundRect">
                <a:avLst>
                  <a:gd name="adj" fmla="val 50000"/>
                </a:avLst>
              </a:prstGeom>
              <a:solidFill>
                <a:srgbClr val="CCFFFF"/>
              </a:solidFill>
              <a:ln w="38100" cap="flat" cmpd="sng" algn="ctr">
                <a:solidFill>
                  <a:srgbClr val="00206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4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2AD60708-535C-8951-B360-9BF868739DF5}"/>
                </a:ext>
              </a:extLst>
            </p:cNvPr>
            <p:cNvPicPr>
              <a:picLocks noChangeAspect="1"/>
            </p:cNvPicPr>
            <p:nvPr/>
          </p:nvPicPr>
          <p:blipFill>
            <a:blip r:embed="rId6"/>
            <a:stretch>
              <a:fillRect/>
            </a:stretch>
          </p:blipFill>
          <p:spPr>
            <a:xfrm>
              <a:off x="8222519" y="4842941"/>
              <a:ext cx="469963" cy="469963"/>
            </a:xfrm>
            <a:prstGeom prst="rect">
              <a:avLst/>
            </a:prstGeom>
          </p:spPr>
        </p:pic>
        <p:pic>
          <p:nvPicPr>
            <p:cNvPr id="16" name="Picture 15">
              <a:extLst>
                <a:ext uri="{FF2B5EF4-FFF2-40B4-BE49-F238E27FC236}">
                  <a16:creationId xmlns:a16="http://schemas.microsoft.com/office/drawing/2014/main" id="{CD6F39AE-B951-D928-EA4A-9AA1C2E4A614}"/>
                </a:ext>
              </a:extLst>
            </p:cNvPr>
            <p:cNvPicPr>
              <a:picLocks noChangeAspect="1"/>
            </p:cNvPicPr>
            <p:nvPr/>
          </p:nvPicPr>
          <p:blipFill>
            <a:blip r:embed="rId7"/>
            <a:stretch>
              <a:fillRect/>
            </a:stretch>
          </p:blipFill>
          <p:spPr>
            <a:xfrm>
              <a:off x="7665845" y="4842941"/>
              <a:ext cx="469963" cy="469963"/>
            </a:xfrm>
            <a:prstGeom prst="rect">
              <a:avLst/>
            </a:prstGeom>
          </p:spPr>
        </p:pic>
        <p:pic>
          <p:nvPicPr>
            <p:cNvPr id="17" name="Picture 16">
              <a:extLst>
                <a:ext uri="{FF2B5EF4-FFF2-40B4-BE49-F238E27FC236}">
                  <a16:creationId xmlns:a16="http://schemas.microsoft.com/office/drawing/2014/main" id="{FD40977C-829D-DF21-53B8-441E9B110BDE}"/>
                </a:ext>
              </a:extLst>
            </p:cNvPr>
            <p:cNvPicPr>
              <a:picLocks noChangeAspect="1"/>
            </p:cNvPicPr>
            <p:nvPr/>
          </p:nvPicPr>
          <p:blipFill>
            <a:blip r:embed="rId8"/>
            <a:stretch>
              <a:fillRect/>
            </a:stretch>
          </p:blipFill>
          <p:spPr>
            <a:xfrm>
              <a:off x="8779193" y="4842941"/>
              <a:ext cx="469963" cy="469963"/>
            </a:xfrm>
            <a:prstGeom prst="rect">
              <a:avLst/>
            </a:prstGeom>
          </p:spPr>
        </p:pic>
        <p:pic>
          <p:nvPicPr>
            <p:cNvPr id="18" name="Picture 17">
              <a:extLst>
                <a:ext uri="{FF2B5EF4-FFF2-40B4-BE49-F238E27FC236}">
                  <a16:creationId xmlns:a16="http://schemas.microsoft.com/office/drawing/2014/main" id="{A08388A6-1015-B9B1-4DB2-0EB17C971F47}"/>
                </a:ext>
              </a:extLst>
            </p:cNvPr>
            <p:cNvPicPr>
              <a:picLocks noChangeAspect="1"/>
            </p:cNvPicPr>
            <p:nvPr/>
          </p:nvPicPr>
          <p:blipFill>
            <a:blip r:embed="rId6"/>
            <a:stretch>
              <a:fillRect/>
            </a:stretch>
          </p:blipFill>
          <p:spPr>
            <a:xfrm>
              <a:off x="8431474" y="5427115"/>
              <a:ext cx="469963" cy="469963"/>
            </a:xfrm>
            <a:prstGeom prst="rect">
              <a:avLst/>
            </a:prstGeom>
          </p:spPr>
        </p:pic>
        <p:pic>
          <p:nvPicPr>
            <p:cNvPr id="19" name="Picture 18">
              <a:extLst>
                <a:ext uri="{FF2B5EF4-FFF2-40B4-BE49-F238E27FC236}">
                  <a16:creationId xmlns:a16="http://schemas.microsoft.com/office/drawing/2014/main" id="{E09501BA-6E5A-3875-51EC-C52A856F61EA}"/>
                </a:ext>
              </a:extLst>
            </p:cNvPr>
            <p:cNvPicPr>
              <a:picLocks noChangeAspect="1"/>
            </p:cNvPicPr>
            <p:nvPr/>
          </p:nvPicPr>
          <p:blipFill>
            <a:blip r:embed="rId7"/>
            <a:stretch>
              <a:fillRect/>
            </a:stretch>
          </p:blipFill>
          <p:spPr>
            <a:xfrm>
              <a:off x="7874801" y="5427115"/>
              <a:ext cx="469963" cy="469963"/>
            </a:xfrm>
            <a:prstGeom prst="rect">
              <a:avLst/>
            </a:prstGeom>
          </p:spPr>
        </p:pic>
        <p:pic>
          <p:nvPicPr>
            <p:cNvPr id="20" name="Picture 19">
              <a:extLst>
                <a:ext uri="{FF2B5EF4-FFF2-40B4-BE49-F238E27FC236}">
                  <a16:creationId xmlns:a16="http://schemas.microsoft.com/office/drawing/2014/main" id="{256990FC-9F35-AB01-48F2-3AF5B5FD86FF}"/>
                </a:ext>
              </a:extLst>
            </p:cNvPr>
            <p:cNvPicPr>
              <a:picLocks noChangeAspect="1"/>
            </p:cNvPicPr>
            <p:nvPr/>
          </p:nvPicPr>
          <p:blipFill>
            <a:blip r:embed="rId8"/>
            <a:stretch>
              <a:fillRect/>
            </a:stretch>
          </p:blipFill>
          <p:spPr>
            <a:xfrm>
              <a:off x="8988150" y="5427115"/>
              <a:ext cx="469963" cy="469963"/>
            </a:xfrm>
            <a:prstGeom prst="rect">
              <a:avLst/>
            </a:prstGeom>
          </p:spPr>
        </p:pic>
        <p:pic>
          <p:nvPicPr>
            <p:cNvPr id="21" name="Picture 20">
              <a:extLst>
                <a:ext uri="{FF2B5EF4-FFF2-40B4-BE49-F238E27FC236}">
                  <a16:creationId xmlns:a16="http://schemas.microsoft.com/office/drawing/2014/main" id="{DDE761B1-FE3F-7ED3-B1CC-0A0403791175}"/>
                </a:ext>
              </a:extLst>
            </p:cNvPr>
            <p:cNvPicPr>
              <a:picLocks noChangeAspect="1"/>
            </p:cNvPicPr>
            <p:nvPr/>
          </p:nvPicPr>
          <p:blipFill>
            <a:blip r:embed="rId6"/>
            <a:stretch>
              <a:fillRect/>
            </a:stretch>
          </p:blipFill>
          <p:spPr>
            <a:xfrm>
              <a:off x="11249274" y="5931439"/>
              <a:ext cx="469963" cy="469963"/>
            </a:xfrm>
            <a:prstGeom prst="rect">
              <a:avLst/>
            </a:prstGeom>
          </p:spPr>
        </p:pic>
        <p:pic>
          <p:nvPicPr>
            <p:cNvPr id="22" name="Picture 21">
              <a:extLst>
                <a:ext uri="{FF2B5EF4-FFF2-40B4-BE49-F238E27FC236}">
                  <a16:creationId xmlns:a16="http://schemas.microsoft.com/office/drawing/2014/main" id="{BFE69214-505B-E5DD-D2E6-FBE7EF49F432}"/>
                </a:ext>
              </a:extLst>
            </p:cNvPr>
            <p:cNvPicPr>
              <a:picLocks noChangeAspect="1"/>
            </p:cNvPicPr>
            <p:nvPr/>
          </p:nvPicPr>
          <p:blipFill>
            <a:blip r:embed="rId7"/>
            <a:stretch>
              <a:fillRect/>
            </a:stretch>
          </p:blipFill>
          <p:spPr>
            <a:xfrm>
              <a:off x="10692600" y="5931439"/>
              <a:ext cx="469963" cy="469963"/>
            </a:xfrm>
            <a:prstGeom prst="rect">
              <a:avLst/>
            </a:prstGeom>
          </p:spPr>
        </p:pic>
        <p:pic>
          <p:nvPicPr>
            <p:cNvPr id="23" name="Picture 22">
              <a:extLst>
                <a:ext uri="{FF2B5EF4-FFF2-40B4-BE49-F238E27FC236}">
                  <a16:creationId xmlns:a16="http://schemas.microsoft.com/office/drawing/2014/main" id="{AB20E73D-8CF8-A8F0-5F56-CBF1B5B2F5F4}"/>
                </a:ext>
              </a:extLst>
            </p:cNvPr>
            <p:cNvPicPr>
              <a:picLocks noChangeAspect="1"/>
            </p:cNvPicPr>
            <p:nvPr/>
          </p:nvPicPr>
          <p:blipFill>
            <a:blip r:embed="rId8"/>
            <a:stretch>
              <a:fillRect/>
            </a:stretch>
          </p:blipFill>
          <p:spPr>
            <a:xfrm>
              <a:off x="11805947" y="5931439"/>
              <a:ext cx="469963" cy="469963"/>
            </a:xfrm>
            <a:prstGeom prst="rect">
              <a:avLst/>
            </a:prstGeom>
          </p:spPr>
        </p:pic>
      </p:grpSp>
      <p:pic>
        <p:nvPicPr>
          <p:cNvPr id="26" name="Picture 10">
            <a:extLst>
              <a:ext uri="{FF2B5EF4-FFF2-40B4-BE49-F238E27FC236}">
                <a16:creationId xmlns:a16="http://schemas.microsoft.com/office/drawing/2014/main" id="{3E552B10-AFF4-1F19-6274-AD4437EB8835}"/>
              </a:ext>
            </a:extLst>
          </p:cNvPr>
          <p:cNvPicPr>
            <a:picLocks noChangeAspect="1"/>
          </p:cNvPicPr>
          <p:nvPr/>
        </p:nvPicPr>
        <p:blipFill rotWithShape="1">
          <a:blip r:embed="rId9"/>
          <a:srcRect l="32348" t="-4552"/>
          <a:stretch/>
        </p:blipFill>
        <p:spPr>
          <a:xfrm>
            <a:off x="9712180" y="4895850"/>
            <a:ext cx="2832850" cy="1942751"/>
          </a:xfrm>
          <a:prstGeom prst="rect">
            <a:avLst/>
          </a:prstGeom>
        </p:spPr>
      </p:pic>
    </p:spTree>
    <p:extLst>
      <p:ext uri="{BB962C8B-B14F-4D97-AF65-F5344CB8AC3E}">
        <p14:creationId xmlns:p14="http://schemas.microsoft.com/office/powerpoint/2010/main" val="115237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BB3534BC-7E25-4369-2D38-46A8E6F4B79E}"/>
              </a:ext>
            </a:extLst>
          </p:cNvPr>
          <p:cNvPicPr>
            <a:picLocks noChangeAspect="1"/>
          </p:cNvPicPr>
          <p:nvPr/>
        </p:nvPicPr>
        <p:blipFill>
          <a:blip r:embed="rId6"/>
          <a:stretch>
            <a:fillRect/>
          </a:stretch>
        </p:blipFill>
        <p:spPr>
          <a:xfrm>
            <a:off x="2686050" y="1806528"/>
            <a:ext cx="6581232" cy="1203372"/>
          </a:xfrm>
          <a:prstGeom prst="rect">
            <a:avLst/>
          </a:prstGeom>
        </p:spPr>
      </p:pic>
    </p:spTree>
    <p:extLst>
      <p:ext uri="{BB962C8B-B14F-4D97-AF65-F5344CB8AC3E}">
        <p14:creationId xmlns:p14="http://schemas.microsoft.com/office/powerpoint/2010/main" val="3307842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7" name="Nhóm 20">
            <a:extLst>
              <a:ext uri="{FF2B5EF4-FFF2-40B4-BE49-F238E27FC236}">
                <a16:creationId xmlns:a16="http://schemas.microsoft.com/office/drawing/2014/main" id="{F199847D-C1E4-91C3-5966-05AC776E1D54}"/>
              </a:ext>
            </a:extLst>
          </p:cNvPr>
          <p:cNvGrpSpPr/>
          <p:nvPr/>
        </p:nvGrpSpPr>
        <p:grpSpPr>
          <a:xfrm>
            <a:off x="281860" y="539156"/>
            <a:ext cx="10805513" cy="1569660"/>
            <a:chOff x="282113" y="-183411"/>
            <a:chExt cx="8104135" cy="1177245"/>
          </a:xfrm>
        </p:grpSpPr>
        <p:sp>
          <p:nvSpPr>
            <p:cNvPr id="18" name="Hình chữ nhật: Góc Tròn 3">
              <a:extLst>
                <a:ext uri="{FF2B5EF4-FFF2-40B4-BE49-F238E27FC236}">
                  <a16:creationId xmlns:a16="http://schemas.microsoft.com/office/drawing/2014/main" id="{9519418E-F259-3B45-5F44-ABC322E9F0AA}"/>
                </a:ext>
              </a:extLst>
            </p:cNvPr>
            <p:cNvSpPr/>
            <p:nvPr/>
          </p:nvSpPr>
          <p:spPr>
            <a:xfrm>
              <a:off x="282113" y="-114039"/>
              <a:ext cx="8104135" cy="1022842"/>
            </a:xfrm>
            <a:custGeom>
              <a:avLst/>
              <a:gdLst>
                <a:gd name="connsiteX0" fmla="*/ 0 w 8104135"/>
                <a:gd name="connsiteY0" fmla="*/ 170477 h 1022842"/>
                <a:gd name="connsiteX1" fmla="*/ 170477 w 8104135"/>
                <a:gd name="connsiteY1" fmla="*/ 0 h 1022842"/>
                <a:gd name="connsiteX2" fmla="*/ 739777 w 8104135"/>
                <a:gd name="connsiteY2" fmla="*/ 0 h 1022842"/>
                <a:gd name="connsiteX3" fmla="*/ 1153813 w 8104135"/>
                <a:gd name="connsiteY3" fmla="*/ 0 h 1022842"/>
                <a:gd name="connsiteX4" fmla="*/ 1800745 w 8104135"/>
                <a:gd name="connsiteY4" fmla="*/ 0 h 1022842"/>
                <a:gd name="connsiteX5" fmla="*/ 2525309 w 8104135"/>
                <a:gd name="connsiteY5" fmla="*/ 0 h 1022842"/>
                <a:gd name="connsiteX6" fmla="*/ 3327504 w 8104135"/>
                <a:gd name="connsiteY6" fmla="*/ 0 h 1022842"/>
                <a:gd name="connsiteX7" fmla="*/ 3741540 w 8104135"/>
                <a:gd name="connsiteY7" fmla="*/ 0 h 1022842"/>
                <a:gd name="connsiteX8" fmla="*/ 4466104 w 8104135"/>
                <a:gd name="connsiteY8" fmla="*/ 0 h 1022842"/>
                <a:gd name="connsiteX9" fmla="*/ 4880140 w 8104135"/>
                <a:gd name="connsiteY9" fmla="*/ 0 h 1022842"/>
                <a:gd name="connsiteX10" fmla="*/ 5371808 w 8104135"/>
                <a:gd name="connsiteY10" fmla="*/ 0 h 1022842"/>
                <a:gd name="connsiteX11" fmla="*/ 5941108 w 8104135"/>
                <a:gd name="connsiteY11" fmla="*/ 0 h 1022842"/>
                <a:gd name="connsiteX12" fmla="*/ 6355145 w 8104135"/>
                <a:gd name="connsiteY12" fmla="*/ 0 h 1022842"/>
                <a:gd name="connsiteX13" fmla="*/ 6924444 w 8104135"/>
                <a:gd name="connsiteY13" fmla="*/ 0 h 1022842"/>
                <a:gd name="connsiteX14" fmla="*/ 7933658 w 8104135"/>
                <a:gd name="connsiteY14" fmla="*/ 0 h 1022842"/>
                <a:gd name="connsiteX15" fmla="*/ 8104135 w 8104135"/>
                <a:gd name="connsiteY15" fmla="*/ 170477 h 1022842"/>
                <a:gd name="connsiteX16" fmla="*/ 8104135 w 8104135"/>
                <a:gd name="connsiteY16" fmla="*/ 852365 h 1022842"/>
                <a:gd name="connsiteX17" fmla="*/ 7933658 w 8104135"/>
                <a:gd name="connsiteY17" fmla="*/ 1022842 h 1022842"/>
                <a:gd name="connsiteX18" fmla="*/ 7131463 w 8104135"/>
                <a:gd name="connsiteY18" fmla="*/ 1022842 h 1022842"/>
                <a:gd name="connsiteX19" fmla="*/ 6484531 w 8104135"/>
                <a:gd name="connsiteY19" fmla="*/ 1022842 h 1022842"/>
                <a:gd name="connsiteX20" fmla="*/ 5992863 w 8104135"/>
                <a:gd name="connsiteY20" fmla="*/ 1022842 h 1022842"/>
                <a:gd name="connsiteX21" fmla="*/ 5578826 w 8104135"/>
                <a:gd name="connsiteY21" fmla="*/ 1022842 h 1022842"/>
                <a:gd name="connsiteX22" fmla="*/ 5009526 w 8104135"/>
                <a:gd name="connsiteY22" fmla="*/ 1022842 h 1022842"/>
                <a:gd name="connsiteX23" fmla="*/ 4595490 w 8104135"/>
                <a:gd name="connsiteY23" fmla="*/ 1022842 h 1022842"/>
                <a:gd name="connsiteX24" fmla="*/ 3870927 w 8104135"/>
                <a:gd name="connsiteY24" fmla="*/ 1022842 h 1022842"/>
                <a:gd name="connsiteX25" fmla="*/ 3068731 w 8104135"/>
                <a:gd name="connsiteY25" fmla="*/ 1022842 h 1022842"/>
                <a:gd name="connsiteX26" fmla="*/ 2344168 w 8104135"/>
                <a:gd name="connsiteY26" fmla="*/ 1022842 h 1022842"/>
                <a:gd name="connsiteX27" fmla="*/ 1930131 w 8104135"/>
                <a:gd name="connsiteY27" fmla="*/ 1022842 h 1022842"/>
                <a:gd name="connsiteX28" fmla="*/ 1516095 w 8104135"/>
                <a:gd name="connsiteY28" fmla="*/ 1022842 h 1022842"/>
                <a:gd name="connsiteX29" fmla="*/ 946795 w 8104135"/>
                <a:gd name="connsiteY29" fmla="*/ 1022842 h 1022842"/>
                <a:gd name="connsiteX30" fmla="*/ 170477 w 8104135"/>
                <a:gd name="connsiteY30" fmla="*/ 1022842 h 1022842"/>
                <a:gd name="connsiteX31" fmla="*/ 0 w 8104135"/>
                <a:gd name="connsiteY31" fmla="*/ 852365 h 1022842"/>
                <a:gd name="connsiteX32" fmla="*/ 0 w 8104135"/>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04135" h="1022842" fill="none" extrusionOk="0">
                  <a:moveTo>
                    <a:pt x="0" y="170477"/>
                  </a:moveTo>
                  <a:cubicBezTo>
                    <a:pt x="4026" y="72989"/>
                    <a:pt x="55372" y="-6901"/>
                    <a:pt x="170477" y="0"/>
                  </a:cubicBezTo>
                  <a:cubicBezTo>
                    <a:pt x="392468" y="12419"/>
                    <a:pt x="455970" y="-1165"/>
                    <a:pt x="739777" y="0"/>
                  </a:cubicBezTo>
                  <a:cubicBezTo>
                    <a:pt x="1023584" y="1165"/>
                    <a:pt x="1048775" y="7687"/>
                    <a:pt x="1153813" y="0"/>
                  </a:cubicBezTo>
                  <a:cubicBezTo>
                    <a:pt x="1258851" y="-7687"/>
                    <a:pt x="1639236" y="-19652"/>
                    <a:pt x="1800745" y="0"/>
                  </a:cubicBezTo>
                  <a:cubicBezTo>
                    <a:pt x="1962254" y="19652"/>
                    <a:pt x="2349290" y="7592"/>
                    <a:pt x="2525309" y="0"/>
                  </a:cubicBezTo>
                  <a:cubicBezTo>
                    <a:pt x="2701328" y="-7592"/>
                    <a:pt x="3049898" y="-36744"/>
                    <a:pt x="3327504" y="0"/>
                  </a:cubicBezTo>
                  <a:cubicBezTo>
                    <a:pt x="3605110" y="36744"/>
                    <a:pt x="3619767" y="16977"/>
                    <a:pt x="3741540" y="0"/>
                  </a:cubicBezTo>
                  <a:cubicBezTo>
                    <a:pt x="3863313" y="-16977"/>
                    <a:pt x="4106439" y="-8273"/>
                    <a:pt x="4466104" y="0"/>
                  </a:cubicBezTo>
                  <a:cubicBezTo>
                    <a:pt x="4825769" y="8273"/>
                    <a:pt x="4789629" y="12052"/>
                    <a:pt x="4880140" y="0"/>
                  </a:cubicBezTo>
                  <a:cubicBezTo>
                    <a:pt x="4970651" y="-12052"/>
                    <a:pt x="5231238" y="19037"/>
                    <a:pt x="5371808" y="0"/>
                  </a:cubicBezTo>
                  <a:cubicBezTo>
                    <a:pt x="5512378" y="-19037"/>
                    <a:pt x="5715967" y="-5819"/>
                    <a:pt x="5941108" y="0"/>
                  </a:cubicBezTo>
                  <a:cubicBezTo>
                    <a:pt x="6166249" y="5819"/>
                    <a:pt x="6218293" y="-8869"/>
                    <a:pt x="6355145" y="0"/>
                  </a:cubicBezTo>
                  <a:cubicBezTo>
                    <a:pt x="6491997" y="8869"/>
                    <a:pt x="6787146" y="-7324"/>
                    <a:pt x="6924444" y="0"/>
                  </a:cubicBezTo>
                  <a:cubicBezTo>
                    <a:pt x="7061742" y="7324"/>
                    <a:pt x="7628919" y="-20968"/>
                    <a:pt x="7933658" y="0"/>
                  </a:cubicBezTo>
                  <a:cubicBezTo>
                    <a:pt x="8017281" y="1548"/>
                    <a:pt x="8116787" y="85039"/>
                    <a:pt x="8104135" y="170477"/>
                  </a:cubicBezTo>
                  <a:cubicBezTo>
                    <a:pt x="8135043" y="354951"/>
                    <a:pt x="8094436" y="606468"/>
                    <a:pt x="8104135" y="852365"/>
                  </a:cubicBezTo>
                  <a:cubicBezTo>
                    <a:pt x="8102403" y="952107"/>
                    <a:pt x="8027003" y="1035751"/>
                    <a:pt x="7933658" y="1022842"/>
                  </a:cubicBezTo>
                  <a:cubicBezTo>
                    <a:pt x="7727558" y="1014748"/>
                    <a:pt x="7508626" y="1023539"/>
                    <a:pt x="7131463" y="1022842"/>
                  </a:cubicBezTo>
                  <a:cubicBezTo>
                    <a:pt x="6754300" y="1022145"/>
                    <a:pt x="6757947" y="1025188"/>
                    <a:pt x="6484531" y="1022842"/>
                  </a:cubicBezTo>
                  <a:cubicBezTo>
                    <a:pt x="6211115" y="1020496"/>
                    <a:pt x="6199990" y="1037056"/>
                    <a:pt x="5992863" y="1022842"/>
                  </a:cubicBezTo>
                  <a:cubicBezTo>
                    <a:pt x="5785736" y="1008628"/>
                    <a:pt x="5768214" y="1005837"/>
                    <a:pt x="5578826" y="1022842"/>
                  </a:cubicBezTo>
                  <a:cubicBezTo>
                    <a:pt x="5389438" y="1039847"/>
                    <a:pt x="5161227" y="1009112"/>
                    <a:pt x="5009526" y="1022842"/>
                  </a:cubicBezTo>
                  <a:cubicBezTo>
                    <a:pt x="4857825" y="1036572"/>
                    <a:pt x="4733325" y="1016780"/>
                    <a:pt x="4595490" y="1022842"/>
                  </a:cubicBezTo>
                  <a:cubicBezTo>
                    <a:pt x="4457655" y="1028904"/>
                    <a:pt x="4154937" y="1022142"/>
                    <a:pt x="3870927" y="1022842"/>
                  </a:cubicBezTo>
                  <a:cubicBezTo>
                    <a:pt x="3586917" y="1023542"/>
                    <a:pt x="3289094" y="1021999"/>
                    <a:pt x="3068731" y="1022842"/>
                  </a:cubicBezTo>
                  <a:cubicBezTo>
                    <a:pt x="2848368" y="1023685"/>
                    <a:pt x="2521273" y="1037635"/>
                    <a:pt x="2344168" y="1022842"/>
                  </a:cubicBezTo>
                  <a:cubicBezTo>
                    <a:pt x="2167063" y="1008049"/>
                    <a:pt x="2109712" y="1043450"/>
                    <a:pt x="1930131" y="1022842"/>
                  </a:cubicBezTo>
                  <a:cubicBezTo>
                    <a:pt x="1750550" y="1002234"/>
                    <a:pt x="1689496" y="1011277"/>
                    <a:pt x="1516095" y="1022842"/>
                  </a:cubicBezTo>
                  <a:cubicBezTo>
                    <a:pt x="1342694" y="1034407"/>
                    <a:pt x="1094743" y="996568"/>
                    <a:pt x="946795" y="1022842"/>
                  </a:cubicBezTo>
                  <a:cubicBezTo>
                    <a:pt x="798847" y="1049116"/>
                    <a:pt x="491034" y="999548"/>
                    <a:pt x="170477" y="1022842"/>
                  </a:cubicBezTo>
                  <a:cubicBezTo>
                    <a:pt x="97750" y="1023255"/>
                    <a:pt x="18517" y="954757"/>
                    <a:pt x="0" y="852365"/>
                  </a:cubicBezTo>
                  <a:cubicBezTo>
                    <a:pt x="1267" y="603386"/>
                    <a:pt x="-18360" y="369219"/>
                    <a:pt x="0" y="170477"/>
                  </a:cubicBezTo>
                  <a:close/>
                </a:path>
                <a:path w="8104135" h="1022842" stroke="0" extrusionOk="0">
                  <a:moveTo>
                    <a:pt x="0" y="170477"/>
                  </a:moveTo>
                  <a:cubicBezTo>
                    <a:pt x="22740" y="72507"/>
                    <a:pt x="76188" y="5595"/>
                    <a:pt x="170477" y="0"/>
                  </a:cubicBezTo>
                  <a:cubicBezTo>
                    <a:pt x="359282" y="-11634"/>
                    <a:pt x="427616" y="-20089"/>
                    <a:pt x="584513" y="0"/>
                  </a:cubicBezTo>
                  <a:cubicBezTo>
                    <a:pt x="741410" y="20089"/>
                    <a:pt x="808490" y="-14268"/>
                    <a:pt x="998550" y="0"/>
                  </a:cubicBezTo>
                  <a:cubicBezTo>
                    <a:pt x="1188610" y="14268"/>
                    <a:pt x="1335880" y="-26935"/>
                    <a:pt x="1567850" y="0"/>
                  </a:cubicBezTo>
                  <a:cubicBezTo>
                    <a:pt x="1799820" y="26935"/>
                    <a:pt x="2075940" y="-18803"/>
                    <a:pt x="2370045" y="0"/>
                  </a:cubicBezTo>
                  <a:cubicBezTo>
                    <a:pt x="2664151" y="18803"/>
                    <a:pt x="2579649" y="-1793"/>
                    <a:pt x="2784081" y="0"/>
                  </a:cubicBezTo>
                  <a:cubicBezTo>
                    <a:pt x="2988513" y="1793"/>
                    <a:pt x="3102081" y="-19745"/>
                    <a:pt x="3275749" y="0"/>
                  </a:cubicBezTo>
                  <a:cubicBezTo>
                    <a:pt x="3449417" y="19745"/>
                    <a:pt x="3527748" y="9004"/>
                    <a:pt x="3767418" y="0"/>
                  </a:cubicBezTo>
                  <a:cubicBezTo>
                    <a:pt x="4007088" y="-9004"/>
                    <a:pt x="4077553" y="14672"/>
                    <a:pt x="4336717" y="0"/>
                  </a:cubicBezTo>
                  <a:cubicBezTo>
                    <a:pt x="4595881" y="-14672"/>
                    <a:pt x="4708907" y="29090"/>
                    <a:pt x="4983649" y="0"/>
                  </a:cubicBezTo>
                  <a:cubicBezTo>
                    <a:pt x="5258391" y="-29090"/>
                    <a:pt x="5303211" y="2730"/>
                    <a:pt x="5397686" y="0"/>
                  </a:cubicBezTo>
                  <a:cubicBezTo>
                    <a:pt x="5492161" y="-2730"/>
                    <a:pt x="5658285" y="-10720"/>
                    <a:pt x="5889354" y="0"/>
                  </a:cubicBezTo>
                  <a:cubicBezTo>
                    <a:pt x="6120423" y="10720"/>
                    <a:pt x="6336216" y="4473"/>
                    <a:pt x="6613917" y="0"/>
                  </a:cubicBezTo>
                  <a:cubicBezTo>
                    <a:pt x="6891618" y="-4473"/>
                    <a:pt x="6985625" y="-35702"/>
                    <a:pt x="7338481" y="0"/>
                  </a:cubicBezTo>
                  <a:cubicBezTo>
                    <a:pt x="7691337" y="35702"/>
                    <a:pt x="7679520" y="2884"/>
                    <a:pt x="7933658" y="0"/>
                  </a:cubicBezTo>
                  <a:cubicBezTo>
                    <a:pt x="8029132" y="-3515"/>
                    <a:pt x="8101237" y="73694"/>
                    <a:pt x="8104135" y="170477"/>
                  </a:cubicBezTo>
                  <a:cubicBezTo>
                    <a:pt x="8084061" y="310891"/>
                    <a:pt x="8121579" y="607357"/>
                    <a:pt x="8104135" y="852365"/>
                  </a:cubicBezTo>
                  <a:cubicBezTo>
                    <a:pt x="8126926" y="943690"/>
                    <a:pt x="8041170" y="1027128"/>
                    <a:pt x="7933658" y="1022842"/>
                  </a:cubicBezTo>
                  <a:cubicBezTo>
                    <a:pt x="7600249" y="1008411"/>
                    <a:pt x="7391577" y="991770"/>
                    <a:pt x="7131463" y="1022842"/>
                  </a:cubicBezTo>
                  <a:cubicBezTo>
                    <a:pt x="6871349" y="1053914"/>
                    <a:pt x="6683500" y="1044512"/>
                    <a:pt x="6329267" y="1022842"/>
                  </a:cubicBezTo>
                  <a:cubicBezTo>
                    <a:pt x="5975034" y="1001172"/>
                    <a:pt x="5769952" y="995736"/>
                    <a:pt x="5527072" y="1022842"/>
                  </a:cubicBezTo>
                  <a:cubicBezTo>
                    <a:pt x="5284192" y="1049948"/>
                    <a:pt x="5029634" y="1009216"/>
                    <a:pt x="4880140" y="1022842"/>
                  </a:cubicBezTo>
                  <a:cubicBezTo>
                    <a:pt x="4730646" y="1036468"/>
                    <a:pt x="4524052" y="1054515"/>
                    <a:pt x="4233208" y="1022842"/>
                  </a:cubicBezTo>
                  <a:cubicBezTo>
                    <a:pt x="3942364" y="991169"/>
                    <a:pt x="3831518" y="1029646"/>
                    <a:pt x="3663908" y="1022842"/>
                  </a:cubicBezTo>
                  <a:cubicBezTo>
                    <a:pt x="3496298" y="1016038"/>
                    <a:pt x="3381781" y="998286"/>
                    <a:pt x="3172240" y="1022842"/>
                  </a:cubicBezTo>
                  <a:cubicBezTo>
                    <a:pt x="2962699" y="1047398"/>
                    <a:pt x="2800529" y="1005966"/>
                    <a:pt x="2680572" y="1022842"/>
                  </a:cubicBezTo>
                  <a:cubicBezTo>
                    <a:pt x="2560615" y="1039718"/>
                    <a:pt x="2261422" y="1011382"/>
                    <a:pt x="2111272" y="1022842"/>
                  </a:cubicBezTo>
                  <a:cubicBezTo>
                    <a:pt x="1961122" y="1034302"/>
                    <a:pt x="1617492" y="1025369"/>
                    <a:pt x="1386709" y="1022842"/>
                  </a:cubicBezTo>
                  <a:cubicBezTo>
                    <a:pt x="1155926" y="1020315"/>
                    <a:pt x="1054577" y="1028784"/>
                    <a:pt x="895041" y="1022842"/>
                  </a:cubicBezTo>
                  <a:cubicBezTo>
                    <a:pt x="735505" y="1016900"/>
                    <a:pt x="463508" y="998652"/>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19" name="Hộp Văn bản 4">
              <a:extLst>
                <a:ext uri="{FF2B5EF4-FFF2-40B4-BE49-F238E27FC236}">
                  <a16:creationId xmlns:a16="http://schemas.microsoft.com/office/drawing/2014/main" id="{F77C353A-4486-F9B4-CE33-529787A7AAC8}"/>
                </a:ext>
              </a:extLst>
            </p:cNvPr>
            <p:cNvSpPr txBox="1"/>
            <p:nvPr/>
          </p:nvSpPr>
          <p:spPr>
            <a:xfrm>
              <a:off x="927764" y="-183411"/>
              <a:ext cx="7376886" cy="1177245"/>
            </a:xfrm>
            <a:prstGeom prst="rect">
              <a:avLst/>
            </a:prstGeom>
            <a:noFill/>
          </p:spPr>
          <p:txBody>
            <a:bodyPr wrap="square" rtlCol="0">
              <a:spAutoFit/>
            </a:bodyPr>
            <a:lstStyle/>
            <a:p>
              <a:pPr algn="ctr" defTabSz="1219170">
                <a:buClr>
                  <a:srgbClr val="000000"/>
                </a:buClr>
                <a:defRPr/>
              </a:pPr>
              <a:r>
                <a:rPr lang="en-US" sz="4800" b="1" kern="0" dirty="0">
                  <a:solidFill>
                    <a:srgbClr val="3E4355"/>
                  </a:solidFill>
                  <a:latin typeface="Calibri" panose="020F0502020204030204" pitchFamily="34" charset="0"/>
                  <a:cs typeface="Calibri" panose="020F0502020204030204" pitchFamily="34" charset="0"/>
                  <a:sym typeface="Arial"/>
                </a:rPr>
                <a:t>Long </a:t>
              </a:r>
              <a:r>
                <a:rPr lang="vi-VN" sz="4800" b="1" kern="0" dirty="0">
                  <a:solidFill>
                    <a:srgbClr val="3E4355"/>
                  </a:solidFill>
                  <a:latin typeface="Calibri" panose="020F0502020204030204" pitchFamily="34" charset="0"/>
                  <a:cs typeface="Calibri" panose="020F0502020204030204" pitchFamily="34" charset="0"/>
                  <a:sym typeface="Arial"/>
                </a:rPr>
                <a:t>và Khánh được giới thiệu </a:t>
              </a:r>
              <a:endParaRPr lang="en-US" sz="4800" b="1" kern="0" dirty="0">
                <a:solidFill>
                  <a:srgbClr val="3E4355"/>
                </a:solidFill>
                <a:latin typeface="Calibri" panose="020F0502020204030204" pitchFamily="34" charset="0"/>
                <a:cs typeface="Calibri" panose="020F0502020204030204" pitchFamily="34" charset="0"/>
                <a:sym typeface="Arial"/>
              </a:endParaRPr>
            </a:p>
            <a:p>
              <a:pPr algn="ctr" defTabSz="1219170">
                <a:buClr>
                  <a:srgbClr val="000000"/>
                </a:buClr>
                <a:defRPr/>
              </a:pPr>
              <a:r>
                <a:rPr lang="vi-VN" sz="4800" b="1" kern="0" dirty="0">
                  <a:solidFill>
                    <a:srgbClr val="3E4355"/>
                  </a:solidFill>
                  <a:latin typeface="Calibri" panose="020F0502020204030204" pitchFamily="34" charset="0"/>
                  <a:cs typeface="Calibri" panose="020F0502020204030204" pitchFamily="34" charset="0"/>
                  <a:sym typeface="Arial"/>
                </a:rPr>
                <a:t>như thế nào?</a:t>
              </a:r>
              <a:endParaRPr lang="en-US" sz="4800" b="1" kern="0" dirty="0">
                <a:solidFill>
                  <a:srgbClr val="3E4355"/>
                </a:solidFill>
                <a:latin typeface="Calibri" panose="020F0502020204030204" pitchFamily="34" charset="0"/>
                <a:cs typeface="Calibri" panose="020F0502020204030204" pitchFamily="34" charset="0"/>
                <a:sym typeface="Arial"/>
              </a:endParaRPr>
            </a:p>
          </p:txBody>
        </p:sp>
        <p:pic>
          <p:nvPicPr>
            <p:cNvPr id="20" name="Hình ảnh 5">
              <a:extLst>
                <a:ext uri="{FF2B5EF4-FFF2-40B4-BE49-F238E27FC236}">
                  <a16:creationId xmlns:a16="http://schemas.microsoft.com/office/drawing/2014/main" id="{79F08FF1-6B9F-304C-B5C9-4639FA864130}"/>
                </a:ext>
              </a:extLst>
            </p:cNvPr>
            <p:cNvPicPr>
              <a:picLocks noChangeAspect="1"/>
            </p:cNvPicPr>
            <p:nvPr/>
          </p:nvPicPr>
          <p:blipFill rotWithShape="1">
            <a:blip r:embed="rId4"/>
            <a:srcRect l="31483" t="5898" r="50744" b="64236"/>
            <a:stretch/>
          </p:blipFill>
          <p:spPr>
            <a:xfrm>
              <a:off x="421432" y="-170659"/>
              <a:ext cx="672640" cy="1130227"/>
            </a:xfrm>
            <a:prstGeom prst="rect">
              <a:avLst/>
            </a:prstGeom>
          </p:spPr>
        </p:pic>
      </p:grpSp>
      <p:pic>
        <p:nvPicPr>
          <p:cNvPr id="21" name="Picture 5">
            <a:extLst>
              <a:ext uri="{FF2B5EF4-FFF2-40B4-BE49-F238E27FC236}">
                <a16:creationId xmlns:a16="http://schemas.microsoft.com/office/drawing/2014/main" id="{F06BD875-A1D2-BDC4-DE17-CC4F8AD24BA9}"/>
              </a:ext>
            </a:extLst>
          </p:cNvPr>
          <p:cNvPicPr>
            <a:picLocks noChangeAspect="1"/>
          </p:cNvPicPr>
          <p:nvPr/>
        </p:nvPicPr>
        <p:blipFill>
          <a:blip r:embed="rId5"/>
          <a:stretch>
            <a:fillRect/>
          </a:stretch>
        </p:blipFill>
        <p:spPr>
          <a:xfrm>
            <a:off x="9818694" y="3048876"/>
            <a:ext cx="2302904" cy="3661027"/>
          </a:xfrm>
          <a:prstGeom prst="rect">
            <a:avLst/>
          </a:prstGeom>
        </p:spPr>
      </p:pic>
      <p:grpSp>
        <p:nvGrpSpPr>
          <p:cNvPr id="25" name="Nhóm 25">
            <a:extLst>
              <a:ext uri="{FF2B5EF4-FFF2-40B4-BE49-F238E27FC236}">
                <a16:creationId xmlns:a16="http://schemas.microsoft.com/office/drawing/2014/main" id="{CC067478-A8E4-CA9E-4EBD-5FDBF0C86099}"/>
              </a:ext>
            </a:extLst>
          </p:cNvPr>
          <p:cNvGrpSpPr/>
          <p:nvPr/>
        </p:nvGrpSpPr>
        <p:grpSpPr>
          <a:xfrm>
            <a:off x="925570" y="2594797"/>
            <a:ext cx="8348187" cy="2856701"/>
            <a:chOff x="538431" y="1505163"/>
            <a:chExt cx="5597425" cy="2142526"/>
          </a:xfrm>
        </p:grpSpPr>
        <p:sp>
          <p:nvSpPr>
            <p:cNvPr id="26" name="Hình chữ nhật: Góc Tròn 26">
              <a:extLst>
                <a:ext uri="{FF2B5EF4-FFF2-40B4-BE49-F238E27FC236}">
                  <a16:creationId xmlns:a16="http://schemas.microsoft.com/office/drawing/2014/main" id="{00528103-4127-F718-4B00-0D378CF6AA11}"/>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27" name="Hộp Văn bản 27">
              <a:extLst>
                <a:ext uri="{FF2B5EF4-FFF2-40B4-BE49-F238E27FC236}">
                  <a16:creationId xmlns:a16="http://schemas.microsoft.com/office/drawing/2014/main" id="{55CB2F14-3771-5997-3020-5BC91CDBA9D3}"/>
                </a:ext>
              </a:extLst>
            </p:cNvPr>
            <p:cNvSpPr txBox="1"/>
            <p:nvPr/>
          </p:nvSpPr>
          <p:spPr>
            <a:xfrm>
              <a:off x="597351" y="1616363"/>
              <a:ext cx="5479585" cy="2031326"/>
            </a:xfrm>
            <a:prstGeom prst="rect">
              <a:avLst/>
            </a:prstGeom>
            <a:noFill/>
          </p:spPr>
          <p:txBody>
            <a:bodyPr wrap="square">
              <a:spAutoFit/>
            </a:bodyPr>
            <a:lstStyle/>
            <a:p>
              <a:pPr algn="just" defTabSz="1219170">
                <a:buClr>
                  <a:srgbClr val="000000"/>
                </a:buClr>
                <a:defRPr/>
              </a:pPr>
              <a:r>
                <a:rPr lang="vi-VN" sz="3400" kern="0" dirty="0">
                  <a:solidFill>
                    <a:srgbClr val="FF0000"/>
                  </a:solidFill>
                  <a:latin typeface="Calibri"/>
                  <a:cs typeface="Arial"/>
                  <a:sym typeface="Arial"/>
                </a:rPr>
                <a:t> Khánh và Long là anh em sinh đôi. Hai anh em giống nhau như đúc. Hồi nhỏ, thấy mọi người không nhận ra ai là anh, ai là em, Long khoái chí lắm. Nhưng dần dần, Long không còn thấy thú vị nữa. </a:t>
              </a:r>
              <a:endParaRPr lang="vi-VN" sz="3400" kern="0" dirty="0">
                <a:solidFill>
                  <a:srgbClr val="000000"/>
                </a:solidFill>
                <a:latin typeface="Calibri"/>
                <a:cs typeface="Arial"/>
                <a:sym typeface="Arial"/>
              </a:endParaRPr>
            </a:p>
          </p:txBody>
        </p:sp>
      </p:grpSp>
      <p:sp>
        <p:nvSpPr>
          <p:cNvPr id="28" name="Rectangle 27">
            <a:extLst>
              <a:ext uri="{FF2B5EF4-FFF2-40B4-BE49-F238E27FC236}">
                <a16:creationId xmlns:a16="http://schemas.microsoft.com/office/drawing/2014/main" id="{30BD5547-AD1C-AC2C-ECB7-E2361F0ADACD}"/>
              </a:ext>
            </a:extLst>
          </p:cNvPr>
          <p:cNvSpPr/>
          <p:nvPr/>
        </p:nvSpPr>
        <p:spPr>
          <a:xfrm>
            <a:off x="1068389" y="2821584"/>
            <a:ext cx="8151811" cy="557631"/>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32B8D056-E489-08CE-CFAB-991A8E9C0B92}"/>
              </a:ext>
            </a:extLst>
          </p:cNvPr>
          <p:cNvSpPr/>
          <p:nvPr/>
        </p:nvSpPr>
        <p:spPr>
          <a:xfrm>
            <a:off x="1031397" y="3438525"/>
            <a:ext cx="4683604" cy="444186"/>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12596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5">
            <a:extLst>
              <a:ext uri="{FF2B5EF4-FFF2-40B4-BE49-F238E27FC236}">
                <a16:creationId xmlns:a16="http://schemas.microsoft.com/office/drawing/2014/main" id="{712743D8-6811-7A27-14F8-CAF0C1057587}"/>
              </a:ext>
            </a:extLst>
          </p:cNvPr>
          <p:cNvPicPr>
            <a:picLocks noChangeAspect="1"/>
          </p:cNvPicPr>
          <p:nvPr/>
        </p:nvPicPr>
        <p:blipFill>
          <a:blip r:embed="rId4"/>
          <a:stretch>
            <a:fillRect/>
          </a:stretch>
        </p:blipFill>
        <p:spPr>
          <a:xfrm>
            <a:off x="9984179" y="2527107"/>
            <a:ext cx="2302904" cy="3661027"/>
          </a:xfrm>
          <a:prstGeom prst="rect">
            <a:avLst/>
          </a:prstGeom>
        </p:spPr>
      </p:pic>
      <p:grpSp>
        <p:nvGrpSpPr>
          <p:cNvPr id="3" name="Nhóm 2">
            <a:extLst>
              <a:ext uri="{FF2B5EF4-FFF2-40B4-BE49-F238E27FC236}">
                <a16:creationId xmlns:a16="http://schemas.microsoft.com/office/drawing/2014/main" id="{ED5E537A-F4A7-25C4-126E-9DC3481A8250}"/>
              </a:ext>
            </a:extLst>
          </p:cNvPr>
          <p:cNvGrpSpPr/>
          <p:nvPr/>
        </p:nvGrpSpPr>
        <p:grpSpPr>
          <a:xfrm>
            <a:off x="757714" y="323228"/>
            <a:ext cx="10527140" cy="1373284"/>
            <a:chOff x="355702" y="1239557"/>
            <a:chExt cx="7895355" cy="1029963"/>
          </a:xfrm>
        </p:grpSpPr>
        <p:grpSp>
          <p:nvGrpSpPr>
            <p:cNvPr id="4" name="Nhóm 6">
              <a:extLst>
                <a:ext uri="{FF2B5EF4-FFF2-40B4-BE49-F238E27FC236}">
                  <a16:creationId xmlns:a16="http://schemas.microsoft.com/office/drawing/2014/main" id="{62EB34DA-1F1B-0F3C-1F1D-EB2FD9BB0EFC}"/>
                </a:ext>
              </a:extLst>
            </p:cNvPr>
            <p:cNvGrpSpPr/>
            <p:nvPr/>
          </p:nvGrpSpPr>
          <p:grpSpPr>
            <a:xfrm>
              <a:off x="355702" y="1239557"/>
              <a:ext cx="7895355" cy="1029963"/>
              <a:chOff x="4656263" y="910654"/>
              <a:chExt cx="7895355" cy="1029963"/>
            </a:xfrm>
          </p:grpSpPr>
          <p:sp>
            <p:nvSpPr>
              <p:cNvPr id="7" name="Hình chữ nhật: Góc Tròn 8">
                <a:extLst>
                  <a:ext uri="{FF2B5EF4-FFF2-40B4-BE49-F238E27FC236}">
                    <a16:creationId xmlns:a16="http://schemas.microsoft.com/office/drawing/2014/main" id="{E0E8B5E9-CCF6-88C9-BE5F-4F5072818CB2}"/>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4">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8" name="Hộp Văn bản 9">
                <a:extLst>
                  <a:ext uri="{FF2B5EF4-FFF2-40B4-BE49-F238E27FC236}">
                    <a16:creationId xmlns:a16="http://schemas.microsoft.com/office/drawing/2014/main" id="{1021108F-BDA1-52AE-F559-2AFBCB0B17E7}"/>
                  </a:ext>
                </a:extLst>
              </p:cNvPr>
              <p:cNvSpPr txBox="1"/>
              <p:nvPr/>
            </p:nvSpPr>
            <p:spPr>
              <a:xfrm>
                <a:off x="5275647" y="910654"/>
                <a:ext cx="7184806" cy="1029963"/>
              </a:xfrm>
              <a:prstGeom prst="roundRect">
                <a:avLst/>
              </a:prstGeom>
              <a:noFill/>
            </p:spPr>
            <p:txBody>
              <a:bodyPr wrap="square" rtlCol="0">
                <a:spAutoFit/>
              </a:bodyPr>
              <a:lstStyle/>
              <a:p>
                <a:pPr algn="ctr" defTabSz="1219170">
                  <a:buClr>
                    <a:srgbClr val="000000"/>
                  </a:buClr>
                  <a:defRPr/>
                </a:pPr>
                <a:r>
                  <a:rPr lang="vi-VN" sz="3733" b="1" kern="0" dirty="0">
                    <a:solidFill>
                      <a:srgbClr val="3E4355"/>
                    </a:solidFill>
                    <a:latin typeface="Calibri" panose="020F0502020204030204" pitchFamily="34" charset="0"/>
                    <a:cs typeface="Calibri" panose="020F0502020204030204" pitchFamily="34" charset="0"/>
                    <a:sym typeface="Arial"/>
                  </a:rPr>
                  <a:t>Những chi tiết nào thể hiện cảm xúc và hành động của Long khi thấy mình giống anh?</a:t>
                </a:r>
                <a:endParaRPr lang="en-US" sz="3733" b="1" kern="0" dirty="0">
                  <a:solidFill>
                    <a:srgbClr val="3E4355"/>
                  </a:solidFill>
                  <a:latin typeface="Calibri" panose="020F0502020204030204" pitchFamily="34" charset="0"/>
                  <a:cs typeface="Calibri" panose="020F0502020204030204" pitchFamily="34" charset="0"/>
                  <a:sym typeface="Arial"/>
                </a:endParaRPr>
              </a:p>
            </p:txBody>
          </p:sp>
        </p:grpSp>
        <p:pic>
          <p:nvPicPr>
            <p:cNvPr id="6" name="Hình ảnh 7">
              <a:extLst>
                <a:ext uri="{FF2B5EF4-FFF2-40B4-BE49-F238E27FC236}">
                  <a16:creationId xmlns:a16="http://schemas.microsoft.com/office/drawing/2014/main" id="{7CA181FC-0A01-2E48-F692-9D289419D315}"/>
                </a:ext>
              </a:extLst>
            </p:cNvPr>
            <p:cNvPicPr>
              <a:picLocks noChangeAspect="1"/>
            </p:cNvPicPr>
            <p:nvPr/>
          </p:nvPicPr>
          <p:blipFill rotWithShape="1">
            <a:blip r:embed="rId5"/>
            <a:srcRect l="50655" t="3903" r="28184" b="63507"/>
            <a:stretch/>
          </p:blipFill>
          <p:spPr>
            <a:xfrm>
              <a:off x="467776" y="1341413"/>
              <a:ext cx="580974" cy="894758"/>
            </a:xfrm>
            <a:prstGeom prst="roundRect">
              <a:avLst/>
            </a:prstGeom>
          </p:spPr>
        </p:pic>
      </p:grpSp>
      <p:pic>
        <p:nvPicPr>
          <p:cNvPr id="30" name="Picture 29">
            <a:extLst>
              <a:ext uri="{FF2B5EF4-FFF2-40B4-BE49-F238E27FC236}">
                <a16:creationId xmlns:a16="http://schemas.microsoft.com/office/drawing/2014/main" id="{7BFC853F-E4FF-B2FE-FDA2-87734A96DC27}"/>
              </a:ext>
            </a:extLst>
          </p:cNvPr>
          <p:cNvPicPr>
            <a:picLocks noChangeAspect="1"/>
          </p:cNvPicPr>
          <p:nvPr/>
        </p:nvPicPr>
        <p:blipFill>
          <a:blip r:embed="rId6"/>
          <a:stretch>
            <a:fillRect/>
          </a:stretch>
        </p:blipFill>
        <p:spPr>
          <a:xfrm>
            <a:off x="376238" y="1976438"/>
            <a:ext cx="9501188" cy="1828142"/>
          </a:xfrm>
          <a:prstGeom prst="rect">
            <a:avLst/>
          </a:prstGeom>
        </p:spPr>
      </p:pic>
      <p:sp>
        <p:nvSpPr>
          <p:cNvPr id="31" name="Rectangle 30">
            <a:extLst>
              <a:ext uri="{FF2B5EF4-FFF2-40B4-BE49-F238E27FC236}">
                <a16:creationId xmlns:a16="http://schemas.microsoft.com/office/drawing/2014/main" id="{F15E442E-33C3-A39D-A4C6-4283BC48AF4C}"/>
              </a:ext>
            </a:extLst>
          </p:cNvPr>
          <p:cNvSpPr/>
          <p:nvPr/>
        </p:nvSpPr>
        <p:spPr>
          <a:xfrm>
            <a:off x="8745539" y="1811934"/>
            <a:ext cx="1173713" cy="557631"/>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F9D950CC-679F-8E68-29DB-E618EA0B5D23}"/>
              </a:ext>
            </a:extLst>
          </p:cNvPr>
          <p:cNvSpPr/>
          <p:nvPr/>
        </p:nvSpPr>
        <p:spPr>
          <a:xfrm>
            <a:off x="401639" y="2333625"/>
            <a:ext cx="8037511" cy="28575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ACC0990C-E323-E22D-41D5-255F45C4CFB6}"/>
              </a:ext>
            </a:extLst>
          </p:cNvPr>
          <p:cNvSpPr/>
          <p:nvPr/>
        </p:nvSpPr>
        <p:spPr>
          <a:xfrm>
            <a:off x="506414" y="3200399"/>
            <a:ext cx="9304336" cy="333375"/>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ACE080A-2B87-5461-DAA1-0F3C608015B9}"/>
              </a:ext>
            </a:extLst>
          </p:cNvPr>
          <p:cNvSpPr/>
          <p:nvPr/>
        </p:nvSpPr>
        <p:spPr>
          <a:xfrm>
            <a:off x="487364" y="3552825"/>
            <a:ext cx="5532436" cy="276226"/>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E17C1C22-7075-51B5-8A0A-4E2473335138}"/>
              </a:ext>
            </a:extLst>
          </p:cNvPr>
          <p:cNvSpPr txBox="1"/>
          <p:nvPr/>
        </p:nvSpPr>
        <p:spPr>
          <a:xfrm>
            <a:off x="638176" y="3962400"/>
            <a:ext cx="9144000" cy="1384995"/>
          </a:xfrm>
          <a:prstGeom prst="rect">
            <a:avLst/>
          </a:prstGeom>
          <a:noFill/>
        </p:spPr>
        <p:txBody>
          <a:bodyPr wrap="square" rtlCol="0">
            <a:spAutoFit/>
          </a:bodyPr>
          <a:lstStyle/>
          <a:p>
            <a:pPr algn="just"/>
            <a:r>
              <a:rPr lang="en-US" sz="2800" b="1" i="1" dirty="0" err="1">
                <a:solidFill>
                  <a:srgbClr val="FF0000"/>
                </a:solidFill>
              </a:rPr>
              <a:t>Cảm</a:t>
            </a:r>
            <a:r>
              <a:rPr lang="en-US" sz="2800" b="1" i="1" dirty="0">
                <a:solidFill>
                  <a:srgbClr val="FF0000"/>
                </a:solidFill>
              </a:rPr>
              <a:t> </a:t>
            </a:r>
            <a:r>
              <a:rPr lang="en-US" sz="2800" b="1" i="1" dirty="0" err="1">
                <a:solidFill>
                  <a:srgbClr val="FF0000"/>
                </a:solidFill>
              </a:rPr>
              <a:t>xúc</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Long </a:t>
            </a:r>
            <a:r>
              <a:rPr lang="en-US" sz="2800" b="1" i="1" dirty="0" err="1">
                <a:solidFill>
                  <a:srgbClr val="FF0000"/>
                </a:solidFill>
              </a:rPr>
              <a:t>khi</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mình</a:t>
            </a:r>
            <a:r>
              <a:rPr lang="en-US" sz="2800" b="1" i="1" dirty="0">
                <a:solidFill>
                  <a:srgbClr val="FF0000"/>
                </a:solidFill>
              </a:rPr>
              <a:t> </a:t>
            </a:r>
            <a:r>
              <a:rPr lang="en-US" sz="2800" b="1" i="1" dirty="0" err="1">
                <a:solidFill>
                  <a:srgbClr val="FF0000"/>
                </a:solidFill>
              </a:rPr>
              <a:t>giống</a:t>
            </a:r>
            <a:r>
              <a:rPr lang="en-US" sz="2800" b="1" i="1" dirty="0">
                <a:solidFill>
                  <a:srgbClr val="FF0000"/>
                </a:solidFill>
              </a:rPr>
              <a:t> </a:t>
            </a:r>
            <a:r>
              <a:rPr lang="en-US" sz="2800" b="1" i="1" dirty="0" err="1">
                <a:solidFill>
                  <a:srgbClr val="FF0000"/>
                </a:solidFill>
              </a:rPr>
              <a:t>anh</a:t>
            </a:r>
            <a:r>
              <a:rPr lang="en-US" sz="2800" b="1" i="1" dirty="0">
                <a:solidFill>
                  <a:srgbClr val="FF0000"/>
                </a:solidFill>
              </a:rPr>
              <a:t>: </a:t>
            </a:r>
            <a:r>
              <a:rPr lang="en-US" sz="2800" b="1" i="1" dirty="0" err="1">
                <a:solidFill>
                  <a:srgbClr val="FF0000"/>
                </a:solidFill>
              </a:rPr>
              <a:t>Hồi</a:t>
            </a:r>
            <a:r>
              <a:rPr lang="en-US" sz="2800" b="1" i="1" dirty="0">
                <a:solidFill>
                  <a:srgbClr val="FF0000"/>
                </a:solidFill>
              </a:rPr>
              <a:t> </a:t>
            </a:r>
            <a:r>
              <a:rPr lang="en-US" sz="2800" b="1" i="1" dirty="0" err="1">
                <a:solidFill>
                  <a:srgbClr val="FF0000"/>
                </a:solidFill>
              </a:rPr>
              <a:t>nhỏ</a:t>
            </a:r>
            <a:r>
              <a:rPr lang="en-US" sz="2800" b="1" i="1" dirty="0">
                <a:solidFill>
                  <a:srgbClr val="FF0000"/>
                </a:solidFill>
              </a:rPr>
              <a:t> </a:t>
            </a:r>
            <a:r>
              <a:rPr lang="en-US" sz="2800" b="1" i="1" dirty="0" err="1">
                <a:solidFill>
                  <a:srgbClr val="FF0000"/>
                </a:solidFill>
              </a:rPr>
              <a:t>cảm</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khoái</a:t>
            </a:r>
            <a:r>
              <a:rPr lang="en-US" sz="2800" b="1" i="1" dirty="0">
                <a:solidFill>
                  <a:srgbClr val="FF0000"/>
                </a:solidFill>
              </a:rPr>
              <a:t> </a:t>
            </a:r>
            <a:r>
              <a:rPr lang="en-US" sz="2800" b="1" i="1" dirty="0" err="1">
                <a:solidFill>
                  <a:srgbClr val="FF0000"/>
                </a:solidFill>
              </a:rPr>
              <a:t>chí</a:t>
            </a:r>
            <a:r>
              <a:rPr lang="en-US" sz="2800" b="1" i="1" dirty="0">
                <a:solidFill>
                  <a:srgbClr val="FF0000"/>
                </a:solidFill>
              </a:rPr>
              <a:t>, </a:t>
            </a:r>
            <a:r>
              <a:rPr lang="en-US" sz="2800" b="1" i="1" dirty="0" err="1">
                <a:solidFill>
                  <a:srgbClr val="FF0000"/>
                </a:solidFill>
              </a:rPr>
              <a:t>lớn</a:t>
            </a:r>
            <a:r>
              <a:rPr lang="en-US" sz="2800" b="1" i="1" dirty="0">
                <a:solidFill>
                  <a:srgbClr val="FF0000"/>
                </a:solidFill>
              </a:rPr>
              <a:t> </a:t>
            </a:r>
            <a:r>
              <a:rPr lang="en-US" sz="2800" b="1" i="1" dirty="0" err="1">
                <a:solidFill>
                  <a:srgbClr val="FF0000"/>
                </a:solidFill>
              </a:rPr>
              <a:t>lên</a:t>
            </a:r>
            <a:r>
              <a:rPr lang="en-US" sz="2800" b="1" i="1" dirty="0">
                <a:solidFill>
                  <a:srgbClr val="FF0000"/>
                </a:solidFill>
              </a:rPr>
              <a:t> </a:t>
            </a:r>
            <a:r>
              <a:rPr lang="en-US" sz="2800" b="1" i="1" dirty="0" err="1">
                <a:solidFill>
                  <a:srgbClr val="FF0000"/>
                </a:solidFill>
              </a:rPr>
              <a:t>không</a:t>
            </a:r>
            <a:r>
              <a:rPr lang="en-US" sz="2800" b="1" i="1" dirty="0">
                <a:solidFill>
                  <a:srgbClr val="FF0000"/>
                </a:solidFill>
              </a:rPr>
              <a:t> </a:t>
            </a:r>
            <a:r>
              <a:rPr lang="en-US" sz="2800" b="1" i="1" dirty="0" err="1">
                <a:solidFill>
                  <a:srgbClr val="FF0000"/>
                </a:solidFill>
              </a:rPr>
              <a:t>còn</a:t>
            </a:r>
            <a:r>
              <a:rPr lang="en-US" sz="2800" b="1" i="1" dirty="0">
                <a:solidFill>
                  <a:srgbClr val="FF0000"/>
                </a:solidFill>
              </a:rPr>
              <a:t> </a:t>
            </a:r>
            <a:r>
              <a:rPr lang="en-US" sz="2800" b="1" i="1" dirty="0" err="1">
                <a:solidFill>
                  <a:srgbClr val="FF0000"/>
                </a:solidFill>
              </a:rPr>
              <a:t>thấy</a:t>
            </a:r>
            <a:r>
              <a:rPr lang="en-US" sz="2800" b="1" i="1" dirty="0">
                <a:solidFill>
                  <a:srgbClr val="FF0000"/>
                </a:solidFill>
              </a:rPr>
              <a:t> </a:t>
            </a:r>
            <a:r>
              <a:rPr lang="en-US" sz="2800" b="1" i="1" dirty="0" err="1">
                <a:solidFill>
                  <a:srgbClr val="FF0000"/>
                </a:solidFill>
              </a:rPr>
              <a:t>thú</a:t>
            </a:r>
            <a:r>
              <a:rPr lang="en-US" sz="2800" b="1" i="1" dirty="0">
                <a:solidFill>
                  <a:srgbClr val="FF0000"/>
                </a:solidFill>
              </a:rPr>
              <a:t> </a:t>
            </a:r>
            <a:r>
              <a:rPr lang="en-US" sz="2800" b="1" i="1" dirty="0" err="1">
                <a:solidFill>
                  <a:srgbClr val="FF0000"/>
                </a:solidFill>
              </a:rPr>
              <a:t>vị</a:t>
            </a:r>
            <a:r>
              <a:rPr lang="en-US" sz="2800" b="1" i="1" dirty="0">
                <a:solidFill>
                  <a:srgbClr val="FF0000"/>
                </a:solidFill>
              </a:rPr>
              <a:t> </a:t>
            </a:r>
            <a:r>
              <a:rPr lang="en-US" sz="2800" b="1" i="1" dirty="0" err="1">
                <a:solidFill>
                  <a:srgbClr val="FF0000"/>
                </a:solidFill>
              </a:rPr>
              <a:t>nữa</a:t>
            </a:r>
            <a:r>
              <a:rPr lang="en-US" sz="2800" b="1" i="1" dirty="0">
                <a:solidFill>
                  <a:srgbClr val="FF0000"/>
                </a:solidFill>
              </a:rPr>
              <a:t>, </a:t>
            </a:r>
            <a:r>
              <a:rPr lang="en-US" sz="2800" b="1" i="1" dirty="0" err="1">
                <a:solidFill>
                  <a:srgbClr val="FF0000"/>
                </a:solidFill>
              </a:rPr>
              <a:t>khi</a:t>
            </a:r>
            <a:r>
              <a:rPr lang="en-US" sz="2800" b="1" i="1" dirty="0">
                <a:solidFill>
                  <a:srgbClr val="FF0000"/>
                </a:solidFill>
              </a:rPr>
              <a:t> </a:t>
            </a:r>
            <a:r>
              <a:rPr lang="en-US" sz="2800" b="1" i="1" dirty="0" err="1">
                <a:solidFill>
                  <a:srgbClr val="FF0000"/>
                </a:solidFill>
              </a:rPr>
              <a:t>chuẩn</a:t>
            </a:r>
            <a:r>
              <a:rPr lang="en-US" sz="2800" b="1" i="1" dirty="0">
                <a:solidFill>
                  <a:srgbClr val="FF0000"/>
                </a:solidFill>
              </a:rPr>
              <a:t> </a:t>
            </a:r>
            <a:r>
              <a:rPr lang="en-US" sz="2800" b="1" i="1" dirty="0" err="1">
                <a:solidFill>
                  <a:srgbClr val="FF0000"/>
                </a:solidFill>
              </a:rPr>
              <a:t>bị</a:t>
            </a:r>
            <a:r>
              <a:rPr lang="en-US" sz="2800" b="1" i="1" dirty="0">
                <a:solidFill>
                  <a:srgbClr val="FF0000"/>
                </a:solidFill>
              </a:rPr>
              <a:t> </a:t>
            </a:r>
            <a:r>
              <a:rPr lang="en-US" sz="2800" b="1" i="1" dirty="0" err="1">
                <a:solidFill>
                  <a:srgbClr val="FF0000"/>
                </a:solidFill>
              </a:rPr>
              <a:t>đi</a:t>
            </a:r>
            <a:r>
              <a:rPr lang="en-US" sz="2800" b="1" i="1" dirty="0">
                <a:solidFill>
                  <a:srgbClr val="FF0000"/>
                </a:solidFill>
              </a:rPr>
              <a:t> </a:t>
            </a:r>
            <a:r>
              <a:rPr lang="en-US" sz="2800" b="1" i="1" dirty="0" err="1">
                <a:solidFill>
                  <a:srgbClr val="FF0000"/>
                </a:solidFill>
              </a:rPr>
              <a:t>hội</a:t>
            </a:r>
            <a:r>
              <a:rPr lang="en-US" sz="2800" b="1" i="1" dirty="0">
                <a:solidFill>
                  <a:srgbClr val="FF0000"/>
                </a:solidFill>
              </a:rPr>
              <a:t> thao </a:t>
            </a:r>
            <a:r>
              <a:rPr lang="en-US" sz="2800" b="1" i="1" dirty="0" err="1">
                <a:solidFill>
                  <a:srgbClr val="FF0000"/>
                </a:solidFill>
              </a:rPr>
              <a:t>thì</a:t>
            </a:r>
            <a:r>
              <a:rPr lang="en-US" sz="2800" b="1" i="1" dirty="0">
                <a:solidFill>
                  <a:srgbClr val="FF0000"/>
                </a:solidFill>
              </a:rPr>
              <a:t> Long </a:t>
            </a:r>
            <a:r>
              <a:rPr lang="en-US" sz="2800" b="1" i="1" dirty="0" err="1">
                <a:solidFill>
                  <a:srgbClr val="FF0000"/>
                </a:solidFill>
              </a:rPr>
              <a:t>rất</a:t>
            </a:r>
            <a:r>
              <a:rPr lang="en-US" sz="2800" b="1" i="1" dirty="0">
                <a:solidFill>
                  <a:srgbClr val="FF0000"/>
                </a:solidFill>
              </a:rPr>
              <a:t> lo </a:t>
            </a:r>
            <a:r>
              <a:rPr lang="en-US" sz="2800" b="1" i="1" dirty="0" err="1">
                <a:solidFill>
                  <a:srgbClr val="FF0000"/>
                </a:solidFill>
              </a:rPr>
              <a:t>lắng</a:t>
            </a:r>
            <a:r>
              <a:rPr lang="en-US" sz="2800" b="1" i="1" dirty="0">
                <a:solidFill>
                  <a:srgbClr val="FF0000"/>
                </a:solidFill>
              </a:rPr>
              <a:t>.</a:t>
            </a:r>
          </a:p>
        </p:txBody>
      </p:sp>
      <p:sp>
        <p:nvSpPr>
          <p:cNvPr id="36" name="TextBox 35">
            <a:extLst>
              <a:ext uri="{FF2B5EF4-FFF2-40B4-BE49-F238E27FC236}">
                <a16:creationId xmlns:a16="http://schemas.microsoft.com/office/drawing/2014/main" id="{9DB186E2-9958-CF72-B44A-D0A1830180FB}"/>
              </a:ext>
            </a:extLst>
          </p:cNvPr>
          <p:cNvSpPr txBox="1"/>
          <p:nvPr/>
        </p:nvSpPr>
        <p:spPr>
          <a:xfrm>
            <a:off x="571501" y="5334000"/>
            <a:ext cx="9144000" cy="954107"/>
          </a:xfrm>
          <a:prstGeom prst="rect">
            <a:avLst/>
          </a:prstGeom>
          <a:noFill/>
        </p:spPr>
        <p:txBody>
          <a:bodyPr wrap="square" rtlCol="0">
            <a:spAutoFit/>
          </a:bodyPr>
          <a:lstStyle/>
          <a:p>
            <a:pPr algn="just"/>
            <a:r>
              <a:rPr lang="en-US" sz="2800" b="1" i="1" dirty="0" err="1">
                <a:solidFill>
                  <a:srgbClr val="FF0000"/>
                </a:solidFill>
              </a:rPr>
              <a:t>Hành</a:t>
            </a:r>
            <a:r>
              <a:rPr lang="en-US" sz="2800" b="1" i="1" dirty="0">
                <a:solidFill>
                  <a:srgbClr val="FF0000"/>
                </a:solidFill>
              </a:rPr>
              <a:t> </a:t>
            </a:r>
            <a:r>
              <a:rPr lang="en-US" sz="2800" b="1" i="1" dirty="0" err="1">
                <a:solidFill>
                  <a:srgbClr val="FF0000"/>
                </a:solidFill>
              </a:rPr>
              <a:t>động</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Long: </a:t>
            </a:r>
            <a:r>
              <a:rPr lang="en-US" sz="2800" b="1" i="1" dirty="0" err="1">
                <a:solidFill>
                  <a:srgbClr val="FF0000"/>
                </a:solidFill>
              </a:rPr>
              <a:t>Cố</a:t>
            </a:r>
            <a:r>
              <a:rPr lang="en-US" sz="2800" b="1" i="1" dirty="0">
                <a:solidFill>
                  <a:srgbClr val="FF0000"/>
                </a:solidFill>
              </a:rPr>
              <a:t> </a:t>
            </a:r>
            <a:r>
              <a:rPr lang="en-US" sz="2800" b="1" i="1" dirty="0" err="1">
                <a:solidFill>
                  <a:srgbClr val="FF0000"/>
                </a:solidFill>
              </a:rPr>
              <a:t>gắng</a:t>
            </a:r>
            <a:r>
              <a:rPr lang="en-US" sz="2800" b="1" i="1" dirty="0">
                <a:solidFill>
                  <a:srgbClr val="FF0000"/>
                </a:solidFill>
              </a:rPr>
              <a:t> </a:t>
            </a:r>
            <a:r>
              <a:rPr lang="en-US" sz="2800" b="1" i="1" dirty="0" err="1">
                <a:solidFill>
                  <a:srgbClr val="FF0000"/>
                </a:solidFill>
              </a:rPr>
              <a:t>làm</a:t>
            </a:r>
            <a:r>
              <a:rPr lang="en-US" sz="2800" b="1" i="1" dirty="0">
                <a:solidFill>
                  <a:srgbClr val="FF0000"/>
                </a:solidFill>
              </a:rPr>
              <a:t> </a:t>
            </a:r>
            <a:r>
              <a:rPr lang="en-US" sz="2800" b="1" i="1" dirty="0" err="1">
                <a:solidFill>
                  <a:srgbClr val="FF0000"/>
                </a:solidFill>
              </a:rPr>
              <a:t>mọi</a:t>
            </a:r>
            <a:r>
              <a:rPr lang="en-US" sz="2800" b="1" i="1" dirty="0">
                <a:solidFill>
                  <a:srgbClr val="FF0000"/>
                </a:solidFill>
              </a:rPr>
              <a:t> </a:t>
            </a:r>
            <a:r>
              <a:rPr lang="en-US" sz="2800" b="1" i="1" dirty="0" err="1">
                <a:solidFill>
                  <a:srgbClr val="FF0000"/>
                </a:solidFill>
              </a:rPr>
              <a:t>thứ</a:t>
            </a:r>
            <a:r>
              <a:rPr lang="en-US" sz="2800" b="1" i="1" dirty="0">
                <a:solidFill>
                  <a:srgbClr val="FF0000"/>
                </a:solidFill>
              </a:rPr>
              <a:t> </a:t>
            </a:r>
            <a:r>
              <a:rPr lang="en-US" sz="2800" b="1" i="1" dirty="0" err="1">
                <a:solidFill>
                  <a:srgbClr val="FF0000"/>
                </a:solidFill>
              </a:rPr>
              <a:t>khác</a:t>
            </a:r>
            <a:r>
              <a:rPr lang="en-US" sz="2800" b="1" i="1" dirty="0">
                <a:solidFill>
                  <a:srgbClr val="FF0000"/>
                </a:solidFill>
              </a:rPr>
              <a:t> </a:t>
            </a:r>
            <a:r>
              <a:rPr lang="en-US" sz="2800" b="1" i="1" dirty="0" err="1">
                <a:solidFill>
                  <a:srgbClr val="FF0000"/>
                </a:solidFill>
              </a:rPr>
              <a:t>anh</a:t>
            </a:r>
            <a:r>
              <a:rPr lang="en-US" sz="2800" b="1" i="1" dirty="0">
                <a:solidFill>
                  <a:srgbClr val="FF0000"/>
                </a:solidFill>
              </a:rPr>
              <a:t>, </a:t>
            </a:r>
            <a:r>
              <a:rPr lang="en-US" sz="2800" b="1" i="1" dirty="0" err="1">
                <a:solidFill>
                  <a:srgbClr val="FF0000"/>
                </a:solidFill>
              </a:rPr>
              <a:t>từ</a:t>
            </a:r>
            <a:r>
              <a:rPr lang="en-US" sz="2800" b="1" i="1" dirty="0">
                <a:solidFill>
                  <a:srgbClr val="FF0000"/>
                </a:solidFill>
              </a:rPr>
              <a:t> </a:t>
            </a:r>
            <a:r>
              <a:rPr lang="en-US" sz="2800" b="1" i="1" dirty="0" err="1">
                <a:solidFill>
                  <a:srgbClr val="FF0000"/>
                </a:solidFill>
              </a:rPr>
              <a:t>cách</a:t>
            </a:r>
            <a:r>
              <a:rPr lang="en-US" sz="2800" b="1" i="1" dirty="0">
                <a:solidFill>
                  <a:srgbClr val="FF0000"/>
                </a:solidFill>
              </a:rPr>
              <a:t> </a:t>
            </a:r>
            <a:r>
              <a:rPr lang="en-US" sz="2800" b="1" i="1" dirty="0" err="1">
                <a:solidFill>
                  <a:srgbClr val="FF0000"/>
                </a:solidFill>
              </a:rPr>
              <a:t>nói</a:t>
            </a:r>
            <a:r>
              <a:rPr lang="en-US" sz="2800" b="1" i="1" dirty="0">
                <a:solidFill>
                  <a:srgbClr val="FF0000"/>
                </a:solidFill>
              </a:rPr>
              <a:t>, </a:t>
            </a:r>
            <a:r>
              <a:rPr lang="en-US" sz="2800" b="1" i="1" dirty="0" err="1">
                <a:solidFill>
                  <a:srgbClr val="FF0000"/>
                </a:solidFill>
              </a:rPr>
              <a:t>dáng</a:t>
            </a:r>
            <a:r>
              <a:rPr lang="en-US" sz="2800" b="1" i="1" dirty="0">
                <a:solidFill>
                  <a:srgbClr val="FF0000"/>
                </a:solidFill>
              </a:rPr>
              <a:t> </a:t>
            </a:r>
            <a:r>
              <a:rPr lang="en-US" sz="2800" b="1" i="1" dirty="0" err="1">
                <a:solidFill>
                  <a:srgbClr val="FF0000"/>
                </a:solidFill>
              </a:rPr>
              <a:t>đi</a:t>
            </a:r>
            <a:r>
              <a:rPr lang="en-US" sz="2800" b="1" i="1" dirty="0">
                <a:solidFill>
                  <a:srgbClr val="FF0000"/>
                </a:solidFill>
              </a:rPr>
              <a:t> </a:t>
            </a:r>
            <a:r>
              <a:rPr lang="en-US" sz="2800" b="1" i="1" dirty="0" err="1">
                <a:solidFill>
                  <a:srgbClr val="FF0000"/>
                </a:solidFill>
              </a:rPr>
              <a:t>đến</a:t>
            </a:r>
            <a:r>
              <a:rPr lang="en-US" sz="2800" b="1" i="1" dirty="0">
                <a:solidFill>
                  <a:srgbClr val="FF0000"/>
                </a:solidFill>
              </a:rPr>
              <a:t> </a:t>
            </a:r>
            <a:r>
              <a:rPr lang="en-US" sz="2800" b="1" i="1" dirty="0" err="1">
                <a:solidFill>
                  <a:srgbClr val="FF0000"/>
                </a:solidFill>
              </a:rPr>
              <a:t>trang</a:t>
            </a:r>
            <a:r>
              <a:rPr lang="en-US" sz="2800" b="1" i="1" dirty="0">
                <a:solidFill>
                  <a:srgbClr val="FF0000"/>
                </a:solidFill>
              </a:rPr>
              <a:t> </a:t>
            </a:r>
            <a:r>
              <a:rPr lang="en-US" sz="2800" b="1" i="1" dirty="0" err="1">
                <a:solidFill>
                  <a:srgbClr val="FF0000"/>
                </a:solidFill>
              </a:rPr>
              <a:t>phục</a:t>
            </a:r>
            <a:r>
              <a:rPr lang="en-US" sz="2800" b="1" i="1" dirty="0">
                <a:solidFill>
                  <a:srgbClr val="FF0000"/>
                </a:solidFill>
              </a:rPr>
              <a:t>, </a:t>
            </a:r>
            <a:r>
              <a:rPr lang="en-US" sz="2800" b="1" i="1" dirty="0" err="1">
                <a:solidFill>
                  <a:srgbClr val="FF0000"/>
                </a:solidFill>
              </a:rPr>
              <a:t>kiểu</a:t>
            </a:r>
            <a:r>
              <a:rPr lang="en-US" sz="2800" b="1" i="1" dirty="0">
                <a:solidFill>
                  <a:srgbClr val="FF0000"/>
                </a:solidFill>
              </a:rPr>
              <a:t> </a:t>
            </a:r>
            <a:r>
              <a:rPr lang="en-US" sz="2800" b="1" i="1" dirty="0" err="1">
                <a:solidFill>
                  <a:srgbClr val="FF0000"/>
                </a:solidFill>
              </a:rPr>
              <a:t>tóc</a:t>
            </a:r>
            <a:r>
              <a:rPr lang="en-US" sz="2800" b="1" i="1" dirty="0">
                <a:solidFill>
                  <a:srgbClr val="FF0000"/>
                </a:solidFill>
              </a:rPr>
              <a:t>.</a:t>
            </a:r>
          </a:p>
        </p:txBody>
      </p:sp>
    </p:spTree>
    <p:extLst>
      <p:ext uri="{BB962C8B-B14F-4D97-AF65-F5344CB8AC3E}">
        <p14:creationId xmlns:p14="http://schemas.microsoft.com/office/powerpoint/2010/main" val="358602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barn(inVertical)">
                                      <p:cBhvr>
                                        <p:cTn id="44" dur="500"/>
                                        <p:tgtEl>
                                          <p:spTgt spid="3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animEffect transition="in" filter="barn(inVertical)">
                                      <p:cBhvr>
                                        <p:cTn id="4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5">
            <a:extLst>
              <a:ext uri="{FF2B5EF4-FFF2-40B4-BE49-F238E27FC236}">
                <a16:creationId xmlns:a16="http://schemas.microsoft.com/office/drawing/2014/main" id="{DCAC0804-9C0A-6477-573D-DFAF3945280F}"/>
              </a:ext>
            </a:extLst>
          </p:cNvPr>
          <p:cNvPicPr>
            <a:picLocks noChangeAspect="1"/>
          </p:cNvPicPr>
          <p:nvPr/>
        </p:nvPicPr>
        <p:blipFill>
          <a:blip r:embed="rId5"/>
          <a:stretch>
            <a:fillRect/>
          </a:stretch>
        </p:blipFill>
        <p:spPr>
          <a:xfrm>
            <a:off x="9541911" y="1987422"/>
            <a:ext cx="2302904" cy="3661027"/>
          </a:xfrm>
          <a:prstGeom prst="rect">
            <a:avLst/>
          </a:prstGeom>
        </p:spPr>
      </p:pic>
      <p:grpSp>
        <p:nvGrpSpPr>
          <p:cNvPr id="7" name="Nhóm 3">
            <a:extLst>
              <a:ext uri="{FF2B5EF4-FFF2-40B4-BE49-F238E27FC236}">
                <a16:creationId xmlns:a16="http://schemas.microsoft.com/office/drawing/2014/main" id="{B0B062A7-1CA6-D227-7725-F016C750266D}"/>
              </a:ext>
            </a:extLst>
          </p:cNvPr>
          <p:cNvGrpSpPr/>
          <p:nvPr/>
        </p:nvGrpSpPr>
        <p:grpSpPr>
          <a:xfrm>
            <a:off x="358857" y="61328"/>
            <a:ext cx="9147093" cy="6272797"/>
            <a:chOff x="102612" y="2182145"/>
            <a:chExt cx="6695500" cy="4704596"/>
          </a:xfrm>
        </p:grpSpPr>
        <p:sp>
          <p:nvSpPr>
            <p:cNvPr id="8" name="Hình chữ nhật: Góc Tròn 4">
              <a:extLst>
                <a:ext uri="{FF2B5EF4-FFF2-40B4-BE49-F238E27FC236}">
                  <a16:creationId xmlns:a16="http://schemas.microsoft.com/office/drawing/2014/main" id="{DEBE9342-AFAA-985A-7B4F-722D8B08694E}"/>
                </a:ext>
              </a:extLst>
            </p:cNvPr>
            <p:cNvSpPr/>
            <p:nvPr/>
          </p:nvSpPr>
          <p:spPr>
            <a:xfrm>
              <a:off x="456936" y="2349888"/>
              <a:ext cx="6296569" cy="4536853"/>
            </a:xfrm>
            <a:custGeom>
              <a:avLst/>
              <a:gdLst>
                <a:gd name="connsiteX0" fmla="*/ 0 w 6296569"/>
                <a:gd name="connsiteY0" fmla="*/ 756157 h 4536853"/>
                <a:gd name="connsiteX1" fmla="*/ 756157 w 6296569"/>
                <a:gd name="connsiteY1" fmla="*/ 0 h 4536853"/>
                <a:gd name="connsiteX2" fmla="*/ 1439622 w 6296569"/>
                <a:gd name="connsiteY2" fmla="*/ 0 h 4536853"/>
                <a:gd name="connsiteX3" fmla="*/ 2027402 w 6296569"/>
                <a:gd name="connsiteY3" fmla="*/ 0 h 4536853"/>
                <a:gd name="connsiteX4" fmla="*/ 2567339 w 6296569"/>
                <a:gd name="connsiteY4" fmla="*/ 0 h 4536853"/>
                <a:gd name="connsiteX5" fmla="*/ 3250804 w 6296569"/>
                <a:gd name="connsiteY5" fmla="*/ 0 h 4536853"/>
                <a:gd name="connsiteX6" fmla="*/ 3838584 w 6296569"/>
                <a:gd name="connsiteY6" fmla="*/ 0 h 4536853"/>
                <a:gd name="connsiteX7" fmla="*/ 4569892 w 6296569"/>
                <a:gd name="connsiteY7" fmla="*/ 0 h 4536853"/>
                <a:gd name="connsiteX8" fmla="*/ 5540412 w 6296569"/>
                <a:gd name="connsiteY8" fmla="*/ 0 h 4536853"/>
                <a:gd name="connsiteX9" fmla="*/ 6296569 w 6296569"/>
                <a:gd name="connsiteY9" fmla="*/ 756157 h 4536853"/>
                <a:gd name="connsiteX10" fmla="*/ 6296569 w 6296569"/>
                <a:gd name="connsiteY10" fmla="*/ 1391310 h 4536853"/>
                <a:gd name="connsiteX11" fmla="*/ 6296569 w 6296569"/>
                <a:gd name="connsiteY11" fmla="*/ 1905482 h 4536853"/>
                <a:gd name="connsiteX12" fmla="*/ 6296569 w 6296569"/>
                <a:gd name="connsiteY12" fmla="*/ 2540635 h 4536853"/>
                <a:gd name="connsiteX13" fmla="*/ 6296569 w 6296569"/>
                <a:gd name="connsiteY13" fmla="*/ 3054807 h 4536853"/>
                <a:gd name="connsiteX14" fmla="*/ 6296569 w 6296569"/>
                <a:gd name="connsiteY14" fmla="*/ 3780696 h 4536853"/>
                <a:gd name="connsiteX15" fmla="*/ 5540412 w 6296569"/>
                <a:gd name="connsiteY15" fmla="*/ 4536853 h 4536853"/>
                <a:gd name="connsiteX16" fmla="*/ 4856947 w 6296569"/>
                <a:gd name="connsiteY16" fmla="*/ 4536853 h 4536853"/>
                <a:gd name="connsiteX17" fmla="*/ 4269167 w 6296569"/>
                <a:gd name="connsiteY17" fmla="*/ 4536853 h 4536853"/>
                <a:gd name="connsiteX18" fmla="*/ 3585702 w 6296569"/>
                <a:gd name="connsiteY18" fmla="*/ 4536853 h 4536853"/>
                <a:gd name="connsiteX19" fmla="*/ 2950080 w 6296569"/>
                <a:gd name="connsiteY19" fmla="*/ 4536853 h 4536853"/>
                <a:gd name="connsiteX20" fmla="*/ 2266615 w 6296569"/>
                <a:gd name="connsiteY20" fmla="*/ 4536853 h 4536853"/>
                <a:gd name="connsiteX21" fmla="*/ 1487465 w 6296569"/>
                <a:gd name="connsiteY21" fmla="*/ 4536853 h 4536853"/>
                <a:gd name="connsiteX22" fmla="*/ 756157 w 6296569"/>
                <a:gd name="connsiteY22" fmla="*/ 4536853 h 4536853"/>
                <a:gd name="connsiteX23" fmla="*/ 0 w 6296569"/>
                <a:gd name="connsiteY23" fmla="*/ 3780696 h 4536853"/>
                <a:gd name="connsiteX24" fmla="*/ 0 w 6296569"/>
                <a:gd name="connsiteY24" fmla="*/ 3145543 h 4536853"/>
                <a:gd name="connsiteX25" fmla="*/ 0 w 6296569"/>
                <a:gd name="connsiteY25" fmla="*/ 2631371 h 4536853"/>
                <a:gd name="connsiteX26" fmla="*/ 0 w 6296569"/>
                <a:gd name="connsiteY26" fmla="*/ 2056709 h 4536853"/>
                <a:gd name="connsiteX27" fmla="*/ 0 w 6296569"/>
                <a:gd name="connsiteY27" fmla="*/ 1542537 h 4536853"/>
                <a:gd name="connsiteX28" fmla="*/ 0 w 6296569"/>
                <a:gd name="connsiteY28" fmla="*/ 756157 h 453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6569" h="4536853" fill="none" extrusionOk="0">
                  <a:moveTo>
                    <a:pt x="0" y="756157"/>
                  </a:moveTo>
                  <a:cubicBezTo>
                    <a:pt x="-62063" y="336086"/>
                    <a:pt x="314507" y="-43088"/>
                    <a:pt x="756157" y="0"/>
                  </a:cubicBezTo>
                  <a:cubicBezTo>
                    <a:pt x="973775" y="34120"/>
                    <a:pt x="1219110" y="284"/>
                    <a:pt x="1439622" y="0"/>
                  </a:cubicBezTo>
                  <a:cubicBezTo>
                    <a:pt x="1660134" y="-284"/>
                    <a:pt x="1836494" y="-3149"/>
                    <a:pt x="2027402" y="0"/>
                  </a:cubicBezTo>
                  <a:cubicBezTo>
                    <a:pt x="2218310" y="3149"/>
                    <a:pt x="2389214" y="3182"/>
                    <a:pt x="2567339" y="0"/>
                  </a:cubicBezTo>
                  <a:cubicBezTo>
                    <a:pt x="2745464" y="-3182"/>
                    <a:pt x="2988442" y="-794"/>
                    <a:pt x="3250804" y="0"/>
                  </a:cubicBezTo>
                  <a:cubicBezTo>
                    <a:pt x="3513166" y="794"/>
                    <a:pt x="3625736" y="556"/>
                    <a:pt x="3838584" y="0"/>
                  </a:cubicBezTo>
                  <a:cubicBezTo>
                    <a:pt x="4051432" y="-556"/>
                    <a:pt x="4385762" y="31397"/>
                    <a:pt x="4569892" y="0"/>
                  </a:cubicBezTo>
                  <a:cubicBezTo>
                    <a:pt x="4754022" y="-31397"/>
                    <a:pt x="5255904" y="-37472"/>
                    <a:pt x="5540412" y="0"/>
                  </a:cubicBezTo>
                  <a:cubicBezTo>
                    <a:pt x="5874271" y="25164"/>
                    <a:pt x="6235611" y="292760"/>
                    <a:pt x="6296569" y="756157"/>
                  </a:cubicBezTo>
                  <a:cubicBezTo>
                    <a:pt x="6311637" y="917905"/>
                    <a:pt x="6267900" y="1124614"/>
                    <a:pt x="6296569" y="1391310"/>
                  </a:cubicBezTo>
                  <a:cubicBezTo>
                    <a:pt x="6325238" y="1658006"/>
                    <a:pt x="6298230" y="1652864"/>
                    <a:pt x="6296569" y="1905482"/>
                  </a:cubicBezTo>
                  <a:cubicBezTo>
                    <a:pt x="6294908" y="2158100"/>
                    <a:pt x="6272088" y="2383849"/>
                    <a:pt x="6296569" y="2540635"/>
                  </a:cubicBezTo>
                  <a:cubicBezTo>
                    <a:pt x="6321050" y="2697421"/>
                    <a:pt x="6309987" y="2885833"/>
                    <a:pt x="6296569" y="3054807"/>
                  </a:cubicBezTo>
                  <a:cubicBezTo>
                    <a:pt x="6283151" y="3223781"/>
                    <a:pt x="6306564" y="3489252"/>
                    <a:pt x="6296569" y="3780696"/>
                  </a:cubicBezTo>
                  <a:cubicBezTo>
                    <a:pt x="6275961" y="4274649"/>
                    <a:pt x="5977766" y="4489773"/>
                    <a:pt x="5540412" y="4536853"/>
                  </a:cubicBezTo>
                  <a:cubicBezTo>
                    <a:pt x="5229815" y="4563605"/>
                    <a:pt x="5132512" y="4516897"/>
                    <a:pt x="4856947" y="4536853"/>
                  </a:cubicBezTo>
                  <a:cubicBezTo>
                    <a:pt x="4581382" y="4556809"/>
                    <a:pt x="4446865" y="4519956"/>
                    <a:pt x="4269167" y="4536853"/>
                  </a:cubicBezTo>
                  <a:cubicBezTo>
                    <a:pt x="4091469" y="4553750"/>
                    <a:pt x="3756073" y="4535072"/>
                    <a:pt x="3585702" y="4536853"/>
                  </a:cubicBezTo>
                  <a:cubicBezTo>
                    <a:pt x="3415331" y="4538634"/>
                    <a:pt x="3254671" y="4507226"/>
                    <a:pt x="2950080" y="4536853"/>
                  </a:cubicBezTo>
                  <a:cubicBezTo>
                    <a:pt x="2645489" y="4566480"/>
                    <a:pt x="2473474" y="4529380"/>
                    <a:pt x="2266615" y="4536853"/>
                  </a:cubicBezTo>
                  <a:cubicBezTo>
                    <a:pt x="2059756" y="4544326"/>
                    <a:pt x="1668922" y="4531920"/>
                    <a:pt x="1487465" y="4536853"/>
                  </a:cubicBezTo>
                  <a:cubicBezTo>
                    <a:pt x="1306008" y="4541787"/>
                    <a:pt x="959157" y="4507333"/>
                    <a:pt x="756157" y="4536853"/>
                  </a:cubicBezTo>
                  <a:cubicBezTo>
                    <a:pt x="409816" y="4602924"/>
                    <a:pt x="-65031" y="4251697"/>
                    <a:pt x="0" y="3780696"/>
                  </a:cubicBezTo>
                  <a:cubicBezTo>
                    <a:pt x="15293" y="3465411"/>
                    <a:pt x="-26914" y="3380389"/>
                    <a:pt x="0" y="3145543"/>
                  </a:cubicBezTo>
                  <a:cubicBezTo>
                    <a:pt x="26914" y="2910697"/>
                    <a:pt x="24791" y="2768383"/>
                    <a:pt x="0" y="2631371"/>
                  </a:cubicBezTo>
                  <a:cubicBezTo>
                    <a:pt x="-24791" y="2494359"/>
                    <a:pt x="-8050" y="2301322"/>
                    <a:pt x="0" y="2056709"/>
                  </a:cubicBezTo>
                  <a:cubicBezTo>
                    <a:pt x="8050" y="1812096"/>
                    <a:pt x="-14428" y="1679659"/>
                    <a:pt x="0" y="1542537"/>
                  </a:cubicBezTo>
                  <a:cubicBezTo>
                    <a:pt x="14428" y="1405415"/>
                    <a:pt x="-36900" y="1007793"/>
                    <a:pt x="0" y="756157"/>
                  </a:cubicBezTo>
                  <a:close/>
                </a:path>
                <a:path w="6296569" h="4536853" stroke="0" extrusionOk="0">
                  <a:moveTo>
                    <a:pt x="0" y="756157"/>
                  </a:moveTo>
                  <a:cubicBezTo>
                    <a:pt x="91384" y="323200"/>
                    <a:pt x="337323" y="49732"/>
                    <a:pt x="756157" y="0"/>
                  </a:cubicBezTo>
                  <a:cubicBezTo>
                    <a:pt x="908152" y="-18875"/>
                    <a:pt x="1147301" y="-10592"/>
                    <a:pt x="1296094" y="0"/>
                  </a:cubicBezTo>
                  <a:cubicBezTo>
                    <a:pt x="1444887" y="10592"/>
                    <a:pt x="1653566" y="10155"/>
                    <a:pt x="1836032" y="0"/>
                  </a:cubicBezTo>
                  <a:cubicBezTo>
                    <a:pt x="2018498" y="-10155"/>
                    <a:pt x="2199993" y="23487"/>
                    <a:pt x="2471654" y="0"/>
                  </a:cubicBezTo>
                  <a:cubicBezTo>
                    <a:pt x="2743315" y="-23487"/>
                    <a:pt x="3060715" y="-21275"/>
                    <a:pt x="3250804" y="0"/>
                  </a:cubicBezTo>
                  <a:cubicBezTo>
                    <a:pt x="3440893" y="21275"/>
                    <a:pt x="3528480" y="-9795"/>
                    <a:pt x="3790742" y="0"/>
                  </a:cubicBezTo>
                  <a:cubicBezTo>
                    <a:pt x="4053004" y="9795"/>
                    <a:pt x="4106126" y="-29168"/>
                    <a:pt x="4378522" y="0"/>
                  </a:cubicBezTo>
                  <a:cubicBezTo>
                    <a:pt x="4650918" y="29168"/>
                    <a:pt x="5045967" y="-54988"/>
                    <a:pt x="5540412" y="0"/>
                  </a:cubicBezTo>
                  <a:cubicBezTo>
                    <a:pt x="6046588" y="53719"/>
                    <a:pt x="6246576" y="308536"/>
                    <a:pt x="6296569" y="756157"/>
                  </a:cubicBezTo>
                  <a:cubicBezTo>
                    <a:pt x="6275227" y="933259"/>
                    <a:pt x="6302707" y="1047280"/>
                    <a:pt x="6296569" y="1300574"/>
                  </a:cubicBezTo>
                  <a:cubicBezTo>
                    <a:pt x="6290431" y="1553868"/>
                    <a:pt x="6320192" y="1689676"/>
                    <a:pt x="6296569" y="1844991"/>
                  </a:cubicBezTo>
                  <a:cubicBezTo>
                    <a:pt x="6272946" y="2000306"/>
                    <a:pt x="6308387" y="2292253"/>
                    <a:pt x="6296569" y="2480144"/>
                  </a:cubicBezTo>
                  <a:cubicBezTo>
                    <a:pt x="6284751" y="2668035"/>
                    <a:pt x="6317862" y="2983871"/>
                    <a:pt x="6296569" y="3115297"/>
                  </a:cubicBezTo>
                  <a:cubicBezTo>
                    <a:pt x="6275276" y="3246723"/>
                    <a:pt x="6310593" y="3518858"/>
                    <a:pt x="6296569" y="3780696"/>
                  </a:cubicBezTo>
                  <a:cubicBezTo>
                    <a:pt x="6326044" y="4119969"/>
                    <a:pt x="5926716" y="4508424"/>
                    <a:pt x="5540412" y="4536853"/>
                  </a:cubicBezTo>
                  <a:cubicBezTo>
                    <a:pt x="5240700" y="4538638"/>
                    <a:pt x="5149990" y="4509183"/>
                    <a:pt x="4809104" y="4536853"/>
                  </a:cubicBezTo>
                  <a:cubicBezTo>
                    <a:pt x="4468218" y="4564523"/>
                    <a:pt x="4429386" y="4521044"/>
                    <a:pt x="4173482" y="4536853"/>
                  </a:cubicBezTo>
                  <a:cubicBezTo>
                    <a:pt x="3917578" y="4552662"/>
                    <a:pt x="3731191" y="4522408"/>
                    <a:pt x="3442174" y="4536853"/>
                  </a:cubicBezTo>
                  <a:cubicBezTo>
                    <a:pt x="3153157" y="4551298"/>
                    <a:pt x="2874445" y="4548653"/>
                    <a:pt x="2710867" y="4536853"/>
                  </a:cubicBezTo>
                  <a:cubicBezTo>
                    <a:pt x="2547289" y="4525053"/>
                    <a:pt x="2144919" y="4553510"/>
                    <a:pt x="1931717" y="4536853"/>
                  </a:cubicBezTo>
                  <a:cubicBezTo>
                    <a:pt x="1718515" y="4520197"/>
                    <a:pt x="1107212" y="4557964"/>
                    <a:pt x="756157" y="4536853"/>
                  </a:cubicBezTo>
                  <a:cubicBezTo>
                    <a:pt x="334324" y="4558357"/>
                    <a:pt x="-15729" y="4299352"/>
                    <a:pt x="0" y="3780696"/>
                  </a:cubicBezTo>
                  <a:cubicBezTo>
                    <a:pt x="-10976" y="3670376"/>
                    <a:pt x="6075" y="3383807"/>
                    <a:pt x="0" y="3266524"/>
                  </a:cubicBezTo>
                  <a:cubicBezTo>
                    <a:pt x="-6075" y="3149241"/>
                    <a:pt x="4617" y="2958412"/>
                    <a:pt x="0" y="2722107"/>
                  </a:cubicBezTo>
                  <a:cubicBezTo>
                    <a:pt x="-4617" y="2485802"/>
                    <a:pt x="-18526" y="2365570"/>
                    <a:pt x="0" y="2177690"/>
                  </a:cubicBezTo>
                  <a:cubicBezTo>
                    <a:pt x="18526" y="1989810"/>
                    <a:pt x="4334" y="1796310"/>
                    <a:pt x="0" y="1603028"/>
                  </a:cubicBezTo>
                  <a:cubicBezTo>
                    <a:pt x="-4334" y="1409746"/>
                    <a:pt x="-28610" y="1167536"/>
                    <a:pt x="0" y="75615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0" name="Hình ảnh 5">
              <a:extLst>
                <a:ext uri="{FF2B5EF4-FFF2-40B4-BE49-F238E27FC236}">
                  <a16:creationId xmlns:a16="http://schemas.microsoft.com/office/drawing/2014/main" id="{D2FF2483-9A0F-DA55-3D41-154504D5AD3D}"/>
                </a:ext>
              </a:extLst>
            </p:cNvPr>
            <p:cNvPicPr>
              <a:picLocks noChangeAspect="1"/>
            </p:cNvPicPr>
            <p:nvPr/>
          </p:nvPicPr>
          <p:blipFill rotWithShape="1">
            <a:blip r:embed="rId6"/>
            <a:srcRect l="71687" t="2707" r="6176" b="64704"/>
            <a:stretch/>
          </p:blipFill>
          <p:spPr>
            <a:xfrm>
              <a:off x="102612" y="2182145"/>
              <a:ext cx="715946" cy="1054004"/>
            </a:xfrm>
            <a:prstGeom prst="rect">
              <a:avLst/>
            </a:prstGeom>
          </p:spPr>
        </p:pic>
        <p:sp>
          <p:nvSpPr>
            <p:cNvPr id="11" name="Hộp Văn bản 15">
              <a:extLst>
                <a:ext uri="{FF2B5EF4-FFF2-40B4-BE49-F238E27FC236}">
                  <a16:creationId xmlns:a16="http://schemas.microsoft.com/office/drawing/2014/main" id="{037521AD-F764-6C36-22D3-203C4A9CCEA0}"/>
                </a:ext>
              </a:extLst>
            </p:cNvPr>
            <p:cNvSpPr txBox="1"/>
            <p:nvPr/>
          </p:nvSpPr>
          <p:spPr>
            <a:xfrm>
              <a:off x="554474" y="2553879"/>
              <a:ext cx="6243638" cy="4224231"/>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Theo em</a:t>
              </a:r>
              <a:r>
                <a:rPr lang="en-US" sz="4000" b="0" i="0" dirty="0">
                  <a:solidFill>
                    <a:srgbClr val="000000"/>
                  </a:solidFill>
                  <a:effectLst/>
                  <a:latin typeface="Calibri" panose="020F0502020204030204" pitchFamily="34" charset="0"/>
                  <a:cs typeface="Calibri" panose="020F0502020204030204" pitchFamily="34" charset="0"/>
                </a:rPr>
                <a:t>,</a:t>
              </a:r>
              <a:r>
                <a:rPr lang="en-US" sz="4000" dirty="0">
                  <a:solidFill>
                    <a:srgbClr val="000000"/>
                  </a:solidFill>
                  <a:latin typeface="Calibri" panose="020F0502020204030204" pitchFamily="34" charset="0"/>
                  <a:cs typeface="Calibri" panose="020F0502020204030204" pitchFamily="34" charset="0"/>
                </a:rPr>
                <a:t> v</a:t>
              </a:r>
              <a:r>
                <a:rPr lang="vi-VN" sz="4000" b="0" i="0" dirty="0">
                  <a:solidFill>
                    <a:srgbClr val="000000"/>
                  </a:solidFill>
                  <a:effectLst/>
                  <a:latin typeface="Calibri" panose="020F0502020204030204" pitchFamily="34" charset="0"/>
                  <a:cs typeface="Calibri" panose="020F0502020204030204" pitchFamily="34" charset="0"/>
                </a:rPr>
                <a:t>ì sao Long không muốn giống anh của mình? Chọn câu trả lời dưới đây hoặc nêu ý kiến của em?</a:t>
              </a:r>
            </a:p>
            <a:p>
              <a:pPr algn="just"/>
              <a:r>
                <a:rPr lang="vi-VN" sz="4000" b="0" i="0" dirty="0">
                  <a:solidFill>
                    <a:srgbClr val="000000"/>
                  </a:solidFill>
                  <a:effectLst/>
                  <a:latin typeface="Calibri" panose="020F0502020204030204" pitchFamily="34" charset="0"/>
                  <a:cs typeface="Calibri" panose="020F0502020204030204" pitchFamily="34" charset="0"/>
                </a:rPr>
                <a:t>A. Vì Long không thích bị mọi người gọi nhầm.</a:t>
              </a:r>
            </a:p>
            <a:p>
              <a:pPr algn="just"/>
              <a:r>
                <a:rPr lang="vi-VN" sz="4000" b="0" i="0" dirty="0">
                  <a:solidFill>
                    <a:srgbClr val="000000"/>
                  </a:solidFill>
                  <a:effectLst/>
                  <a:latin typeface="Calibri" panose="020F0502020204030204" pitchFamily="34" charset="0"/>
                  <a:cs typeface="Calibri" panose="020F0502020204030204" pitchFamily="34" charset="0"/>
                </a:rPr>
                <a:t>B. Vì Long cảm thấy phiền hà khi giống người khác.</a:t>
              </a:r>
            </a:p>
            <a:p>
              <a:pPr algn="just"/>
              <a:r>
                <a:rPr lang="vi-VN" sz="4000" b="0" i="0" dirty="0">
                  <a:solidFill>
                    <a:srgbClr val="000000"/>
                  </a:solidFill>
                  <a:effectLst/>
                  <a:latin typeface="Calibri" panose="020F0502020204030204" pitchFamily="34" charset="0"/>
                  <a:cs typeface="Calibri" panose="020F0502020204030204" pitchFamily="34" charset="0"/>
                </a:rPr>
                <a:t>C. Vì Long muốn khẳng định vẻ riêng của mình.</a:t>
              </a:r>
            </a:p>
          </p:txBody>
        </p:sp>
      </p:grpSp>
      <p:sp>
        <p:nvSpPr>
          <p:cNvPr id="15" name="Oval 14">
            <a:extLst>
              <a:ext uri="{FF2B5EF4-FFF2-40B4-BE49-F238E27FC236}">
                <a16:creationId xmlns:a16="http://schemas.microsoft.com/office/drawing/2014/main" id="{B3C3FDDC-E2B6-D07B-70C3-8EDAA0D386D9}"/>
              </a:ext>
            </a:extLst>
          </p:cNvPr>
          <p:cNvSpPr/>
          <p:nvPr/>
        </p:nvSpPr>
        <p:spPr>
          <a:xfrm>
            <a:off x="852377" y="4898508"/>
            <a:ext cx="723014" cy="606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5">
            <a:extLst>
              <a:ext uri="{FF2B5EF4-FFF2-40B4-BE49-F238E27FC236}">
                <a16:creationId xmlns:a16="http://schemas.microsoft.com/office/drawing/2014/main" id="{16448C50-7B6E-BC77-2E99-D9933345FB96}"/>
              </a:ext>
            </a:extLst>
          </p:cNvPr>
          <p:cNvPicPr>
            <a:picLocks noChangeAspect="1"/>
          </p:cNvPicPr>
          <p:nvPr/>
        </p:nvPicPr>
        <p:blipFill>
          <a:blip r:embed="rId4"/>
          <a:stretch>
            <a:fillRect/>
          </a:stretch>
        </p:blipFill>
        <p:spPr>
          <a:xfrm>
            <a:off x="9889096" y="2764428"/>
            <a:ext cx="2302904" cy="3661027"/>
          </a:xfrm>
          <a:prstGeom prst="rect">
            <a:avLst/>
          </a:prstGeom>
        </p:spPr>
      </p:pic>
      <p:grpSp>
        <p:nvGrpSpPr>
          <p:cNvPr id="11" name="Nhóm 2">
            <a:extLst>
              <a:ext uri="{FF2B5EF4-FFF2-40B4-BE49-F238E27FC236}">
                <a16:creationId xmlns:a16="http://schemas.microsoft.com/office/drawing/2014/main" id="{6AD73669-FC25-6969-F0CB-96ED41491CFF}"/>
              </a:ext>
            </a:extLst>
          </p:cNvPr>
          <p:cNvGrpSpPr/>
          <p:nvPr/>
        </p:nvGrpSpPr>
        <p:grpSpPr>
          <a:xfrm>
            <a:off x="815842" y="301721"/>
            <a:ext cx="10458716" cy="1361992"/>
            <a:chOff x="464811" y="3266297"/>
            <a:chExt cx="7844037" cy="1021494"/>
          </a:xfrm>
        </p:grpSpPr>
        <p:sp>
          <p:nvSpPr>
            <p:cNvPr id="12" name="Hình chữ nhật: Góc Tròn 6">
              <a:extLst>
                <a:ext uri="{FF2B5EF4-FFF2-40B4-BE49-F238E27FC236}">
                  <a16:creationId xmlns:a16="http://schemas.microsoft.com/office/drawing/2014/main" id="{532AC519-5D9D-5D40-7088-EEA7E75727DC}"/>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2">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3" name="Hộp Văn bản 7">
              <a:extLst>
                <a:ext uri="{FF2B5EF4-FFF2-40B4-BE49-F238E27FC236}">
                  <a16:creationId xmlns:a16="http://schemas.microsoft.com/office/drawing/2014/main" id="{FC1E1EBB-4854-5BAD-8402-CDA652B25DF0}"/>
                </a:ext>
              </a:extLst>
            </p:cNvPr>
            <p:cNvSpPr txBox="1"/>
            <p:nvPr/>
          </p:nvSpPr>
          <p:spPr>
            <a:xfrm>
              <a:off x="810405" y="3418610"/>
              <a:ext cx="7498443" cy="807913"/>
            </a:xfrm>
            <a:prstGeom prst="rect">
              <a:avLst/>
            </a:prstGeom>
            <a:noFill/>
          </p:spPr>
          <p:txBody>
            <a:bodyPr wrap="square" rtlCol="0">
              <a:spAutoFit/>
            </a:bodyPr>
            <a:lstStyle/>
            <a:p>
              <a:pPr algn="ctr" defTabSz="1219170">
                <a:buClr>
                  <a:srgbClr val="000000"/>
                </a:buClr>
                <a:defRPr/>
              </a:pPr>
              <a:r>
                <a:rPr lang="vi-VN" sz="3200" b="1" kern="0" dirty="0">
                  <a:solidFill>
                    <a:srgbClr val="002060"/>
                  </a:solidFill>
                  <a:latin typeface="Calibri" panose="020F0502020204030204" pitchFamily="34" charset="0"/>
                  <a:cs typeface="Calibri" panose="020F0502020204030204" pitchFamily="34" charset="0"/>
                  <a:sym typeface="Arial"/>
                </a:rPr>
                <a:t>Nhờ nói chuyện với các bạn, Long đã nhận ra mình khác anh như thế nào?</a:t>
              </a:r>
            </a:p>
          </p:txBody>
        </p:sp>
        <p:pic>
          <p:nvPicPr>
            <p:cNvPr id="14" name="Hình ảnh 8">
              <a:extLst>
                <a:ext uri="{FF2B5EF4-FFF2-40B4-BE49-F238E27FC236}">
                  <a16:creationId xmlns:a16="http://schemas.microsoft.com/office/drawing/2014/main" id="{3D864767-0E7C-B2D2-5083-4D9227C1A227}"/>
                </a:ext>
              </a:extLst>
            </p:cNvPr>
            <p:cNvPicPr>
              <a:picLocks noChangeAspect="1"/>
            </p:cNvPicPr>
            <p:nvPr/>
          </p:nvPicPr>
          <p:blipFill rotWithShape="1">
            <a:blip r:embed="rId5"/>
            <a:srcRect l="8956" t="37666" r="68907" b="36153"/>
            <a:stretch/>
          </p:blipFill>
          <p:spPr>
            <a:xfrm>
              <a:off x="505610" y="3266297"/>
              <a:ext cx="767112" cy="907271"/>
            </a:xfrm>
            <a:prstGeom prst="rect">
              <a:avLst/>
            </a:prstGeom>
          </p:spPr>
        </p:pic>
      </p:grpSp>
      <p:pic>
        <p:nvPicPr>
          <p:cNvPr id="19" name="Picture 18">
            <a:extLst>
              <a:ext uri="{FF2B5EF4-FFF2-40B4-BE49-F238E27FC236}">
                <a16:creationId xmlns:a16="http://schemas.microsoft.com/office/drawing/2014/main" id="{E6569DAD-E272-3CBC-22B4-9C14A6EE8362}"/>
              </a:ext>
            </a:extLst>
          </p:cNvPr>
          <p:cNvPicPr>
            <a:picLocks noChangeAspect="1"/>
          </p:cNvPicPr>
          <p:nvPr/>
        </p:nvPicPr>
        <p:blipFill>
          <a:blip r:embed="rId6"/>
          <a:stretch>
            <a:fillRect/>
          </a:stretch>
        </p:blipFill>
        <p:spPr>
          <a:xfrm>
            <a:off x="271863" y="2190750"/>
            <a:ext cx="9434112" cy="2381250"/>
          </a:xfrm>
          <a:prstGeom prst="rect">
            <a:avLst/>
          </a:prstGeom>
        </p:spPr>
      </p:pic>
      <p:sp>
        <p:nvSpPr>
          <p:cNvPr id="20" name="Rectangle 19">
            <a:extLst>
              <a:ext uri="{FF2B5EF4-FFF2-40B4-BE49-F238E27FC236}">
                <a16:creationId xmlns:a16="http://schemas.microsoft.com/office/drawing/2014/main" id="{D5C35FFF-3FD0-8182-5348-1DC0D68B1A1F}"/>
              </a:ext>
            </a:extLst>
          </p:cNvPr>
          <p:cNvSpPr/>
          <p:nvPr/>
        </p:nvSpPr>
        <p:spPr>
          <a:xfrm>
            <a:off x="1011239" y="2667000"/>
            <a:ext cx="6951661" cy="28575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9B3140BC-CCCE-73EF-5A6F-444A8B1D515D}"/>
              </a:ext>
            </a:extLst>
          </p:cNvPr>
          <p:cNvSpPr/>
          <p:nvPr/>
        </p:nvSpPr>
        <p:spPr>
          <a:xfrm>
            <a:off x="649289" y="3390900"/>
            <a:ext cx="7513636" cy="342900"/>
          </a:xfrm>
          <a:prstGeom prst="rect">
            <a:avLst/>
          </a:prstGeom>
          <a:solidFill>
            <a:srgbClr val="00B0F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Hình chữ nhật: Góc Tròn 15">
            <a:extLst>
              <a:ext uri="{FF2B5EF4-FFF2-40B4-BE49-F238E27FC236}">
                <a16:creationId xmlns:a16="http://schemas.microsoft.com/office/drawing/2014/main" id="{E5FFB2F3-22A0-5838-B536-1B45DE7B0B42}"/>
              </a:ext>
            </a:extLst>
          </p:cNvPr>
          <p:cNvSpPr/>
          <p:nvPr/>
        </p:nvSpPr>
        <p:spPr>
          <a:xfrm>
            <a:off x="561975" y="4610099"/>
            <a:ext cx="9220200" cy="1569415"/>
          </a:xfrm>
          <a:prstGeom prst="roundRect">
            <a:avLst/>
          </a:prstGeom>
          <a:solidFill>
            <a:srgbClr val="FFFF00"/>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2800" b="1" kern="0" dirty="0">
                <a:solidFill>
                  <a:srgbClr val="FF0000"/>
                </a:solidFill>
                <a:latin typeface="Calibri"/>
                <a:sym typeface="Arial"/>
              </a:rPr>
              <a:t>Long </a:t>
            </a:r>
            <a:r>
              <a:rPr lang="en-US" sz="2800" b="1" kern="0" dirty="0" err="1">
                <a:solidFill>
                  <a:srgbClr val="FF0000"/>
                </a:solidFill>
                <a:latin typeface="Calibri"/>
                <a:sym typeface="Arial"/>
              </a:rPr>
              <a:t>nhận</a:t>
            </a:r>
            <a:r>
              <a:rPr lang="en-US" sz="2800" b="1" kern="0" dirty="0">
                <a:solidFill>
                  <a:srgbClr val="FF0000"/>
                </a:solidFill>
                <a:latin typeface="Calibri"/>
                <a:sym typeface="Arial"/>
              </a:rPr>
              <a:t> </a:t>
            </a:r>
            <a:r>
              <a:rPr lang="en-US" sz="2800" b="1" kern="0" dirty="0" err="1">
                <a:solidFill>
                  <a:srgbClr val="FF0000"/>
                </a:solidFill>
                <a:latin typeface="Calibri"/>
                <a:sym typeface="Arial"/>
              </a:rPr>
              <a:t>ra</a:t>
            </a:r>
            <a:r>
              <a:rPr lang="en-US" sz="2800" b="1" kern="0" dirty="0">
                <a:solidFill>
                  <a:srgbClr val="FF0000"/>
                </a:solidFill>
                <a:latin typeface="Calibri"/>
                <a:sym typeface="Arial"/>
              </a:rPr>
              <a:t> </a:t>
            </a:r>
            <a:r>
              <a:rPr lang="en-US" sz="2800" b="1" kern="0" dirty="0" err="1">
                <a:solidFill>
                  <a:srgbClr val="FF0000"/>
                </a:solidFill>
                <a:latin typeface="Calibri"/>
                <a:sym typeface="Arial"/>
              </a:rPr>
              <a:t>hai</a:t>
            </a:r>
            <a:r>
              <a:rPr lang="en-US" sz="2800" b="1" kern="0" dirty="0">
                <a:solidFill>
                  <a:srgbClr val="FF0000"/>
                </a:solidFill>
                <a:latin typeface="Calibri"/>
                <a:sym typeface="Arial"/>
              </a:rPr>
              <a:t> </a:t>
            </a:r>
            <a:r>
              <a:rPr lang="en-US" sz="2800" b="1" kern="0" dirty="0" err="1">
                <a:solidFill>
                  <a:srgbClr val="FF0000"/>
                </a:solidFill>
                <a:latin typeface="Calibri"/>
                <a:sym typeface="Arial"/>
              </a:rPr>
              <a:t>anh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em</a:t>
            </a:r>
            <a:r>
              <a:rPr lang="en-US" sz="2800" b="1" kern="0" dirty="0">
                <a:solidFill>
                  <a:srgbClr val="FF0000"/>
                </a:solidFill>
                <a:latin typeface="Calibri"/>
                <a:sym typeface="Arial"/>
              </a:rPr>
              <a:t> </a:t>
            </a:r>
            <a:r>
              <a:rPr lang="en-US" sz="2800" b="1" kern="0" dirty="0" err="1">
                <a:solidFill>
                  <a:srgbClr val="FF0000"/>
                </a:solidFill>
                <a:latin typeface="Calibri"/>
                <a:sym typeface="Arial"/>
              </a:rPr>
              <a:t>chỉ</a:t>
            </a:r>
            <a:r>
              <a:rPr lang="en-US" sz="2800" b="1" kern="0" dirty="0">
                <a:solidFill>
                  <a:srgbClr val="FF0000"/>
                </a:solidFill>
                <a:latin typeface="Calibri"/>
                <a:sym typeface="Arial"/>
              </a:rPr>
              <a:t> </a:t>
            </a:r>
            <a:r>
              <a:rPr lang="en-US" sz="2800" b="1" kern="0" dirty="0" err="1">
                <a:solidFill>
                  <a:srgbClr val="FF0000"/>
                </a:solidFill>
                <a:latin typeface="Calibri"/>
                <a:sym typeface="Arial"/>
              </a:rPr>
              <a:t>giống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nhau</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về</a:t>
            </a:r>
            <a:r>
              <a:rPr lang="en-US" sz="2800" b="1" kern="0" dirty="0">
                <a:solidFill>
                  <a:srgbClr val="FF0000"/>
                </a:solidFill>
                <a:latin typeface="Calibri"/>
                <a:sym typeface="Arial"/>
              </a:rPr>
              <a:t> </a:t>
            </a:r>
            <a:r>
              <a:rPr lang="en-US" sz="2800" b="1" kern="0" dirty="0" err="1">
                <a:solidFill>
                  <a:srgbClr val="FF0000"/>
                </a:solidFill>
                <a:latin typeface="Calibri"/>
                <a:sym typeface="Arial"/>
              </a:rPr>
              <a:t>ngoại</a:t>
            </a:r>
            <a:r>
              <a:rPr lang="en-US" sz="2800" b="1" kern="0" dirty="0">
                <a:solidFill>
                  <a:srgbClr val="FF0000"/>
                </a:solidFill>
                <a:latin typeface="Calibri"/>
                <a:sym typeface="Arial"/>
              </a:rPr>
              <a:t> </a:t>
            </a:r>
            <a:r>
              <a:rPr lang="en-US" sz="2800" b="1" kern="0" dirty="0" err="1">
                <a:solidFill>
                  <a:srgbClr val="FF0000"/>
                </a:solidFill>
                <a:latin typeface="Calibri"/>
                <a:sym typeface="Arial"/>
              </a:rPr>
              <a:t>hình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thôi</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còn</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các</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đặc</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điểm</a:t>
            </a:r>
            <a:r>
              <a:rPr lang="en-US" sz="2800" b="1" kern="0" dirty="0">
                <a:solidFill>
                  <a:srgbClr val="FF0000"/>
                </a:solidFill>
                <a:latin typeface="Calibri"/>
                <a:sym typeface="Arial"/>
              </a:rPr>
              <a:t> </a:t>
            </a:r>
            <a:r>
              <a:rPr lang="en-US" sz="2800" b="1" kern="0" dirty="0" err="1">
                <a:solidFill>
                  <a:srgbClr val="FF0000"/>
                </a:solidFill>
                <a:latin typeface="Calibri"/>
                <a:sym typeface="Arial"/>
              </a:rPr>
              <a:t>tính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cách</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thói</a:t>
            </a:r>
            <a:r>
              <a:rPr lang="en-US" sz="2800" b="1" kern="0" dirty="0">
                <a:solidFill>
                  <a:srgbClr val="FF0000"/>
                </a:solidFill>
                <a:latin typeface="Calibri"/>
                <a:sym typeface="Arial"/>
              </a:rPr>
              <a:t> </a:t>
            </a:r>
            <a:r>
              <a:rPr lang="en-US" sz="2800" b="1" kern="0" dirty="0" err="1">
                <a:solidFill>
                  <a:srgbClr val="FF0000"/>
                </a:solidFill>
                <a:latin typeface="Calibri"/>
                <a:sym typeface="Arial"/>
              </a:rPr>
              <a:t>quen</a:t>
            </a:r>
            <a:r>
              <a:rPr lang="en-US" sz="2800" b="1" kern="0" dirty="0">
                <a:solidFill>
                  <a:srgbClr val="FF0000"/>
                </a:solidFill>
                <a:latin typeface="Calibri"/>
                <a:sym typeface="Arial"/>
              </a:rPr>
              <a:t>,… </a:t>
            </a:r>
            <a:r>
              <a:rPr lang="en-US" sz="2800" b="1" kern="0" dirty="0" err="1">
                <a:solidFill>
                  <a:srgbClr val="FF0000"/>
                </a:solidFill>
                <a:latin typeface="Calibri"/>
                <a:sym typeface="Arial"/>
              </a:rPr>
              <a:t>đều</a:t>
            </a:r>
            <a:r>
              <a:rPr lang="en-US" sz="2800" b="1" kern="0" dirty="0">
                <a:solidFill>
                  <a:srgbClr val="FF0000"/>
                </a:solidFill>
                <a:latin typeface="Calibri"/>
                <a:sym typeface="Arial"/>
              </a:rPr>
              <a:t> </a:t>
            </a:r>
            <a:r>
              <a:rPr lang="en-US" sz="2800" b="1" kern="0" dirty="0" err="1">
                <a:solidFill>
                  <a:srgbClr val="FF0000"/>
                </a:solidFill>
                <a:latin typeface="Calibri"/>
                <a:sym typeface="Arial"/>
              </a:rPr>
              <a:t>khác</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nhau</a:t>
            </a:r>
            <a:r>
              <a:rPr lang="en-US" sz="2800" b="1" kern="0" dirty="0">
                <a:solidFill>
                  <a:srgbClr val="FF0000"/>
                </a:solidFill>
                <a:latin typeface="Calibri"/>
                <a:sym typeface="Arial"/>
              </a:rPr>
              <a:t>, </a:t>
            </a:r>
            <a:r>
              <a:rPr lang="en-US" sz="2800" b="1" kern="0" dirty="0" err="1">
                <a:solidFill>
                  <a:srgbClr val="FF0000"/>
                </a:solidFill>
                <a:latin typeface="Calibri"/>
                <a:sym typeface="Arial"/>
              </a:rPr>
              <a:t>nghĩa</a:t>
            </a:r>
            <a:r>
              <a:rPr lang="en-US" sz="2800" b="1" kern="0" dirty="0">
                <a:solidFill>
                  <a:srgbClr val="FF0000"/>
                </a:solidFill>
                <a:latin typeface="Calibri"/>
                <a:sym typeface="Arial"/>
              </a:rPr>
              <a:t> </a:t>
            </a:r>
            <a:r>
              <a:rPr lang="en-US" sz="2800" b="1" kern="0" dirty="0" err="1">
                <a:solidFill>
                  <a:srgbClr val="FF0000"/>
                </a:solidFill>
                <a:latin typeface="Calibri"/>
                <a:sym typeface="Arial"/>
              </a:rPr>
              <a:t>là</a:t>
            </a:r>
            <a:r>
              <a:rPr lang="en-US" sz="2800" b="1" kern="0" dirty="0">
                <a:solidFill>
                  <a:srgbClr val="FF0000"/>
                </a:solidFill>
                <a:latin typeface="Calibri"/>
                <a:sym typeface="Arial"/>
              </a:rPr>
              <a:t> </a:t>
            </a:r>
            <a:r>
              <a:rPr lang="en-US" sz="2800" b="1" kern="0" dirty="0" err="1">
                <a:solidFill>
                  <a:srgbClr val="FF0000"/>
                </a:solidFill>
                <a:latin typeface="Calibri"/>
                <a:sym typeface="Arial"/>
              </a:rPr>
              <a:t>mỗi</a:t>
            </a:r>
            <a:r>
              <a:rPr lang="en-US" sz="2800" b="1" kern="0" dirty="0">
                <a:solidFill>
                  <a:srgbClr val="FF0000"/>
                </a:solidFill>
                <a:latin typeface="Calibri"/>
                <a:sym typeface="Arial"/>
              </a:rPr>
              <a:t> </a:t>
            </a:r>
            <a:r>
              <a:rPr lang="en-US" sz="2800" b="1" kern="0" dirty="0" err="1">
                <a:solidFill>
                  <a:srgbClr val="FF0000"/>
                </a:solidFill>
                <a:latin typeface="Calibri"/>
                <a:sym typeface="Arial"/>
              </a:rPr>
              <a:t>anh</a:t>
            </a:r>
            <a:r>
              <a:rPr lang="en-US" sz="2800" b="1" kern="0" dirty="0">
                <a:solidFill>
                  <a:srgbClr val="FF0000"/>
                </a:solidFill>
                <a:latin typeface="Calibri"/>
                <a:sym typeface="Arial"/>
              </a:rPr>
              <a:t> </a:t>
            </a:r>
            <a:r>
              <a:rPr lang="en-US" sz="2800" b="1" kern="0" dirty="0" err="1">
                <a:solidFill>
                  <a:srgbClr val="FF0000"/>
                </a:solidFill>
                <a:latin typeface="Calibri"/>
                <a:sym typeface="Arial"/>
              </a:rPr>
              <a:t>em</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vẫn</a:t>
            </a:r>
            <a:r>
              <a:rPr lang="en-US" sz="2800" b="1" kern="0" dirty="0">
                <a:solidFill>
                  <a:srgbClr val="FF0000"/>
                </a:solidFill>
                <a:latin typeface="Calibri"/>
                <a:sym typeface="Arial"/>
              </a:rPr>
              <a:t> </a:t>
            </a:r>
            <a:r>
              <a:rPr lang="en-US" sz="2800" b="1" kern="0" dirty="0" err="1">
                <a:solidFill>
                  <a:srgbClr val="FF0000"/>
                </a:solidFill>
                <a:latin typeface="Calibri"/>
                <a:sym typeface="Arial"/>
              </a:rPr>
              <a:t>có</a:t>
            </a:r>
            <a:r>
              <a:rPr lang="en-US" sz="2800" b="1" kern="0" dirty="0">
                <a:solidFill>
                  <a:srgbClr val="FF0000"/>
                </a:solidFill>
                <a:latin typeface="Calibri"/>
                <a:sym typeface="Arial"/>
              </a:rPr>
              <a:t> </a:t>
            </a:r>
            <a:r>
              <a:rPr lang="en-US" sz="2800" b="1" kern="0" dirty="0" err="1">
                <a:solidFill>
                  <a:srgbClr val="FF0000"/>
                </a:solidFill>
                <a:latin typeface="Calibri"/>
                <a:sym typeface="Arial"/>
              </a:rPr>
              <a:t>vẻ</a:t>
            </a:r>
            <a:r>
              <a:rPr lang="en-US" sz="2800" b="1" kern="0" dirty="0">
                <a:solidFill>
                  <a:srgbClr val="FF0000"/>
                </a:solidFill>
                <a:latin typeface="Calibri"/>
                <a:sym typeface="Arial"/>
              </a:rPr>
              <a:t> </a:t>
            </a:r>
            <a:r>
              <a:rPr lang="en-US" sz="2800" b="1" kern="0" dirty="0" err="1">
                <a:solidFill>
                  <a:srgbClr val="FF0000"/>
                </a:solidFill>
                <a:latin typeface="Calibri"/>
                <a:sym typeface="Arial"/>
              </a:rPr>
              <a:t>riêng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không</a:t>
            </a:r>
            <a:r>
              <a:rPr lang="en-US" sz="2800" b="1" kern="0" dirty="0">
                <a:solidFill>
                  <a:srgbClr val="FF0000"/>
                </a:solidFill>
                <a:latin typeface="Calibri"/>
                <a:sym typeface="Arial"/>
              </a:rPr>
              <a:t> </a:t>
            </a:r>
            <a:r>
              <a:rPr lang="en-US" sz="2800" b="1" kern="0" dirty="0" err="1">
                <a:solidFill>
                  <a:srgbClr val="FF0000"/>
                </a:solidFill>
                <a:latin typeface="Calibri"/>
                <a:sym typeface="Arial"/>
              </a:rPr>
              <a:t>thể</a:t>
            </a:r>
            <a:r>
              <a:rPr lang="en-US" sz="2800" b="1" kern="0" dirty="0">
                <a:solidFill>
                  <a:srgbClr val="FF0000"/>
                </a:solidFill>
                <a:latin typeface="Calibri"/>
                <a:sym typeface="Arial"/>
              </a:rPr>
              <a:t> </a:t>
            </a:r>
            <a:r>
              <a:rPr lang="en-US" sz="2800" b="1" kern="0" dirty="0" err="1">
                <a:solidFill>
                  <a:srgbClr val="FF0000"/>
                </a:solidFill>
                <a:latin typeface="Calibri"/>
                <a:sym typeface="Arial"/>
              </a:rPr>
              <a:t>nhầm</a:t>
            </a:r>
            <a:r>
              <a:rPr lang="en-US" sz="2800" b="1" kern="0" dirty="0">
                <a:solidFill>
                  <a:srgbClr val="FF0000"/>
                </a:solidFill>
                <a:latin typeface="Calibri"/>
                <a:sym typeface="Arial"/>
              </a:rPr>
              <a:t> </a:t>
            </a:r>
            <a:r>
              <a:rPr lang="en-US" sz="2800" b="1" kern="0" dirty="0" err="1">
                <a:solidFill>
                  <a:srgbClr val="FF0000"/>
                </a:solidFill>
                <a:latin typeface="Calibri"/>
                <a:sym typeface="Arial"/>
              </a:rPr>
              <a:t>lẫn</a:t>
            </a:r>
            <a:r>
              <a:rPr lang="en-US" sz="2800" b="1" kern="0" dirty="0">
                <a:solidFill>
                  <a:srgbClr val="FF0000"/>
                </a:solidFill>
                <a:latin typeface="Calibri"/>
                <a:sym typeface="Arial"/>
              </a:rPr>
              <a:t>.</a:t>
            </a:r>
          </a:p>
        </p:txBody>
      </p:sp>
    </p:spTree>
    <p:extLst>
      <p:ext uri="{BB962C8B-B14F-4D97-AF65-F5344CB8AC3E}">
        <p14:creationId xmlns:p14="http://schemas.microsoft.com/office/powerpoint/2010/main" val="359167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 name="Nhóm 2">
            <a:extLst>
              <a:ext uri="{FF2B5EF4-FFF2-40B4-BE49-F238E27FC236}">
                <a16:creationId xmlns:a16="http://schemas.microsoft.com/office/drawing/2014/main" id="{6BC475B4-F36F-DABE-58CB-C8ACFF132D88}"/>
              </a:ext>
            </a:extLst>
          </p:cNvPr>
          <p:cNvGrpSpPr/>
          <p:nvPr/>
        </p:nvGrpSpPr>
        <p:grpSpPr>
          <a:xfrm>
            <a:off x="777742" y="135550"/>
            <a:ext cx="10458716" cy="1290037"/>
            <a:chOff x="464811" y="3320263"/>
            <a:chExt cx="7844037" cy="967528"/>
          </a:xfrm>
        </p:grpSpPr>
        <p:sp>
          <p:nvSpPr>
            <p:cNvPr id="3" name="Hình chữ nhật: Góc Tròn 6">
              <a:extLst>
                <a:ext uri="{FF2B5EF4-FFF2-40B4-BE49-F238E27FC236}">
                  <a16:creationId xmlns:a16="http://schemas.microsoft.com/office/drawing/2014/main" id="{B4E01C90-944E-9CEE-3E02-FCC2D23AE6F4}"/>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5">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a16="http://schemas.microsoft.com/office/drawing/2014/main" id="{3C8AD819-9860-ED72-6151-8CA3AC719B09}"/>
                </a:ext>
              </a:extLst>
            </p:cNvPr>
            <p:cNvSpPr txBox="1"/>
            <p:nvPr/>
          </p:nvSpPr>
          <p:spPr>
            <a:xfrm>
              <a:off x="810405" y="3418610"/>
              <a:ext cx="7498443" cy="807914"/>
            </a:xfrm>
            <a:prstGeom prst="rect">
              <a:avLst/>
            </a:prstGeom>
            <a:noFill/>
          </p:spPr>
          <p:txBody>
            <a:bodyPr wrap="square" rtlCol="0">
              <a:spAutoFit/>
            </a:bodyPr>
            <a:lstStyle/>
            <a:p>
              <a:pPr algn="ctr" defTabSz="1219170">
                <a:buClr>
                  <a:srgbClr val="000000"/>
                </a:buClr>
                <a:defRPr/>
              </a:pPr>
              <a:r>
                <a:rPr lang="en-US" sz="3200" b="1" kern="0" dirty="0">
                  <a:solidFill>
                    <a:srgbClr val="002060"/>
                  </a:solidFill>
                  <a:latin typeface="Calibri" panose="020F0502020204030204" pitchFamily="34" charset="0"/>
                  <a:cs typeface="Calibri" panose="020F0502020204030204" pitchFamily="34" charset="0"/>
                  <a:sym typeface="Arial"/>
                </a:rPr>
                <a:t>5. </a:t>
              </a:r>
              <a:r>
                <a:rPr lang="vi-VN" sz="3200" b="1" kern="0" dirty="0">
                  <a:solidFill>
                    <a:srgbClr val="002060"/>
                  </a:solidFill>
                  <a:latin typeface="Calibri" panose="020F0502020204030204" pitchFamily="34" charset="0"/>
                  <a:cs typeface="Calibri" panose="020F0502020204030204" pitchFamily="34" charset="0"/>
                  <a:sym typeface="Arial"/>
                </a:rPr>
                <a:t>Nhận xét vẻ đặc điểm của Long và Khánh thể hiện qua hành động, lời nói của từng nhân vật.</a:t>
              </a:r>
            </a:p>
          </p:txBody>
        </p:sp>
      </p:grpSp>
      <p:pic>
        <p:nvPicPr>
          <p:cNvPr id="7" name="Picture 5">
            <a:extLst>
              <a:ext uri="{FF2B5EF4-FFF2-40B4-BE49-F238E27FC236}">
                <a16:creationId xmlns:a16="http://schemas.microsoft.com/office/drawing/2014/main" id="{F2A03D7E-3101-E24E-19B1-3A91195F05EA}"/>
              </a:ext>
            </a:extLst>
          </p:cNvPr>
          <p:cNvPicPr>
            <a:picLocks noChangeAspect="1"/>
          </p:cNvPicPr>
          <p:nvPr/>
        </p:nvPicPr>
        <p:blipFill>
          <a:blip r:embed="rId4"/>
          <a:stretch>
            <a:fillRect/>
          </a:stretch>
        </p:blipFill>
        <p:spPr>
          <a:xfrm>
            <a:off x="9778859" y="3196973"/>
            <a:ext cx="2302904" cy="3661027"/>
          </a:xfrm>
          <a:prstGeom prst="rect">
            <a:avLst/>
          </a:prstGeom>
        </p:spPr>
      </p:pic>
      <p:sp>
        <p:nvSpPr>
          <p:cNvPr id="8" name="Bong bóng Lời nói: Hình bầu dục 12">
            <a:extLst>
              <a:ext uri="{FF2B5EF4-FFF2-40B4-BE49-F238E27FC236}">
                <a16:creationId xmlns:a16="http://schemas.microsoft.com/office/drawing/2014/main" id="{02C19675-7148-2F5E-7B80-8C2821F57D2D}"/>
              </a:ext>
            </a:extLst>
          </p:cNvPr>
          <p:cNvSpPr/>
          <p:nvPr/>
        </p:nvSpPr>
        <p:spPr>
          <a:xfrm>
            <a:off x="6978650" y="1476375"/>
            <a:ext cx="4709160" cy="1670706"/>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80808"/>
                </a:solidFill>
                <a:latin typeface="Calibri"/>
                <a:sym typeface="Arial"/>
              </a:rPr>
              <a:t>Hoàn</a:t>
            </a:r>
            <a:r>
              <a:rPr lang="en-US" sz="3733" kern="0" dirty="0">
                <a:solidFill>
                  <a:srgbClr val="080808"/>
                </a:solidFill>
                <a:latin typeface="Calibri"/>
                <a:sym typeface="Arial"/>
              </a:rPr>
              <a:t> </a:t>
            </a:r>
            <a:r>
              <a:rPr lang="en-US" sz="3733" kern="0" dirty="0" err="1">
                <a:solidFill>
                  <a:srgbClr val="080808"/>
                </a:solidFill>
                <a:latin typeface="Calibri"/>
                <a:sym typeface="Arial"/>
              </a:rPr>
              <a:t>thành</a:t>
            </a:r>
            <a:r>
              <a:rPr lang="en-US" sz="3733" kern="0" dirty="0">
                <a:solidFill>
                  <a:srgbClr val="080808"/>
                </a:solidFill>
                <a:latin typeface="Calibri"/>
                <a:sym typeface="Arial"/>
              </a:rPr>
              <a:t> </a:t>
            </a:r>
            <a:r>
              <a:rPr lang="en-US" sz="3733" kern="0" dirty="0" err="1">
                <a:solidFill>
                  <a:srgbClr val="080808"/>
                </a:solidFill>
                <a:latin typeface="Calibri"/>
                <a:sym typeface="Arial"/>
              </a:rPr>
              <a:t>phiếu</a:t>
            </a:r>
            <a:r>
              <a:rPr lang="en-US" sz="3733" kern="0" dirty="0">
                <a:solidFill>
                  <a:srgbClr val="080808"/>
                </a:solidFill>
                <a:latin typeface="Calibri"/>
                <a:sym typeface="Arial"/>
              </a:rPr>
              <a:t> </a:t>
            </a:r>
            <a:r>
              <a:rPr lang="en-US" sz="3733" kern="0" dirty="0" err="1">
                <a:solidFill>
                  <a:srgbClr val="080808"/>
                </a:solidFill>
                <a:latin typeface="Calibri"/>
                <a:sym typeface="Arial"/>
              </a:rPr>
              <a:t>bài</a:t>
            </a:r>
            <a:r>
              <a:rPr lang="en-US" sz="3733" kern="0" dirty="0">
                <a:solidFill>
                  <a:srgbClr val="080808"/>
                </a:solidFill>
                <a:latin typeface="Calibri"/>
                <a:sym typeface="Arial"/>
              </a:rPr>
              <a:t> </a:t>
            </a:r>
            <a:r>
              <a:rPr lang="en-US" sz="3733" kern="0" dirty="0" err="1">
                <a:solidFill>
                  <a:srgbClr val="080808"/>
                </a:solidFill>
                <a:latin typeface="Calibri"/>
                <a:sym typeface="Arial"/>
              </a:rPr>
              <a:t>tập</a:t>
            </a:r>
            <a:endParaRPr lang="en-US" sz="3733" kern="0" dirty="0">
              <a:solidFill>
                <a:srgbClr val="080808"/>
              </a:solidFill>
              <a:latin typeface="Calibri"/>
              <a:sym typeface="Arial"/>
            </a:endParaRPr>
          </a:p>
        </p:txBody>
      </p:sp>
      <p:graphicFrame>
        <p:nvGraphicFramePr>
          <p:cNvPr id="15" name="Table 15">
            <a:extLst>
              <a:ext uri="{FF2B5EF4-FFF2-40B4-BE49-F238E27FC236}">
                <a16:creationId xmlns:a16="http://schemas.microsoft.com/office/drawing/2014/main" id="{458B4829-3495-5D14-FABC-A74278C848D9}"/>
              </a:ext>
            </a:extLst>
          </p:cNvPr>
          <p:cNvGraphicFramePr>
            <a:graphicFrameLocks noGrp="1"/>
          </p:cNvGraphicFramePr>
          <p:nvPr>
            <p:extLst>
              <p:ext uri="{D42A27DB-BD31-4B8C-83A1-F6EECF244321}">
                <p14:modId xmlns:p14="http://schemas.microsoft.com/office/powerpoint/2010/main" val="2004207400"/>
              </p:ext>
            </p:extLst>
          </p:nvPr>
        </p:nvGraphicFramePr>
        <p:xfrm>
          <a:off x="603250" y="3491441"/>
          <a:ext cx="8127999" cy="2194983"/>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2291519128"/>
                    </a:ext>
                  </a:extLst>
                </a:gridCol>
                <a:gridCol w="2709333">
                  <a:extLst>
                    <a:ext uri="{9D8B030D-6E8A-4147-A177-3AD203B41FA5}">
                      <a16:colId xmlns:a16="http://schemas.microsoft.com/office/drawing/2014/main" val="2525557520"/>
                    </a:ext>
                  </a:extLst>
                </a:gridCol>
                <a:gridCol w="2709333">
                  <a:extLst>
                    <a:ext uri="{9D8B030D-6E8A-4147-A177-3AD203B41FA5}">
                      <a16:colId xmlns:a16="http://schemas.microsoft.com/office/drawing/2014/main" val="1617448696"/>
                    </a:ext>
                  </a:extLst>
                </a:gridCol>
              </a:tblGrid>
              <a:tr h="731661">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rPr>
                        <a:t>Long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rPr>
                        <a:t>Khánh</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82751"/>
                  </a:ext>
                </a:extLst>
              </a:tr>
              <a:tr h="731661">
                <a:tc>
                  <a:txBody>
                    <a:bodyPr/>
                    <a:lstStyle/>
                    <a:p>
                      <a:r>
                        <a:rPr lang="en-US" sz="3600" dirty="0" err="1"/>
                        <a:t>Hành</a:t>
                      </a:r>
                      <a:r>
                        <a:rPr lang="en-US" sz="3600" dirty="0"/>
                        <a:t> </a:t>
                      </a:r>
                      <a:r>
                        <a:rPr lang="en-US" sz="3600" dirty="0" err="1"/>
                        <a:t>động</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29222"/>
                  </a:ext>
                </a:extLst>
              </a:tr>
              <a:tr h="731661">
                <a:tc>
                  <a:txBody>
                    <a:bodyPr/>
                    <a:lstStyle/>
                    <a:p>
                      <a:r>
                        <a:rPr lang="en-US" sz="3600" dirty="0" err="1"/>
                        <a:t>Lời</a:t>
                      </a:r>
                      <a:r>
                        <a:rPr lang="en-US" sz="3600" dirty="0"/>
                        <a:t> </a:t>
                      </a:r>
                      <a:r>
                        <a:rPr lang="en-US" sz="3600" dirty="0" err="1"/>
                        <a:t>nói</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0059"/>
                  </a:ext>
                </a:extLst>
              </a:tr>
            </a:tbl>
          </a:graphicData>
        </a:graphic>
      </p:graphicFrame>
    </p:spTree>
    <p:extLst>
      <p:ext uri="{BB962C8B-B14F-4D97-AF65-F5344CB8AC3E}">
        <p14:creationId xmlns:p14="http://schemas.microsoft.com/office/powerpoint/2010/main" val="278612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5" name="Rectangle: Rounded Corners 1">
            <a:extLst>
              <a:ext uri="{FF2B5EF4-FFF2-40B4-BE49-F238E27FC236}">
                <a16:creationId xmlns:a16="http://schemas.microsoft.com/office/drawing/2014/main" id="{CD1C59CE-DAA3-C44D-7717-8129B2B9902E}"/>
              </a:ext>
            </a:extLst>
          </p:cNvPr>
          <p:cNvSpPr/>
          <p:nvPr/>
        </p:nvSpPr>
        <p:spPr>
          <a:xfrm>
            <a:off x="170216" y="246237"/>
            <a:ext cx="11545533" cy="6365526"/>
          </a:xfrm>
          <a:custGeom>
            <a:avLst/>
            <a:gdLst>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 name="connsiteX0" fmla="*/ 0 w 11545533"/>
              <a:gd name="connsiteY0" fmla="*/ 595812 h 6365526"/>
              <a:gd name="connsiteX1" fmla="*/ 601031 w 11545533"/>
              <a:gd name="connsiteY1" fmla="*/ 0 h 6365526"/>
              <a:gd name="connsiteX2" fmla="*/ 10944500 w 11545533"/>
              <a:gd name="connsiteY2" fmla="*/ 0 h 6365526"/>
              <a:gd name="connsiteX3" fmla="*/ 11545533 w 11545533"/>
              <a:gd name="connsiteY3" fmla="*/ 595812 h 6365526"/>
              <a:gd name="connsiteX4" fmla="*/ 11545533 w 11545533"/>
              <a:gd name="connsiteY4" fmla="*/ 5769711 h 6365526"/>
              <a:gd name="connsiteX5" fmla="*/ 10944500 w 11545533"/>
              <a:gd name="connsiteY5" fmla="*/ 6365526 h 6365526"/>
              <a:gd name="connsiteX6" fmla="*/ 601031 w 11545533"/>
              <a:gd name="connsiteY6" fmla="*/ 6365526 h 6365526"/>
              <a:gd name="connsiteX7" fmla="*/ 0 w 11545533"/>
              <a:gd name="connsiteY7" fmla="*/ 5769711 h 6365526"/>
              <a:gd name="connsiteX8" fmla="*/ 0 w 11545533"/>
              <a:gd name="connsiteY8" fmla="*/ 595812 h 6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533" h="6365526" fill="none" extrusionOk="0">
                <a:moveTo>
                  <a:pt x="0" y="595812"/>
                </a:moveTo>
                <a:cubicBezTo>
                  <a:pt x="-63616" y="256365"/>
                  <a:pt x="319594" y="42930"/>
                  <a:pt x="601031" y="0"/>
                </a:cubicBezTo>
                <a:cubicBezTo>
                  <a:pt x="5763596" y="337503"/>
                  <a:pt x="8761056" y="412272"/>
                  <a:pt x="10944500" y="0"/>
                </a:cubicBezTo>
                <a:cubicBezTo>
                  <a:pt x="11323039" y="77631"/>
                  <a:pt x="11614341" y="354339"/>
                  <a:pt x="11545533" y="595812"/>
                </a:cubicBezTo>
                <a:cubicBezTo>
                  <a:pt x="11534299" y="1702674"/>
                  <a:pt x="11655701" y="4883038"/>
                  <a:pt x="11545533" y="5769711"/>
                </a:cubicBezTo>
                <a:cubicBezTo>
                  <a:pt x="11425771" y="6119757"/>
                  <a:pt x="11213938" y="6321742"/>
                  <a:pt x="10944500" y="6365526"/>
                </a:cubicBezTo>
                <a:cubicBezTo>
                  <a:pt x="6765565" y="6478604"/>
                  <a:pt x="3083960" y="6058507"/>
                  <a:pt x="601031" y="6365526"/>
                </a:cubicBezTo>
                <a:cubicBezTo>
                  <a:pt x="281651" y="6189079"/>
                  <a:pt x="-61151" y="6135718"/>
                  <a:pt x="0" y="5769711"/>
                </a:cubicBezTo>
                <a:cubicBezTo>
                  <a:pt x="-5268" y="5262003"/>
                  <a:pt x="164453" y="1424493"/>
                  <a:pt x="0" y="595812"/>
                </a:cubicBezTo>
                <a:close/>
              </a:path>
              <a:path w="11545533" h="6365526" stroke="0" extrusionOk="0">
                <a:moveTo>
                  <a:pt x="0" y="595812"/>
                </a:moveTo>
                <a:cubicBezTo>
                  <a:pt x="-51226" y="287421"/>
                  <a:pt x="296072" y="-29003"/>
                  <a:pt x="601031" y="0"/>
                </a:cubicBezTo>
                <a:cubicBezTo>
                  <a:pt x="1117864" y="1063426"/>
                  <a:pt x="6549202" y="-44714"/>
                  <a:pt x="10944500" y="0"/>
                </a:cubicBezTo>
                <a:cubicBezTo>
                  <a:pt x="11267773" y="119204"/>
                  <a:pt x="11474089" y="346755"/>
                  <a:pt x="11545533" y="595812"/>
                </a:cubicBezTo>
                <a:cubicBezTo>
                  <a:pt x="11640287" y="1070088"/>
                  <a:pt x="11465406" y="3964040"/>
                  <a:pt x="11545533" y="5769711"/>
                </a:cubicBezTo>
                <a:cubicBezTo>
                  <a:pt x="11616262" y="6154872"/>
                  <a:pt x="11267800" y="6398038"/>
                  <a:pt x="10944500" y="6365526"/>
                </a:cubicBezTo>
                <a:cubicBezTo>
                  <a:pt x="6514233" y="6642249"/>
                  <a:pt x="3554716" y="5787020"/>
                  <a:pt x="601031" y="6365526"/>
                </a:cubicBezTo>
                <a:cubicBezTo>
                  <a:pt x="371270" y="6340345"/>
                  <a:pt x="-5146" y="6042251"/>
                  <a:pt x="0" y="5769711"/>
                </a:cubicBezTo>
                <a:cubicBezTo>
                  <a:pt x="207826" y="5295102"/>
                  <a:pt x="-51078" y="2369929"/>
                  <a:pt x="0" y="595812"/>
                </a:cubicBezTo>
                <a:close/>
              </a:path>
              <a:path w="11545533" h="6365526" fill="none" stroke="0" extrusionOk="0">
                <a:moveTo>
                  <a:pt x="0" y="595812"/>
                </a:moveTo>
                <a:cubicBezTo>
                  <a:pt x="-96739" y="259096"/>
                  <a:pt x="220153" y="787"/>
                  <a:pt x="601031" y="0"/>
                </a:cubicBezTo>
                <a:cubicBezTo>
                  <a:pt x="6233353" y="-66359"/>
                  <a:pt x="8800204" y="-154116"/>
                  <a:pt x="10944500" y="0"/>
                </a:cubicBezTo>
                <a:cubicBezTo>
                  <a:pt x="11228446" y="39006"/>
                  <a:pt x="11585195" y="312759"/>
                  <a:pt x="11545533" y="595812"/>
                </a:cubicBezTo>
                <a:cubicBezTo>
                  <a:pt x="11342957" y="1841490"/>
                  <a:pt x="11642581" y="5034747"/>
                  <a:pt x="11545533" y="5769711"/>
                </a:cubicBezTo>
                <a:cubicBezTo>
                  <a:pt x="11547369" y="6100335"/>
                  <a:pt x="11227059" y="6346380"/>
                  <a:pt x="10944500" y="6365526"/>
                </a:cubicBezTo>
                <a:cubicBezTo>
                  <a:pt x="7349638" y="6539547"/>
                  <a:pt x="3037851" y="6209586"/>
                  <a:pt x="601031" y="6365526"/>
                </a:cubicBezTo>
                <a:cubicBezTo>
                  <a:pt x="278683" y="6298711"/>
                  <a:pt x="-33677" y="6142595"/>
                  <a:pt x="0" y="5769711"/>
                </a:cubicBezTo>
                <a:cubicBezTo>
                  <a:pt x="180610" y="5210955"/>
                  <a:pt x="140091" y="1423855"/>
                  <a:pt x="0" y="595812"/>
                </a:cubicBezTo>
                <a:close/>
              </a:path>
              <a:path w="11545533" h="6365526" fill="none" stroke="0" extrusionOk="0">
                <a:moveTo>
                  <a:pt x="0" y="595812"/>
                </a:moveTo>
                <a:cubicBezTo>
                  <a:pt x="-93917" y="231649"/>
                  <a:pt x="281203" y="34159"/>
                  <a:pt x="601031" y="0"/>
                </a:cubicBezTo>
                <a:cubicBezTo>
                  <a:pt x="5936451" y="285793"/>
                  <a:pt x="8507433" y="283691"/>
                  <a:pt x="10944500" y="0"/>
                </a:cubicBezTo>
                <a:cubicBezTo>
                  <a:pt x="11286653" y="72954"/>
                  <a:pt x="11571937" y="359182"/>
                  <a:pt x="11545533" y="595812"/>
                </a:cubicBezTo>
                <a:cubicBezTo>
                  <a:pt x="11378752" y="1775253"/>
                  <a:pt x="11677381" y="4934989"/>
                  <a:pt x="11545533" y="5769711"/>
                </a:cubicBezTo>
                <a:cubicBezTo>
                  <a:pt x="11508121" y="6117197"/>
                  <a:pt x="11238839" y="6279760"/>
                  <a:pt x="10944500" y="6365526"/>
                </a:cubicBezTo>
                <a:cubicBezTo>
                  <a:pt x="7069780" y="6488819"/>
                  <a:pt x="3087628" y="6465274"/>
                  <a:pt x="601031" y="6365526"/>
                </a:cubicBezTo>
                <a:cubicBezTo>
                  <a:pt x="276336" y="6246996"/>
                  <a:pt x="-64864" y="6156718"/>
                  <a:pt x="0" y="5769711"/>
                </a:cubicBezTo>
                <a:cubicBezTo>
                  <a:pt x="69644" y="5214826"/>
                  <a:pt x="71821" y="1345843"/>
                  <a:pt x="0" y="59581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6" name="Table 15">
            <a:extLst>
              <a:ext uri="{FF2B5EF4-FFF2-40B4-BE49-F238E27FC236}">
                <a16:creationId xmlns:a16="http://schemas.microsoft.com/office/drawing/2014/main" id="{B13D86AF-3005-D03E-7623-00B6AA7C993D}"/>
              </a:ext>
            </a:extLst>
          </p:cNvPr>
          <p:cNvGraphicFramePr>
            <a:graphicFrameLocks noGrp="1"/>
          </p:cNvGraphicFramePr>
          <p:nvPr>
            <p:extLst>
              <p:ext uri="{D42A27DB-BD31-4B8C-83A1-F6EECF244321}">
                <p14:modId xmlns:p14="http://schemas.microsoft.com/office/powerpoint/2010/main" val="3119136163"/>
              </p:ext>
            </p:extLst>
          </p:nvPr>
        </p:nvGraphicFramePr>
        <p:xfrm>
          <a:off x="1003300" y="742950"/>
          <a:ext cx="10188576" cy="5562600"/>
        </p:xfrm>
        <a:graphic>
          <a:graphicData uri="http://schemas.openxmlformats.org/drawingml/2006/table">
            <a:tbl>
              <a:tblPr firstRow="1" bandRow="1">
                <a:tableStyleId>{00A15C55-8517-42AA-B614-E9B94910E393}</a:tableStyleId>
              </a:tblPr>
              <a:tblGrid>
                <a:gridCol w="2149475">
                  <a:extLst>
                    <a:ext uri="{9D8B030D-6E8A-4147-A177-3AD203B41FA5}">
                      <a16:colId xmlns:a16="http://schemas.microsoft.com/office/drawing/2014/main" val="2291519128"/>
                    </a:ext>
                  </a:extLst>
                </a:gridCol>
                <a:gridCol w="4642909">
                  <a:extLst>
                    <a:ext uri="{9D8B030D-6E8A-4147-A177-3AD203B41FA5}">
                      <a16:colId xmlns:a16="http://schemas.microsoft.com/office/drawing/2014/main" val="2525557520"/>
                    </a:ext>
                  </a:extLst>
                </a:gridCol>
                <a:gridCol w="3396192">
                  <a:extLst>
                    <a:ext uri="{9D8B030D-6E8A-4147-A177-3AD203B41FA5}">
                      <a16:colId xmlns:a16="http://schemas.microsoft.com/office/drawing/2014/main" val="1617448696"/>
                    </a:ext>
                  </a:extLst>
                </a:gridCol>
              </a:tblGrid>
              <a:tr h="943523">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rPr>
                        <a:t>Long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rPr>
                        <a:t>Khánh</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82751"/>
                  </a:ext>
                </a:extLst>
              </a:tr>
              <a:tr h="3466552">
                <a:tc>
                  <a:txBody>
                    <a:bodyPr/>
                    <a:lstStyle/>
                    <a:p>
                      <a:pPr algn="ctr"/>
                      <a:r>
                        <a:rPr lang="en-US" sz="3600" dirty="0" err="1"/>
                        <a:t>Hành</a:t>
                      </a:r>
                      <a:r>
                        <a:rPr lang="en-US" sz="3600" dirty="0"/>
                        <a:t> </a:t>
                      </a:r>
                      <a:r>
                        <a:rPr lang="en-US" sz="3600" dirty="0" err="1"/>
                        <a:t>động</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29222"/>
                  </a:ext>
                </a:extLst>
              </a:tr>
              <a:tr h="1152525">
                <a:tc>
                  <a:txBody>
                    <a:bodyPr/>
                    <a:lstStyle/>
                    <a:p>
                      <a:r>
                        <a:rPr lang="en-US" sz="3600" dirty="0" err="1"/>
                        <a:t>Lời</a:t>
                      </a:r>
                      <a:r>
                        <a:rPr lang="en-US" sz="3600" dirty="0"/>
                        <a:t> </a:t>
                      </a:r>
                      <a:r>
                        <a:rPr lang="en-US" sz="3600" dirty="0" err="1"/>
                        <a:t>nói</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0059"/>
                  </a:ext>
                </a:extLst>
              </a:tr>
            </a:tbl>
          </a:graphicData>
        </a:graphic>
      </p:graphicFrame>
      <p:sp>
        <p:nvSpPr>
          <p:cNvPr id="10" name="TextBox 9">
            <a:extLst>
              <a:ext uri="{FF2B5EF4-FFF2-40B4-BE49-F238E27FC236}">
                <a16:creationId xmlns:a16="http://schemas.microsoft.com/office/drawing/2014/main" id="{0654BE5B-F045-5814-A90E-3328EE48842A}"/>
              </a:ext>
            </a:extLst>
          </p:cNvPr>
          <p:cNvSpPr txBox="1"/>
          <p:nvPr/>
        </p:nvSpPr>
        <p:spPr>
          <a:xfrm>
            <a:off x="3200400" y="1638300"/>
            <a:ext cx="4638675" cy="46166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Cố</a:t>
            </a:r>
            <a:r>
              <a:rPr lang="en-US" sz="2400" dirty="0"/>
              <a:t> </a:t>
            </a:r>
            <a:r>
              <a:rPr lang="en-US" sz="2400" dirty="0" err="1"/>
              <a:t>gắng</a:t>
            </a:r>
            <a:r>
              <a:rPr lang="en-US" sz="2400" dirty="0"/>
              <a:t> </a:t>
            </a:r>
            <a:r>
              <a:rPr lang="en-US" sz="2400" dirty="0" err="1"/>
              <a:t>làm</a:t>
            </a:r>
            <a:r>
              <a:rPr lang="en-US" sz="2400" dirty="0"/>
              <a:t> </a:t>
            </a:r>
            <a:r>
              <a:rPr lang="en-US" sz="2400" dirty="0" err="1"/>
              <a:t>mọi</a:t>
            </a:r>
            <a:r>
              <a:rPr lang="en-US" sz="2400" dirty="0"/>
              <a:t> </a:t>
            </a:r>
            <a:r>
              <a:rPr lang="en-US" sz="2400" dirty="0" err="1"/>
              <a:t>thứ</a:t>
            </a:r>
            <a:r>
              <a:rPr lang="en-US" sz="2400" dirty="0"/>
              <a:t> </a:t>
            </a:r>
            <a:r>
              <a:rPr lang="en-US" sz="2400" dirty="0" err="1"/>
              <a:t>khác</a:t>
            </a:r>
            <a:r>
              <a:rPr lang="en-US" sz="2400" dirty="0"/>
              <a:t> </a:t>
            </a:r>
            <a:r>
              <a:rPr lang="en-US" sz="2400" dirty="0" err="1"/>
              <a:t>anh</a:t>
            </a:r>
            <a:endParaRPr lang="en-US" sz="2400" dirty="0"/>
          </a:p>
        </p:txBody>
      </p:sp>
      <p:sp>
        <p:nvSpPr>
          <p:cNvPr id="12" name="TextBox 11">
            <a:extLst>
              <a:ext uri="{FF2B5EF4-FFF2-40B4-BE49-F238E27FC236}">
                <a16:creationId xmlns:a16="http://schemas.microsoft.com/office/drawing/2014/main" id="{38EB1BC7-0421-8248-60EC-678B05599C5A}"/>
              </a:ext>
            </a:extLst>
          </p:cNvPr>
          <p:cNvSpPr txBox="1"/>
          <p:nvPr/>
        </p:nvSpPr>
        <p:spPr>
          <a:xfrm>
            <a:off x="3200400" y="2076450"/>
            <a:ext cx="4638675"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Hỏi</a:t>
            </a:r>
            <a:r>
              <a:rPr lang="en-US" sz="2400" dirty="0"/>
              <a:t> </a:t>
            </a:r>
            <a:r>
              <a:rPr lang="en-US" sz="2400" dirty="0" err="1"/>
              <a:t>bạn</a:t>
            </a:r>
            <a:r>
              <a:rPr lang="en-US" sz="2400" dirty="0"/>
              <a:t> </a:t>
            </a:r>
            <a:r>
              <a:rPr lang="en-US" sz="2400" dirty="0" err="1"/>
              <a:t>bè</a:t>
            </a:r>
            <a:r>
              <a:rPr lang="en-US" sz="2400" dirty="0"/>
              <a:t> </a:t>
            </a:r>
            <a:r>
              <a:rPr lang="en-US" sz="2400" dirty="0" err="1"/>
              <a:t>nguyên</a:t>
            </a:r>
            <a:r>
              <a:rPr lang="en-US" sz="2400" dirty="0"/>
              <a:t> </a:t>
            </a:r>
            <a:r>
              <a:rPr lang="en-US" sz="2400" dirty="0" err="1"/>
              <a:t>nhân</a:t>
            </a:r>
            <a:r>
              <a:rPr lang="en-US" sz="2400" dirty="0"/>
              <a:t> </a:t>
            </a:r>
            <a:r>
              <a:rPr lang="en-US" sz="2400" dirty="0" err="1"/>
              <a:t>các</a:t>
            </a:r>
            <a:r>
              <a:rPr lang="en-US" sz="2400" dirty="0"/>
              <a:t> </a:t>
            </a:r>
            <a:r>
              <a:rPr lang="en-US" sz="2400" dirty="0" err="1"/>
              <a:t>bạn</a:t>
            </a:r>
            <a:r>
              <a:rPr lang="en-US" sz="2400" dirty="0"/>
              <a:t> </a:t>
            </a:r>
            <a:r>
              <a:rPr lang="en-US" sz="2400" dirty="0" err="1"/>
              <a:t>không</a:t>
            </a:r>
            <a:r>
              <a:rPr lang="en-US" sz="2400" dirty="0"/>
              <a:t> </a:t>
            </a:r>
            <a:r>
              <a:rPr lang="en-US" sz="2400" dirty="0" err="1"/>
              <a:t>nhầm</a:t>
            </a:r>
            <a:r>
              <a:rPr lang="en-US" sz="2400" dirty="0"/>
              <a:t> </a:t>
            </a:r>
            <a:r>
              <a:rPr lang="en-US" sz="2400" dirty="0" err="1"/>
              <a:t>lẫn</a:t>
            </a:r>
            <a:r>
              <a:rPr lang="en-US" sz="2400" dirty="0"/>
              <a:t> </a:t>
            </a:r>
            <a:r>
              <a:rPr lang="en-US" sz="2400" dirty="0" err="1"/>
              <a:t>khi</a:t>
            </a:r>
            <a:r>
              <a:rPr lang="en-US" sz="2400" dirty="0"/>
              <a:t> </a:t>
            </a:r>
            <a:r>
              <a:rPr lang="en-US" sz="2400" dirty="0" err="1"/>
              <a:t>cổ</a:t>
            </a:r>
            <a:r>
              <a:rPr lang="en-US" sz="2400" dirty="0"/>
              <a:t> </a:t>
            </a:r>
            <a:r>
              <a:rPr lang="en-US" sz="2400" dirty="0" err="1"/>
              <a:t>vũ</a:t>
            </a:r>
            <a:r>
              <a:rPr lang="en-US" sz="2400" dirty="0"/>
              <a:t> </a:t>
            </a:r>
            <a:r>
              <a:rPr lang="en-US" sz="2400" dirty="0" err="1"/>
              <a:t>mình</a:t>
            </a:r>
            <a:r>
              <a:rPr lang="en-US" sz="2400" dirty="0"/>
              <a:t> </a:t>
            </a:r>
            <a:r>
              <a:rPr lang="en-US" sz="2400" dirty="0" err="1"/>
              <a:t>và</a:t>
            </a:r>
            <a:r>
              <a:rPr lang="en-US" sz="2400" dirty="0"/>
              <a:t> </a:t>
            </a:r>
            <a:r>
              <a:rPr lang="en-US" sz="2400" dirty="0" err="1"/>
              <a:t>anh</a:t>
            </a:r>
            <a:r>
              <a:rPr lang="en-US" sz="2400" dirty="0"/>
              <a:t> </a:t>
            </a:r>
            <a:r>
              <a:rPr lang="en-US" sz="2400" dirty="0" err="1"/>
              <a:t>Khánh</a:t>
            </a:r>
            <a:r>
              <a:rPr lang="en-US" sz="2400" dirty="0"/>
              <a:t>.</a:t>
            </a:r>
          </a:p>
        </p:txBody>
      </p:sp>
      <p:sp>
        <p:nvSpPr>
          <p:cNvPr id="13" name="TextBox 12">
            <a:extLst>
              <a:ext uri="{FF2B5EF4-FFF2-40B4-BE49-F238E27FC236}">
                <a16:creationId xmlns:a16="http://schemas.microsoft.com/office/drawing/2014/main" id="{D80CADAF-47BD-384B-8BC2-18F7EA0E3762}"/>
              </a:ext>
            </a:extLst>
          </p:cNvPr>
          <p:cNvSpPr txBox="1"/>
          <p:nvPr/>
        </p:nvSpPr>
        <p:spPr>
          <a:xfrm>
            <a:off x="3162300" y="3314700"/>
            <a:ext cx="4638675"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Phá</a:t>
            </a:r>
            <a:r>
              <a:rPr lang="en-US" sz="2400" dirty="0"/>
              <a:t> </a:t>
            </a:r>
            <a:r>
              <a:rPr lang="en-US" sz="2400" dirty="0" err="1"/>
              <a:t>lên</a:t>
            </a:r>
            <a:r>
              <a:rPr lang="en-US" sz="2400" dirty="0"/>
              <a:t> </a:t>
            </a:r>
            <a:r>
              <a:rPr lang="en-US" sz="2400" dirty="0" err="1"/>
              <a:t>cười</a:t>
            </a:r>
            <a:r>
              <a:rPr lang="en-US" sz="2400" dirty="0"/>
              <a:t> </a:t>
            </a:r>
            <a:r>
              <a:rPr lang="en-US" sz="2400" dirty="0" err="1"/>
              <a:t>khi</a:t>
            </a:r>
            <a:r>
              <a:rPr lang="en-US" sz="2400" dirty="0"/>
              <a:t> </a:t>
            </a:r>
            <a:r>
              <a:rPr lang="en-US" sz="2400" dirty="0" err="1"/>
              <a:t>nhận</a:t>
            </a:r>
            <a:r>
              <a:rPr lang="en-US" sz="2400" dirty="0"/>
              <a:t> </a:t>
            </a:r>
            <a:r>
              <a:rPr lang="en-US" sz="2400" dirty="0" err="1"/>
              <a:t>ra</a:t>
            </a:r>
            <a:r>
              <a:rPr lang="en-US" sz="2400" dirty="0"/>
              <a:t> 2 </a:t>
            </a:r>
            <a:r>
              <a:rPr lang="en-US" sz="2400" dirty="0" err="1"/>
              <a:t>anh</a:t>
            </a:r>
            <a:r>
              <a:rPr lang="en-US" sz="2400" dirty="0"/>
              <a:t> </a:t>
            </a:r>
            <a:r>
              <a:rPr lang="en-US" sz="2400" dirty="0" err="1"/>
              <a:t>em</a:t>
            </a:r>
            <a:r>
              <a:rPr lang="en-US" sz="2400" dirty="0"/>
              <a:t> </a:t>
            </a:r>
            <a:r>
              <a:rPr lang="en-US" sz="2400" dirty="0" err="1"/>
              <a:t>chỉ</a:t>
            </a:r>
            <a:r>
              <a:rPr lang="en-US" sz="2400" dirty="0"/>
              <a:t> </a:t>
            </a:r>
            <a:r>
              <a:rPr lang="en-US" sz="2400" dirty="0" err="1"/>
              <a:t>giống</a:t>
            </a:r>
            <a:r>
              <a:rPr lang="en-US" sz="2400" dirty="0"/>
              <a:t> </a:t>
            </a:r>
            <a:r>
              <a:rPr lang="en-US" sz="2400" dirty="0" err="1"/>
              <a:t>nhau</a:t>
            </a:r>
            <a:r>
              <a:rPr lang="en-US" sz="2400" dirty="0"/>
              <a:t> </a:t>
            </a:r>
            <a:r>
              <a:rPr lang="en-US" sz="2400" dirty="0" err="1"/>
              <a:t>về</a:t>
            </a:r>
            <a:r>
              <a:rPr lang="en-US" sz="2400" dirty="0"/>
              <a:t> </a:t>
            </a:r>
            <a:r>
              <a:rPr lang="en-US" sz="2400" dirty="0" err="1"/>
              <a:t>bề</a:t>
            </a:r>
            <a:r>
              <a:rPr lang="en-US" sz="2400" dirty="0"/>
              <a:t> </a:t>
            </a:r>
            <a:r>
              <a:rPr lang="en-US" sz="2400" dirty="0" err="1"/>
              <a:t>ngoài</a:t>
            </a:r>
            <a:r>
              <a:rPr lang="en-US" sz="2400" dirty="0"/>
              <a:t> </a:t>
            </a:r>
            <a:r>
              <a:rPr lang="en-US" sz="2400" dirty="0" err="1"/>
              <a:t>thôi</a:t>
            </a:r>
            <a:r>
              <a:rPr lang="en-US" sz="2400" dirty="0"/>
              <a:t>, </a:t>
            </a:r>
            <a:r>
              <a:rPr lang="en-US" sz="2400" dirty="0" err="1"/>
              <a:t>thực</a:t>
            </a:r>
            <a:r>
              <a:rPr lang="en-US" sz="2400" dirty="0"/>
              <a:t> </a:t>
            </a:r>
            <a:r>
              <a:rPr lang="en-US" sz="2400" dirty="0" err="1"/>
              <a:t>chất</a:t>
            </a:r>
            <a:r>
              <a:rPr lang="en-US" sz="2400" dirty="0"/>
              <a:t> </a:t>
            </a:r>
            <a:r>
              <a:rPr lang="en-US" sz="2400" dirty="0" err="1"/>
              <a:t>mỗi</a:t>
            </a:r>
            <a:r>
              <a:rPr lang="en-US" sz="2400" dirty="0"/>
              <a:t> </a:t>
            </a:r>
            <a:r>
              <a:rPr lang="en-US" sz="2400" dirty="0" err="1"/>
              <a:t>người</a:t>
            </a:r>
            <a:r>
              <a:rPr lang="en-US" sz="2400" dirty="0"/>
              <a:t> </a:t>
            </a:r>
            <a:r>
              <a:rPr lang="en-US" sz="2400" dirty="0" err="1"/>
              <a:t>một</a:t>
            </a:r>
            <a:r>
              <a:rPr lang="en-US" sz="2400" dirty="0"/>
              <a:t> </a:t>
            </a:r>
            <a:r>
              <a:rPr lang="en-US" sz="2400" dirty="0" err="1"/>
              <a:t>vẻ</a:t>
            </a:r>
            <a:r>
              <a:rPr lang="en-US" sz="2400" dirty="0"/>
              <a:t> </a:t>
            </a:r>
            <a:r>
              <a:rPr lang="en-US" sz="2400" dirty="0" err="1"/>
              <a:t>không</a:t>
            </a:r>
            <a:r>
              <a:rPr lang="en-US" sz="2400" dirty="0"/>
              <a:t> ai </a:t>
            </a:r>
            <a:r>
              <a:rPr lang="en-US" sz="2400" dirty="0" err="1"/>
              <a:t>giống</a:t>
            </a:r>
            <a:r>
              <a:rPr lang="en-US" sz="2400" dirty="0"/>
              <a:t> ai.</a:t>
            </a:r>
          </a:p>
        </p:txBody>
      </p:sp>
      <p:sp>
        <p:nvSpPr>
          <p:cNvPr id="14" name="TextBox 13">
            <a:extLst>
              <a:ext uri="{FF2B5EF4-FFF2-40B4-BE49-F238E27FC236}">
                <a16:creationId xmlns:a16="http://schemas.microsoft.com/office/drawing/2014/main" id="{232117BB-CAFF-B030-D47D-2A5D3CD146CE}"/>
              </a:ext>
            </a:extLst>
          </p:cNvPr>
          <p:cNvSpPr txBox="1"/>
          <p:nvPr/>
        </p:nvSpPr>
        <p:spPr>
          <a:xfrm>
            <a:off x="7886701" y="1714500"/>
            <a:ext cx="3209924"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Không</a:t>
            </a:r>
            <a:r>
              <a:rPr lang="en-US" sz="2400" dirty="0"/>
              <a:t> </a:t>
            </a:r>
            <a:r>
              <a:rPr lang="en-US" sz="2400" dirty="0" err="1"/>
              <a:t>bận</a:t>
            </a:r>
            <a:r>
              <a:rPr lang="en-US" sz="2400" dirty="0"/>
              <a:t> </a:t>
            </a:r>
            <a:r>
              <a:rPr lang="en-US" sz="2400" dirty="0" err="1"/>
              <a:t>tâm</a:t>
            </a:r>
            <a:r>
              <a:rPr lang="en-US" sz="2400" dirty="0"/>
              <a:t> </a:t>
            </a:r>
            <a:r>
              <a:rPr lang="en-US" sz="2400" dirty="0" err="1"/>
              <a:t>đến</a:t>
            </a:r>
            <a:r>
              <a:rPr lang="en-US" sz="2400" dirty="0"/>
              <a:t> </a:t>
            </a:r>
            <a:r>
              <a:rPr lang="en-US" sz="2400" dirty="0" err="1"/>
              <a:t>việc</a:t>
            </a:r>
            <a:r>
              <a:rPr lang="en-US" sz="2400" dirty="0"/>
              <a:t> </a:t>
            </a:r>
            <a:r>
              <a:rPr lang="en-US" sz="2400" dirty="0" err="1"/>
              <a:t>hai</a:t>
            </a:r>
            <a:r>
              <a:rPr lang="en-US" sz="2400" dirty="0"/>
              <a:t> </a:t>
            </a:r>
            <a:r>
              <a:rPr lang="en-US" sz="2400" dirty="0" err="1"/>
              <a:t>anh</a:t>
            </a:r>
            <a:r>
              <a:rPr lang="en-US" sz="2400" dirty="0"/>
              <a:t> </a:t>
            </a:r>
            <a:r>
              <a:rPr lang="en-US" sz="2400" dirty="0" err="1"/>
              <a:t>em</a:t>
            </a:r>
            <a:r>
              <a:rPr lang="en-US" sz="2400" dirty="0"/>
              <a:t> </a:t>
            </a:r>
            <a:r>
              <a:rPr lang="en-US" sz="2400" dirty="0" err="1"/>
              <a:t>giống</a:t>
            </a:r>
            <a:r>
              <a:rPr lang="en-US" sz="2400" dirty="0"/>
              <a:t> </a:t>
            </a:r>
            <a:r>
              <a:rPr lang="en-US" sz="2400" dirty="0" err="1"/>
              <a:t>nhau</a:t>
            </a:r>
            <a:endParaRPr lang="en-US" sz="2400" dirty="0"/>
          </a:p>
        </p:txBody>
      </p:sp>
      <p:sp>
        <p:nvSpPr>
          <p:cNvPr id="16" name="TextBox 15">
            <a:extLst>
              <a:ext uri="{FF2B5EF4-FFF2-40B4-BE49-F238E27FC236}">
                <a16:creationId xmlns:a16="http://schemas.microsoft.com/office/drawing/2014/main" id="{42C51F2E-2F51-F128-E8EC-117FFF2FE203}"/>
              </a:ext>
            </a:extLst>
          </p:cNvPr>
          <p:cNvSpPr txBox="1"/>
          <p:nvPr/>
        </p:nvSpPr>
        <p:spPr>
          <a:xfrm>
            <a:off x="7820026" y="3371850"/>
            <a:ext cx="3076574"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Cười</a:t>
            </a:r>
            <a:r>
              <a:rPr lang="en-US" sz="2400" dirty="0"/>
              <a:t> </a:t>
            </a:r>
            <a:r>
              <a:rPr lang="en-US" sz="2400" dirty="0" err="1"/>
              <a:t>khi</a:t>
            </a:r>
            <a:r>
              <a:rPr lang="en-US" sz="2400" dirty="0"/>
              <a:t> </a:t>
            </a:r>
            <a:r>
              <a:rPr lang="en-US" sz="2400" dirty="0" err="1"/>
              <a:t>nghe</a:t>
            </a:r>
            <a:r>
              <a:rPr lang="en-US" sz="2400" dirty="0"/>
              <a:t> </a:t>
            </a:r>
            <a:r>
              <a:rPr lang="en-US" sz="2400" dirty="0" err="1"/>
              <a:t>các</a:t>
            </a:r>
            <a:r>
              <a:rPr lang="en-US" sz="2400" dirty="0"/>
              <a:t> </a:t>
            </a:r>
            <a:r>
              <a:rPr lang="en-US" sz="2400" dirty="0" err="1"/>
              <a:t>bạn</a:t>
            </a:r>
            <a:r>
              <a:rPr lang="en-US" sz="2400" dirty="0"/>
              <a:t> </a:t>
            </a:r>
            <a:r>
              <a:rPr lang="en-US" sz="2400" dirty="0" err="1"/>
              <a:t>nhận</a:t>
            </a:r>
            <a:r>
              <a:rPr lang="en-US" sz="2400" dirty="0"/>
              <a:t> </a:t>
            </a:r>
            <a:r>
              <a:rPr lang="en-US" sz="2400" dirty="0" err="1"/>
              <a:t>xét</a:t>
            </a:r>
            <a:r>
              <a:rPr lang="en-US" sz="2400" dirty="0"/>
              <a:t> </a:t>
            </a:r>
            <a:r>
              <a:rPr lang="en-US" sz="2400" dirty="0" err="1"/>
              <a:t>về</a:t>
            </a:r>
            <a:r>
              <a:rPr lang="en-US" sz="2400" dirty="0"/>
              <a:t> </a:t>
            </a:r>
            <a:r>
              <a:rPr lang="en-US" sz="2400" dirty="0" err="1"/>
              <a:t>mình</a:t>
            </a:r>
            <a:r>
              <a:rPr lang="en-US" sz="2400" dirty="0"/>
              <a:t> </a:t>
            </a:r>
            <a:r>
              <a:rPr lang="en-US" sz="2400" dirty="0" err="1"/>
              <a:t>và</a:t>
            </a:r>
            <a:r>
              <a:rPr lang="en-US" sz="2400" dirty="0"/>
              <a:t> </a:t>
            </a:r>
            <a:r>
              <a:rPr lang="en-US" sz="2400" dirty="0" err="1"/>
              <a:t>em</a:t>
            </a:r>
            <a:r>
              <a:rPr lang="en-US" sz="2400" dirty="0"/>
              <a:t> Long.</a:t>
            </a:r>
          </a:p>
        </p:txBody>
      </p:sp>
      <p:sp>
        <p:nvSpPr>
          <p:cNvPr id="17" name="TextBox 16">
            <a:extLst>
              <a:ext uri="{FF2B5EF4-FFF2-40B4-BE49-F238E27FC236}">
                <a16:creationId xmlns:a16="http://schemas.microsoft.com/office/drawing/2014/main" id="{BEB0D291-0950-9CE6-A7D0-76E31EF685AC}"/>
              </a:ext>
            </a:extLst>
          </p:cNvPr>
          <p:cNvSpPr txBox="1"/>
          <p:nvPr/>
        </p:nvSpPr>
        <p:spPr>
          <a:xfrm>
            <a:off x="3143250" y="5257800"/>
            <a:ext cx="4638675"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err="1"/>
              <a:t>Tôi</a:t>
            </a:r>
            <a:r>
              <a:rPr lang="en-US" sz="2400" dirty="0"/>
              <a:t> </a:t>
            </a:r>
            <a:r>
              <a:rPr lang="en-US" sz="2400" dirty="0" err="1"/>
              <a:t>là</a:t>
            </a:r>
            <a:r>
              <a:rPr lang="en-US" sz="2400" dirty="0"/>
              <a:t> Long, </a:t>
            </a:r>
            <a:r>
              <a:rPr lang="en-US" sz="2400" dirty="0" err="1"/>
              <a:t>tôi</a:t>
            </a:r>
            <a:r>
              <a:rPr lang="en-US" sz="2400" dirty="0"/>
              <a:t> </a:t>
            </a:r>
            <a:r>
              <a:rPr lang="en-US" sz="2400" dirty="0" err="1"/>
              <a:t>chẳng</a:t>
            </a:r>
            <a:r>
              <a:rPr lang="en-US" sz="2400" dirty="0"/>
              <a:t> </a:t>
            </a:r>
            <a:r>
              <a:rPr lang="en-US" sz="2400" dirty="0" err="1"/>
              <a:t>giống</a:t>
            </a:r>
            <a:r>
              <a:rPr lang="en-US" sz="2400" dirty="0"/>
              <a:t> ai </a:t>
            </a:r>
            <a:r>
              <a:rPr lang="en-US" sz="2400" dirty="0" err="1"/>
              <a:t>hết</a:t>
            </a:r>
            <a:r>
              <a:rPr lang="en-US" sz="2400" dirty="0"/>
              <a:t>.</a:t>
            </a:r>
          </a:p>
        </p:txBody>
      </p:sp>
      <p:sp>
        <p:nvSpPr>
          <p:cNvPr id="18" name="TextBox 17">
            <a:extLst>
              <a:ext uri="{FF2B5EF4-FFF2-40B4-BE49-F238E27FC236}">
                <a16:creationId xmlns:a16="http://schemas.microsoft.com/office/drawing/2014/main" id="{0AF3B895-3202-8D99-22B1-977A3885D70A}"/>
              </a:ext>
            </a:extLst>
          </p:cNvPr>
          <p:cNvSpPr txBox="1"/>
          <p:nvPr/>
        </p:nvSpPr>
        <p:spPr>
          <a:xfrm>
            <a:off x="7820026" y="5200650"/>
            <a:ext cx="3390900" cy="1107996"/>
          </a:xfrm>
          <a:prstGeom prst="rect">
            <a:avLst/>
          </a:prstGeom>
          <a:noFill/>
        </p:spPr>
        <p:txBody>
          <a:bodyPr wrap="square" rtlCol="0">
            <a:spAutoFit/>
          </a:bodyPr>
          <a:lstStyle/>
          <a:p>
            <a:pPr marL="342900" indent="-342900" algn="just">
              <a:buFont typeface="Arial" panose="020B0604020202020204" pitchFamily="34" charset="0"/>
              <a:buChar char="•"/>
            </a:pPr>
            <a:r>
              <a:rPr lang="vi-VN" sz="2200" dirty="0">
                <a:latin typeface="Calibri" panose="020F0502020204030204" pitchFamily="34" charset="0"/>
                <a:cs typeface="Calibri" panose="020F0502020204030204" pitchFamily="34" charset="0"/>
              </a:rPr>
              <a:t>Đôi khi giống nhau cũng hay mà, chỉ cần không bị phạt nhầm là được.</a:t>
            </a:r>
          </a:p>
        </p:txBody>
      </p:sp>
    </p:spTree>
    <p:extLst>
      <p:ext uri="{BB962C8B-B14F-4D97-AF65-F5344CB8AC3E}">
        <p14:creationId xmlns:p14="http://schemas.microsoft.com/office/powerpoint/2010/main" val="3478553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DE2D5-2762-8762-CC2E-1BB515265725}"/>
              </a:ext>
            </a:extLst>
          </p:cNvPr>
          <p:cNvPicPr>
            <a:picLocks noChangeAspect="1"/>
          </p:cNvPicPr>
          <p:nvPr/>
        </p:nvPicPr>
        <p:blipFill rotWithShape="1">
          <a:blip r:embed="rId2"/>
          <a:srcRect t="209" b="5277"/>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A574FAE-424D-899D-5676-67FF46DD5F82}"/>
              </a:ext>
            </a:extLst>
          </p:cNvPr>
          <p:cNvPicPr>
            <a:picLocks noChangeAspect="1"/>
          </p:cNvPicPr>
          <p:nvPr/>
        </p:nvPicPr>
        <p:blipFill>
          <a:blip r:embed="rId3"/>
          <a:stretch>
            <a:fillRect/>
          </a:stretch>
        </p:blipFill>
        <p:spPr>
          <a:xfrm>
            <a:off x="8885949" y="3542288"/>
            <a:ext cx="3061563" cy="2563510"/>
          </a:xfrm>
          <a:prstGeom prst="rect">
            <a:avLst/>
          </a:prstGeom>
          <a:effectLst>
            <a:outerShdw blurRad="76200" dir="18900000" sy="23000" kx="-1200000" algn="bl" rotWithShape="0">
              <a:prstClr val="black">
                <a:alpha val="20000"/>
              </a:prstClr>
            </a:outerShdw>
          </a:effectLst>
        </p:spPr>
      </p:pic>
      <p:grpSp>
        <p:nvGrpSpPr>
          <p:cNvPr id="20" name="Nhóm 7">
            <a:extLst>
              <a:ext uri="{FF2B5EF4-FFF2-40B4-BE49-F238E27FC236}">
                <a16:creationId xmlns:a16="http://schemas.microsoft.com/office/drawing/2014/main" id="{E6C0F461-96F0-318A-BF8E-DE9E08C41384}"/>
              </a:ext>
            </a:extLst>
          </p:cNvPr>
          <p:cNvGrpSpPr/>
          <p:nvPr/>
        </p:nvGrpSpPr>
        <p:grpSpPr>
          <a:xfrm>
            <a:off x="384000" y="382232"/>
            <a:ext cx="7278209" cy="922908"/>
            <a:chOff x="-78485" y="56749"/>
            <a:chExt cx="5458657" cy="692181"/>
          </a:xfrm>
        </p:grpSpPr>
        <p:sp>
          <p:nvSpPr>
            <p:cNvPr id="21" name="Hình chữ nhật: Góc Tròn 8">
              <a:extLst>
                <a:ext uri="{FF2B5EF4-FFF2-40B4-BE49-F238E27FC236}">
                  <a16:creationId xmlns:a16="http://schemas.microsoft.com/office/drawing/2014/main" id="{BF2880E8-AA30-AE2A-65B1-CFB72E080531}"/>
                </a:ext>
              </a:extLst>
            </p:cNvPr>
            <p:cNvSpPr/>
            <p:nvPr/>
          </p:nvSpPr>
          <p:spPr>
            <a:xfrm>
              <a:off x="1046298" y="56749"/>
              <a:ext cx="3177540" cy="692181"/>
            </a:xfrm>
            <a:custGeom>
              <a:avLst/>
              <a:gdLst>
                <a:gd name="connsiteX0" fmla="*/ 0 w 3177540"/>
                <a:gd name="connsiteY0" fmla="*/ 115366 h 692181"/>
                <a:gd name="connsiteX1" fmla="*/ 115366 w 3177540"/>
                <a:gd name="connsiteY1" fmla="*/ 0 h 692181"/>
                <a:gd name="connsiteX2" fmla="*/ 763664 w 3177540"/>
                <a:gd name="connsiteY2" fmla="*/ 0 h 692181"/>
                <a:gd name="connsiteX3" fmla="*/ 1411962 w 3177540"/>
                <a:gd name="connsiteY3" fmla="*/ 0 h 692181"/>
                <a:gd name="connsiteX4" fmla="*/ 1971855 w 3177540"/>
                <a:gd name="connsiteY4" fmla="*/ 0 h 692181"/>
                <a:gd name="connsiteX5" fmla="*/ 3062174 w 3177540"/>
                <a:gd name="connsiteY5" fmla="*/ 0 h 692181"/>
                <a:gd name="connsiteX6" fmla="*/ 3177540 w 3177540"/>
                <a:gd name="connsiteY6" fmla="*/ 115366 h 692181"/>
                <a:gd name="connsiteX7" fmla="*/ 3177540 w 3177540"/>
                <a:gd name="connsiteY7" fmla="*/ 576815 h 692181"/>
                <a:gd name="connsiteX8" fmla="*/ 3062174 w 3177540"/>
                <a:gd name="connsiteY8" fmla="*/ 692181 h 692181"/>
                <a:gd name="connsiteX9" fmla="*/ 2531749 w 3177540"/>
                <a:gd name="connsiteY9" fmla="*/ 692181 h 692181"/>
                <a:gd name="connsiteX10" fmla="*/ 2001323 w 3177540"/>
                <a:gd name="connsiteY10" fmla="*/ 692181 h 692181"/>
                <a:gd name="connsiteX11" fmla="*/ 1441430 w 3177540"/>
                <a:gd name="connsiteY11" fmla="*/ 692181 h 692181"/>
                <a:gd name="connsiteX12" fmla="*/ 822600 w 3177540"/>
                <a:gd name="connsiteY12" fmla="*/ 692181 h 692181"/>
                <a:gd name="connsiteX13" fmla="*/ 115366 w 3177540"/>
                <a:gd name="connsiteY13" fmla="*/ 692181 h 692181"/>
                <a:gd name="connsiteX14" fmla="*/ 0 w 3177540"/>
                <a:gd name="connsiteY14" fmla="*/ 576815 h 692181"/>
                <a:gd name="connsiteX15" fmla="*/ 0 w 3177540"/>
                <a:gd name="connsiteY15" fmla="*/ 115366 h 6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540" h="692181" fill="none" extrusionOk="0">
                  <a:moveTo>
                    <a:pt x="0" y="115366"/>
                  </a:moveTo>
                  <a:cubicBezTo>
                    <a:pt x="-1148" y="49760"/>
                    <a:pt x="45652" y="12562"/>
                    <a:pt x="115366" y="0"/>
                  </a:cubicBezTo>
                  <a:cubicBezTo>
                    <a:pt x="278775" y="19677"/>
                    <a:pt x="455351" y="9114"/>
                    <a:pt x="763664" y="0"/>
                  </a:cubicBezTo>
                  <a:cubicBezTo>
                    <a:pt x="1071977" y="-9114"/>
                    <a:pt x="1237794" y="-25971"/>
                    <a:pt x="1411962" y="0"/>
                  </a:cubicBezTo>
                  <a:cubicBezTo>
                    <a:pt x="1586130" y="25971"/>
                    <a:pt x="1808245" y="-4887"/>
                    <a:pt x="1971855" y="0"/>
                  </a:cubicBezTo>
                  <a:cubicBezTo>
                    <a:pt x="2135465" y="4887"/>
                    <a:pt x="2700388" y="710"/>
                    <a:pt x="3062174" y="0"/>
                  </a:cubicBezTo>
                  <a:cubicBezTo>
                    <a:pt x="3121371" y="1138"/>
                    <a:pt x="3190252" y="42829"/>
                    <a:pt x="3177540" y="115366"/>
                  </a:cubicBezTo>
                  <a:cubicBezTo>
                    <a:pt x="3178703" y="322286"/>
                    <a:pt x="3157283" y="371313"/>
                    <a:pt x="3177540" y="576815"/>
                  </a:cubicBezTo>
                  <a:cubicBezTo>
                    <a:pt x="3177773" y="649010"/>
                    <a:pt x="3127033" y="701390"/>
                    <a:pt x="3062174" y="692181"/>
                  </a:cubicBezTo>
                  <a:cubicBezTo>
                    <a:pt x="2882752" y="671315"/>
                    <a:pt x="2793178" y="674508"/>
                    <a:pt x="2531749" y="692181"/>
                  </a:cubicBezTo>
                  <a:cubicBezTo>
                    <a:pt x="2270320" y="709854"/>
                    <a:pt x="2170325" y="684355"/>
                    <a:pt x="2001323" y="692181"/>
                  </a:cubicBezTo>
                  <a:cubicBezTo>
                    <a:pt x="1832321" y="700007"/>
                    <a:pt x="1571749" y="675473"/>
                    <a:pt x="1441430" y="692181"/>
                  </a:cubicBezTo>
                  <a:cubicBezTo>
                    <a:pt x="1311111" y="708889"/>
                    <a:pt x="950131" y="680256"/>
                    <a:pt x="822600" y="692181"/>
                  </a:cubicBezTo>
                  <a:cubicBezTo>
                    <a:pt x="695069" y="704107"/>
                    <a:pt x="337803" y="701022"/>
                    <a:pt x="115366" y="692181"/>
                  </a:cubicBezTo>
                  <a:cubicBezTo>
                    <a:pt x="55875" y="683176"/>
                    <a:pt x="-5427" y="637301"/>
                    <a:pt x="0" y="576815"/>
                  </a:cubicBezTo>
                  <a:cubicBezTo>
                    <a:pt x="-14042" y="420691"/>
                    <a:pt x="-15227" y="304706"/>
                    <a:pt x="0" y="115366"/>
                  </a:cubicBezTo>
                  <a:close/>
                </a:path>
                <a:path w="3177540" h="692181" stroke="0" extrusionOk="0">
                  <a:moveTo>
                    <a:pt x="0" y="115366"/>
                  </a:moveTo>
                  <a:cubicBezTo>
                    <a:pt x="-1439" y="36222"/>
                    <a:pt x="62155" y="3411"/>
                    <a:pt x="115366" y="0"/>
                  </a:cubicBezTo>
                  <a:cubicBezTo>
                    <a:pt x="272249" y="-917"/>
                    <a:pt x="600348" y="-12661"/>
                    <a:pt x="763664" y="0"/>
                  </a:cubicBezTo>
                  <a:cubicBezTo>
                    <a:pt x="926980" y="12661"/>
                    <a:pt x="1162999" y="26414"/>
                    <a:pt x="1323557" y="0"/>
                  </a:cubicBezTo>
                  <a:cubicBezTo>
                    <a:pt x="1484115" y="-26414"/>
                    <a:pt x="1699922" y="-17668"/>
                    <a:pt x="1824515" y="0"/>
                  </a:cubicBezTo>
                  <a:cubicBezTo>
                    <a:pt x="1949108" y="17668"/>
                    <a:pt x="2167944" y="-1116"/>
                    <a:pt x="2384408" y="0"/>
                  </a:cubicBezTo>
                  <a:cubicBezTo>
                    <a:pt x="2600872" y="1116"/>
                    <a:pt x="2789394" y="19745"/>
                    <a:pt x="3062174" y="0"/>
                  </a:cubicBezTo>
                  <a:cubicBezTo>
                    <a:pt x="3123153" y="-4436"/>
                    <a:pt x="3190240" y="52809"/>
                    <a:pt x="3177540" y="115366"/>
                  </a:cubicBezTo>
                  <a:cubicBezTo>
                    <a:pt x="3189651" y="208610"/>
                    <a:pt x="3166237" y="429097"/>
                    <a:pt x="3177540" y="576815"/>
                  </a:cubicBezTo>
                  <a:cubicBezTo>
                    <a:pt x="3184013" y="652209"/>
                    <a:pt x="3133557" y="681167"/>
                    <a:pt x="3062174" y="692181"/>
                  </a:cubicBezTo>
                  <a:cubicBezTo>
                    <a:pt x="2898920" y="675678"/>
                    <a:pt x="2623752" y="696533"/>
                    <a:pt x="2472812" y="692181"/>
                  </a:cubicBezTo>
                  <a:cubicBezTo>
                    <a:pt x="2321872" y="687829"/>
                    <a:pt x="2023247" y="685939"/>
                    <a:pt x="1853983" y="692181"/>
                  </a:cubicBezTo>
                  <a:cubicBezTo>
                    <a:pt x="1684719" y="698423"/>
                    <a:pt x="1358978" y="676849"/>
                    <a:pt x="1205685" y="692181"/>
                  </a:cubicBezTo>
                  <a:cubicBezTo>
                    <a:pt x="1052392" y="707513"/>
                    <a:pt x="653411" y="704808"/>
                    <a:pt x="115366" y="692181"/>
                  </a:cubicBezTo>
                  <a:cubicBezTo>
                    <a:pt x="56196" y="700537"/>
                    <a:pt x="-1247" y="643061"/>
                    <a:pt x="0" y="576815"/>
                  </a:cubicBezTo>
                  <a:cubicBezTo>
                    <a:pt x="-19315" y="414368"/>
                    <a:pt x="16548" y="212147"/>
                    <a:pt x="0" y="115366"/>
                  </a:cubicBezTo>
                  <a:close/>
                </a:path>
              </a:pathLst>
            </a:custGeom>
            <a:solidFill>
              <a:schemeClr val="bg1"/>
            </a:solidFill>
            <a:ln w="19050">
              <a:solidFill>
                <a:schemeClr val="accent5"/>
              </a:solidFill>
              <a:prstDash val="lgDash"/>
              <a:extLst>
                <a:ext uri="{C807C97D-BFC1-408E-A445-0C87EB9F89A2}">
                  <ask:lineSketchStyleProps xmlns:ask="http://schemas.microsoft.com/office/drawing/2018/sketchyshapes" sd="2632982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667" kern="0">
                <a:solidFill>
                  <a:srgbClr val="F9FAF0"/>
                </a:solidFill>
                <a:latin typeface="Calibri"/>
                <a:sym typeface="Arial"/>
              </a:endParaRPr>
            </a:p>
          </p:txBody>
        </p:sp>
        <p:sp>
          <p:nvSpPr>
            <p:cNvPr id="22" name="Hộp Văn bản 9">
              <a:extLst>
                <a:ext uri="{FF2B5EF4-FFF2-40B4-BE49-F238E27FC236}">
                  <a16:creationId xmlns:a16="http://schemas.microsoft.com/office/drawing/2014/main" id="{F304B4A1-A267-82D3-FAB3-73F707CD03E1}"/>
                </a:ext>
              </a:extLst>
            </p:cNvPr>
            <p:cNvSpPr txBox="1"/>
            <p:nvPr/>
          </p:nvSpPr>
          <p:spPr>
            <a:xfrm>
              <a:off x="-78485" y="87774"/>
              <a:ext cx="5458657" cy="623248"/>
            </a:xfrm>
            <a:prstGeom prst="rect">
              <a:avLst/>
            </a:prstGeom>
            <a:noFill/>
          </p:spPr>
          <p:txBody>
            <a:bodyPr wrap="square" rtlCol="0">
              <a:spAutoFit/>
            </a:bodyPr>
            <a:lstStyle/>
            <a:p>
              <a:pPr algn="ctr" defTabSz="1219170">
                <a:buClr>
                  <a:srgbClr val="000000"/>
                </a:buClr>
                <a:defRPr/>
              </a:pPr>
              <a:r>
                <a:rPr lang="vi-VN"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rPr>
                <a:t>Nội dung bài</a:t>
              </a:r>
              <a:endParaRPr lang="en-US"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libri" panose="020F0502020204030204" pitchFamily="34" charset="0"/>
                <a:cs typeface="Calibri" panose="020F0502020204030204" pitchFamily="34" charset="0"/>
                <a:sym typeface="Arial"/>
              </a:endParaRPr>
            </a:p>
          </p:txBody>
        </p:sp>
      </p:grpSp>
      <p:sp>
        <p:nvSpPr>
          <p:cNvPr id="24" name="Bong bóng Lời nói: Hình bầu dục 12">
            <a:extLst>
              <a:ext uri="{FF2B5EF4-FFF2-40B4-BE49-F238E27FC236}">
                <a16:creationId xmlns:a16="http://schemas.microsoft.com/office/drawing/2014/main" id="{14ABBBFC-7828-8A51-B551-869BE7933A57}"/>
              </a:ext>
            </a:extLst>
          </p:cNvPr>
          <p:cNvSpPr/>
          <p:nvPr/>
        </p:nvSpPr>
        <p:spPr>
          <a:xfrm>
            <a:off x="6045200" y="722345"/>
            <a:ext cx="4709160" cy="2346960"/>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25" name="Nhóm 13">
            <a:extLst>
              <a:ext uri="{FF2B5EF4-FFF2-40B4-BE49-F238E27FC236}">
                <a16:creationId xmlns:a16="http://schemas.microsoft.com/office/drawing/2014/main" id="{12E68359-BDBF-13F0-E8E2-B172437AC7E6}"/>
              </a:ext>
            </a:extLst>
          </p:cNvPr>
          <p:cNvGrpSpPr/>
          <p:nvPr/>
        </p:nvGrpSpPr>
        <p:grpSpPr>
          <a:xfrm>
            <a:off x="776739" y="1278979"/>
            <a:ext cx="7005185" cy="4940845"/>
            <a:chOff x="9768" y="1458780"/>
            <a:chExt cx="5253889" cy="3705634"/>
          </a:xfrm>
        </p:grpSpPr>
        <p:sp>
          <p:nvSpPr>
            <p:cNvPr id="26" name="Hộp Văn bản 14">
              <a:extLst>
                <a:ext uri="{FF2B5EF4-FFF2-40B4-BE49-F238E27FC236}">
                  <a16:creationId xmlns:a16="http://schemas.microsoft.com/office/drawing/2014/main" id="{9DE55811-98B4-9586-BF0A-914DDCA1B71B}"/>
                </a:ext>
              </a:extLst>
            </p:cNvPr>
            <p:cNvSpPr txBox="1"/>
            <p:nvPr/>
          </p:nvSpPr>
          <p:spPr>
            <a:xfrm>
              <a:off x="366128" y="2721560"/>
              <a:ext cx="4572831" cy="438581"/>
            </a:xfrm>
            <a:prstGeom prst="rect">
              <a:avLst/>
            </a:prstGeom>
            <a:noFill/>
          </p:spPr>
          <p:txBody>
            <a:bodyPr wrap="square" rtlCol="0">
              <a:spAutoFit/>
            </a:bodyPr>
            <a:lstStyle/>
            <a:p>
              <a:pPr algn="just" defTabSz="1219170">
                <a:buClr>
                  <a:srgbClr val="000000"/>
                </a:buClr>
                <a:defRPr/>
              </a:pPr>
              <a:endParaRPr lang="vi-VN" sz="3200" i="1" kern="0" dirty="0">
                <a:solidFill>
                  <a:srgbClr val="000000"/>
                </a:solidFill>
                <a:latin typeface="Calibri" panose="020F0502020204030204" pitchFamily="34" charset="0"/>
                <a:cs typeface="Calibri" panose="020F0502020204030204" pitchFamily="34" charset="0"/>
                <a:sym typeface="Arial"/>
              </a:endParaRPr>
            </a:p>
          </p:txBody>
        </p:sp>
        <p:sp>
          <p:nvSpPr>
            <p:cNvPr id="27" name="Hình chữ nhật: Góc Tròn 15">
              <a:extLst>
                <a:ext uri="{FF2B5EF4-FFF2-40B4-BE49-F238E27FC236}">
                  <a16:creationId xmlns:a16="http://schemas.microsoft.com/office/drawing/2014/main" id="{CCE03994-7FA4-21BE-608F-428A84EA5B09}"/>
                </a:ext>
              </a:extLst>
            </p:cNvPr>
            <p:cNvSpPr/>
            <p:nvPr/>
          </p:nvSpPr>
          <p:spPr>
            <a:xfrm>
              <a:off x="253388" y="2721558"/>
              <a:ext cx="5010269" cy="244285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3200" b="1" dirty="0" err="1">
                  <a:solidFill>
                    <a:srgbClr val="003399"/>
                  </a:solidFill>
                  <a:latin typeface="Calibri" panose="020F0502020204030204" pitchFamily="34" charset="0"/>
                  <a:cs typeface="Calibri" panose="020F0502020204030204" pitchFamily="34" charset="0"/>
                </a:rPr>
                <a:t>Bài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đọc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giúp</a:t>
              </a:r>
              <a:r>
                <a:rPr lang="en-US" sz="3200" b="1" dirty="0">
                  <a:solidFill>
                    <a:srgbClr val="003399"/>
                  </a:solidFill>
                  <a:latin typeface="Calibri" panose="020F0502020204030204" pitchFamily="34" charset="0"/>
                  <a:cs typeface="Calibri" panose="020F0502020204030204" pitchFamily="34" charset="0"/>
                </a:rPr>
                <a:t> ta </a:t>
              </a:r>
              <a:r>
                <a:rPr lang="en-US" sz="3200" b="1" dirty="0" err="1">
                  <a:solidFill>
                    <a:srgbClr val="003399"/>
                  </a:solidFill>
                  <a:latin typeface="Calibri" panose="020F0502020204030204" pitchFamily="34" charset="0"/>
                  <a:cs typeface="Calibri" panose="020F0502020204030204" pitchFamily="34" charset="0"/>
                </a:rPr>
                <a:t>hiểu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ra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rằng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Mọi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nhau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về</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ngoại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hình</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hoặc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điểm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nào</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nhưng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không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hoàn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bởi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bản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mỗi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là</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thực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duy</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nhất</a:t>
              </a:r>
              <a:r>
                <a:rPr lang="en-US" sz="3200" b="1" dirty="0">
                  <a:solidFill>
                    <a:srgbClr val="003399"/>
                  </a:solidFill>
                  <a:latin typeface="Calibri" panose="020F0502020204030204" pitchFamily="34" charset="0"/>
                  <a:cs typeface="Calibri" panose="020F0502020204030204" pitchFamily="34" charset="0"/>
                </a:rPr>
                <a:t>.</a:t>
              </a:r>
              <a:endParaRPr lang="en-US" sz="3200" kern="0" dirty="0">
                <a:solidFill>
                  <a:srgbClr val="F9FAF0"/>
                </a:solidFill>
                <a:latin typeface="Calibri"/>
                <a:sym typeface="Arial"/>
              </a:endParaRPr>
            </a:p>
          </p:txBody>
        </p:sp>
        <p:grpSp>
          <p:nvGrpSpPr>
            <p:cNvPr id="28" name="Nhóm 16">
              <a:extLst>
                <a:ext uri="{FF2B5EF4-FFF2-40B4-BE49-F238E27FC236}">
                  <a16:creationId xmlns:a16="http://schemas.microsoft.com/office/drawing/2014/main" id="{86255C4A-5563-639B-562F-09087CB9BCC4}"/>
                </a:ext>
              </a:extLst>
            </p:cNvPr>
            <p:cNvGrpSpPr/>
            <p:nvPr/>
          </p:nvGrpSpPr>
          <p:grpSpPr>
            <a:xfrm>
              <a:off x="9768" y="1458780"/>
              <a:ext cx="976076" cy="1348631"/>
              <a:chOff x="471028" y="2745401"/>
              <a:chExt cx="1970283" cy="2340801"/>
            </a:xfrm>
          </p:grpSpPr>
          <p:sp>
            <p:nvSpPr>
              <p:cNvPr id="29" name="Hình Bầu dục 17">
                <a:extLst>
                  <a:ext uri="{FF2B5EF4-FFF2-40B4-BE49-F238E27FC236}">
                    <a16:creationId xmlns:a16="http://schemas.microsoft.com/office/drawing/2014/main" id="{31CC417B-CB6A-B83E-5752-DA2414C7A53D}"/>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30" name="Hình ảnh 18">
                <a:extLst>
                  <a:ext uri="{FF2B5EF4-FFF2-40B4-BE49-F238E27FC236}">
                    <a16:creationId xmlns:a16="http://schemas.microsoft.com/office/drawing/2014/main" id="{C12D9420-874C-C270-8C35-5372C4017DFA}"/>
                  </a:ext>
                </a:extLst>
              </p:cNvPr>
              <p:cNvPicPr>
                <a:picLocks noChangeAspect="1"/>
              </p:cNvPicPr>
              <p:nvPr/>
            </p:nvPicPr>
            <p:blipFill rotWithShape="1">
              <a:blip r:embed="rId4"/>
              <a:srcRect l="17411" t="39570" r="62444" b="16721"/>
              <a:stretch/>
            </p:blipFill>
            <p:spPr>
              <a:xfrm>
                <a:off x="471028" y="2745401"/>
                <a:ext cx="1914956" cy="2337138"/>
              </a:xfrm>
              <a:prstGeom prst="ellipse">
                <a:avLst/>
              </a:prstGeom>
            </p:spPr>
          </p:pic>
        </p:grpSp>
      </p:grpSp>
    </p:spTree>
    <p:extLst>
      <p:ext uri="{BB962C8B-B14F-4D97-AF65-F5344CB8AC3E}">
        <p14:creationId xmlns:p14="http://schemas.microsoft.com/office/powerpoint/2010/main" val="390861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9"/>
                                        </p:tgtEl>
                                        <p:attrNameLst>
                                          <p:attrName>r</p:attrName>
                                        </p:attrNameLst>
                                      </p:cBhvr>
                                    </p:animRot>
                                    <p:animRot by="-240000">
                                      <p:cBhvr>
                                        <p:cTn id="7" dur="350" fill="hold">
                                          <p:stCondLst>
                                            <p:cond delay="350"/>
                                          </p:stCondLst>
                                        </p:cTn>
                                        <p:tgtEl>
                                          <p:spTgt spid="9"/>
                                        </p:tgtEl>
                                        <p:attrNameLst>
                                          <p:attrName>r</p:attrName>
                                        </p:attrNameLst>
                                      </p:cBhvr>
                                    </p:animRot>
                                    <p:animRot by="240000">
                                      <p:cBhvr>
                                        <p:cTn id="8" dur="350" fill="hold">
                                          <p:stCondLst>
                                            <p:cond delay="700"/>
                                          </p:stCondLst>
                                        </p:cTn>
                                        <p:tgtEl>
                                          <p:spTgt spid="9"/>
                                        </p:tgtEl>
                                        <p:attrNameLst>
                                          <p:attrName>r</p:attrName>
                                        </p:attrNameLst>
                                      </p:cBhvr>
                                    </p:animRot>
                                    <p:animRot by="-240000">
                                      <p:cBhvr>
                                        <p:cTn id="9" dur="350" fill="hold">
                                          <p:stCondLst>
                                            <p:cond delay="1050"/>
                                          </p:stCondLst>
                                        </p:cTn>
                                        <p:tgtEl>
                                          <p:spTgt spid="9"/>
                                        </p:tgtEl>
                                        <p:attrNameLst>
                                          <p:attrName>r</p:attrName>
                                        </p:attrNameLst>
                                      </p:cBhvr>
                                    </p:animRot>
                                    <p:animRot by="120000">
                                      <p:cBhvr>
                                        <p:cTn id="10" dur="350" fill="hold">
                                          <p:stCondLst>
                                            <p:cond delay="1400"/>
                                          </p:stCondLst>
                                        </p:cTn>
                                        <p:tgtEl>
                                          <p:spTgt spid="9"/>
                                        </p:tgtEl>
                                        <p:attrNameLst>
                                          <p:attrName>r</p:attrName>
                                        </p:attrNameLst>
                                      </p:cBhvr>
                                    </p:animRot>
                                  </p:childTnLst>
                                </p:cTn>
                              </p:par>
                            </p:childTnLst>
                          </p:cTn>
                        </p:par>
                        <p:par>
                          <p:cTn id="11" fill="hold">
                            <p:stCondLst>
                              <p:cond delay="1750"/>
                            </p:stCondLst>
                            <p:childTnLst>
                              <p:par>
                                <p:cTn id="12" presetID="22" presetClass="entr" presetSubtype="4"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286335" y="1102531"/>
            <a:ext cx="11377835" cy="5688794"/>
            <a:chOff x="286335" y="1483531"/>
            <a:chExt cx="11377835" cy="5297257"/>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7C147D77-3969-1512-D06F-E16E3EF5244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919697">
              <a:off x="495944" y="2103202"/>
              <a:ext cx="785773" cy="7857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286335" y="47054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7AD26EAA-4343-2F66-98E1-1BB5FFF25F87}"/>
              </a:ext>
            </a:extLst>
          </p:cNvPr>
          <p:cNvPicPr>
            <a:picLocks noChangeAspect="1"/>
          </p:cNvPicPr>
          <p:nvPr/>
        </p:nvPicPr>
        <p:blipFill>
          <a:blip r:embed="rId9"/>
          <a:stretch>
            <a:fillRect/>
          </a:stretch>
        </p:blipFill>
        <p:spPr>
          <a:xfrm>
            <a:off x="3437870" y="361808"/>
            <a:ext cx="4877223" cy="707197"/>
          </a:xfrm>
          <a:prstGeom prst="rect">
            <a:avLst/>
          </a:prstGeom>
        </p:spPr>
      </p:pic>
      <p:pic>
        <p:nvPicPr>
          <p:cNvPr id="8" name="Picture 7">
            <a:extLst>
              <a:ext uri="{FF2B5EF4-FFF2-40B4-BE49-F238E27FC236}">
                <a16:creationId xmlns:a16="http://schemas.microsoft.com/office/drawing/2014/main" id="{3211667F-848B-EF6D-7BBB-B5AC52A82BF7}"/>
              </a:ext>
            </a:extLst>
          </p:cNvPr>
          <p:cNvPicPr>
            <a:picLocks noChangeAspect="1"/>
          </p:cNvPicPr>
          <p:nvPr/>
        </p:nvPicPr>
        <p:blipFill>
          <a:blip r:embed="rId10"/>
          <a:stretch>
            <a:fillRect/>
          </a:stretch>
        </p:blipFill>
        <p:spPr>
          <a:xfrm>
            <a:off x="1204499" y="1531091"/>
            <a:ext cx="467048" cy="467048"/>
          </a:xfrm>
          <a:prstGeom prst="rect">
            <a:avLst/>
          </a:prstGeom>
        </p:spPr>
      </p:pic>
      <p:sp>
        <p:nvSpPr>
          <p:cNvPr id="11" name="TextBox 10">
            <a:extLst>
              <a:ext uri="{FF2B5EF4-FFF2-40B4-BE49-F238E27FC236}">
                <a16:creationId xmlns:a16="http://schemas.microsoft.com/office/drawing/2014/main" id="{AB88D3C0-8615-5506-1275-98E0F379DB04}"/>
              </a:ext>
            </a:extLst>
          </p:cNvPr>
          <p:cNvSpPr txBox="1"/>
          <p:nvPr/>
        </p:nvSpPr>
        <p:spPr>
          <a:xfrm>
            <a:off x="1359895" y="1511316"/>
            <a:ext cx="10304907" cy="1569660"/>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Calibri" panose="020F0502020204030204" pitchFamily="34" charset="0"/>
                <a:cs typeface="Calibri" panose="020F0502020204030204" pitchFamily="34" charset="0"/>
              </a:rPr>
              <a:t>Đọc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đúng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từ</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ngữ</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câu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đoạn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và</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bộ</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câu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chuyện</a:t>
            </a:r>
            <a:r>
              <a:rPr lang="en-US" sz="3200" b="1" dirty="0">
                <a:solidFill>
                  <a:srgbClr val="003399"/>
                </a:solidFill>
                <a:latin typeface="Calibri" panose="020F0502020204030204" pitchFamily="34" charset="0"/>
                <a:cs typeface="Calibri" panose="020F0502020204030204" pitchFamily="34" charset="0"/>
              </a:rPr>
              <a:t> Anh </a:t>
            </a:r>
            <a:r>
              <a:rPr lang="en-US" sz="3200" b="1" dirty="0" err="1">
                <a:solidFill>
                  <a:srgbClr val="003399"/>
                </a:solidFill>
                <a:latin typeface="Calibri" panose="020F0502020204030204" pitchFamily="34" charset="0"/>
                <a:cs typeface="Calibri" panose="020F0502020204030204" pitchFamily="34" charset="0"/>
              </a:rPr>
              <a:t>em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sinh</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đôi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Biết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đọc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diễn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cảm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các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đoạn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hội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thoại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phù</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hợp</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với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tâm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lí</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cảm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xúc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của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vật</a:t>
            </a:r>
            <a:endParaRPr lang="en-US" sz="3200" b="1" dirty="0">
              <a:solidFill>
                <a:srgbClr val="003399"/>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8DE9A670-8D57-54CF-3FA3-5DE6F81C6501}"/>
              </a:ext>
            </a:extLst>
          </p:cNvPr>
          <p:cNvPicPr>
            <a:picLocks noChangeAspect="1"/>
          </p:cNvPicPr>
          <p:nvPr/>
        </p:nvPicPr>
        <p:blipFill>
          <a:blip r:embed="rId10"/>
          <a:stretch>
            <a:fillRect/>
          </a:stretch>
        </p:blipFill>
        <p:spPr>
          <a:xfrm>
            <a:off x="1183233" y="3179137"/>
            <a:ext cx="467048" cy="467048"/>
          </a:xfrm>
          <a:prstGeom prst="rect">
            <a:avLst/>
          </a:prstGeom>
        </p:spPr>
      </p:pic>
      <p:sp>
        <p:nvSpPr>
          <p:cNvPr id="21" name="TextBox 20">
            <a:extLst>
              <a:ext uri="{FF2B5EF4-FFF2-40B4-BE49-F238E27FC236}">
                <a16:creationId xmlns:a16="http://schemas.microsoft.com/office/drawing/2014/main" id="{09001F08-2538-4AA2-0712-DF553070D6BF}"/>
              </a:ext>
            </a:extLst>
          </p:cNvPr>
          <p:cNvSpPr txBox="1"/>
          <p:nvPr/>
        </p:nvSpPr>
        <p:spPr>
          <a:xfrm>
            <a:off x="1338629" y="3159362"/>
            <a:ext cx="10304907" cy="1569660"/>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Calibri" panose="020F0502020204030204" pitchFamily="34" charset="0"/>
                <a:cs typeface="Calibri" panose="020F0502020204030204" pitchFamily="34" charset="0"/>
              </a:rPr>
              <a:t>Nhận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biết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được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các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sự</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việc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xảy</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ra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trong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câu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chuyện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gắn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với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gian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Hiểu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suy</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nghĩ</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cảm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xúc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của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vật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dựa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vào</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hành</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động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việc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làm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và</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nói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của</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vật</a:t>
            </a:r>
            <a:r>
              <a:rPr lang="en-US" sz="3200" b="1" dirty="0">
                <a:solidFill>
                  <a:srgbClr val="003399"/>
                </a:solidFill>
                <a:latin typeface="Calibri" panose="020F0502020204030204" pitchFamily="34" charset="0"/>
                <a:cs typeface="Calibri" panose="020F0502020204030204" pitchFamily="34" charset="0"/>
              </a:rPr>
              <a:t>.</a:t>
            </a:r>
          </a:p>
        </p:txBody>
      </p:sp>
      <p:pic>
        <p:nvPicPr>
          <p:cNvPr id="22" name="Picture 21">
            <a:extLst>
              <a:ext uri="{FF2B5EF4-FFF2-40B4-BE49-F238E27FC236}">
                <a16:creationId xmlns:a16="http://schemas.microsoft.com/office/drawing/2014/main" id="{ED3E4AB1-F74C-367D-916B-FC61D0F6321C}"/>
              </a:ext>
            </a:extLst>
          </p:cNvPr>
          <p:cNvPicPr>
            <a:picLocks noChangeAspect="1"/>
          </p:cNvPicPr>
          <p:nvPr/>
        </p:nvPicPr>
        <p:blipFill>
          <a:blip r:embed="rId10"/>
          <a:stretch>
            <a:fillRect/>
          </a:stretch>
        </p:blipFill>
        <p:spPr>
          <a:xfrm>
            <a:off x="1291332" y="4764379"/>
            <a:ext cx="467048" cy="467048"/>
          </a:xfrm>
          <a:prstGeom prst="rect">
            <a:avLst/>
          </a:prstGeom>
        </p:spPr>
      </p:pic>
      <p:sp>
        <p:nvSpPr>
          <p:cNvPr id="23" name="TextBox 22">
            <a:extLst>
              <a:ext uri="{FF2B5EF4-FFF2-40B4-BE49-F238E27FC236}">
                <a16:creationId xmlns:a16="http://schemas.microsoft.com/office/drawing/2014/main" id="{CB44A6DB-FF4E-2981-467C-2C193019DCF1}"/>
              </a:ext>
            </a:extLst>
          </p:cNvPr>
          <p:cNvSpPr txBox="1"/>
          <p:nvPr/>
        </p:nvSpPr>
        <p:spPr>
          <a:xfrm>
            <a:off x="1303853" y="4677929"/>
            <a:ext cx="10304907" cy="2062103"/>
          </a:xfrm>
          <a:prstGeom prst="rect">
            <a:avLst/>
          </a:prstGeom>
          <a:noFill/>
        </p:spPr>
        <p:txBody>
          <a:bodyPr wrap="square" rtlCol="0">
            <a:spAutoFit/>
          </a:bodyPr>
          <a:lstStyle/>
          <a:p>
            <a:pPr marL="457200" algn="just">
              <a:spcBef>
                <a:spcPts val="1200"/>
              </a:spcBef>
            </a:pPr>
            <a:r>
              <a:rPr lang="en-US" sz="3200" b="1" dirty="0" err="1">
                <a:solidFill>
                  <a:srgbClr val="003399"/>
                </a:solidFill>
                <a:latin typeface="Calibri" panose="020F0502020204030204" pitchFamily="34" charset="0"/>
                <a:cs typeface="Calibri" panose="020F0502020204030204" pitchFamily="34" charset="0"/>
              </a:rPr>
              <a:t>Hiểu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được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điều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tác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giả</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muốn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nói</a:t>
            </a:r>
            <a:r>
              <a:rPr lang="en-US" sz="3200" b="1" dirty="0">
                <a:solidFill>
                  <a:srgbClr val="003399"/>
                </a:solidFill>
                <a:latin typeface="Calibri" panose="020F0502020204030204" pitchFamily="34" charset="0"/>
                <a:cs typeface="Calibri" panose="020F0502020204030204" pitchFamily="34" charset="0"/>
              </a:rPr>
              <a:t> qua </a:t>
            </a:r>
            <a:r>
              <a:rPr lang="en-US" sz="3200" b="1" dirty="0" err="1">
                <a:solidFill>
                  <a:srgbClr val="003399"/>
                </a:solidFill>
                <a:latin typeface="Calibri" panose="020F0502020204030204" pitchFamily="34" charset="0"/>
                <a:cs typeface="Calibri" panose="020F0502020204030204" pitchFamily="34" charset="0"/>
              </a:rPr>
              <a:t>câu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chuyện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Mọi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có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nhau</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về</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ngoại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hình</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hoặc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đặc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điểm</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nào</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đó</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nhưng</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không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giống</a:t>
            </a:r>
            <a:r>
              <a:rPr lang="en-US" sz="3200" b="1" dirty="0">
                <a:solidFill>
                  <a:srgbClr val="003399"/>
                </a:solidFill>
                <a:latin typeface="Calibri" panose="020F0502020204030204" pitchFamily="34" charset="0"/>
                <a:cs typeface="Calibri" panose="020F0502020204030204" pitchFamily="34" charset="0"/>
              </a:rPr>
              <a:t> ai </a:t>
            </a:r>
            <a:r>
              <a:rPr lang="en-US" sz="3200" b="1" dirty="0" err="1">
                <a:solidFill>
                  <a:srgbClr val="003399"/>
                </a:solidFill>
                <a:latin typeface="Calibri" panose="020F0502020204030204" pitchFamily="34" charset="0"/>
                <a:cs typeface="Calibri" panose="020F0502020204030204" pitchFamily="34" charset="0"/>
              </a:rPr>
              <a:t>hoàn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toàn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bởi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bản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thân</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mỗi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người</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là</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một</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thực</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thể</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duy</a:t>
            </a:r>
            <a:r>
              <a:rPr lang="en-US" sz="3200" b="1" dirty="0">
                <a:solidFill>
                  <a:srgbClr val="003399"/>
                </a:solidFill>
                <a:latin typeface="Calibri" panose="020F0502020204030204" pitchFamily="34" charset="0"/>
                <a:cs typeface="Calibri" panose="020F0502020204030204" pitchFamily="34" charset="0"/>
              </a:rPr>
              <a:t> </a:t>
            </a:r>
            <a:r>
              <a:rPr lang="en-US" sz="3200" b="1" dirty="0" err="1">
                <a:solidFill>
                  <a:srgbClr val="003399"/>
                </a:solidFill>
                <a:latin typeface="Calibri" panose="020F0502020204030204" pitchFamily="34" charset="0"/>
                <a:cs typeface="Calibri" panose="020F0502020204030204" pitchFamily="34" charset="0"/>
              </a:rPr>
              <a:t>nhất</a:t>
            </a:r>
            <a:r>
              <a:rPr lang="en-US" sz="3200" b="1" dirty="0">
                <a:solidFill>
                  <a:srgbClr val="003399"/>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05758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800" decel="100000"/>
                                        <p:tgtEl>
                                          <p:spTgt spid="14"/>
                                        </p:tgtEl>
                                      </p:cBhvr>
                                    </p:animEffect>
                                    <p:anim calcmode="lin" valueType="num">
                                      <p:cBhvr>
                                        <p:cTn id="41" dur="800" decel="100000" fill="hold"/>
                                        <p:tgtEl>
                                          <p:spTgt spid="14"/>
                                        </p:tgtEl>
                                        <p:attrNameLst>
                                          <p:attrName>style.rotation</p:attrName>
                                        </p:attrNameLst>
                                      </p:cBhvr>
                                      <p:tavLst>
                                        <p:tav tm="0">
                                          <p:val>
                                            <p:fltVal val="-90"/>
                                          </p:val>
                                        </p:tav>
                                        <p:tav tm="100000">
                                          <p:val>
                                            <p:fltVal val="0"/>
                                          </p:val>
                                        </p:tav>
                                      </p:tavLst>
                                    </p:anim>
                                    <p:anim calcmode="lin" valueType="num">
                                      <p:cBhvr>
                                        <p:cTn id="42" dur="800" decel="100000" fill="hold"/>
                                        <p:tgtEl>
                                          <p:spTgt spid="14"/>
                                        </p:tgtEl>
                                        <p:attrNameLst>
                                          <p:attrName>ppt_x</p:attrName>
                                        </p:attrNameLst>
                                      </p:cBhvr>
                                      <p:tavLst>
                                        <p:tav tm="0">
                                          <p:val>
                                            <p:strVal val="#ppt_x+0.4"/>
                                          </p:val>
                                        </p:tav>
                                        <p:tav tm="100000">
                                          <p:val>
                                            <p:strVal val="#ppt_x-0.05"/>
                                          </p:val>
                                        </p:tav>
                                      </p:tavLst>
                                    </p:anim>
                                    <p:anim calcmode="lin" valueType="num">
                                      <p:cBhvr>
                                        <p:cTn id="43" dur="800" decel="100000" fill="hold"/>
                                        <p:tgtEl>
                                          <p:spTgt spid="1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6" presetID="42" presetClass="entr" presetSubtype="0" fill="hold" grpId="0" nodeType="withEffect">
                                  <p:stCondLst>
                                    <p:cond delay="6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800" decel="100000"/>
                                        <p:tgtEl>
                                          <p:spTgt spid="22"/>
                                        </p:tgtEl>
                                      </p:cBhvr>
                                    </p:animEffect>
                                    <p:anim calcmode="lin" valueType="num">
                                      <p:cBhvr>
                                        <p:cTn id="56" dur="800" decel="100000" fill="hold"/>
                                        <p:tgtEl>
                                          <p:spTgt spid="22"/>
                                        </p:tgtEl>
                                        <p:attrNameLst>
                                          <p:attrName>style.rotation</p:attrName>
                                        </p:attrNameLst>
                                      </p:cBhvr>
                                      <p:tavLst>
                                        <p:tav tm="0">
                                          <p:val>
                                            <p:fltVal val="-90"/>
                                          </p:val>
                                        </p:tav>
                                        <p:tav tm="100000">
                                          <p:val>
                                            <p:fltVal val="0"/>
                                          </p:val>
                                        </p:tav>
                                      </p:tavLst>
                                    </p:anim>
                                    <p:anim calcmode="lin" valueType="num">
                                      <p:cBhvr>
                                        <p:cTn id="57" dur="800" decel="100000" fill="hold"/>
                                        <p:tgtEl>
                                          <p:spTgt spid="22"/>
                                        </p:tgtEl>
                                        <p:attrNameLst>
                                          <p:attrName>ppt_x</p:attrName>
                                        </p:attrNameLst>
                                      </p:cBhvr>
                                      <p:tavLst>
                                        <p:tav tm="0">
                                          <p:val>
                                            <p:strVal val="#ppt_x+0.4"/>
                                          </p:val>
                                        </p:tav>
                                        <p:tav tm="100000">
                                          <p:val>
                                            <p:strVal val="#ppt_x-0.05"/>
                                          </p:val>
                                        </p:tav>
                                      </p:tavLst>
                                    </p:anim>
                                    <p:anim calcmode="lin" valueType="num">
                                      <p:cBhvr>
                                        <p:cTn id="58" dur="800" decel="100000" fill="hold"/>
                                        <p:tgtEl>
                                          <p:spTgt spid="2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61" presetID="42" presetClass="entr" presetSubtype="0" fill="hold" grpId="0" nodeType="withEffect">
                                  <p:stCondLst>
                                    <p:cond delay="6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strVal val="#ppt_x"/>
                                          </p:val>
                                        </p:tav>
                                        <p:tav tm="100000">
                                          <p:val>
                                            <p:strVal val="#ppt_x"/>
                                          </p:val>
                                        </p:tav>
                                      </p:tavLst>
                                    </p:anim>
                                    <p:anim calcmode="lin" valueType="num">
                                      <p:cBhvr>
                                        <p:cTn id="6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187AA7-64F4-DDC9-7D01-FC47523A95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7234528-9B48-11AA-CF8C-E9C61E285A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8312" y="-485323"/>
            <a:ext cx="10099540" cy="6513816"/>
          </a:xfrm>
          <a:prstGeom prst="rect">
            <a:avLst/>
          </a:prstGeom>
        </p:spPr>
      </p:pic>
      <p:pic>
        <p:nvPicPr>
          <p:cNvPr id="10" name="Picture 10">
            <a:extLst>
              <a:ext uri="{FF2B5EF4-FFF2-40B4-BE49-F238E27FC236}">
                <a16:creationId xmlns:a16="http://schemas.microsoft.com/office/drawing/2014/main" id="{244594C7-A337-7959-59BC-EEEF87F7A1D4}"/>
              </a:ext>
            </a:extLst>
          </p:cNvPr>
          <p:cNvPicPr>
            <a:picLocks noChangeAspect="1"/>
          </p:cNvPicPr>
          <p:nvPr/>
        </p:nvPicPr>
        <p:blipFill>
          <a:blip r:embed="rId6"/>
          <a:srcRect/>
          <a:stretch>
            <a:fillRect/>
          </a:stretch>
        </p:blipFill>
        <p:spPr>
          <a:xfrm>
            <a:off x="0" y="3844413"/>
            <a:ext cx="4717944" cy="3013587"/>
          </a:xfrm>
          <a:prstGeom prst="rect">
            <a:avLst/>
          </a:prstGeom>
        </p:spPr>
      </p:pic>
      <p:pic>
        <p:nvPicPr>
          <p:cNvPr id="11" name="Picture 10">
            <a:extLst>
              <a:ext uri="{FF2B5EF4-FFF2-40B4-BE49-F238E27FC236}">
                <a16:creationId xmlns:a16="http://schemas.microsoft.com/office/drawing/2014/main" id="{EF9A1CD9-F278-21CB-098F-94C861C1D5CF}"/>
              </a:ext>
            </a:extLst>
          </p:cNvPr>
          <p:cNvPicPr>
            <a:picLocks noChangeAspect="1"/>
          </p:cNvPicPr>
          <p:nvPr/>
        </p:nvPicPr>
        <p:blipFill>
          <a:blip r:embed="rId7"/>
          <a:stretch>
            <a:fillRect/>
          </a:stretch>
        </p:blipFill>
        <p:spPr>
          <a:xfrm>
            <a:off x="1979332" y="2386126"/>
            <a:ext cx="9358171" cy="1353429"/>
          </a:xfrm>
          <a:prstGeom prst="rect">
            <a:avLst/>
          </a:prstGeom>
        </p:spPr>
      </p:pic>
    </p:spTree>
    <p:extLst>
      <p:ext uri="{BB962C8B-B14F-4D97-AF65-F5344CB8AC3E}">
        <p14:creationId xmlns:p14="http://schemas.microsoft.com/office/powerpoint/2010/main" val="2227697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085851"/>
            <a:ext cx="11020538" cy="5694938"/>
          </a:xfrm>
          <a:custGeom>
            <a:avLst/>
            <a:gdLst>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94938" fill="none" extrusionOk="0">
                <a:moveTo>
                  <a:pt x="0" y="533045"/>
                </a:moveTo>
                <a:cubicBezTo>
                  <a:pt x="-75851" y="226783"/>
                  <a:pt x="322586" y="53691"/>
                  <a:pt x="573702" y="0"/>
                </a:cubicBezTo>
                <a:cubicBezTo>
                  <a:pt x="5517777" y="332299"/>
                  <a:pt x="8362077" y="370788"/>
                  <a:pt x="10446835" y="0"/>
                </a:cubicBezTo>
                <a:cubicBezTo>
                  <a:pt x="10804298" y="64976"/>
                  <a:pt x="11082261" y="314657"/>
                  <a:pt x="11020538" y="533045"/>
                </a:cubicBezTo>
                <a:cubicBezTo>
                  <a:pt x="10914098" y="1601297"/>
                  <a:pt x="11130331" y="4344570"/>
                  <a:pt x="11020538" y="5161891"/>
                </a:cubicBezTo>
                <a:cubicBezTo>
                  <a:pt x="10925380" y="5472342"/>
                  <a:pt x="10694639" y="5649154"/>
                  <a:pt x="10446835" y="5694938"/>
                </a:cubicBezTo>
                <a:cubicBezTo>
                  <a:pt x="6796650" y="5818266"/>
                  <a:pt x="2990368" y="5498535"/>
                  <a:pt x="573702" y="5694938"/>
                </a:cubicBezTo>
                <a:cubicBezTo>
                  <a:pt x="264725" y="5588982"/>
                  <a:pt x="-89059" y="5507946"/>
                  <a:pt x="0" y="5161891"/>
                </a:cubicBezTo>
                <a:cubicBezTo>
                  <a:pt x="13673" y="4678293"/>
                  <a:pt x="78199" y="1220882"/>
                  <a:pt x="0" y="533045"/>
                </a:cubicBezTo>
                <a:close/>
              </a:path>
              <a:path w="11020538" h="5694938" stroke="0" extrusionOk="0">
                <a:moveTo>
                  <a:pt x="0" y="533045"/>
                </a:moveTo>
                <a:cubicBezTo>
                  <a:pt x="-48464" y="249579"/>
                  <a:pt x="311406" y="-43170"/>
                  <a:pt x="573702" y="0"/>
                </a:cubicBezTo>
                <a:cubicBezTo>
                  <a:pt x="1163688" y="817176"/>
                  <a:pt x="6055709" y="-28013"/>
                  <a:pt x="10446835" y="0"/>
                </a:cubicBezTo>
                <a:cubicBezTo>
                  <a:pt x="10751846" y="102069"/>
                  <a:pt x="10954757" y="309813"/>
                  <a:pt x="11020538" y="533045"/>
                </a:cubicBezTo>
                <a:cubicBezTo>
                  <a:pt x="11142090" y="772025"/>
                  <a:pt x="10781009" y="3537060"/>
                  <a:pt x="11020538" y="5161891"/>
                </a:cubicBezTo>
                <a:cubicBezTo>
                  <a:pt x="11067539" y="5490743"/>
                  <a:pt x="10750414" y="5740497"/>
                  <a:pt x="10446835" y="5694938"/>
                </a:cubicBezTo>
                <a:cubicBezTo>
                  <a:pt x="6162603" y="6056228"/>
                  <a:pt x="3273061" y="5007642"/>
                  <a:pt x="573702" y="5694938"/>
                </a:cubicBezTo>
                <a:cubicBezTo>
                  <a:pt x="307702" y="5658800"/>
                  <a:pt x="-4166" y="5418654"/>
                  <a:pt x="0" y="5161891"/>
                </a:cubicBezTo>
                <a:cubicBezTo>
                  <a:pt x="260707" y="4778108"/>
                  <a:pt x="-65559" y="2125105"/>
                  <a:pt x="0" y="533045"/>
                </a:cubicBezTo>
                <a:close/>
              </a:path>
              <a:path w="11020538" h="5694938" fill="none" stroke="0" extrusionOk="0">
                <a:moveTo>
                  <a:pt x="0" y="533045"/>
                </a:moveTo>
                <a:cubicBezTo>
                  <a:pt x="-87491" y="218486"/>
                  <a:pt x="213484" y="9078"/>
                  <a:pt x="573702" y="0"/>
                </a:cubicBezTo>
                <a:cubicBezTo>
                  <a:pt x="5787356" y="47384"/>
                  <a:pt x="8348198" y="-59719"/>
                  <a:pt x="10446835" y="0"/>
                </a:cubicBezTo>
                <a:cubicBezTo>
                  <a:pt x="10720696" y="35573"/>
                  <a:pt x="11052946" y="283195"/>
                  <a:pt x="11020538" y="533045"/>
                </a:cubicBezTo>
                <a:cubicBezTo>
                  <a:pt x="10768939" y="1681595"/>
                  <a:pt x="11111849" y="4501467"/>
                  <a:pt x="11020538" y="5161891"/>
                </a:cubicBezTo>
                <a:cubicBezTo>
                  <a:pt x="11038574" y="5454284"/>
                  <a:pt x="10714790" y="5686917"/>
                  <a:pt x="10446835" y="5694938"/>
                </a:cubicBezTo>
                <a:cubicBezTo>
                  <a:pt x="7388236" y="5959370"/>
                  <a:pt x="2931208" y="5631210"/>
                  <a:pt x="573702" y="5694938"/>
                </a:cubicBezTo>
                <a:cubicBezTo>
                  <a:pt x="309914" y="5636569"/>
                  <a:pt x="-25269" y="5502996"/>
                  <a:pt x="0" y="5161891"/>
                </a:cubicBezTo>
                <a:cubicBezTo>
                  <a:pt x="250286" y="4737355"/>
                  <a:pt x="94388" y="1184377"/>
                  <a:pt x="0" y="533045"/>
                </a:cubicBezTo>
                <a:close/>
              </a:path>
              <a:path w="11020538" h="5694938" fill="none" stroke="0" extrusionOk="0">
                <a:moveTo>
                  <a:pt x="0" y="533045"/>
                </a:moveTo>
                <a:cubicBezTo>
                  <a:pt x="-72653" y="216120"/>
                  <a:pt x="233023" y="44270"/>
                  <a:pt x="573702" y="0"/>
                </a:cubicBezTo>
                <a:cubicBezTo>
                  <a:pt x="5507364" y="225229"/>
                  <a:pt x="8128395" y="254014"/>
                  <a:pt x="10446835" y="0"/>
                </a:cubicBezTo>
                <a:cubicBezTo>
                  <a:pt x="10770905" y="68928"/>
                  <a:pt x="11050304" y="298909"/>
                  <a:pt x="11020538" y="533045"/>
                </a:cubicBezTo>
                <a:cubicBezTo>
                  <a:pt x="10887323" y="1600986"/>
                  <a:pt x="11230098" y="4455950"/>
                  <a:pt x="11020538" y="5161891"/>
                </a:cubicBezTo>
                <a:cubicBezTo>
                  <a:pt x="10989134" y="5473556"/>
                  <a:pt x="10728497" y="5614097"/>
                  <a:pt x="10446835" y="5694938"/>
                </a:cubicBezTo>
                <a:cubicBezTo>
                  <a:pt x="6814249" y="5814070"/>
                  <a:pt x="2937546" y="5800848"/>
                  <a:pt x="573702" y="5694938"/>
                </a:cubicBezTo>
                <a:cubicBezTo>
                  <a:pt x="258097" y="5534440"/>
                  <a:pt x="-73674" y="5526414"/>
                  <a:pt x="0" y="5161891"/>
                </a:cubicBezTo>
                <a:cubicBezTo>
                  <a:pt x="57655" y="4661759"/>
                  <a:pt x="127986" y="1218634"/>
                  <a:pt x="0" y="533045"/>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D4136522-CC1E-14B8-CCB2-E3DBB64F5B8E}"/>
              </a:ext>
            </a:extLst>
          </p:cNvPr>
          <p:cNvPicPr>
            <a:picLocks noChangeAspect="1"/>
          </p:cNvPicPr>
          <p:nvPr/>
        </p:nvPicPr>
        <p:blipFill>
          <a:blip r:embed="rId4"/>
          <a:stretch>
            <a:fillRect/>
          </a:stretch>
        </p:blipFill>
        <p:spPr>
          <a:xfrm>
            <a:off x="3333750" y="181218"/>
            <a:ext cx="5530206" cy="934793"/>
          </a:xfrm>
          <a:prstGeom prst="rect">
            <a:avLst/>
          </a:prstGeom>
        </p:spPr>
      </p:pic>
      <p:sp>
        <p:nvSpPr>
          <p:cNvPr id="5" name="TextBox 4">
            <a:extLst>
              <a:ext uri="{FF2B5EF4-FFF2-40B4-BE49-F238E27FC236}">
                <a16:creationId xmlns:a16="http://schemas.microsoft.com/office/drawing/2014/main" id="{7358CB41-846B-6299-0C6F-58E84059ED86}"/>
              </a:ext>
            </a:extLst>
          </p:cNvPr>
          <p:cNvSpPr txBox="1"/>
          <p:nvPr/>
        </p:nvSpPr>
        <p:spPr>
          <a:xfrm>
            <a:off x="1057274" y="1704975"/>
            <a:ext cx="104679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Long cố gắng làm mọi thứ khác anh, từ cách nói, dáng đi đến trang phục, kiểu tóc. Còn anh cậu chẳng bận tâm đến chuyện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Trên đường về, Long hỏi Vân: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Sao hôm nay không ai nhầm chúng tớ nhỉ?</a:t>
            </a:r>
            <a:endPar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9304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447675" y="304800"/>
            <a:ext cx="11216495" cy="6475989"/>
          </a:xfrm>
          <a:custGeom>
            <a:avLst/>
            <a:gdLst>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495" h="6475989" fill="none" extrusionOk="0">
                <a:moveTo>
                  <a:pt x="0" y="606152"/>
                </a:moveTo>
                <a:cubicBezTo>
                  <a:pt x="-69753" y="259626"/>
                  <a:pt x="299555" y="34007"/>
                  <a:pt x="583903" y="0"/>
                </a:cubicBezTo>
                <a:cubicBezTo>
                  <a:pt x="5672492" y="447552"/>
                  <a:pt x="8511554" y="415050"/>
                  <a:pt x="10632590" y="0"/>
                </a:cubicBezTo>
                <a:cubicBezTo>
                  <a:pt x="10992493" y="65760"/>
                  <a:pt x="11263479" y="334249"/>
                  <a:pt x="11216495" y="606152"/>
                </a:cubicBezTo>
                <a:cubicBezTo>
                  <a:pt x="11137001" y="1796716"/>
                  <a:pt x="11333214" y="4923923"/>
                  <a:pt x="11216495" y="5869835"/>
                </a:cubicBezTo>
                <a:cubicBezTo>
                  <a:pt x="11096481" y="6226229"/>
                  <a:pt x="10876759" y="6419415"/>
                  <a:pt x="10632590" y="6475989"/>
                </a:cubicBezTo>
                <a:cubicBezTo>
                  <a:pt x="6783489" y="6607429"/>
                  <a:pt x="3070980" y="6329209"/>
                  <a:pt x="583903" y="6475989"/>
                </a:cubicBezTo>
                <a:cubicBezTo>
                  <a:pt x="273751" y="6297677"/>
                  <a:pt x="-57108" y="6240323"/>
                  <a:pt x="0" y="5869835"/>
                </a:cubicBezTo>
                <a:cubicBezTo>
                  <a:pt x="19998" y="5305294"/>
                  <a:pt x="85133" y="1389934"/>
                  <a:pt x="0" y="606152"/>
                </a:cubicBezTo>
                <a:close/>
              </a:path>
              <a:path w="11216495" h="6475989" stroke="0" extrusionOk="0">
                <a:moveTo>
                  <a:pt x="0" y="606152"/>
                </a:moveTo>
                <a:cubicBezTo>
                  <a:pt x="-49233" y="277625"/>
                  <a:pt x="334619" y="-57270"/>
                  <a:pt x="583903" y="0"/>
                </a:cubicBezTo>
                <a:cubicBezTo>
                  <a:pt x="1029966" y="1156126"/>
                  <a:pt x="6790439" y="-69497"/>
                  <a:pt x="10632590" y="0"/>
                </a:cubicBezTo>
                <a:cubicBezTo>
                  <a:pt x="10950644" y="127281"/>
                  <a:pt x="11140777" y="355441"/>
                  <a:pt x="11216495" y="606152"/>
                </a:cubicBezTo>
                <a:cubicBezTo>
                  <a:pt x="11350028" y="857162"/>
                  <a:pt x="10993385" y="4024725"/>
                  <a:pt x="11216495" y="5869835"/>
                </a:cubicBezTo>
                <a:cubicBezTo>
                  <a:pt x="11261817" y="6240065"/>
                  <a:pt x="10940294" y="6527337"/>
                  <a:pt x="10632590" y="6475989"/>
                </a:cubicBezTo>
                <a:cubicBezTo>
                  <a:pt x="6100230" y="7214034"/>
                  <a:pt x="3270617" y="5652943"/>
                  <a:pt x="583903" y="6475989"/>
                </a:cubicBezTo>
                <a:cubicBezTo>
                  <a:pt x="321289" y="6437247"/>
                  <a:pt x="-6043" y="6127371"/>
                  <a:pt x="0" y="5869835"/>
                </a:cubicBezTo>
                <a:cubicBezTo>
                  <a:pt x="211948" y="5392122"/>
                  <a:pt x="5972" y="2397973"/>
                  <a:pt x="0" y="606152"/>
                </a:cubicBezTo>
                <a:close/>
              </a:path>
              <a:path w="11216495" h="6475989" fill="none" stroke="0" extrusionOk="0">
                <a:moveTo>
                  <a:pt x="0" y="606152"/>
                </a:moveTo>
                <a:cubicBezTo>
                  <a:pt x="-98575" y="276530"/>
                  <a:pt x="210663" y="-7679"/>
                  <a:pt x="583903" y="0"/>
                </a:cubicBezTo>
                <a:cubicBezTo>
                  <a:pt x="5966486" y="11262"/>
                  <a:pt x="8624185" y="-277546"/>
                  <a:pt x="10632590" y="0"/>
                </a:cubicBezTo>
                <a:cubicBezTo>
                  <a:pt x="10918719" y="43933"/>
                  <a:pt x="11246681" y="327907"/>
                  <a:pt x="11216495" y="606152"/>
                </a:cubicBezTo>
                <a:cubicBezTo>
                  <a:pt x="11041029" y="1860375"/>
                  <a:pt x="11316947" y="5138299"/>
                  <a:pt x="11216495" y="5869835"/>
                </a:cubicBezTo>
                <a:cubicBezTo>
                  <a:pt x="11219900" y="6206004"/>
                  <a:pt x="10911889" y="6436631"/>
                  <a:pt x="10632590" y="6475989"/>
                </a:cubicBezTo>
                <a:cubicBezTo>
                  <a:pt x="7438803" y="6737293"/>
                  <a:pt x="2973369" y="6409965"/>
                  <a:pt x="583903" y="6475989"/>
                </a:cubicBezTo>
                <a:cubicBezTo>
                  <a:pt x="271912" y="6408043"/>
                  <a:pt x="-26748" y="6255085"/>
                  <a:pt x="0" y="5869835"/>
                </a:cubicBezTo>
                <a:cubicBezTo>
                  <a:pt x="235794" y="5358561"/>
                  <a:pt x="111767" y="1383990"/>
                  <a:pt x="0" y="606152"/>
                </a:cubicBezTo>
                <a:close/>
              </a:path>
              <a:path w="11216495" h="6475989" fill="none" stroke="0" extrusionOk="0">
                <a:moveTo>
                  <a:pt x="0" y="606152"/>
                </a:moveTo>
                <a:cubicBezTo>
                  <a:pt x="-89343" y="238071"/>
                  <a:pt x="253146" y="41948"/>
                  <a:pt x="583903" y="0"/>
                </a:cubicBezTo>
                <a:cubicBezTo>
                  <a:pt x="5775340" y="290118"/>
                  <a:pt x="8399823" y="283976"/>
                  <a:pt x="10632590" y="0"/>
                </a:cubicBezTo>
                <a:cubicBezTo>
                  <a:pt x="10959155" y="79007"/>
                  <a:pt x="11243257" y="357142"/>
                  <a:pt x="11216495" y="606152"/>
                </a:cubicBezTo>
                <a:cubicBezTo>
                  <a:pt x="11025628" y="1791402"/>
                  <a:pt x="11348480" y="5021839"/>
                  <a:pt x="11216495" y="5869835"/>
                </a:cubicBezTo>
                <a:cubicBezTo>
                  <a:pt x="11189426" y="6224241"/>
                  <a:pt x="10906001" y="6416575"/>
                  <a:pt x="10632590" y="6475989"/>
                </a:cubicBezTo>
                <a:cubicBezTo>
                  <a:pt x="6664761" y="6571225"/>
                  <a:pt x="3065053" y="6510092"/>
                  <a:pt x="583903" y="6475989"/>
                </a:cubicBezTo>
                <a:cubicBezTo>
                  <a:pt x="267862" y="6349957"/>
                  <a:pt x="-45619" y="6237891"/>
                  <a:pt x="0" y="5869835"/>
                </a:cubicBezTo>
                <a:cubicBezTo>
                  <a:pt x="102669" y="5323971"/>
                  <a:pt x="126119" y="1382531"/>
                  <a:pt x="0" y="60615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C2881A0-E124-2DFE-186D-8204A634A0A8}"/>
              </a:ext>
            </a:extLst>
          </p:cNvPr>
          <p:cNvPicPr>
            <a:picLocks noChangeAspect="1"/>
          </p:cNvPicPr>
          <p:nvPr/>
        </p:nvPicPr>
        <p:blipFill>
          <a:blip r:embed="rId4"/>
          <a:stretch>
            <a:fillRect/>
          </a:stretch>
        </p:blipFill>
        <p:spPr>
          <a:xfrm>
            <a:off x="5999448" y="-85725"/>
            <a:ext cx="6268752" cy="2765096"/>
          </a:xfrm>
          <a:prstGeom prst="rect">
            <a:avLst/>
          </a:prstGeom>
          <a:ln>
            <a:noFill/>
          </a:ln>
          <a:effectLst>
            <a:softEdge rad="112500"/>
          </a:effectLst>
        </p:spPr>
      </p:pic>
      <p:sp>
        <p:nvSpPr>
          <p:cNvPr id="7" name="TextBox 6">
            <a:extLst>
              <a:ext uri="{FF2B5EF4-FFF2-40B4-BE49-F238E27FC236}">
                <a16:creationId xmlns:a16="http://schemas.microsoft.com/office/drawing/2014/main" id="{94C22080-AF62-E2A7-BD32-5C51C40966BA}"/>
              </a:ext>
            </a:extLst>
          </p:cNvPr>
          <p:cNvSpPr txBox="1"/>
          <p:nvPr/>
        </p:nvSpPr>
        <p:spPr>
          <a:xfrm>
            <a:off x="552449" y="1564243"/>
            <a:ext cx="10467975" cy="52937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Vân khúc khích: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Vì Khánh hay cười, còn cậu thì lúc nào cũng nghiêm túc.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Vinh chen vào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Cậu thì chậm rãi, Khánh thì nhanh nhảu, sao nhầm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Nghe Long thắc mắc về những lần bạn bè nhầm lẫn, các bạn cùng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Nhìn xa thì tưởng giống nhau, chứ nhìn gần thì mỗi cậu một vẻ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lúc bọn tớ còn giả vờ nhầm để trêu cậu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Anh Khánh lúc đó mới lên tiếng: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Đôi khi giống nhau cũng hay mà, chỉ cần không bị phạt nhầm là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Tiếng cười rộn rã làm tan biến mọi thắc mắc của Long. Cậu cũng phá lên cười. Cậu hiểu ra: Cậu vẫn là cậu, anh Khánh vẫn là anh Khánh. Hai anh em chỉ giống nhau bề ngoài thôi.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(Châu Khuê)</a:t>
            </a:r>
          </a:p>
        </p:txBody>
      </p:sp>
    </p:spTree>
    <p:extLst>
      <p:ext uri="{BB962C8B-B14F-4D97-AF65-F5344CB8AC3E}">
        <p14:creationId xmlns:p14="http://schemas.microsoft.com/office/powerpoint/2010/main" val="24377002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công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theo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đoạn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6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Tiêu</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đánh</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DE2D5-2762-8762-CC2E-1BB515265725}"/>
              </a:ext>
            </a:extLst>
          </p:cNvPr>
          <p:cNvPicPr>
            <a:picLocks noChangeAspect="1"/>
          </p:cNvPicPr>
          <p:nvPr/>
        </p:nvPicPr>
        <p:blipFill rotWithShape="1">
          <a:blip r:embed="rId4"/>
          <a:srcRect t="209" b="5277"/>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095CAFC0-E3C8-07C0-9824-A45AF836A1C0}"/>
              </a:ext>
            </a:extLst>
          </p:cNvPr>
          <p:cNvGrpSpPr/>
          <p:nvPr/>
        </p:nvGrpSpPr>
        <p:grpSpPr>
          <a:xfrm>
            <a:off x="2146033" y="3246326"/>
            <a:ext cx="8332204" cy="3611674"/>
            <a:chOff x="5119879" y="4287027"/>
            <a:chExt cx="6490424" cy="2503612"/>
          </a:xfrm>
        </p:grpSpPr>
        <p:grpSp>
          <p:nvGrpSpPr>
            <p:cNvPr id="5" name="Graphic 1068">
              <a:extLst>
                <a:ext uri="{FF2B5EF4-FFF2-40B4-BE49-F238E27FC236}">
                  <a16:creationId xmlns:a16="http://schemas.microsoft.com/office/drawing/2014/main" id="{8AD6A5FF-E627-6ACB-372D-780FC3CF8265}"/>
                </a:ext>
              </a:extLst>
            </p:cNvPr>
            <p:cNvGrpSpPr/>
            <p:nvPr/>
          </p:nvGrpSpPr>
          <p:grpSpPr>
            <a:xfrm>
              <a:off x="9359104" y="4373158"/>
              <a:ext cx="2251199" cy="2417481"/>
              <a:chOff x="8814612" y="1625020"/>
              <a:chExt cx="3381064" cy="3630802"/>
            </a:xfrm>
          </p:grpSpPr>
          <p:sp>
            <p:nvSpPr>
              <p:cNvPr id="166" name="Freeform: Shape 165">
                <a:extLst>
                  <a:ext uri="{FF2B5EF4-FFF2-40B4-BE49-F238E27FC236}">
                    <a16:creationId xmlns:a16="http://schemas.microsoft.com/office/drawing/2014/main" id="{1DCEBBD5-90A6-3678-3B86-78EDDFF8C631}"/>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1946BE5-01D2-6B6D-D355-64FE4C0CFFB9}"/>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ABB147C0-623D-87A2-755C-4E13DDD65E7C}"/>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32455E70-76B1-0840-796A-CEF9F71B9040}"/>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6E981A61-EC7F-5C57-65C6-E138299A4DA6}"/>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CD878AC-6EE3-A2EE-749C-319F9AEE9060}"/>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5CA78035-A402-254A-0CD3-E92EF68A5560}"/>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C63F8A63-DB26-5B3B-1F81-48F750E2A1F5}"/>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D6DB759C-9C3B-6034-68D8-823732578ACC}"/>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9C144C5E-F9D3-7106-58A9-4A963A0A58D8}"/>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E1F8217E-FEC7-BF0B-8D79-DD535035776C}"/>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8246908C-BBBD-292F-B59B-76BB19044D90}"/>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6F5E5F3-506A-C8B0-B0B0-3DF4B92663E9}"/>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47DAE8E-4EEE-0155-9D4D-6811197145A3}"/>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36451954-4396-B108-4D19-216EE0AFEEF8}"/>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388A95C4-EBD6-992F-8BCE-D4ECF17CFAFB}"/>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5B2E5463-7149-3642-BBEA-5115FAAC6125}"/>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4DAD2366-74E8-E7DA-0FDF-3402AEC7FC60}"/>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0455AC71-55CD-9F27-D598-29DA5C02ED5F}"/>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F8A7353D-C523-4EEA-D9D6-26D78A89B190}"/>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2AE24AB-4F7B-3BCE-963F-367AEDC4EFEA}"/>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15C91FDD-DA51-8351-F1CD-485A871E03E2}"/>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07845F9C-7E28-D9E6-EFEF-96D531DD9D3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E328404B-2043-103D-25F8-F6DB9BB38430}"/>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BA9D085F-4D5E-58F8-12DE-F295A7A66C3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C66B2DDD-BC75-3D56-61FC-414D86255C83}"/>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E7F0943-3758-46D9-44D2-1C68DF9E7F5C}"/>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9286534D-049B-8400-ABFC-E0642347CC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95DFF4C-D742-E731-4C7C-2AE029ECE4ED}"/>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09C6215-D178-EE37-1BCD-6027061CE69A}"/>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B81ED524-C384-60F5-EC31-BFDF802A4185}"/>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AC7FA8FB-D545-EB47-3CB1-E7025E864FD2}"/>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762638F1-944C-6F9E-C832-DAAE34E5622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2051BA5-9A62-EED4-F60B-77E7AB6DA4DD}"/>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C9BF3C8F-6C18-5A82-A4F6-8FAEB6764C2E}"/>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B28C82AD-7A07-94AC-606C-3C5298F82C5D}"/>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39BB0D72-B412-12FE-66D1-FFEBA354DBE2}"/>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CFDAAE72-9330-9974-7080-F1C82ACACA26}"/>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B209DCA-CDD2-38D5-D340-77D711EAED68}"/>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0FED72DA-A473-AEC6-D95F-AC3EBA75C1D6}"/>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3D92A5F7-9E81-6D3B-BB25-8250C5930ADF}"/>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0DDCE895-F130-9883-FF52-CF1AF9A2BC39}"/>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791E5B2F-BB1B-9B47-6241-AFFECE36B844}"/>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CFBE1862-F72E-C9CE-9A95-D0B550AC560A}"/>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7CEDF2D5-7831-E61C-5F6D-538EEE6C0FE8}"/>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C4EF0E0B-8F01-403C-C97E-539D4B9DD1AB}"/>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A0B4E82-B71E-BE7C-7006-BEE6443E2F3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91C42832-8D05-9D91-BDF6-96E69DE3501B}"/>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79086EFB-F67E-03AC-75F6-EEB01C3D97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AF0010B5-AA05-0C6B-8F58-F70FA7B32898}"/>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87B8F328-CC91-7E6E-C756-9CB4C0D8DBE4}"/>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684C744E-BC8F-0626-C8B2-25F1FB2C0982}"/>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4438697E-E647-BE74-10F8-B443AB4BE162}"/>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1C0F6F0D-3330-8857-C135-D53D87A87884}"/>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aphic 1068">
              <a:extLst>
                <a:ext uri="{FF2B5EF4-FFF2-40B4-BE49-F238E27FC236}">
                  <a16:creationId xmlns:a16="http://schemas.microsoft.com/office/drawing/2014/main" id="{BE2B7945-9635-B9C0-932B-318299E94EC7}"/>
                </a:ext>
              </a:extLst>
            </p:cNvPr>
            <p:cNvGrpSpPr/>
            <p:nvPr/>
          </p:nvGrpSpPr>
          <p:grpSpPr>
            <a:xfrm>
              <a:off x="5119879" y="4332869"/>
              <a:ext cx="1900796" cy="2432716"/>
              <a:chOff x="2916214" y="1602700"/>
              <a:chExt cx="2854795" cy="3653683"/>
            </a:xfrm>
          </p:grpSpPr>
          <p:sp>
            <p:nvSpPr>
              <p:cNvPr id="127" name="Freeform: Shape 126">
                <a:extLst>
                  <a:ext uri="{FF2B5EF4-FFF2-40B4-BE49-F238E27FC236}">
                    <a16:creationId xmlns:a16="http://schemas.microsoft.com/office/drawing/2014/main" id="{FB9E666B-B547-524F-A2B2-296A4B98CDA6}"/>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97C0C5E-8EFA-22E7-D6C2-59066F611720}"/>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1BCCD2F1-037C-D294-8952-A4566B9F475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1876090-1583-CD7F-AEC0-C54184FB0685}"/>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8A0C6EFA-55DA-DDBB-1C61-301FE987E8A6}"/>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9A1978B0-9D73-C42B-8F8F-B68149348A2D}"/>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0491AD90-6EB7-9C83-68C4-1BF5E3240DB6}"/>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895AB039-9452-EEDC-B9B5-35BD337B00BD}"/>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C7E50C55-63BD-0257-8B31-1801A895B137}"/>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72C6EBE2-1FDE-3E13-34DE-D8695A0DE9E0}"/>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B10F42FE-3790-7457-23B2-3D91B9A55403}"/>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D17FABB7-109F-C6E2-9E74-0B9A1E2C33AD}"/>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BA1078C7-16A8-A74B-34A5-DC559D536FFD}"/>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1BE1F4C-7EBC-BC1B-C1D8-C169CF254221}"/>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E6220C4C-65B3-B404-55E8-9DECE7FCFC35}"/>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8376514-6E8E-E9C6-48BC-63AB03F47E36}"/>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7561BC7F-6289-31A0-1E63-8B85EAC6F35F}"/>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D52887B7-C76E-517D-3BBA-DDC0AC46A97D}"/>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B29CE0D-A27B-4823-24A9-232250A1BF54}"/>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9E1D908-C970-0DB8-3FE2-82A4876C4B7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601BD081-E2E2-AC0C-AA0D-1AED5E9B4729}"/>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43CE461-F0A2-730E-7367-57ED03186AB5}"/>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F39C5F77-6814-5A42-6F11-639934140C4C}"/>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737B0869-AC04-3532-92B1-A009FE6BA131}"/>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E05EFA96-C121-1F92-3A1B-213DCA574154}"/>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3AB56210-9A85-1900-6328-910663716B80}"/>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9E4A4BF5-443B-AE11-9F82-37601C05EC18}"/>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9165AED8-CD0E-8643-41EF-7D882E765297}"/>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41C5264D-2702-776D-C79B-3875F79CBBD0}"/>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DE9D9809-F35A-B9E1-AC26-A58DC827967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1658DB47-E2B5-047D-7BDC-1A43E1D8AB83}"/>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A703FEA-CF9B-3B34-44B2-28A8BF933089}"/>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85B426E-6888-F5C4-C4FB-2758F66CDABF}"/>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073509BB-182A-3180-DAE4-8CCEAB00842E}"/>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C8C77058-127C-928B-844C-4389A2842A90}"/>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BE89A2CC-ECA2-5877-2812-65B3DE9E5851}"/>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9282EFC-22CA-6872-87EA-9123FFEDCEB5}"/>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8B4C76A9-7929-067F-1F90-544891D4139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C48BFD4D-14DF-D85A-5ABA-AF0FD291ADFB}"/>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aphic 1068">
              <a:extLst>
                <a:ext uri="{FF2B5EF4-FFF2-40B4-BE49-F238E27FC236}">
                  <a16:creationId xmlns:a16="http://schemas.microsoft.com/office/drawing/2014/main" id="{BFAA83A3-A695-C7B2-521A-2B4F3E26F926}"/>
                </a:ext>
              </a:extLst>
            </p:cNvPr>
            <p:cNvGrpSpPr/>
            <p:nvPr/>
          </p:nvGrpSpPr>
          <p:grpSpPr>
            <a:xfrm>
              <a:off x="8112780" y="4287027"/>
              <a:ext cx="1682027" cy="2430897"/>
              <a:chOff x="-399" y="1606051"/>
              <a:chExt cx="2526227" cy="3650951"/>
            </a:xfrm>
          </p:grpSpPr>
          <p:sp>
            <p:nvSpPr>
              <p:cNvPr id="63" name="Freeform: Shape 62">
                <a:extLst>
                  <a:ext uri="{FF2B5EF4-FFF2-40B4-BE49-F238E27FC236}">
                    <a16:creationId xmlns:a16="http://schemas.microsoft.com/office/drawing/2014/main" id="{80DC0509-CC1D-2A72-54FD-F9E337F25915}"/>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0E50FFB-7DB0-7CF8-DE82-A8C2B52778E1}"/>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DA20FFD-3CE7-C233-9500-70D53594F9D9}"/>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582AD85-472F-5E6F-B7BF-AF64D7637818}"/>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B3A183EF-A8B1-8760-EE19-5AD0E888855A}"/>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165B790A-17CA-DB95-3BC1-1BFCB40802AC}"/>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BAE5EAE-64D1-6C32-5C5A-2DFD82C5E038}"/>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755A1CC-5998-1B14-3696-589AD46FE55F}"/>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7E88380-62B4-8DF5-2EC8-8467AF8B2DFE}"/>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87F578EE-98AF-9178-4A47-3D6AA334B28E}"/>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B01A479-1934-A392-37E5-CD9C93DC5938}"/>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E0A8FB9-2EF3-C2D1-918D-DABB4F2276B0}"/>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A96DAAA-F8F8-57A4-9F1A-7456F6707B7E}"/>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E54AFEF6-DB01-6DFA-7C02-AE6CCABC57CD}"/>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8E9E247F-F0AE-85E3-D105-758A4E3689D8}"/>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9D3ECA8-3D4C-E0AC-2902-0804A75D06F5}"/>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3FFD27BB-0761-8001-47C6-84CEA2BC6B3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BA69896A-2E25-37DC-CFF6-4CE9319E7110}"/>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BB151F1F-96D6-C05D-60F6-BD451755F368}"/>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F4230410-14AC-9AEF-79EE-06B5C093CF12}"/>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1BA9A3E6-AE29-76FE-FE36-0A3421B7F5C7}"/>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ACDC505-A59B-EFD5-93F9-B9105AAC0635}"/>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945CBB5-E363-7098-0FB9-A6D531F93F3A}"/>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58D2141A-ACB8-0AD9-FDDA-5A4914512C93}"/>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695AB20A-B811-F4A0-AA7A-779040C02586}"/>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25F3BE7B-BB9E-8209-62E4-CDC13D0A9E3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3501884-8F57-08BC-6E40-04877E191EE0}"/>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3FBBCE5B-5F21-E4EC-7EFD-87E015A8BCBA}"/>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29D98830-23A5-0B47-EDB9-86F79D3EC7C3}"/>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66A4662-F218-EB97-C1AA-8CB96AD32B01}"/>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96631C00-3CCB-E0A1-50E0-51330A4122F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4D3A320-1F0C-CF85-6C4C-205DF7955FC0}"/>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9B7C6AB3-2FE7-0834-FC0C-A45AF9C13A95}"/>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A0EAEAFB-5A62-2617-DF60-A645F22FCF1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75CAA55A-39C3-0FFC-DF04-FA2AA0A04B7B}"/>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82EEA10-C778-EF27-F797-3A7E60B76D0E}"/>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94CD5A-2CB7-2938-841A-FF5C6A71EA94}"/>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4706C5A-C421-8029-DC16-3FE0827E7490}"/>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756B78-19BC-2092-A11D-D227649BDD1A}"/>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AC0D8DF9-FB25-66FE-1163-1FDB7C0A06AC}"/>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7522C7C5-EC70-5B8A-0FDB-5F4EEFC55793}"/>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C48CA1D0-64CC-C2CD-5EE3-7FFADCFD42A9}"/>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FC870312-FCA5-6DC9-6FAC-A31BD2E945C0}"/>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8DF9CBA0-288E-AB14-3E4E-C1C5D1F545A6}"/>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A6904803-6D3F-294B-475B-887FB411A055}"/>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4D218D8-C97B-5ED5-D987-1F5859631E0A}"/>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CBF681A-44BD-A009-C6A7-A4045EAFDFB5}"/>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5A329264-C322-A48B-B9A5-BCD368D062A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43447F86-342E-0AEA-6A48-C8E397E72925}"/>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BE9AE2F-40CA-7942-696A-BD202D8E404E}"/>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F92FA40-D4E9-668D-A5EF-907C1594C35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D80FC068-3E26-4E86-16AE-AF8527F913EA}"/>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263EE47-7861-D08E-6565-476154DA664A}"/>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33D0E0D9-CBE4-54CC-03F9-BDADC47FD470}"/>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75168B05-1FAE-A1F4-DC48-EDACB1D99A26}"/>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5C7C5815-860A-72F2-D469-F5D95EA708AB}"/>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319AAF61-C33A-62A1-BD58-D5CC6EA62EB7}"/>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14361E32-0B19-C537-9A58-D6D968BA917C}"/>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8F6B55F7-C955-FD28-8FD6-642C1CEB7CB5}"/>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7B0B7CE-E697-D176-8814-512FAB7A9384}"/>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7290C51E-9507-6ECE-EB56-075540EADA3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866CDF97-DECC-39D2-2822-22B0E1ADEFE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81E9C9CC-4B33-BB35-C64F-8761FEBDA9C1}"/>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C7B14492-5645-433E-5E89-46BE15129C0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aphic 1068">
              <a:extLst>
                <a:ext uri="{FF2B5EF4-FFF2-40B4-BE49-F238E27FC236}">
                  <a16:creationId xmlns:a16="http://schemas.microsoft.com/office/drawing/2014/main" id="{118F0FA7-CAB6-382E-5D32-4533DE69AC47}"/>
                </a:ext>
              </a:extLst>
            </p:cNvPr>
            <p:cNvGrpSpPr/>
            <p:nvPr/>
          </p:nvGrpSpPr>
          <p:grpSpPr>
            <a:xfrm>
              <a:off x="6653998" y="4348837"/>
              <a:ext cx="1678895" cy="2411490"/>
              <a:chOff x="6160880" y="1636652"/>
              <a:chExt cx="2521524" cy="3621804"/>
            </a:xfrm>
          </p:grpSpPr>
          <p:sp>
            <p:nvSpPr>
              <p:cNvPr id="12" name="Freeform: Shape 11">
                <a:extLst>
                  <a:ext uri="{FF2B5EF4-FFF2-40B4-BE49-F238E27FC236}">
                    <a16:creationId xmlns:a16="http://schemas.microsoft.com/office/drawing/2014/main" id="{C7092DBB-1AB9-BBF0-47AE-5790E503C4F4}"/>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7A5EB48-BEFE-9317-7CD1-FBA420A46BC2}"/>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24D6C8E-46B8-3F34-9ACD-EEE20A3AE26F}"/>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0275F0A-492B-6AFA-8302-41FB56135FCE}"/>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B4C1CA70-8840-CF01-2005-686DBF280362}"/>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A82B2AD-6F76-74DB-6798-CCD4FE80D7C4}"/>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648AB27-65C1-42C1-1F5D-3527A246731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B28FC8B3-7D8D-947F-EDEF-B4299AE243F0}"/>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7AF39F2-C51A-A6AC-DEBC-FDA182A18CFA}"/>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F4A613E-0A0A-BC7A-32F3-236E1E039001}"/>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03DB566-A28F-CBC1-8A7C-5B3AC5C5E8EF}"/>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CF56081-8A76-2E89-336F-E64484BE93F0}"/>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E36F9E7-FF5B-54B6-58A0-C4EA234DE02A}"/>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3B715E9-C8D5-3A05-C556-406CD81C4FCE}"/>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AB8BF10-8E5D-ED10-23C5-482D35CD19A9}"/>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2F6D095-EDA0-3C21-2563-D4A05F0E165B}"/>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5EE7592-707B-2069-AC44-2393BFEF556A}"/>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D0EFBD85-20B6-91D0-DECA-B00758E255C3}"/>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7153476-A157-520A-BA2D-5A43C4B1F049}"/>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9461D852-4F95-CDB3-527B-0F422ECAD31F}"/>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4C8296D-62F5-E0AE-4C71-6DF56292BD39}"/>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0CD0C69-5770-A35F-1A0A-4F718B09F032}"/>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6AFB6565-EFA2-1682-EC99-507E0E49311B}"/>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0A2F17B-CB02-F547-91BD-BE69886BA355}"/>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E4E44A7-7550-D045-0A8C-4763C175EA95}"/>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8D84FE4-408C-3C75-B526-B66FCCE8D3AF}"/>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532CF69B-A2B3-86ED-D438-13159075C20A}"/>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07C0250-8315-DF5F-D325-A58845DAEE3B}"/>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18F2A925-8999-9606-2456-B3B8D010BE9D}"/>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47C35D33-D028-4F04-465D-1700D265C40B}"/>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05CDAAE-FD3D-ECDB-7B49-0B13E1437895}"/>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FBA409B-EBAA-48C9-F12C-E57F1ACB7D16}"/>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366F5779-CF70-AA51-1500-04C8D61A7017}"/>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35A73D01-2F3A-FBA2-3CE6-BA922E669107}"/>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033CD65E-0A07-9075-1604-02C8288B7688}"/>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823FEE9-7C24-6E17-E4AD-B5176E801BC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6C32C08A-A775-D199-895F-F29804DC5941}"/>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E2AB3170-2F5C-3345-6692-240418E7B2D4}"/>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BE8AD34-EA05-8CCE-47AA-234E437BA54E}"/>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77A176CF-F3F5-5FAC-D4B2-10B9B289F5D6}"/>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258081F-178E-F344-3137-1AB6810528D0}"/>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03C786C-6F9D-CEF5-5368-8A4EFD64BA1E}"/>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2D8A1D8-D626-1564-0844-A02B4A1B2BC5}"/>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4059DF28-D294-0754-A3CF-DCB5FF8A8A29}"/>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E98EC4FC-2480-ECB1-C9A7-61CF6D232A0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ED695BF7-DB4E-6200-4758-BEA3516287D0}"/>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93257FE-ABE8-F60E-1D18-0B07EA82D4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57B01439-9065-7D11-AF0D-FEEE6BDC9D3A}"/>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C8CD386E-3DBD-02F3-D89A-866D8499F9B0}"/>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BDEA1EB-19F9-20AE-0DB3-E17A54A036B5}"/>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72D5ABE-2A1B-2302-D005-567AFA617BF4}"/>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20" name="Picture 219">
            <a:extLst>
              <a:ext uri="{FF2B5EF4-FFF2-40B4-BE49-F238E27FC236}">
                <a16:creationId xmlns:a16="http://schemas.microsoft.com/office/drawing/2014/main" id="{339D0241-71CF-6A86-CE00-46AC762A8116}"/>
              </a:ext>
            </a:extLst>
          </p:cNvPr>
          <p:cNvPicPr>
            <a:picLocks noChangeAspect="1"/>
          </p:cNvPicPr>
          <p:nvPr/>
        </p:nvPicPr>
        <p:blipFill>
          <a:blip r:embed="rId5"/>
          <a:stretch>
            <a:fillRect/>
          </a:stretch>
        </p:blipFill>
        <p:spPr>
          <a:xfrm>
            <a:off x="2844744" y="182478"/>
            <a:ext cx="6529597" cy="1990730"/>
          </a:xfrm>
          <a:prstGeom prst="rect">
            <a:avLst/>
          </a:prstGeom>
        </p:spPr>
      </p:pic>
    </p:spTree>
    <p:controls>
      <mc:AlternateContent xmlns:mc="http://schemas.openxmlformats.org/markup-compatibility/2006">
        <mc:Choice xmlns:v="urn:schemas-microsoft-com:vml" Requires="v">
          <p:control name="TextBox1" r:id="rId1" imgW="5038560" imgH="828720"/>
        </mc:Choice>
        <mc:Fallback>
          <p:control name="TextBox1" r:id="rId1" imgW="5038560" imgH="828720">
            <p:pic>
              <p:nvPicPr>
                <p:cNvPr id="221" name="TextBox1">
                  <a:extLst>
                    <a:ext uri="{FF2B5EF4-FFF2-40B4-BE49-F238E27FC236}">
                      <a16:creationId xmlns:a16="http://schemas.microsoft.com/office/drawing/2014/main" id="{538E727D-C69C-1A4D-FD7A-0001B1427953}"/>
                    </a:ext>
                  </a:extLst>
                </p:cNvPr>
                <p:cNvPicPr>
                  <a:picLocks/>
                </p:cNvPicPr>
                <p:nvPr/>
              </p:nvPicPr>
              <p:blipFill>
                <a:blip r:embed="rId6"/>
                <a:stretch>
                  <a:fillRect/>
                </a:stretch>
              </p:blipFill>
              <p:spPr>
                <a:xfrm>
                  <a:off x="3248438" y="2251372"/>
                  <a:ext cx="5040557" cy="830997"/>
                </a:xfrm>
                <a:prstGeom prst="rect">
                  <a:avLst/>
                </a:prstGeom>
              </p:spPr>
            </p:pic>
          </p:control>
        </mc:Fallback>
      </mc:AlternateContent>
    </p:controls>
    <p:extLst>
      <p:ext uri="{BB962C8B-B14F-4D97-AF65-F5344CB8AC3E}">
        <p14:creationId xmlns:p14="http://schemas.microsoft.com/office/powerpoint/2010/main" val="3170749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822C7-4413-1A7B-A285-8DABC0541AE2}"/>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Rounded Corners 1">
            <a:extLst>
              <a:ext uri="{FF2B5EF4-FFF2-40B4-BE49-F238E27FC236}">
                <a16:creationId xmlns:a16="http://schemas.microsoft.com/office/drawing/2014/main" id="{91570FB6-7231-D92A-CA41-6790BBD8E478}"/>
              </a:ext>
            </a:extLst>
          </p:cNvPr>
          <p:cNvSpPr/>
          <p:nvPr/>
        </p:nvSpPr>
        <p:spPr>
          <a:xfrm>
            <a:off x="585731" y="7803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Rounded Corners 2">
            <a:extLst>
              <a:ext uri="{FF2B5EF4-FFF2-40B4-BE49-F238E27FC236}">
                <a16:creationId xmlns:a16="http://schemas.microsoft.com/office/drawing/2014/main" id="{208BC070-33BD-C2FD-CF9E-1B416B5FC551}"/>
              </a:ext>
            </a:extLst>
          </p:cNvPr>
          <p:cNvSpPr/>
          <p:nvPr/>
        </p:nvSpPr>
        <p:spPr>
          <a:xfrm>
            <a:off x="960896" y="305589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6029CA52-D19E-19F3-0DAC-61A3DFBE969F}"/>
              </a:ext>
            </a:extLst>
          </p:cNvPr>
          <p:cNvSpPr/>
          <p:nvPr/>
        </p:nvSpPr>
        <p:spPr>
          <a:xfrm>
            <a:off x="960896" y="195595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5E6ED0E-4365-FC13-64ED-99D85B37D06A}"/>
              </a:ext>
            </a:extLst>
          </p:cNvPr>
          <p:cNvSpPr/>
          <p:nvPr/>
        </p:nvSpPr>
        <p:spPr>
          <a:xfrm>
            <a:off x="960896" y="501944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54ED830-45C1-C2FF-F0F2-BC41CBC2C186}"/>
              </a:ext>
            </a:extLst>
          </p:cNvPr>
          <p:cNvSpPr/>
          <p:nvPr/>
        </p:nvSpPr>
        <p:spPr>
          <a:xfrm>
            <a:off x="960896" y="4037672"/>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9D69EC9-9A64-0D84-60EF-75F1F22B0FF6}"/>
              </a:ext>
            </a:extLst>
          </p:cNvPr>
          <p:cNvPicPr>
            <a:picLocks noChangeAspect="1"/>
          </p:cNvPicPr>
          <p:nvPr/>
        </p:nvPicPr>
        <p:blipFill>
          <a:blip r:embed="rId4"/>
          <a:stretch>
            <a:fillRect/>
          </a:stretch>
        </p:blipFill>
        <p:spPr>
          <a:xfrm>
            <a:off x="8403905" y="1955956"/>
            <a:ext cx="3028570" cy="3580055"/>
          </a:xfrm>
          <a:prstGeom prst="rect">
            <a:avLst/>
          </a:prstGeom>
        </p:spPr>
      </p:pic>
      <p:pic>
        <p:nvPicPr>
          <p:cNvPr id="6" name="Picture 5">
            <a:extLst>
              <a:ext uri="{FF2B5EF4-FFF2-40B4-BE49-F238E27FC236}">
                <a16:creationId xmlns:a16="http://schemas.microsoft.com/office/drawing/2014/main" id="{832FA23C-5DF1-D621-48A2-015FA0D10F2F}"/>
              </a:ext>
            </a:extLst>
          </p:cNvPr>
          <p:cNvPicPr>
            <a:picLocks noChangeAspect="1"/>
          </p:cNvPicPr>
          <p:nvPr/>
        </p:nvPicPr>
        <p:blipFill>
          <a:blip r:embed="rId5"/>
          <a:stretch>
            <a:fillRect/>
          </a:stretch>
        </p:blipFill>
        <p:spPr>
          <a:xfrm>
            <a:off x="3793446" y="752042"/>
            <a:ext cx="3938357" cy="1201016"/>
          </a:xfrm>
          <a:prstGeom prst="rect">
            <a:avLst/>
          </a:prstGeom>
        </p:spPr>
      </p:pic>
    </p:spTree>
    <p:extLst>
      <p:ext uri="{BB962C8B-B14F-4D97-AF65-F5344CB8AC3E}">
        <p14:creationId xmlns:p14="http://schemas.microsoft.com/office/powerpoint/2010/main" val="3032057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F269E8-9B93-43A4-026B-9DC1EA2E2088}"/>
              </a:ext>
            </a:extLst>
          </p:cNvPr>
          <p:cNvPicPr>
            <a:picLocks noChangeAspect="1"/>
          </p:cNvPicPr>
          <p:nvPr/>
        </p:nvPicPr>
        <p:blipFill>
          <a:blip r:embed="rId2"/>
          <a:stretch>
            <a:fillRect/>
          </a:stretch>
        </p:blipFill>
        <p:spPr>
          <a:xfrm>
            <a:off x="0" y="-40464"/>
            <a:ext cx="12192000" cy="6898464"/>
          </a:xfrm>
          <a:prstGeom prst="rect">
            <a:avLst/>
          </a:prstGeom>
        </p:spPr>
      </p:pic>
      <p:pic>
        <p:nvPicPr>
          <p:cNvPr id="5" name="Picture 4">
            <a:extLst>
              <a:ext uri="{FF2B5EF4-FFF2-40B4-BE49-F238E27FC236}">
                <a16:creationId xmlns:a16="http://schemas.microsoft.com/office/drawing/2014/main" id="{C7B45231-83BF-7C77-D4A5-CB32831A88DB}"/>
              </a:ext>
            </a:extLst>
          </p:cNvPr>
          <p:cNvPicPr>
            <a:picLocks noChangeAspect="1"/>
          </p:cNvPicPr>
          <p:nvPr/>
        </p:nvPicPr>
        <p:blipFill>
          <a:blip r:embed="rId3"/>
          <a:stretch>
            <a:fillRect/>
          </a:stretch>
        </p:blipFill>
        <p:spPr>
          <a:xfrm>
            <a:off x="0" y="246901"/>
            <a:ext cx="2479138" cy="1246860"/>
          </a:xfrm>
          <a:prstGeom prst="rect">
            <a:avLst/>
          </a:prstGeom>
        </p:spPr>
      </p:pic>
      <p:pic>
        <p:nvPicPr>
          <p:cNvPr id="15" name="Picture 14">
            <a:extLst>
              <a:ext uri="{FF2B5EF4-FFF2-40B4-BE49-F238E27FC236}">
                <a16:creationId xmlns:a16="http://schemas.microsoft.com/office/drawing/2014/main" id="{A7906EED-366F-051A-A6FD-19AD2E89C92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8090243" y="4130118"/>
            <a:ext cx="3013185" cy="2540068"/>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id="{C3F674DB-3B87-A3BE-03BE-95850F2E0A5B}"/>
              </a:ext>
            </a:extLst>
          </p:cNvPr>
          <p:cNvPicPr>
            <a:picLocks noChangeAspect="1"/>
          </p:cNvPicPr>
          <p:nvPr/>
        </p:nvPicPr>
        <p:blipFill>
          <a:blip r:embed="rId6"/>
          <a:stretch>
            <a:fillRect/>
          </a:stretch>
        </p:blipFill>
        <p:spPr>
          <a:xfrm>
            <a:off x="668188" y="4186530"/>
            <a:ext cx="2898821" cy="2427243"/>
          </a:xfrm>
          <a:prstGeom prst="rect">
            <a:avLst/>
          </a:prstGeom>
          <a:effectLst>
            <a:outerShdw blurRad="76200" dir="18900000" sy="23000" kx="-1200000" algn="bl" rotWithShape="0">
              <a:prstClr val="black">
                <a:alpha val="20000"/>
              </a:prstClr>
            </a:outerShdw>
          </a:effectLst>
        </p:spPr>
      </p:pic>
      <p:pic>
        <p:nvPicPr>
          <p:cNvPr id="2" name="Picture 2">
            <a:extLst>
              <a:ext uri="{FF2B5EF4-FFF2-40B4-BE49-F238E27FC236}">
                <a16:creationId xmlns:a16="http://schemas.microsoft.com/office/drawing/2014/main" id="{382404B3-6DAB-A944-0C26-B9CEF0C78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25775">
            <a:off x="6322228" y="155755"/>
            <a:ext cx="857584" cy="8575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a:extLst>
              <a:ext uri="{FF2B5EF4-FFF2-40B4-BE49-F238E27FC236}">
                <a16:creationId xmlns:a16="http://schemas.microsoft.com/office/drawing/2014/main" id="{17C82E5F-1316-9299-568A-9A37DF66BF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5204">
            <a:off x="5597000" y="4736917"/>
            <a:ext cx="756617" cy="7566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a16="http://schemas.microsoft.com/office/drawing/2014/main" id="{677CC872-59E7-AC3B-21C3-2F5715A2097A}"/>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919697">
            <a:off x="8576536" y="504613"/>
            <a:ext cx="785773" cy="785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a:extLst>
              <a:ext uri="{FF2B5EF4-FFF2-40B4-BE49-F238E27FC236}">
                <a16:creationId xmlns:a16="http://schemas.microsoft.com/office/drawing/2014/main" id="{2EDD599A-38EE-DC96-3A65-DC6BD3415ED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849632">
            <a:off x="1150687" y="2472300"/>
            <a:ext cx="992645" cy="990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C4D55E7-4548-3327-BFB2-2A9F053E27D3}"/>
              </a:ext>
            </a:extLst>
          </p:cNvPr>
          <p:cNvPicPr>
            <a:picLocks noChangeAspect="1"/>
          </p:cNvPicPr>
          <p:nvPr/>
        </p:nvPicPr>
        <p:blipFill>
          <a:blip r:embed="rId13"/>
          <a:stretch>
            <a:fillRect/>
          </a:stretch>
        </p:blipFill>
        <p:spPr>
          <a:xfrm>
            <a:off x="2341279" y="1589415"/>
            <a:ext cx="8004742" cy="2688569"/>
          </a:xfrm>
          <a:prstGeom prst="rect">
            <a:avLst/>
          </a:prstGeom>
        </p:spPr>
      </p:pic>
    </p:spTree>
    <p:extLst>
      <p:ext uri="{BB962C8B-B14F-4D97-AF65-F5344CB8AC3E}">
        <p14:creationId xmlns:p14="http://schemas.microsoft.com/office/powerpoint/2010/main" val="21437053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0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par>
                              <p:cTn id="29" fill="hold">
                                <p:stCondLst>
                                  <p:cond delay="1000"/>
                                </p:stCondLst>
                                <p:childTnLst>
                                  <p:par>
                                    <p:cTn id="30" presetID="32" presetClass="emph" presetSubtype="0" fill="hold" nodeType="after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par>
                              <p:cTn id="29" fill="hold">
                                <p:stCondLst>
                                  <p:cond delay="1000"/>
                                </p:stCondLst>
                                <p:childTnLst>
                                  <p:par>
                                    <p:cTn id="30" presetID="32" presetClass="emph" presetSubtype="0" fill="hold" nodeType="after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67ED74-4992-3D73-3689-D423F5D1D2A2}"/>
              </a:ext>
            </a:extLst>
          </p:cNvPr>
          <p:cNvPicPr>
            <a:picLocks noChangeAspect="1"/>
          </p:cNvPicPr>
          <p:nvPr/>
        </p:nvPicPr>
        <p:blipFill>
          <a:blip r:embed="rId2"/>
          <a:stretch>
            <a:fillRect/>
          </a:stretch>
        </p:blipFill>
        <p:spPr>
          <a:xfrm>
            <a:off x="0" y="-40464"/>
            <a:ext cx="12192000" cy="6898464"/>
          </a:xfrm>
          <a:prstGeom prst="rect">
            <a:avLst/>
          </a:prstGeom>
        </p:spPr>
      </p:pic>
      <p:sp>
        <p:nvSpPr>
          <p:cNvPr id="29" name="Google Shape;2692;p47">
            <a:extLst>
              <a:ext uri="{FF2B5EF4-FFF2-40B4-BE49-F238E27FC236}">
                <a16:creationId xmlns:a16="http://schemas.microsoft.com/office/drawing/2014/main" id="{DEC2AC8F-85A2-EC87-EE83-7B9ACF95EFD3}"/>
              </a:ext>
            </a:extLst>
          </p:cNvPr>
          <p:cNvSpPr/>
          <p:nvPr/>
        </p:nvSpPr>
        <p:spPr>
          <a:xfrm>
            <a:off x="2441336" y="115168"/>
            <a:ext cx="7663255" cy="122504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rgbClr val="FFFF00"/>
          </a:solidFill>
          <a:ln>
            <a:noFill/>
          </a:ln>
          <a:effectLst>
            <a:outerShdw dist="57150" dir="5400000" algn="bl" rotWithShape="0">
              <a:srgbClr val="77C0EA">
                <a:alpha val="16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pic>
        <p:nvPicPr>
          <p:cNvPr id="30" name="Picture 29">
            <a:extLst>
              <a:ext uri="{FF2B5EF4-FFF2-40B4-BE49-F238E27FC236}">
                <a16:creationId xmlns:a16="http://schemas.microsoft.com/office/drawing/2014/main" id="{AB46D160-20AF-C0C1-EF6F-41ACD1BCFC0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84" b="94341" l="9994" r="89974">
                        <a14:foregroundMark x1="33021" y1="27082" x2="31662" y2="34681"/>
                        <a14:foregroundMark x1="48739" y1="77122" x2="50356" y2="63217"/>
                        <a14:foregroundMark x1="54819" y1="77284" x2="52975" y2="69806"/>
                        <a14:foregroundMark x1="45084" y1="69806" x2="48060" y2="73686"/>
                        <a14:foregroundMark x1="49418" y1="94341" x2="49094" y2="90178"/>
                      </a14:backgroundRemoval>
                    </a14:imgEffect>
                  </a14:imgLayer>
                </a14:imgProps>
              </a:ext>
              <a:ext uri="{28A0092B-C50C-407E-A947-70E740481C1C}">
                <a14:useLocalDpi xmlns:a14="http://schemas.microsoft.com/office/drawing/2010/main" val="0"/>
              </a:ext>
            </a:extLst>
          </a:blip>
          <a:stretch>
            <a:fillRect/>
          </a:stretch>
        </p:blipFill>
        <p:spPr>
          <a:xfrm>
            <a:off x="-1093050" y="3502459"/>
            <a:ext cx="4512392" cy="3609914"/>
          </a:xfrm>
          <a:prstGeom prst="rect">
            <a:avLst/>
          </a:prstGeom>
        </p:spPr>
      </p:pic>
      <p:pic>
        <p:nvPicPr>
          <p:cNvPr id="31" name="Picture 30">
            <a:extLst>
              <a:ext uri="{FF2B5EF4-FFF2-40B4-BE49-F238E27FC236}">
                <a16:creationId xmlns:a16="http://schemas.microsoft.com/office/drawing/2014/main" id="{FD3B00C4-B63A-0963-7B08-1CA91101AF78}"/>
              </a:ext>
            </a:extLst>
          </p:cNvPr>
          <p:cNvPicPr>
            <a:picLocks noChangeAspect="1"/>
          </p:cNvPicPr>
          <p:nvPr/>
        </p:nvPicPr>
        <p:blipFill>
          <a:blip r:embed="rId5"/>
          <a:stretch>
            <a:fillRect/>
          </a:stretch>
        </p:blipFill>
        <p:spPr>
          <a:xfrm>
            <a:off x="3284766" y="0"/>
            <a:ext cx="4974767" cy="1341236"/>
          </a:xfrm>
          <a:prstGeom prst="rect">
            <a:avLst/>
          </a:prstGeom>
        </p:spPr>
      </p:pic>
      <p:grpSp>
        <p:nvGrpSpPr>
          <p:cNvPr id="32" name="Group 31">
            <a:extLst>
              <a:ext uri="{FF2B5EF4-FFF2-40B4-BE49-F238E27FC236}">
                <a16:creationId xmlns:a16="http://schemas.microsoft.com/office/drawing/2014/main" id="{8951E5FD-8FB3-BDE9-E20E-77807A421D43}"/>
              </a:ext>
            </a:extLst>
          </p:cNvPr>
          <p:cNvGrpSpPr/>
          <p:nvPr/>
        </p:nvGrpSpPr>
        <p:grpSpPr>
          <a:xfrm>
            <a:off x="1539625" y="1970571"/>
            <a:ext cx="2639300" cy="2284232"/>
            <a:chOff x="444471" y="2172590"/>
            <a:chExt cx="2639300" cy="2284232"/>
          </a:xfrm>
        </p:grpSpPr>
        <p:sp>
          <p:nvSpPr>
            <p:cNvPr id="33" name="Rectangle: Rounded Corners 26">
              <a:extLst>
                <a:ext uri="{FF2B5EF4-FFF2-40B4-BE49-F238E27FC236}">
                  <a16:creationId xmlns:a16="http://schemas.microsoft.com/office/drawing/2014/main" id="{8EC03C72-B051-FDAE-D1DC-64E2A33D607E}"/>
                </a:ext>
              </a:extLst>
            </p:cNvPr>
            <p:cNvSpPr/>
            <p:nvPr/>
          </p:nvSpPr>
          <p:spPr>
            <a:xfrm>
              <a:off x="444471" y="3420400"/>
              <a:ext cx="2639300" cy="1007727"/>
            </a:xfrm>
            <a:custGeom>
              <a:avLst/>
              <a:gdLst>
                <a:gd name="connsiteX0" fmla="*/ 0 w 2639300"/>
                <a:gd name="connsiteY0" fmla="*/ 246097 h 1007727"/>
                <a:gd name="connsiteX1" fmla="*/ 246097 w 2639300"/>
                <a:gd name="connsiteY1" fmla="*/ 0 h 1007727"/>
                <a:gd name="connsiteX2" fmla="*/ 2393203 w 2639300"/>
                <a:gd name="connsiteY2" fmla="*/ 0 h 1007727"/>
                <a:gd name="connsiteX3" fmla="*/ 2639300 w 2639300"/>
                <a:gd name="connsiteY3" fmla="*/ 246097 h 1007727"/>
                <a:gd name="connsiteX4" fmla="*/ 2639300 w 2639300"/>
                <a:gd name="connsiteY4" fmla="*/ 761630 h 1007727"/>
                <a:gd name="connsiteX5" fmla="*/ 2393203 w 2639300"/>
                <a:gd name="connsiteY5" fmla="*/ 1007727 h 1007727"/>
                <a:gd name="connsiteX6" fmla="*/ 246097 w 2639300"/>
                <a:gd name="connsiteY6" fmla="*/ 1007727 h 1007727"/>
                <a:gd name="connsiteX7" fmla="*/ 0 w 2639300"/>
                <a:gd name="connsiteY7" fmla="*/ 761630 h 1007727"/>
                <a:gd name="connsiteX8" fmla="*/ 0 w 2639300"/>
                <a:gd name="connsiteY8" fmla="*/ 246097 h 10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300" h="1007727" fill="none" extrusionOk="0">
                  <a:moveTo>
                    <a:pt x="0" y="246097"/>
                  </a:moveTo>
                  <a:cubicBezTo>
                    <a:pt x="-6495" y="132941"/>
                    <a:pt x="91550" y="-12520"/>
                    <a:pt x="246097" y="0"/>
                  </a:cubicBezTo>
                  <a:cubicBezTo>
                    <a:pt x="1133478" y="-35273"/>
                    <a:pt x="1636359" y="-144294"/>
                    <a:pt x="2393203" y="0"/>
                  </a:cubicBezTo>
                  <a:cubicBezTo>
                    <a:pt x="2543482" y="4372"/>
                    <a:pt x="2628380" y="100974"/>
                    <a:pt x="2639300" y="246097"/>
                  </a:cubicBezTo>
                  <a:cubicBezTo>
                    <a:pt x="2626688" y="493582"/>
                    <a:pt x="2647779" y="650495"/>
                    <a:pt x="2639300" y="761630"/>
                  </a:cubicBezTo>
                  <a:cubicBezTo>
                    <a:pt x="2658706" y="882871"/>
                    <a:pt x="2534815" y="1001552"/>
                    <a:pt x="2393203" y="1007727"/>
                  </a:cubicBezTo>
                  <a:cubicBezTo>
                    <a:pt x="1848989" y="1085252"/>
                    <a:pt x="711687" y="964024"/>
                    <a:pt x="246097" y="1007727"/>
                  </a:cubicBezTo>
                  <a:cubicBezTo>
                    <a:pt x="94734" y="1003447"/>
                    <a:pt x="-15808" y="897330"/>
                    <a:pt x="0" y="761630"/>
                  </a:cubicBezTo>
                  <a:cubicBezTo>
                    <a:pt x="38133" y="664621"/>
                    <a:pt x="23936" y="447020"/>
                    <a:pt x="0" y="246097"/>
                  </a:cubicBezTo>
                  <a:close/>
                </a:path>
                <a:path w="2639300" h="1007727" stroke="0" extrusionOk="0">
                  <a:moveTo>
                    <a:pt x="0" y="246097"/>
                  </a:moveTo>
                  <a:cubicBezTo>
                    <a:pt x="-6767" y="86798"/>
                    <a:pt x="92672" y="14181"/>
                    <a:pt x="246097" y="0"/>
                  </a:cubicBezTo>
                  <a:cubicBezTo>
                    <a:pt x="1194012" y="-95379"/>
                    <a:pt x="1321176" y="58096"/>
                    <a:pt x="2393203" y="0"/>
                  </a:cubicBezTo>
                  <a:cubicBezTo>
                    <a:pt x="2517898" y="-7899"/>
                    <a:pt x="2631448" y="104538"/>
                    <a:pt x="2639300" y="246097"/>
                  </a:cubicBezTo>
                  <a:cubicBezTo>
                    <a:pt x="2636851" y="390694"/>
                    <a:pt x="2618559" y="529559"/>
                    <a:pt x="2639300" y="761630"/>
                  </a:cubicBezTo>
                  <a:cubicBezTo>
                    <a:pt x="2641170" y="895323"/>
                    <a:pt x="2510382" y="989062"/>
                    <a:pt x="2393203" y="1007727"/>
                  </a:cubicBezTo>
                  <a:cubicBezTo>
                    <a:pt x="1621600" y="947821"/>
                    <a:pt x="980153" y="1090241"/>
                    <a:pt x="246097" y="1007727"/>
                  </a:cubicBezTo>
                  <a:cubicBezTo>
                    <a:pt x="86650" y="1013544"/>
                    <a:pt x="-14992" y="912762"/>
                    <a:pt x="0" y="761630"/>
                  </a:cubicBezTo>
                  <a:cubicBezTo>
                    <a:pt x="-40503" y="636225"/>
                    <a:pt x="13730" y="334661"/>
                    <a:pt x="0" y="24609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grpSp>
          <p:nvGrpSpPr>
            <p:cNvPr id="34" name="Group 33">
              <a:extLst>
                <a:ext uri="{FF2B5EF4-FFF2-40B4-BE49-F238E27FC236}">
                  <a16:creationId xmlns:a16="http://schemas.microsoft.com/office/drawing/2014/main" id="{3D9BD6A8-6CF5-CF44-2433-A2E565A8609F}"/>
                </a:ext>
              </a:extLst>
            </p:cNvPr>
            <p:cNvGrpSpPr/>
            <p:nvPr/>
          </p:nvGrpSpPr>
          <p:grpSpPr>
            <a:xfrm>
              <a:off x="832336" y="2172590"/>
              <a:ext cx="1831930" cy="1572681"/>
              <a:chOff x="1450279" y="400692"/>
              <a:chExt cx="2478196" cy="2383465"/>
            </a:xfrm>
          </p:grpSpPr>
          <p:sp>
            <p:nvSpPr>
              <p:cNvPr id="36" name="Rectangle: Rounded Corners 29">
                <a:extLst>
                  <a:ext uri="{FF2B5EF4-FFF2-40B4-BE49-F238E27FC236}">
                    <a16:creationId xmlns:a16="http://schemas.microsoft.com/office/drawing/2014/main" id="{0877CD76-45EC-231B-858F-574C1A63AC67}"/>
                  </a:ext>
                </a:extLst>
              </p:cNvPr>
              <p:cNvSpPr/>
              <p:nvPr/>
            </p:nvSpPr>
            <p:spPr>
              <a:xfrm>
                <a:off x="1450279" y="400692"/>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pic>
            <p:nvPicPr>
              <p:cNvPr id="37" name="Picture 36" descr="A picture containing shape&#10;&#10;Description automatically generated">
                <a:extLst>
                  <a:ext uri="{FF2B5EF4-FFF2-40B4-BE49-F238E27FC236}">
                    <a16:creationId xmlns:a16="http://schemas.microsoft.com/office/drawing/2014/main" id="{101A862C-A406-0C4E-9DAD-6B0D047623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sp>
          <p:nvSpPr>
            <p:cNvPr id="35" name="Rectangle 34">
              <a:extLst>
                <a:ext uri="{FF2B5EF4-FFF2-40B4-BE49-F238E27FC236}">
                  <a16:creationId xmlns:a16="http://schemas.microsoft.com/office/drawing/2014/main" id="{F106F596-6818-A77A-C34E-0467C234D906}"/>
                </a:ext>
              </a:extLst>
            </p:cNvPr>
            <p:cNvSpPr/>
            <p:nvPr/>
          </p:nvSpPr>
          <p:spPr>
            <a:xfrm>
              <a:off x="532804" y="3625825"/>
              <a:ext cx="2185919" cy="830997"/>
            </a:xfrm>
            <a:prstGeom prst="rect">
              <a:avLst/>
            </a:prstGeom>
          </p:spPr>
          <p:txBody>
            <a:bodyPr wrap="none">
              <a:spAutoFit/>
            </a:bodyPr>
            <a:lstStyle/>
            <a:p>
              <a:pPr algn="ctr"/>
              <a:r>
                <a:rPr lang="en-US" sz="4800" b="1" dirty="0" err="1">
                  <a:solidFill>
                    <a:srgbClr val="0070C0"/>
                  </a:solidFill>
                  <a:ea typeface="Cambria" panose="02040503050406030204" pitchFamily="18" charset="0"/>
                </a:rPr>
                <a:t>Mắt</a:t>
              </a:r>
              <a:r>
                <a:rPr lang="en-US" sz="4800" b="1" dirty="0">
                  <a:solidFill>
                    <a:srgbClr val="0070C0"/>
                  </a:solidFill>
                  <a:ea typeface="Cambria" panose="02040503050406030204" pitchFamily="18" charset="0"/>
                </a:rPr>
                <a:t> </a:t>
              </a:r>
              <a:r>
                <a:rPr lang="en-US" sz="4800" b="1" dirty="0" err="1">
                  <a:solidFill>
                    <a:srgbClr val="0070C0"/>
                  </a:solidFill>
                  <a:ea typeface="Cambria" panose="02040503050406030204" pitchFamily="18" charset="0"/>
                </a:rPr>
                <a:t>dõi</a:t>
              </a:r>
              <a:endParaRPr lang="en-US" sz="4800" b="1" dirty="0">
                <a:solidFill>
                  <a:srgbClr val="0070C0"/>
                </a:solidFill>
                <a:ea typeface="Cambria" panose="02040503050406030204" pitchFamily="18" charset="0"/>
              </a:endParaRPr>
            </a:p>
          </p:txBody>
        </p:sp>
      </p:grpSp>
      <p:grpSp>
        <p:nvGrpSpPr>
          <p:cNvPr id="38" name="Group 37">
            <a:extLst>
              <a:ext uri="{FF2B5EF4-FFF2-40B4-BE49-F238E27FC236}">
                <a16:creationId xmlns:a16="http://schemas.microsoft.com/office/drawing/2014/main" id="{8EAEF925-1C2B-0432-0C15-45C1B2333B25}"/>
              </a:ext>
            </a:extLst>
          </p:cNvPr>
          <p:cNvGrpSpPr/>
          <p:nvPr/>
        </p:nvGrpSpPr>
        <p:grpSpPr>
          <a:xfrm>
            <a:off x="5057024" y="1324391"/>
            <a:ext cx="2853408" cy="2256681"/>
            <a:chOff x="3345180" y="1356289"/>
            <a:chExt cx="2853408" cy="2256681"/>
          </a:xfrm>
        </p:grpSpPr>
        <p:grpSp>
          <p:nvGrpSpPr>
            <p:cNvPr id="39" name="Group 38">
              <a:extLst>
                <a:ext uri="{FF2B5EF4-FFF2-40B4-BE49-F238E27FC236}">
                  <a16:creationId xmlns:a16="http://schemas.microsoft.com/office/drawing/2014/main" id="{E978F03F-935D-9A0A-71E4-2CE5C327F994}"/>
                </a:ext>
              </a:extLst>
            </p:cNvPr>
            <p:cNvGrpSpPr/>
            <p:nvPr/>
          </p:nvGrpSpPr>
          <p:grpSpPr>
            <a:xfrm>
              <a:off x="3345180" y="1356289"/>
              <a:ext cx="2853408" cy="2256681"/>
              <a:chOff x="3984768" y="31333"/>
              <a:chExt cx="3860030" cy="3318094"/>
            </a:xfrm>
          </p:grpSpPr>
          <p:grpSp>
            <p:nvGrpSpPr>
              <p:cNvPr id="41" name="Group 40">
                <a:extLst>
                  <a:ext uri="{FF2B5EF4-FFF2-40B4-BE49-F238E27FC236}">
                    <a16:creationId xmlns:a16="http://schemas.microsoft.com/office/drawing/2014/main" id="{E0CA69EA-09D0-9ABD-DD65-99AC1D4579C6}"/>
                  </a:ext>
                </a:extLst>
              </p:cNvPr>
              <p:cNvGrpSpPr/>
              <p:nvPr/>
            </p:nvGrpSpPr>
            <p:grpSpPr>
              <a:xfrm>
                <a:off x="3984768" y="31333"/>
                <a:ext cx="3860030" cy="3318094"/>
                <a:chOff x="693066" y="657558"/>
                <a:chExt cx="3860030" cy="3318094"/>
              </a:xfrm>
            </p:grpSpPr>
            <p:sp>
              <p:nvSpPr>
                <p:cNvPr id="43" name="Rectangle: Rounded Corners 35">
                  <a:extLst>
                    <a:ext uri="{FF2B5EF4-FFF2-40B4-BE49-F238E27FC236}">
                      <a16:creationId xmlns:a16="http://schemas.microsoft.com/office/drawing/2014/main" id="{BDDFC780-20E6-4A66-2DF7-EA17F3DF3366}"/>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sp>
              <p:nvSpPr>
                <p:cNvPr id="44" name="Rectangle: Rounded Corners 39">
                  <a:extLst>
                    <a:ext uri="{FF2B5EF4-FFF2-40B4-BE49-F238E27FC236}">
                      <a16:creationId xmlns:a16="http://schemas.microsoft.com/office/drawing/2014/main" id="{C6C0791B-88A0-D687-ABA7-44C289D06541}"/>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grpSp>
          <p:pic>
            <p:nvPicPr>
              <p:cNvPr id="42" name="Picture 41">
                <a:extLst>
                  <a:ext uri="{FF2B5EF4-FFF2-40B4-BE49-F238E27FC236}">
                    <a16:creationId xmlns:a16="http://schemas.microsoft.com/office/drawing/2014/main" id="{156CCB5F-CB89-D0B3-D30B-DAF13CC71BE1}"/>
                  </a:ext>
                </a:extLst>
              </p:cNvPr>
              <p:cNvPicPr>
                <a:picLocks noChangeAspect="1"/>
              </p:cNvPicPr>
              <p:nvPr/>
            </p:nvPicPr>
            <p:blipFill>
              <a:blip r:embed="rId7"/>
              <a:stretch>
                <a:fillRect/>
              </a:stretch>
            </p:blipFill>
            <p:spPr>
              <a:xfrm>
                <a:off x="5155989" y="399065"/>
                <a:ext cx="1665021" cy="1665021"/>
              </a:xfrm>
              <a:prstGeom prst="rect">
                <a:avLst/>
              </a:prstGeom>
            </p:spPr>
          </p:pic>
        </p:grpSp>
        <p:sp>
          <p:nvSpPr>
            <p:cNvPr id="40" name="Rectangle 39">
              <a:extLst>
                <a:ext uri="{FF2B5EF4-FFF2-40B4-BE49-F238E27FC236}">
                  <a16:creationId xmlns:a16="http://schemas.microsoft.com/office/drawing/2014/main" id="{DD37987B-355D-8842-C0FF-03C35682729E}"/>
                </a:ext>
              </a:extLst>
            </p:cNvPr>
            <p:cNvSpPr/>
            <p:nvPr/>
          </p:nvSpPr>
          <p:spPr>
            <a:xfrm>
              <a:off x="3676926" y="2781973"/>
              <a:ext cx="2298899" cy="830997"/>
            </a:xfrm>
            <a:prstGeom prst="rect">
              <a:avLst/>
            </a:prstGeom>
          </p:spPr>
          <p:txBody>
            <a:bodyPr wrap="none">
              <a:spAutoFit/>
            </a:bodyPr>
            <a:lstStyle/>
            <a:p>
              <a:pPr algn="ctr"/>
              <a:r>
                <a:rPr lang="en-US" sz="4800" b="1" dirty="0">
                  <a:solidFill>
                    <a:srgbClr val="FF0000"/>
                  </a:solidFill>
                  <a:ea typeface="Cambria" panose="02040503050406030204" pitchFamily="18" charset="0"/>
                </a:rPr>
                <a:t>Tai </a:t>
              </a:r>
              <a:r>
                <a:rPr lang="en-US" sz="4800" b="1" dirty="0" err="1">
                  <a:solidFill>
                    <a:srgbClr val="FF0000"/>
                  </a:solidFill>
                  <a:ea typeface="Cambria" panose="02040503050406030204" pitchFamily="18" charset="0"/>
                </a:rPr>
                <a:t>nghe</a:t>
              </a:r>
              <a:endParaRPr lang="en-US" sz="4800" b="1" dirty="0">
                <a:solidFill>
                  <a:srgbClr val="FF0000"/>
                </a:solidFill>
                <a:ea typeface="Cambria" panose="02040503050406030204" pitchFamily="18" charset="0"/>
              </a:endParaRPr>
            </a:p>
          </p:txBody>
        </p:sp>
      </p:grpSp>
      <p:grpSp>
        <p:nvGrpSpPr>
          <p:cNvPr id="45" name="Group 44">
            <a:extLst>
              <a:ext uri="{FF2B5EF4-FFF2-40B4-BE49-F238E27FC236}">
                <a16:creationId xmlns:a16="http://schemas.microsoft.com/office/drawing/2014/main" id="{763C0AC5-B684-0151-6452-5F6A76328753}"/>
              </a:ext>
            </a:extLst>
          </p:cNvPr>
          <p:cNvGrpSpPr/>
          <p:nvPr/>
        </p:nvGrpSpPr>
        <p:grpSpPr>
          <a:xfrm>
            <a:off x="8384502" y="2611323"/>
            <a:ext cx="2639300" cy="2279740"/>
            <a:chOff x="6311152" y="2473100"/>
            <a:chExt cx="2639300" cy="2279740"/>
          </a:xfrm>
        </p:grpSpPr>
        <p:grpSp>
          <p:nvGrpSpPr>
            <p:cNvPr id="46" name="Group 45">
              <a:extLst>
                <a:ext uri="{FF2B5EF4-FFF2-40B4-BE49-F238E27FC236}">
                  <a16:creationId xmlns:a16="http://schemas.microsoft.com/office/drawing/2014/main" id="{45BFBDB0-F1F4-2860-C1A5-496C6762C6C9}"/>
                </a:ext>
              </a:extLst>
            </p:cNvPr>
            <p:cNvGrpSpPr/>
            <p:nvPr/>
          </p:nvGrpSpPr>
          <p:grpSpPr>
            <a:xfrm>
              <a:off x="6311152" y="2473100"/>
              <a:ext cx="2639300" cy="2279740"/>
              <a:chOff x="7482364" y="2696050"/>
              <a:chExt cx="3860030" cy="3318094"/>
            </a:xfrm>
          </p:grpSpPr>
          <p:grpSp>
            <p:nvGrpSpPr>
              <p:cNvPr id="48" name="Group 47">
                <a:extLst>
                  <a:ext uri="{FF2B5EF4-FFF2-40B4-BE49-F238E27FC236}">
                    <a16:creationId xmlns:a16="http://schemas.microsoft.com/office/drawing/2014/main" id="{ABD250A3-3163-2123-5C78-0CCD56D1F69F}"/>
                  </a:ext>
                </a:extLst>
              </p:cNvPr>
              <p:cNvGrpSpPr/>
              <p:nvPr/>
            </p:nvGrpSpPr>
            <p:grpSpPr>
              <a:xfrm>
                <a:off x="7482364" y="2696050"/>
                <a:ext cx="3860030" cy="3318094"/>
                <a:chOff x="693066" y="657558"/>
                <a:chExt cx="3860030" cy="3318094"/>
              </a:xfrm>
            </p:grpSpPr>
            <p:sp>
              <p:nvSpPr>
                <p:cNvPr id="50" name="Rectangle: Rounded Corners 47">
                  <a:extLst>
                    <a:ext uri="{FF2B5EF4-FFF2-40B4-BE49-F238E27FC236}">
                      <a16:creationId xmlns:a16="http://schemas.microsoft.com/office/drawing/2014/main" id="{4DE03390-A0FE-2D33-19D6-ED91B8B96D9D}"/>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sp>
              <p:nvSpPr>
                <p:cNvPr id="51" name="Rectangle: Rounded Corners 48">
                  <a:extLst>
                    <a:ext uri="{FF2B5EF4-FFF2-40B4-BE49-F238E27FC236}">
                      <a16:creationId xmlns:a16="http://schemas.microsoft.com/office/drawing/2014/main" id="{2D634FB6-A78F-EBDF-0AB5-A5F9493FB0D2}"/>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800" b="1" dirty="0">
                    <a:solidFill>
                      <a:srgbClr val="002060"/>
                    </a:solidFill>
                    <a:ea typeface="Cambria" panose="02040503050406030204" pitchFamily="18" charset="0"/>
                  </a:endParaRPr>
                </a:p>
              </p:txBody>
            </p:sp>
          </p:grpSp>
          <p:pic>
            <p:nvPicPr>
              <p:cNvPr id="49" name="Picture 48" descr="Graphical user interface&#10;&#10;Description automatically generated with low confidence">
                <a:extLst>
                  <a:ext uri="{FF2B5EF4-FFF2-40B4-BE49-F238E27FC236}">
                    <a16:creationId xmlns:a16="http://schemas.microsoft.com/office/drawing/2014/main" id="{BE006D44-E924-1739-0E08-2A2198443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sp>
          <p:nvSpPr>
            <p:cNvPr id="47" name="Rectangle 46">
              <a:extLst>
                <a:ext uri="{FF2B5EF4-FFF2-40B4-BE49-F238E27FC236}">
                  <a16:creationId xmlns:a16="http://schemas.microsoft.com/office/drawing/2014/main" id="{5CFCD7A3-BDAB-7921-F691-1DA4FB84794A}"/>
                </a:ext>
              </a:extLst>
            </p:cNvPr>
            <p:cNvSpPr/>
            <p:nvPr/>
          </p:nvSpPr>
          <p:spPr>
            <a:xfrm>
              <a:off x="6835461" y="3938015"/>
              <a:ext cx="1691490" cy="769441"/>
            </a:xfrm>
            <a:prstGeom prst="rect">
              <a:avLst/>
            </a:prstGeom>
          </p:spPr>
          <p:txBody>
            <a:bodyPr wrap="none">
              <a:spAutoFit/>
            </a:bodyPr>
            <a:lstStyle/>
            <a:p>
              <a:pPr algn="ctr"/>
              <a:r>
                <a:rPr lang="en-US" sz="4400" b="1" dirty="0">
                  <a:solidFill>
                    <a:srgbClr val="00B050"/>
                  </a:solidFill>
                  <a:ea typeface="Cambria" panose="02040503050406030204" pitchFamily="18" charset="0"/>
                </a:rPr>
                <a:t>Tay </a:t>
              </a:r>
              <a:r>
                <a:rPr lang="en-US" sz="4400" b="1" dirty="0" err="1">
                  <a:solidFill>
                    <a:srgbClr val="00B050"/>
                  </a:solidFill>
                  <a:ea typeface="Cambria" panose="02040503050406030204" pitchFamily="18" charset="0"/>
                </a:rPr>
                <a:t>dò</a:t>
              </a:r>
              <a:endParaRPr lang="en-US" sz="4400" b="1" dirty="0">
                <a:solidFill>
                  <a:srgbClr val="00B050"/>
                </a:solidFill>
                <a:ea typeface="Cambria" panose="02040503050406030204" pitchFamily="18" charset="0"/>
              </a:endParaRPr>
            </a:p>
          </p:txBody>
        </p:sp>
      </p:grpSp>
    </p:spTree>
    <p:extLst>
      <p:ext uri="{BB962C8B-B14F-4D97-AF65-F5344CB8AC3E}">
        <p14:creationId xmlns:p14="http://schemas.microsoft.com/office/powerpoint/2010/main" val="1454461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085851"/>
            <a:ext cx="11020538" cy="5694938"/>
          </a:xfrm>
          <a:custGeom>
            <a:avLst/>
            <a:gdLst>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 name="connsiteX0" fmla="*/ 0 w 11020538"/>
              <a:gd name="connsiteY0" fmla="*/ 533045 h 5694938"/>
              <a:gd name="connsiteX1" fmla="*/ 573702 w 11020538"/>
              <a:gd name="connsiteY1" fmla="*/ 0 h 5694938"/>
              <a:gd name="connsiteX2" fmla="*/ 10446835 w 11020538"/>
              <a:gd name="connsiteY2" fmla="*/ 0 h 5694938"/>
              <a:gd name="connsiteX3" fmla="*/ 11020538 w 11020538"/>
              <a:gd name="connsiteY3" fmla="*/ 533045 h 5694938"/>
              <a:gd name="connsiteX4" fmla="*/ 11020538 w 11020538"/>
              <a:gd name="connsiteY4" fmla="*/ 5161891 h 5694938"/>
              <a:gd name="connsiteX5" fmla="*/ 10446835 w 11020538"/>
              <a:gd name="connsiteY5" fmla="*/ 5694938 h 5694938"/>
              <a:gd name="connsiteX6" fmla="*/ 573702 w 11020538"/>
              <a:gd name="connsiteY6" fmla="*/ 5694938 h 5694938"/>
              <a:gd name="connsiteX7" fmla="*/ 0 w 11020538"/>
              <a:gd name="connsiteY7" fmla="*/ 5161891 h 5694938"/>
              <a:gd name="connsiteX8" fmla="*/ 0 w 11020538"/>
              <a:gd name="connsiteY8" fmla="*/ 533045 h 569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94938" fill="none" extrusionOk="0">
                <a:moveTo>
                  <a:pt x="0" y="533045"/>
                </a:moveTo>
                <a:cubicBezTo>
                  <a:pt x="-75851" y="226783"/>
                  <a:pt x="322586" y="53691"/>
                  <a:pt x="573702" y="0"/>
                </a:cubicBezTo>
                <a:cubicBezTo>
                  <a:pt x="5517777" y="332299"/>
                  <a:pt x="8362077" y="370788"/>
                  <a:pt x="10446835" y="0"/>
                </a:cubicBezTo>
                <a:cubicBezTo>
                  <a:pt x="10804298" y="64976"/>
                  <a:pt x="11082261" y="314657"/>
                  <a:pt x="11020538" y="533045"/>
                </a:cubicBezTo>
                <a:cubicBezTo>
                  <a:pt x="10914098" y="1601297"/>
                  <a:pt x="11130331" y="4344570"/>
                  <a:pt x="11020538" y="5161891"/>
                </a:cubicBezTo>
                <a:cubicBezTo>
                  <a:pt x="10925380" y="5472342"/>
                  <a:pt x="10694639" y="5649154"/>
                  <a:pt x="10446835" y="5694938"/>
                </a:cubicBezTo>
                <a:cubicBezTo>
                  <a:pt x="6796650" y="5818266"/>
                  <a:pt x="2990368" y="5498535"/>
                  <a:pt x="573702" y="5694938"/>
                </a:cubicBezTo>
                <a:cubicBezTo>
                  <a:pt x="264725" y="5588982"/>
                  <a:pt x="-89059" y="5507946"/>
                  <a:pt x="0" y="5161891"/>
                </a:cubicBezTo>
                <a:cubicBezTo>
                  <a:pt x="13673" y="4678293"/>
                  <a:pt x="78199" y="1220882"/>
                  <a:pt x="0" y="533045"/>
                </a:cubicBezTo>
                <a:close/>
              </a:path>
              <a:path w="11020538" h="5694938" stroke="0" extrusionOk="0">
                <a:moveTo>
                  <a:pt x="0" y="533045"/>
                </a:moveTo>
                <a:cubicBezTo>
                  <a:pt x="-48464" y="249579"/>
                  <a:pt x="311406" y="-43170"/>
                  <a:pt x="573702" y="0"/>
                </a:cubicBezTo>
                <a:cubicBezTo>
                  <a:pt x="1163688" y="817176"/>
                  <a:pt x="6055709" y="-28013"/>
                  <a:pt x="10446835" y="0"/>
                </a:cubicBezTo>
                <a:cubicBezTo>
                  <a:pt x="10751846" y="102069"/>
                  <a:pt x="10954757" y="309813"/>
                  <a:pt x="11020538" y="533045"/>
                </a:cubicBezTo>
                <a:cubicBezTo>
                  <a:pt x="11142090" y="772025"/>
                  <a:pt x="10781009" y="3537060"/>
                  <a:pt x="11020538" y="5161891"/>
                </a:cubicBezTo>
                <a:cubicBezTo>
                  <a:pt x="11067539" y="5490743"/>
                  <a:pt x="10750414" y="5740497"/>
                  <a:pt x="10446835" y="5694938"/>
                </a:cubicBezTo>
                <a:cubicBezTo>
                  <a:pt x="6162603" y="6056228"/>
                  <a:pt x="3273061" y="5007642"/>
                  <a:pt x="573702" y="5694938"/>
                </a:cubicBezTo>
                <a:cubicBezTo>
                  <a:pt x="307702" y="5658800"/>
                  <a:pt x="-4166" y="5418654"/>
                  <a:pt x="0" y="5161891"/>
                </a:cubicBezTo>
                <a:cubicBezTo>
                  <a:pt x="260707" y="4778108"/>
                  <a:pt x="-65559" y="2125105"/>
                  <a:pt x="0" y="533045"/>
                </a:cubicBezTo>
                <a:close/>
              </a:path>
              <a:path w="11020538" h="5694938" fill="none" stroke="0" extrusionOk="0">
                <a:moveTo>
                  <a:pt x="0" y="533045"/>
                </a:moveTo>
                <a:cubicBezTo>
                  <a:pt x="-87491" y="218486"/>
                  <a:pt x="213484" y="9078"/>
                  <a:pt x="573702" y="0"/>
                </a:cubicBezTo>
                <a:cubicBezTo>
                  <a:pt x="5787356" y="47384"/>
                  <a:pt x="8348198" y="-59719"/>
                  <a:pt x="10446835" y="0"/>
                </a:cubicBezTo>
                <a:cubicBezTo>
                  <a:pt x="10720696" y="35573"/>
                  <a:pt x="11052946" y="283195"/>
                  <a:pt x="11020538" y="533045"/>
                </a:cubicBezTo>
                <a:cubicBezTo>
                  <a:pt x="10768939" y="1681595"/>
                  <a:pt x="11111849" y="4501467"/>
                  <a:pt x="11020538" y="5161891"/>
                </a:cubicBezTo>
                <a:cubicBezTo>
                  <a:pt x="11038574" y="5454284"/>
                  <a:pt x="10714790" y="5686917"/>
                  <a:pt x="10446835" y="5694938"/>
                </a:cubicBezTo>
                <a:cubicBezTo>
                  <a:pt x="7388236" y="5959370"/>
                  <a:pt x="2931208" y="5631210"/>
                  <a:pt x="573702" y="5694938"/>
                </a:cubicBezTo>
                <a:cubicBezTo>
                  <a:pt x="309914" y="5636569"/>
                  <a:pt x="-25269" y="5502996"/>
                  <a:pt x="0" y="5161891"/>
                </a:cubicBezTo>
                <a:cubicBezTo>
                  <a:pt x="250286" y="4737355"/>
                  <a:pt x="94388" y="1184377"/>
                  <a:pt x="0" y="533045"/>
                </a:cubicBezTo>
                <a:close/>
              </a:path>
              <a:path w="11020538" h="5694938" fill="none" stroke="0" extrusionOk="0">
                <a:moveTo>
                  <a:pt x="0" y="533045"/>
                </a:moveTo>
                <a:cubicBezTo>
                  <a:pt x="-72653" y="216120"/>
                  <a:pt x="233023" y="44270"/>
                  <a:pt x="573702" y="0"/>
                </a:cubicBezTo>
                <a:cubicBezTo>
                  <a:pt x="5507364" y="225229"/>
                  <a:pt x="8128395" y="254014"/>
                  <a:pt x="10446835" y="0"/>
                </a:cubicBezTo>
                <a:cubicBezTo>
                  <a:pt x="10770905" y="68928"/>
                  <a:pt x="11050304" y="298909"/>
                  <a:pt x="11020538" y="533045"/>
                </a:cubicBezTo>
                <a:cubicBezTo>
                  <a:pt x="10887323" y="1600986"/>
                  <a:pt x="11230098" y="4455950"/>
                  <a:pt x="11020538" y="5161891"/>
                </a:cubicBezTo>
                <a:cubicBezTo>
                  <a:pt x="10989134" y="5473556"/>
                  <a:pt x="10728497" y="5614097"/>
                  <a:pt x="10446835" y="5694938"/>
                </a:cubicBezTo>
                <a:cubicBezTo>
                  <a:pt x="6814249" y="5814070"/>
                  <a:pt x="2937546" y="5800848"/>
                  <a:pt x="573702" y="5694938"/>
                </a:cubicBezTo>
                <a:cubicBezTo>
                  <a:pt x="258097" y="5534440"/>
                  <a:pt x="-73674" y="5526414"/>
                  <a:pt x="0" y="5161891"/>
                </a:cubicBezTo>
                <a:cubicBezTo>
                  <a:pt x="57655" y="4661759"/>
                  <a:pt x="127986" y="1218634"/>
                  <a:pt x="0" y="533045"/>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D4136522-CC1E-14B8-CCB2-E3DBB64F5B8E}"/>
              </a:ext>
            </a:extLst>
          </p:cNvPr>
          <p:cNvPicPr>
            <a:picLocks noChangeAspect="1"/>
          </p:cNvPicPr>
          <p:nvPr/>
        </p:nvPicPr>
        <p:blipFill>
          <a:blip r:embed="rId4"/>
          <a:stretch>
            <a:fillRect/>
          </a:stretch>
        </p:blipFill>
        <p:spPr>
          <a:xfrm>
            <a:off x="3333750" y="181218"/>
            <a:ext cx="5530206" cy="934793"/>
          </a:xfrm>
          <a:prstGeom prst="rect">
            <a:avLst/>
          </a:prstGeom>
        </p:spPr>
      </p:pic>
      <p:sp>
        <p:nvSpPr>
          <p:cNvPr id="5" name="TextBox 4">
            <a:extLst>
              <a:ext uri="{FF2B5EF4-FFF2-40B4-BE49-F238E27FC236}">
                <a16:creationId xmlns:a16="http://schemas.microsoft.com/office/drawing/2014/main" id="{7358CB41-846B-6299-0C6F-58E84059ED86}"/>
              </a:ext>
            </a:extLst>
          </p:cNvPr>
          <p:cNvSpPr txBox="1"/>
          <p:nvPr/>
        </p:nvSpPr>
        <p:spPr>
          <a:xfrm>
            <a:off x="1057274" y="1704975"/>
            <a:ext cx="10467975" cy="4832092"/>
          </a:xfrm>
          <a:prstGeom prst="rect">
            <a:avLst/>
          </a:prstGeom>
          <a:noFill/>
        </p:spPr>
        <p:txBody>
          <a:bodyPr wrap="square" rtlCol="0">
            <a:spAutoFit/>
          </a:bodyPr>
          <a:lstStyle/>
          <a:p>
            <a:pPr algn="just"/>
            <a:r>
              <a:rPr lang="en-US" sz="2200" dirty="0">
                <a:solidFill>
                  <a:srgbClr val="002060"/>
                </a:solidFill>
              </a:rPr>
              <a:t>   </a:t>
            </a:r>
            <a:r>
              <a:rPr lang="vi-VN" sz="2200" dirty="0">
                <a:solidFill>
                  <a:srgbClr val="002060"/>
                </a:solidFill>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algn="just"/>
            <a:r>
              <a:rPr lang="en-US" sz="2200" dirty="0">
                <a:solidFill>
                  <a:srgbClr val="002060"/>
                </a:solidFill>
              </a:rPr>
              <a:t>   </a:t>
            </a:r>
            <a:r>
              <a:rPr lang="vi-VN" sz="2200" dirty="0">
                <a:solidFill>
                  <a:srgbClr val="002060"/>
                </a:solidFill>
              </a:rPr>
              <a:t>Long cố gắng làm mọi thứ khác anh, từ cách nói, dáng đi đến trang phục, kiểu tóc. Còn anh cậu chẳng bận tâm đến chuyện đó.</a:t>
            </a:r>
          </a:p>
          <a:p>
            <a:pPr algn="just"/>
            <a:r>
              <a:rPr lang="en-US" sz="2200" dirty="0">
                <a:solidFill>
                  <a:srgbClr val="002060"/>
                </a:solidFill>
              </a:rPr>
              <a:t>   </a:t>
            </a:r>
            <a:r>
              <a:rPr lang="vi-VN" sz="2200" dirty="0">
                <a:solidFill>
                  <a:srgbClr val="002060"/>
                </a:solidFill>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p>
          <a:p>
            <a:pPr algn="just"/>
            <a:r>
              <a:rPr lang="vi-VN" sz="2200" dirty="0">
                <a:solidFill>
                  <a:srgbClr val="002060"/>
                </a:solidFill>
              </a:rPr>
              <a:t>Trên đường về, Long hỏi Vân:</a:t>
            </a:r>
          </a:p>
          <a:p>
            <a:pPr algn="just"/>
            <a:r>
              <a:rPr lang="en-US" sz="2200" dirty="0">
                <a:solidFill>
                  <a:srgbClr val="002060"/>
                </a:solidFill>
              </a:rPr>
              <a:t>  </a:t>
            </a:r>
            <a:r>
              <a:rPr lang="vi-VN" sz="2200" dirty="0">
                <a:solidFill>
                  <a:srgbClr val="002060"/>
                </a:solidFill>
              </a:rPr>
              <a:t>- Sao hôm nay không ai nhầm chúng tớ nhỉ?</a:t>
            </a:r>
            <a:endParaRPr lang="en-US" sz="2200" dirty="0">
              <a:solidFill>
                <a:srgbClr val="002060"/>
              </a:solidFill>
            </a:endParaRPr>
          </a:p>
        </p:txBody>
      </p:sp>
    </p:spTree>
    <p:extLst>
      <p:ext uri="{BB962C8B-B14F-4D97-AF65-F5344CB8AC3E}">
        <p14:creationId xmlns:p14="http://schemas.microsoft.com/office/powerpoint/2010/main" val="224320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447675" y="304800"/>
            <a:ext cx="11216495" cy="6475989"/>
          </a:xfrm>
          <a:custGeom>
            <a:avLst/>
            <a:gdLst>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495" h="6475989" fill="none" extrusionOk="0">
                <a:moveTo>
                  <a:pt x="0" y="606152"/>
                </a:moveTo>
                <a:cubicBezTo>
                  <a:pt x="-69753" y="259626"/>
                  <a:pt x="299555" y="34007"/>
                  <a:pt x="583903" y="0"/>
                </a:cubicBezTo>
                <a:cubicBezTo>
                  <a:pt x="5672492" y="447552"/>
                  <a:pt x="8511554" y="415050"/>
                  <a:pt x="10632590" y="0"/>
                </a:cubicBezTo>
                <a:cubicBezTo>
                  <a:pt x="10992493" y="65760"/>
                  <a:pt x="11263479" y="334249"/>
                  <a:pt x="11216495" y="606152"/>
                </a:cubicBezTo>
                <a:cubicBezTo>
                  <a:pt x="11137001" y="1796716"/>
                  <a:pt x="11333214" y="4923923"/>
                  <a:pt x="11216495" y="5869835"/>
                </a:cubicBezTo>
                <a:cubicBezTo>
                  <a:pt x="11096481" y="6226229"/>
                  <a:pt x="10876759" y="6419415"/>
                  <a:pt x="10632590" y="6475989"/>
                </a:cubicBezTo>
                <a:cubicBezTo>
                  <a:pt x="6783489" y="6607429"/>
                  <a:pt x="3070980" y="6329209"/>
                  <a:pt x="583903" y="6475989"/>
                </a:cubicBezTo>
                <a:cubicBezTo>
                  <a:pt x="273751" y="6297677"/>
                  <a:pt x="-57108" y="6240323"/>
                  <a:pt x="0" y="5869835"/>
                </a:cubicBezTo>
                <a:cubicBezTo>
                  <a:pt x="19998" y="5305294"/>
                  <a:pt x="85133" y="1389934"/>
                  <a:pt x="0" y="606152"/>
                </a:cubicBezTo>
                <a:close/>
              </a:path>
              <a:path w="11216495" h="6475989" stroke="0" extrusionOk="0">
                <a:moveTo>
                  <a:pt x="0" y="606152"/>
                </a:moveTo>
                <a:cubicBezTo>
                  <a:pt x="-49233" y="277625"/>
                  <a:pt x="334619" y="-57270"/>
                  <a:pt x="583903" y="0"/>
                </a:cubicBezTo>
                <a:cubicBezTo>
                  <a:pt x="1029966" y="1156126"/>
                  <a:pt x="6790439" y="-69497"/>
                  <a:pt x="10632590" y="0"/>
                </a:cubicBezTo>
                <a:cubicBezTo>
                  <a:pt x="10950644" y="127281"/>
                  <a:pt x="11140777" y="355441"/>
                  <a:pt x="11216495" y="606152"/>
                </a:cubicBezTo>
                <a:cubicBezTo>
                  <a:pt x="11350028" y="857162"/>
                  <a:pt x="10993385" y="4024725"/>
                  <a:pt x="11216495" y="5869835"/>
                </a:cubicBezTo>
                <a:cubicBezTo>
                  <a:pt x="11261817" y="6240065"/>
                  <a:pt x="10940294" y="6527337"/>
                  <a:pt x="10632590" y="6475989"/>
                </a:cubicBezTo>
                <a:cubicBezTo>
                  <a:pt x="6100230" y="7214034"/>
                  <a:pt x="3270617" y="5652943"/>
                  <a:pt x="583903" y="6475989"/>
                </a:cubicBezTo>
                <a:cubicBezTo>
                  <a:pt x="321289" y="6437247"/>
                  <a:pt x="-6043" y="6127371"/>
                  <a:pt x="0" y="5869835"/>
                </a:cubicBezTo>
                <a:cubicBezTo>
                  <a:pt x="211948" y="5392122"/>
                  <a:pt x="5972" y="2397973"/>
                  <a:pt x="0" y="606152"/>
                </a:cubicBezTo>
                <a:close/>
              </a:path>
              <a:path w="11216495" h="6475989" fill="none" stroke="0" extrusionOk="0">
                <a:moveTo>
                  <a:pt x="0" y="606152"/>
                </a:moveTo>
                <a:cubicBezTo>
                  <a:pt x="-98575" y="276530"/>
                  <a:pt x="210663" y="-7679"/>
                  <a:pt x="583903" y="0"/>
                </a:cubicBezTo>
                <a:cubicBezTo>
                  <a:pt x="5966486" y="11262"/>
                  <a:pt x="8624185" y="-277546"/>
                  <a:pt x="10632590" y="0"/>
                </a:cubicBezTo>
                <a:cubicBezTo>
                  <a:pt x="10918719" y="43933"/>
                  <a:pt x="11246681" y="327907"/>
                  <a:pt x="11216495" y="606152"/>
                </a:cubicBezTo>
                <a:cubicBezTo>
                  <a:pt x="11041029" y="1860375"/>
                  <a:pt x="11316947" y="5138299"/>
                  <a:pt x="11216495" y="5869835"/>
                </a:cubicBezTo>
                <a:cubicBezTo>
                  <a:pt x="11219900" y="6206004"/>
                  <a:pt x="10911889" y="6436631"/>
                  <a:pt x="10632590" y="6475989"/>
                </a:cubicBezTo>
                <a:cubicBezTo>
                  <a:pt x="7438803" y="6737293"/>
                  <a:pt x="2973369" y="6409965"/>
                  <a:pt x="583903" y="6475989"/>
                </a:cubicBezTo>
                <a:cubicBezTo>
                  <a:pt x="271912" y="6408043"/>
                  <a:pt x="-26748" y="6255085"/>
                  <a:pt x="0" y="5869835"/>
                </a:cubicBezTo>
                <a:cubicBezTo>
                  <a:pt x="235794" y="5358561"/>
                  <a:pt x="111767" y="1383990"/>
                  <a:pt x="0" y="606152"/>
                </a:cubicBezTo>
                <a:close/>
              </a:path>
              <a:path w="11216495" h="6475989" fill="none" stroke="0" extrusionOk="0">
                <a:moveTo>
                  <a:pt x="0" y="606152"/>
                </a:moveTo>
                <a:cubicBezTo>
                  <a:pt x="-89343" y="238071"/>
                  <a:pt x="253146" y="41948"/>
                  <a:pt x="583903" y="0"/>
                </a:cubicBezTo>
                <a:cubicBezTo>
                  <a:pt x="5775340" y="290118"/>
                  <a:pt x="8399823" y="283976"/>
                  <a:pt x="10632590" y="0"/>
                </a:cubicBezTo>
                <a:cubicBezTo>
                  <a:pt x="10959155" y="79007"/>
                  <a:pt x="11243257" y="357142"/>
                  <a:pt x="11216495" y="606152"/>
                </a:cubicBezTo>
                <a:cubicBezTo>
                  <a:pt x="11025628" y="1791402"/>
                  <a:pt x="11348480" y="5021839"/>
                  <a:pt x="11216495" y="5869835"/>
                </a:cubicBezTo>
                <a:cubicBezTo>
                  <a:pt x="11189426" y="6224241"/>
                  <a:pt x="10906001" y="6416575"/>
                  <a:pt x="10632590" y="6475989"/>
                </a:cubicBezTo>
                <a:cubicBezTo>
                  <a:pt x="6664761" y="6571225"/>
                  <a:pt x="3065053" y="6510092"/>
                  <a:pt x="583903" y="6475989"/>
                </a:cubicBezTo>
                <a:cubicBezTo>
                  <a:pt x="267862" y="6349957"/>
                  <a:pt x="-45619" y="6237891"/>
                  <a:pt x="0" y="5869835"/>
                </a:cubicBezTo>
                <a:cubicBezTo>
                  <a:pt x="102669" y="5323971"/>
                  <a:pt x="126119" y="1382531"/>
                  <a:pt x="0" y="60615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C2881A0-E124-2DFE-186D-8204A634A0A8}"/>
              </a:ext>
            </a:extLst>
          </p:cNvPr>
          <p:cNvPicPr>
            <a:picLocks noChangeAspect="1"/>
          </p:cNvPicPr>
          <p:nvPr/>
        </p:nvPicPr>
        <p:blipFill>
          <a:blip r:embed="rId4"/>
          <a:stretch>
            <a:fillRect/>
          </a:stretch>
        </p:blipFill>
        <p:spPr>
          <a:xfrm>
            <a:off x="5999448" y="-85725"/>
            <a:ext cx="6268752" cy="2765096"/>
          </a:xfrm>
          <a:prstGeom prst="rect">
            <a:avLst/>
          </a:prstGeom>
          <a:ln>
            <a:noFill/>
          </a:ln>
          <a:effectLst>
            <a:softEdge rad="112500"/>
          </a:effectLst>
        </p:spPr>
      </p:pic>
      <p:sp>
        <p:nvSpPr>
          <p:cNvPr id="7" name="TextBox 6">
            <a:extLst>
              <a:ext uri="{FF2B5EF4-FFF2-40B4-BE49-F238E27FC236}">
                <a16:creationId xmlns:a16="http://schemas.microsoft.com/office/drawing/2014/main" id="{94C22080-AF62-E2A7-BD32-5C51C40966BA}"/>
              </a:ext>
            </a:extLst>
          </p:cNvPr>
          <p:cNvSpPr txBox="1"/>
          <p:nvPr/>
        </p:nvSpPr>
        <p:spPr>
          <a:xfrm>
            <a:off x="552449" y="1564243"/>
            <a:ext cx="10467975" cy="5293757"/>
          </a:xfrm>
          <a:prstGeom prst="rect">
            <a:avLst/>
          </a:prstGeom>
          <a:noFill/>
        </p:spPr>
        <p:txBody>
          <a:bodyPr wrap="square" rtlCol="0">
            <a:spAutoFit/>
          </a:bodyPr>
          <a:lstStyle/>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Vân khúc khích:</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Vì Khánh hay cười, còn cậu thì lúc nào cũng nghiêm túc.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Vinh chen vào</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Cậu thì chậm rãi, Khánh thì nhanh nhảu, sao nhầm được.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Nghe Long thắc mắc về những lần bạn bè nhầm lẫn, các bạn cùng cười:</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Nhìn xa thì tưởng giống nhau, chứ nhìn gần thì mỗi cậu một vẻ mà.</a:t>
            </a:r>
          </a:p>
          <a:p>
            <a:pPr algn="just"/>
            <a:r>
              <a:rPr lang="vi-VN" sz="2600" b="0" i="0" dirty="0">
                <a:solidFill>
                  <a:srgbClr val="002060"/>
                </a:solidFill>
                <a:effectLst/>
                <a:latin typeface="Calibri" panose="020F0502020204030204" pitchFamily="34" charset="0"/>
                <a:cs typeface="Calibri" panose="020F0502020204030204" pitchFamily="34" charset="0"/>
              </a:rPr>
              <a:t>Có lúc bọn tớ còn giả vờ nhầm để trêu cậu đấy.</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Anh Khánh lúc đó mới lên tiếng:</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Đôi khi giống nhau cũng hay mà, chỉ cần không bị phạt nhầm là được.</a:t>
            </a:r>
          </a:p>
          <a:p>
            <a:pPr algn="just"/>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Tiếng cười rộn rã làm tan biến mọi thắc mắc của Long. Cậu cũng phá lên cười. Cậu hiểu ra: Cậu vẫn là cậu, anh Khánh vẫn là anh Khánh. Hai anh em chỉ giống nhau bề ngoài thôi.</a:t>
            </a:r>
          </a:p>
          <a:p>
            <a:pPr algn="r"/>
            <a:r>
              <a:rPr lang="vi-VN" sz="2600" b="0" i="0" dirty="0">
                <a:solidFill>
                  <a:srgbClr val="002060"/>
                </a:solidFill>
                <a:effectLst/>
                <a:latin typeface="Calibri" panose="020F0502020204030204" pitchFamily="34" charset="0"/>
                <a:cs typeface="Calibri" panose="020F0502020204030204" pitchFamily="34" charset="0"/>
              </a:rPr>
              <a:t>(Châu Khuê)</a:t>
            </a:r>
          </a:p>
        </p:txBody>
      </p:sp>
    </p:spTree>
    <p:extLst>
      <p:ext uri="{BB962C8B-B14F-4D97-AF65-F5344CB8AC3E}">
        <p14:creationId xmlns:p14="http://schemas.microsoft.com/office/powerpoint/2010/main" val="323182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pic>
        <p:nvPicPr>
          <p:cNvPr id="2" name="Picture 1" descr="A picture containing text, toy, vector graphics&#10;&#10;Description automatically generated">
            <a:extLst>
              <a:ext uri="{FF2B5EF4-FFF2-40B4-BE49-F238E27FC236}">
                <a16:creationId xmlns:a16="http://schemas.microsoft.com/office/drawing/2014/main" id="{884C21AA-83C8-DC1E-5465-1DDF1EF3A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50" y="836828"/>
            <a:ext cx="6427664" cy="6021172"/>
          </a:xfrm>
          <a:prstGeom prst="rect">
            <a:avLst/>
          </a:prstGeom>
        </p:spPr>
      </p:pic>
      <p:grpSp>
        <p:nvGrpSpPr>
          <p:cNvPr id="6" name="Group 5">
            <a:extLst>
              <a:ext uri="{FF2B5EF4-FFF2-40B4-BE49-F238E27FC236}">
                <a16:creationId xmlns:a16="http://schemas.microsoft.com/office/drawing/2014/main" id="{422EF192-6B1A-4DE9-DEFD-B7AD9575610E}"/>
              </a:ext>
            </a:extLst>
          </p:cNvPr>
          <p:cNvGrpSpPr/>
          <p:nvPr/>
        </p:nvGrpSpPr>
        <p:grpSpPr>
          <a:xfrm>
            <a:off x="6438997" y="1849007"/>
            <a:ext cx="4322439" cy="1121761"/>
            <a:chOff x="6410789" y="819970"/>
            <a:chExt cx="4322439" cy="1121761"/>
          </a:xfrm>
        </p:grpSpPr>
        <p:pic>
          <p:nvPicPr>
            <p:cNvPr id="7" name="Picture 6">
              <a:extLst>
                <a:ext uri="{FF2B5EF4-FFF2-40B4-BE49-F238E27FC236}">
                  <a16:creationId xmlns:a16="http://schemas.microsoft.com/office/drawing/2014/main" id="{D8825FCA-DD5E-C4D9-ACC7-450A38557AE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8" name="TextBox 7">
              <a:extLst>
                <a:ext uri="{FF2B5EF4-FFF2-40B4-BE49-F238E27FC236}">
                  <a16:creationId xmlns:a16="http://schemas.microsoft.com/office/drawing/2014/main" id="{0FB18D04-39FF-22A6-265C-9D52F4608977}"/>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cách</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nói</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5CAF33C8-C4A1-AF49-E085-44D4C7DC558B}"/>
              </a:ext>
            </a:extLst>
          </p:cNvPr>
          <p:cNvGrpSpPr/>
          <p:nvPr/>
        </p:nvGrpSpPr>
        <p:grpSpPr>
          <a:xfrm>
            <a:off x="6404693" y="3240689"/>
            <a:ext cx="4322439" cy="1121761"/>
            <a:chOff x="6410789" y="2733385"/>
            <a:chExt cx="4322439" cy="1121761"/>
          </a:xfrm>
        </p:grpSpPr>
        <p:pic>
          <p:nvPicPr>
            <p:cNvPr id="10" name="Picture 9">
              <a:extLst>
                <a:ext uri="{FF2B5EF4-FFF2-40B4-BE49-F238E27FC236}">
                  <a16:creationId xmlns:a16="http://schemas.microsoft.com/office/drawing/2014/main" id="{927B331F-9AAC-D5C3-E2B6-2703BBD4666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11" name="TextBox 10">
              <a:extLst>
                <a:ext uri="{FF2B5EF4-FFF2-40B4-BE49-F238E27FC236}">
                  <a16:creationId xmlns:a16="http://schemas.microsoft.com/office/drawing/2014/main" id="{6DDA44D6-56F2-20DF-A00A-E37777AD9A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lo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lắng</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grpSp>
        <p:nvGrpSpPr>
          <p:cNvPr id="13" name="Group 12">
            <a:extLst>
              <a:ext uri="{FF2B5EF4-FFF2-40B4-BE49-F238E27FC236}">
                <a16:creationId xmlns:a16="http://schemas.microsoft.com/office/drawing/2014/main" id="{8A563078-3570-4712-CE3C-0EE1984CA9B0}"/>
              </a:ext>
            </a:extLst>
          </p:cNvPr>
          <p:cNvGrpSpPr/>
          <p:nvPr/>
        </p:nvGrpSpPr>
        <p:grpSpPr>
          <a:xfrm>
            <a:off x="6404693" y="4642273"/>
            <a:ext cx="4328535" cy="1121761"/>
            <a:chOff x="6404693" y="4731628"/>
            <a:chExt cx="4328535" cy="1121761"/>
          </a:xfrm>
        </p:grpSpPr>
        <p:pic>
          <p:nvPicPr>
            <p:cNvPr id="14" name="Picture 13">
              <a:extLst>
                <a:ext uri="{FF2B5EF4-FFF2-40B4-BE49-F238E27FC236}">
                  <a16:creationId xmlns:a16="http://schemas.microsoft.com/office/drawing/2014/main" id="{057BD891-52CD-9E0A-5A53-DDA0F65EF236}"/>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6404693" y="4731628"/>
              <a:ext cx="4328535" cy="1121761"/>
            </a:xfrm>
            <a:prstGeom prst="rect">
              <a:avLst/>
            </a:prstGeom>
          </p:spPr>
        </p:pic>
        <p:sp>
          <p:nvSpPr>
            <p:cNvPr id="15" name="TextBox 14">
              <a:extLst>
                <a:ext uri="{FF2B5EF4-FFF2-40B4-BE49-F238E27FC236}">
                  <a16:creationId xmlns:a16="http://schemas.microsoft.com/office/drawing/2014/main" id="{16AFE162-945E-3016-5074-8B039CC21FB9}"/>
                </a:ext>
              </a:extLst>
            </p:cNvPr>
            <p:cNvSpPr txBox="1"/>
            <p:nvPr/>
          </p:nvSpPr>
          <p:spPr>
            <a:xfrm>
              <a:off x="7182721" y="48616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chậm</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rãi</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sp>
        <p:nvSpPr>
          <p:cNvPr id="16" name="Rectangle 15">
            <a:extLst>
              <a:ext uri="{FF2B5EF4-FFF2-40B4-BE49-F238E27FC236}">
                <a16:creationId xmlns:a16="http://schemas.microsoft.com/office/drawing/2014/main" id="{AC6D2E8F-EE8A-89CC-2907-0EF18449EB47}"/>
              </a:ext>
            </a:extLst>
          </p:cNvPr>
          <p:cNvSpPr/>
          <p:nvPr/>
        </p:nvSpPr>
        <p:spPr>
          <a:xfrm>
            <a:off x="417412" y="1809475"/>
            <a:ext cx="388503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90EFED91-187C-9ABF-E0B0-5BFD0620E378}"/>
              </a:ext>
            </a:extLst>
          </p:cNvPr>
          <p:cNvGrpSpPr/>
          <p:nvPr/>
        </p:nvGrpSpPr>
        <p:grpSpPr>
          <a:xfrm>
            <a:off x="6404692" y="533085"/>
            <a:ext cx="4322439" cy="1121761"/>
            <a:chOff x="6410789" y="819970"/>
            <a:chExt cx="4322439" cy="1121761"/>
          </a:xfrm>
        </p:grpSpPr>
        <p:pic>
          <p:nvPicPr>
            <p:cNvPr id="18" name="Picture 17">
              <a:extLst>
                <a:ext uri="{FF2B5EF4-FFF2-40B4-BE49-F238E27FC236}">
                  <a16:creationId xmlns:a16="http://schemas.microsoft.com/office/drawing/2014/main" id="{ADD63F4D-D5E5-D84B-0624-DFCB4C98B40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9" name="TextBox 18">
              <a:extLst>
                <a:ext uri="{FF2B5EF4-FFF2-40B4-BE49-F238E27FC236}">
                  <a16:creationId xmlns:a16="http://schemas.microsoft.com/office/drawing/2014/main" id="{D75F3540-C734-4576-6815-2623F54B743E}"/>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kêu</a:t>
              </a:r>
              <a:r>
                <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ea typeface="Arial-Rounded" panose="020B0500000000000000" pitchFamily="34" charset="0"/>
                  <a:cs typeface="Arial-Rounded" panose="020B0500000000000000" pitchFamily="34" charset="0"/>
                </a:rPr>
                <a:t>lên</a:t>
              </a:r>
              <a:endParaRPr kumimoji="0" lang="en-US" sz="5000" b="1" i="0" u="none" strike="noStrike" kern="1200" cap="none" spc="0" normalizeH="0" baseline="0" noProof="0" dirty="0">
                <a:ln>
                  <a:noFill/>
                </a:ln>
                <a:solidFill>
                  <a:prstClr val="white"/>
                </a:solidFill>
                <a:effectLst/>
                <a:uLnTx/>
                <a:uFillTx/>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7579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83E28347-E6AC-807D-FAB4-1A20AB8E2CF0}"/>
              </a:ext>
            </a:extLst>
          </p:cNvPr>
          <p:cNvPicPr>
            <a:picLocks noChangeAspect="1"/>
          </p:cNvPicPr>
          <p:nvPr/>
        </p:nvPicPr>
        <p:blipFill>
          <a:blip r:embed="rId5"/>
          <a:stretch>
            <a:fillRect/>
          </a:stretch>
        </p:blipFill>
        <p:spPr>
          <a:xfrm>
            <a:off x="9918441" y="113224"/>
            <a:ext cx="2113253" cy="1062842"/>
          </a:xfrm>
          <a:prstGeom prst="rect">
            <a:avLst/>
          </a:prstGeom>
        </p:spPr>
      </p:pic>
      <p:grpSp>
        <p:nvGrpSpPr>
          <p:cNvPr id="23" name="Group 22">
            <a:extLst>
              <a:ext uri="{FF2B5EF4-FFF2-40B4-BE49-F238E27FC236}">
                <a16:creationId xmlns:a16="http://schemas.microsoft.com/office/drawing/2014/main" id="{28B5A27F-6364-E19B-781B-D918398BB9DA}"/>
              </a:ext>
            </a:extLst>
          </p:cNvPr>
          <p:cNvGrpSpPr/>
          <p:nvPr/>
        </p:nvGrpSpPr>
        <p:grpSpPr>
          <a:xfrm>
            <a:off x="2081361" y="127882"/>
            <a:ext cx="8377029" cy="922866"/>
            <a:chOff x="938421" y="2634671"/>
            <a:chExt cx="6871301" cy="922866"/>
          </a:xfrm>
        </p:grpSpPr>
        <p:pic>
          <p:nvPicPr>
            <p:cNvPr id="12" name="Picture 2">
              <a:extLst>
                <a:ext uri="{FF2B5EF4-FFF2-40B4-BE49-F238E27FC236}">
                  <a16:creationId xmlns:a16="http://schemas.microsoft.com/office/drawing/2014/main" id="{4397FDC8-4C5C-65E3-951B-14051F63B7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8421" y="2634671"/>
              <a:ext cx="6871301" cy="922866"/>
            </a:xfrm>
            <a:prstGeom prst="rect">
              <a:avLst/>
            </a:prstGeom>
          </p:spPr>
        </p:pic>
        <p:sp>
          <p:nvSpPr>
            <p:cNvPr id="13" name="TextBox 12">
              <a:extLst>
                <a:ext uri="{FF2B5EF4-FFF2-40B4-BE49-F238E27FC236}">
                  <a16:creationId xmlns:a16="http://schemas.microsoft.com/office/drawing/2014/main" id="{380D2D60-7F3A-31EF-F2F1-3C4FAD16D22F}"/>
                </a:ext>
              </a:extLst>
            </p:cNvPr>
            <p:cNvSpPr txBox="1"/>
            <p:nvPr/>
          </p:nvSpPr>
          <p:spPr>
            <a:xfrm>
              <a:off x="1236060" y="2742481"/>
              <a:ext cx="58436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Cách</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ngắt</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giọng</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dài</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123610" y="5134683"/>
            <a:ext cx="1043661" cy="1041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2E74B7-B1FD-AE48-7615-46FAF7E3AFD0}"/>
              </a:ext>
            </a:extLst>
          </p:cNvPr>
          <p:cNvSpPr txBox="1"/>
          <p:nvPr/>
        </p:nvSpPr>
        <p:spPr>
          <a:xfrm>
            <a:off x="1257300" y="1790700"/>
            <a:ext cx="10487025" cy="1077218"/>
          </a:xfrm>
          <a:prstGeom prst="rect">
            <a:avLst/>
          </a:prstGeom>
          <a:noFill/>
        </p:spPr>
        <p:txBody>
          <a:bodyPr wrap="square" rtlCol="0">
            <a:spAutoFit/>
          </a:bodyPr>
          <a:lstStyle/>
          <a:p>
            <a:pPr algn="just"/>
            <a:r>
              <a:rPr lang="vi-VN" sz="3200" b="1" dirty="0">
                <a:solidFill>
                  <a:srgbClr val="002060"/>
                </a:solidFill>
              </a:rPr>
              <a:t>Hai anh em mặc đồng phục</a:t>
            </a:r>
            <a:r>
              <a:rPr lang="en-US" sz="3200" b="1" dirty="0">
                <a:solidFill>
                  <a:srgbClr val="FF0000"/>
                </a:solidFill>
              </a:rPr>
              <a:t>/</a:t>
            </a:r>
            <a:r>
              <a:rPr lang="vi-VN" sz="3200" b="1" dirty="0">
                <a:solidFill>
                  <a:srgbClr val="002060"/>
                </a:solidFill>
              </a:rPr>
              <a:t> và đội mũ</a:t>
            </a:r>
            <a:r>
              <a:rPr lang="en-US" sz="3200" b="1" dirty="0">
                <a:solidFill>
                  <a:srgbClr val="FF0000"/>
                </a:solidFill>
              </a:rPr>
              <a:t>/</a:t>
            </a:r>
            <a:r>
              <a:rPr lang="vi-VN" sz="3200" b="1" dirty="0">
                <a:solidFill>
                  <a:srgbClr val="002060"/>
                </a:solidFill>
              </a:rPr>
              <a:t> giống hệt nhau,</a:t>
            </a:r>
            <a:r>
              <a:rPr lang="en-US" sz="3200" b="1" dirty="0">
                <a:solidFill>
                  <a:srgbClr val="FF0000"/>
                </a:solidFill>
              </a:rPr>
              <a:t>/</a:t>
            </a:r>
            <a:r>
              <a:rPr lang="vi-VN" sz="3200" b="1" dirty="0">
                <a:solidFill>
                  <a:srgbClr val="002060"/>
                </a:solidFill>
              </a:rPr>
              <a:t> bạn bè</a:t>
            </a:r>
            <a:r>
              <a:rPr lang="en-US" sz="3200" b="1" dirty="0">
                <a:solidFill>
                  <a:srgbClr val="FF0000"/>
                </a:solidFill>
              </a:rPr>
              <a:t>/</a:t>
            </a:r>
            <a:r>
              <a:rPr lang="vi-VN" sz="3200" b="1" dirty="0">
                <a:solidFill>
                  <a:srgbClr val="002060"/>
                </a:solidFill>
              </a:rPr>
              <a:t> lại cổ vũ nhầm mất thôi.</a:t>
            </a:r>
            <a:r>
              <a:rPr lang="en-US" sz="3200" b="1" dirty="0">
                <a:solidFill>
                  <a:srgbClr val="FF0000"/>
                </a:solidFill>
              </a:rPr>
              <a:t>//</a:t>
            </a:r>
          </a:p>
        </p:txBody>
      </p:sp>
      <p:sp>
        <p:nvSpPr>
          <p:cNvPr id="6" name="TextBox 5">
            <a:extLst>
              <a:ext uri="{FF2B5EF4-FFF2-40B4-BE49-F238E27FC236}">
                <a16:creationId xmlns:a16="http://schemas.microsoft.com/office/drawing/2014/main" id="{8BE0E5AE-DA59-8B92-15CC-AEFBBC20B0E5}"/>
              </a:ext>
            </a:extLst>
          </p:cNvPr>
          <p:cNvSpPr txBox="1"/>
          <p:nvPr/>
        </p:nvSpPr>
        <p:spPr>
          <a:xfrm>
            <a:off x="1200150" y="3333750"/>
            <a:ext cx="10487025" cy="1077218"/>
          </a:xfrm>
          <a:prstGeom prst="rect">
            <a:avLst/>
          </a:prstGeom>
          <a:noFill/>
        </p:spPr>
        <p:txBody>
          <a:bodyPr wrap="square" rtlCol="0">
            <a:spAutoFit/>
          </a:bodyPr>
          <a:lstStyle/>
          <a:p>
            <a:pPr algn="just"/>
            <a:r>
              <a:rPr lang="vi-VN" sz="3200" b="1" dirty="0">
                <a:solidFill>
                  <a:srgbClr val="002060"/>
                </a:solidFill>
              </a:rPr>
              <a:t>Các bạn cuống quýt</a:t>
            </a:r>
            <a:r>
              <a:rPr lang="en-US" sz="3200" b="1" dirty="0">
                <a:solidFill>
                  <a:srgbClr val="FF0000"/>
                </a:solidFill>
              </a:rPr>
              <a:t>/</a:t>
            </a:r>
            <a:r>
              <a:rPr lang="vi-VN" sz="3200" b="1" dirty="0">
                <a:solidFill>
                  <a:srgbClr val="002060"/>
                </a:solidFill>
              </a:rPr>
              <a:t> gọi Khánh thay thế</a:t>
            </a:r>
            <a:r>
              <a:rPr lang="en-US" sz="3200" b="1" dirty="0">
                <a:solidFill>
                  <a:srgbClr val="FF0000"/>
                </a:solidFill>
              </a:rPr>
              <a:t>/</a:t>
            </a:r>
            <a:r>
              <a:rPr lang="vi-VN" sz="3200" b="1" dirty="0">
                <a:solidFill>
                  <a:srgbClr val="002060"/>
                </a:solidFill>
              </a:rPr>
              <a:t> khi thấy Long nhăn nhó vì đau</a:t>
            </a:r>
            <a:r>
              <a:rPr lang="en-US" sz="3200" b="1" dirty="0">
                <a:solidFill>
                  <a:srgbClr val="FF0000"/>
                </a:solidFill>
              </a:rPr>
              <a:t>/</a:t>
            </a:r>
            <a:r>
              <a:rPr lang="en-US" sz="3200" b="1" dirty="0">
                <a:solidFill>
                  <a:srgbClr val="002060"/>
                </a:solidFill>
              </a:rPr>
              <a:t> </a:t>
            </a:r>
            <a:r>
              <a:rPr lang="vi-VN" sz="3200" b="1" dirty="0">
                <a:solidFill>
                  <a:srgbClr val="002060"/>
                </a:solidFill>
              </a:rPr>
              <a:t>trong trận kéo co…</a:t>
            </a:r>
            <a:r>
              <a:rPr lang="en-US" sz="3200" b="1" dirty="0">
                <a:solidFill>
                  <a:srgbClr val="FF0000"/>
                </a:solidFill>
              </a:rPr>
              <a:t>//</a:t>
            </a:r>
            <a:r>
              <a:rPr lang="vi-VN" sz="3200" b="1" dirty="0">
                <a:solidFill>
                  <a:srgbClr val="FF0000"/>
                </a:solidFill>
              </a:rPr>
              <a:t> </a:t>
            </a:r>
            <a:endParaRPr lang="en-US" sz="3200" b="1" dirty="0">
              <a:solidFill>
                <a:srgbClr val="FF0000"/>
              </a:solidFill>
            </a:endParaRPr>
          </a:p>
        </p:txBody>
      </p:sp>
    </p:spTree>
    <p:extLst>
      <p:ext uri="{BB962C8B-B14F-4D97-AF65-F5344CB8AC3E}">
        <p14:creationId xmlns:p14="http://schemas.microsoft.com/office/powerpoint/2010/main" val="163335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142875" y="1085851"/>
            <a:ext cx="11811000" cy="5694938"/>
          </a:xfrm>
          <a:custGeom>
            <a:avLst/>
            <a:gdLst>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 name="connsiteX0" fmla="*/ 0 w 11811000"/>
              <a:gd name="connsiteY0" fmla="*/ 533045 h 5694938"/>
              <a:gd name="connsiteX1" fmla="*/ 614851 w 11811000"/>
              <a:gd name="connsiteY1" fmla="*/ 0 h 5694938"/>
              <a:gd name="connsiteX2" fmla="*/ 11196147 w 11811000"/>
              <a:gd name="connsiteY2" fmla="*/ 0 h 5694938"/>
              <a:gd name="connsiteX3" fmla="*/ 11810999 w 11811000"/>
              <a:gd name="connsiteY3" fmla="*/ 533045 h 5694938"/>
              <a:gd name="connsiteX4" fmla="*/ 11810999 w 11811000"/>
              <a:gd name="connsiteY4" fmla="*/ 5161891 h 5694938"/>
              <a:gd name="connsiteX5" fmla="*/ 11196147 w 11811000"/>
              <a:gd name="connsiteY5" fmla="*/ 5694938 h 5694938"/>
              <a:gd name="connsiteX6" fmla="*/ 614851 w 11811000"/>
              <a:gd name="connsiteY6" fmla="*/ 5694938 h 5694938"/>
              <a:gd name="connsiteX7" fmla="*/ 0 w 11811000"/>
              <a:gd name="connsiteY7" fmla="*/ 5161891 h 5694938"/>
              <a:gd name="connsiteX8" fmla="*/ 0 w 11811000"/>
              <a:gd name="connsiteY8" fmla="*/ 533045 h 569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1000" h="5694938" fill="none" extrusionOk="0">
                <a:moveTo>
                  <a:pt x="0" y="533045"/>
                </a:moveTo>
                <a:cubicBezTo>
                  <a:pt x="-84380" y="225961"/>
                  <a:pt x="332639" y="45106"/>
                  <a:pt x="614851" y="0"/>
                </a:cubicBezTo>
                <a:cubicBezTo>
                  <a:pt x="5970619" y="426020"/>
                  <a:pt x="8987583" y="646126"/>
                  <a:pt x="11196147" y="0"/>
                </a:cubicBezTo>
                <a:cubicBezTo>
                  <a:pt x="11587515" y="78965"/>
                  <a:pt x="11862189" y="298835"/>
                  <a:pt x="11810999" y="533045"/>
                </a:cubicBezTo>
                <a:cubicBezTo>
                  <a:pt x="11785323" y="1523267"/>
                  <a:pt x="11926552" y="4350374"/>
                  <a:pt x="11810999" y="5161891"/>
                </a:cubicBezTo>
                <a:cubicBezTo>
                  <a:pt x="11696938" y="5474590"/>
                  <a:pt x="11434979" y="5630075"/>
                  <a:pt x="11196147" y="5694938"/>
                </a:cubicBezTo>
                <a:cubicBezTo>
                  <a:pt x="6885289" y="5789526"/>
                  <a:pt x="3065733" y="5202548"/>
                  <a:pt x="614851" y="5694938"/>
                </a:cubicBezTo>
                <a:cubicBezTo>
                  <a:pt x="284362" y="5579825"/>
                  <a:pt x="-97628" y="5511290"/>
                  <a:pt x="0" y="5161891"/>
                </a:cubicBezTo>
                <a:cubicBezTo>
                  <a:pt x="-26262" y="4753699"/>
                  <a:pt x="153361" y="1274072"/>
                  <a:pt x="0" y="533045"/>
                </a:cubicBezTo>
                <a:close/>
              </a:path>
              <a:path w="11811000" h="5694938" stroke="0" extrusionOk="0">
                <a:moveTo>
                  <a:pt x="0" y="533045"/>
                </a:moveTo>
                <a:cubicBezTo>
                  <a:pt x="-51287" y="236404"/>
                  <a:pt x="333068" y="-44157"/>
                  <a:pt x="614851" y="0"/>
                </a:cubicBezTo>
                <a:cubicBezTo>
                  <a:pt x="1213278" y="881930"/>
                  <a:pt x="6845273" y="-44426"/>
                  <a:pt x="11196147" y="0"/>
                </a:cubicBezTo>
                <a:cubicBezTo>
                  <a:pt x="11524128" y="106559"/>
                  <a:pt x="11744083" y="308817"/>
                  <a:pt x="11810999" y="533045"/>
                </a:cubicBezTo>
                <a:cubicBezTo>
                  <a:pt x="11933259" y="796557"/>
                  <a:pt x="11655472" y="3541950"/>
                  <a:pt x="11810999" y="5161891"/>
                </a:cubicBezTo>
                <a:cubicBezTo>
                  <a:pt x="11874307" y="5502816"/>
                  <a:pt x="11529981" y="5717477"/>
                  <a:pt x="11196147" y="5694938"/>
                </a:cubicBezTo>
                <a:cubicBezTo>
                  <a:pt x="6557602" y="6161425"/>
                  <a:pt x="3705325" y="5246273"/>
                  <a:pt x="614851" y="5694938"/>
                </a:cubicBezTo>
                <a:cubicBezTo>
                  <a:pt x="362617" y="5669205"/>
                  <a:pt x="-3996" y="5426625"/>
                  <a:pt x="0" y="5161891"/>
                </a:cubicBezTo>
                <a:cubicBezTo>
                  <a:pt x="425113" y="4874505"/>
                  <a:pt x="15311" y="2107910"/>
                  <a:pt x="0" y="533045"/>
                </a:cubicBezTo>
                <a:close/>
              </a:path>
              <a:path w="11811000" h="5694938" fill="none" stroke="0" extrusionOk="0">
                <a:moveTo>
                  <a:pt x="0" y="533045"/>
                </a:moveTo>
                <a:cubicBezTo>
                  <a:pt x="-92757" y="216312"/>
                  <a:pt x="223092" y="-10587"/>
                  <a:pt x="614851" y="0"/>
                </a:cubicBezTo>
                <a:cubicBezTo>
                  <a:pt x="6365987" y="-84239"/>
                  <a:pt x="9091417" y="-317577"/>
                  <a:pt x="11196147" y="0"/>
                </a:cubicBezTo>
                <a:cubicBezTo>
                  <a:pt x="11496825" y="37935"/>
                  <a:pt x="11840790" y="286178"/>
                  <a:pt x="11810999" y="533045"/>
                </a:cubicBezTo>
                <a:cubicBezTo>
                  <a:pt x="11543464" y="1684407"/>
                  <a:pt x="11917262" y="4524775"/>
                  <a:pt x="11810999" y="5161891"/>
                </a:cubicBezTo>
                <a:cubicBezTo>
                  <a:pt x="11809127" y="5458067"/>
                  <a:pt x="11487172" y="5675879"/>
                  <a:pt x="11196147" y="5694938"/>
                </a:cubicBezTo>
                <a:cubicBezTo>
                  <a:pt x="7670808" y="5898167"/>
                  <a:pt x="3159412" y="5666380"/>
                  <a:pt x="614851" y="5694938"/>
                </a:cubicBezTo>
                <a:cubicBezTo>
                  <a:pt x="331370" y="5636658"/>
                  <a:pt x="824" y="5532856"/>
                  <a:pt x="0" y="5161891"/>
                </a:cubicBezTo>
                <a:cubicBezTo>
                  <a:pt x="218860" y="4696307"/>
                  <a:pt x="131799" y="1259991"/>
                  <a:pt x="0" y="533045"/>
                </a:cubicBezTo>
                <a:close/>
              </a:path>
              <a:path w="11811000" h="5694938" fill="none" stroke="0" extrusionOk="0">
                <a:moveTo>
                  <a:pt x="0" y="533045"/>
                </a:moveTo>
                <a:cubicBezTo>
                  <a:pt x="-70284" y="219709"/>
                  <a:pt x="252670" y="44609"/>
                  <a:pt x="614851" y="0"/>
                </a:cubicBezTo>
                <a:cubicBezTo>
                  <a:pt x="6265371" y="302728"/>
                  <a:pt x="8734951" y="253771"/>
                  <a:pt x="11196147" y="0"/>
                </a:cubicBezTo>
                <a:cubicBezTo>
                  <a:pt x="11555861" y="58360"/>
                  <a:pt x="11840771" y="312053"/>
                  <a:pt x="11810999" y="533045"/>
                </a:cubicBezTo>
                <a:cubicBezTo>
                  <a:pt x="11668512" y="1600485"/>
                  <a:pt x="11944030" y="4416042"/>
                  <a:pt x="11810999" y="5161891"/>
                </a:cubicBezTo>
                <a:cubicBezTo>
                  <a:pt x="11762995" y="5472206"/>
                  <a:pt x="11491662" y="5624028"/>
                  <a:pt x="11196147" y="5694938"/>
                </a:cubicBezTo>
                <a:cubicBezTo>
                  <a:pt x="6873665" y="5747594"/>
                  <a:pt x="3245245" y="5718814"/>
                  <a:pt x="614851" y="5694938"/>
                </a:cubicBezTo>
                <a:cubicBezTo>
                  <a:pt x="281537" y="5577163"/>
                  <a:pt x="-70652" y="5518265"/>
                  <a:pt x="0" y="5161891"/>
                </a:cubicBezTo>
                <a:cubicBezTo>
                  <a:pt x="91800" y="4679622"/>
                  <a:pt x="101168" y="1211325"/>
                  <a:pt x="0" y="533045"/>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D4136522-CC1E-14B8-CCB2-E3DBB64F5B8E}"/>
              </a:ext>
            </a:extLst>
          </p:cNvPr>
          <p:cNvPicPr>
            <a:picLocks noChangeAspect="1"/>
          </p:cNvPicPr>
          <p:nvPr/>
        </p:nvPicPr>
        <p:blipFill>
          <a:blip r:embed="rId4"/>
          <a:stretch>
            <a:fillRect/>
          </a:stretch>
        </p:blipFill>
        <p:spPr>
          <a:xfrm>
            <a:off x="3629025" y="162168"/>
            <a:ext cx="5530206" cy="934793"/>
          </a:xfrm>
          <a:prstGeom prst="rect">
            <a:avLst/>
          </a:prstGeom>
        </p:spPr>
      </p:pic>
      <p:sp>
        <p:nvSpPr>
          <p:cNvPr id="5" name="TextBox 4">
            <a:extLst>
              <a:ext uri="{FF2B5EF4-FFF2-40B4-BE49-F238E27FC236}">
                <a16:creationId xmlns:a16="http://schemas.microsoft.com/office/drawing/2014/main" id="{7358CB41-846B-6299-0C6F-58E84059ED86}"/>
              </a:ext>
            </a:extLst>
          </p:cNvPr>
          <p:cNvSpPr txBox="1"/>
          <p:nvPr/>
        </p:nvSpPr>
        <p:spPr>
          <a:xfrm>
            <a:off x="1085849" y="1962150"/>
            <a:ext cx="10467975"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Long cố gắng làm mọi thứ khác anh, từ cách nói, dáng đi đến trang phục, kiểu tóc. Còn anh cậu chẳng bận tâm đến chuyện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vi-VN" sz="2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p>
        </p:txBody>
      </p:sp>
      <p:sp>
        <p:nvSpPr>
          <p:cNvPr id="2" name="TextBox 19">
            <a:extLst>
              <a:ext uri="{FF2B5EF4-FFF2-40B4-BE49-F238E27FC236}">
                <a16:creationId xmlns:a16="http://schemas.microsoft.com/office/drawing/2014/main" id="{F81AC440-D231-44AD-9A4A-21E3C5C25FE0}"/>
              </a:ext>
            </a:extLst>
          </p:cNvPr>
          <p:cNvSpPr txBox="1"/>
          <p:nvPr/>
        </p:nvSpPr>
        <p:spPr>
          <a:xfrm>
            <a:off x="0" y="69173"/>
            <a:ext cx="3626899"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white"/>
                </a:solidFill>
                <a:ea typeface="Arial-Rounded" panose="020B0500000000000000" charset="0"/>
                <a:cs typeface="Arial-Rounded" panose="020B0500000000000000" charset="0"/>
              </a:rPr>
              <a:t>Cùng</a:t>
            </a:r>
            <a:r>
              <a:rPr lang="en-US" sz="3600" b="1" dirty="0">
                <a:solidFill>
                  <a:prstClr val="white"/>
                </a:solidFill>
                <a:ea typeface="Arial-Rounded" panose="020B0500000000000000" charset="0"/>
                <a:cs typeface="Arial-Rounded" panose="020B0500000000000000" charset="0"/>
              </a:rPr>
              <a:t> chia </a:t>
            </a:r>
            <a:r>
              <a:rPr lang="en-US" sz="3600" b="1" dirty="0" err="1">
                <a:solidFill>
                  <a:prstClr val="white"/>
                </a:solidFill>
                <a:ea typeface="Arial-Rounded" panose="020B0500000000000000" charset="0"/>
                <a:cs typeface="Arial-Rounded" panose="020B0500000000000000" charset="0"/>
              </a:rPr>
              <a:t>đoạn</a:t>
            </a:r>
            <a:endParaRPr kumimoji="0" lang="en-US" sz="3600" b="1" i="0" u="none" strike="noStrike" kern="1200" cap="none" spc="0" normalizeH="0" baseline="0" noProof="0" dirty="0">
              <a:ln>
                <a:noFill/>
              </a:ln>
              <a:solidFill>
                <a:prstClr val="white"/>
              </a:solidFill>
              <a:effectLst/>
              <a:uLnTx/>
              <a:uFillTx/>
              <a:ea typeface="Arial-Rounded" panose="020B0500000000000000" charset="0"/>
              <a:cs typeface="Arial-Rounded" panose="020B0500000000000000" charset="0"/>
            </a:endParaRPr>
          </a:p>
        </p:txBody>
      </p:sp>
      <p:sp>
        <p:nvSpPr>
          <p:cNvPr id="6" name="Teardrop 5">
            <a:extLst>
              <a:ext uri="{FF2B5EF4-FFF2-40B4-BE49-F238E27FC236}">
                <a16:creationId xmlns:a16="http://schemas.microsoft.com/office/drawing/2014/main" id="{DADC05BE-66A9-3A35-E114-663FE7A7F1D3}"/>
              </a:ext>
            </a:extLst>
          </p:cNvPr>
          <p:cNvSpPr/>
          <p:nvPr/>
        </p:nvSpPr>
        <p:spPr>
          <a:xfrm>
            <a:off x="212371" y="1804239"/>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7" name="Rectangle: Rounded Corners 6">
            <a:extLst>
              <a:ext uri="{FF2B5EF4-FFF2-40B4-BE49-F238E27FC236}">
                <a16:creationId xmlns:a16="http://schemas.microsoft.com/office/drawing/2014/main" id="{E9E5F267-AFB6-89AD-9215-BB399830C23D}"/>
              </a:ext>
            </a:extLst>
          </p:cNvPr>
          <p:cNvSpPr/>
          <p:nvPr/>
        </p:nvSpPr>
        <p:spPr>
          <a:xfrm>
            <a:off x="1019176" y="1737564"/>
            <a:ext cx="10496550" cy="2253411"/>
          </a:xfrm>
          <a:prstGeom prst="roundRect">
            <a:avLst>
              <a:gd name="adj" fmla="val 12440"/>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
        <p:nvSpPr>
          <p:cNvPr id="8" name="Teardrop 7">
            <a:extLst>
              <a:ext uri="{FF2B5EF4-FFF2-40B4-BE49-F238E27FC236}">
                <a16:creationId xmlns:a16="http://schemas.microsoft.com/office/drawing/2014/main" id="{7A864F15-E4ED-E773-6354-10079E2B9A8B}"/>
              </a:ext>
            </a:extLst>
          </p:cNvPr>
          <p:cNvSpPr/>
          <p:nvPr/>
        </p:nvSpPr>
        <p:spPr>
          <a:xfrm>
            <a:off x="212371" y="4023564"/>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9" name="Rectangle: Rounded Corners 8">
            <a:extLst>
              <a:ext uri="{FF2B5EF4-FFF2-40B4-BE49-F238E27FC236}">
                <a16:creationId xmlns:a16="http://schemas.microsoft.com/office/drawing/2014/main" id="{6BAD2004-6D11-3A24-ACD9-57A2B2BC9564}"/>
              </a:ext>
            </a:extLst>
          </p:cNvPr>
          <p:cNvSpPr/>
          <p:nvPr/>
        </p:nvSpPr>
        <p:spPr>
          <a:xfrm>
            <a:off x="1000126" y="4061665"/>
            <a:ext cx="10544174" cy="1977186"/>
          </a:xfrm>
          <a:prstGeom prst="roundRect">
            <a:avLst>
              <a:gd name="adj" fmla="val 1040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Tree>
    <p:extLst>
      <p:ext uri="{BB962C8B-B14F-4D97-AF65-F5344CB8AC3E}">
        <p14:creationId xmlns:p14="http://schemas.microsoft.com/office/powerpoint/2010/main" val="447083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447675" y="304800"/>
            <a:ext cx="11216495" cy="6475989"/>
          </a:xfrm>
          <a:custGeom>
            <a:avLst/>
            <a:gdLst>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 name="connsiteX0" fmla="*/ 0 w 11216495"/>
              <a:gd name="connsiteY0" fmla="*/ 606152 h 6475989"/>
              <a:gd name="connsiteX1" fmla="*/ 583903 w 11216495"/>
              <a:gd name="connsiteY1" fmla="*/ 0 h 6475989"/>
              <a:gd name="connsiteX2" fmla="*/ 10632590 w 11216495"/>
              <a:gd name="connsiteY2" fmla="*/ 0 h 6475989"/>
              <a:gd name="connsiteX3" fmla="*/ 11216495 w 11216495"/>
              <a:gd name="connsiteY3" fmla="*/ 606152 h 6475989"/>
              <a:gd name="connsiteX4" fmla="*/ 11216495 w 11216495"/>
              <a:gd name="connsiteY4" fmla="*/ 5869835 h 6475989"/>
              <a:gd name="connsiteX5" fmla="*/ 10632590 w 11216495"/>
              <a:gd name="connsiteY5" fmla="*/ 6475989 h 6475989"/>
              <a:gd name="connsiteX6" fmla="*/ 583903 w 11216495"/>
              <a:gd name="connsiteY6" fmla="*/ 6475989 h 6475989"/>
              <a:gd name="connsiteX7" fmla="*/ 0 w 11216495"/>
              <a:gd name="connsiteY7" fmla="*/ 5869835 h 6475989"/>
              <a:gd name="connsiteX8" fmla="*/ 0 w 11216495"/>
              <a:gd name="connsiteY8" fmla="*/ 606152 h 6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495" h="6475989" fill="none" extrusionOk="0">
                <a:moveTo>
                  <a:pt x="0" y="606152"/>
                </a:moveTo>
                <a:cubicBezTo>
                  <a:pt x="-69753" y="259626"/>
                  <a:pt x="299555" y="34007"/>
                  <a:pt x="583903" y="0"/>
                </a:cubicBezTo>
                <a:cubicBezTo>
                  <a:pt x="5672492" y="447552"/>
                  <a:pt x="8511554" y="415050"/>
                  <a:pt x="10632590" y="0"/>
                </a:cubicBezTo>
                <a:cubicBezTo>
                  <a:pt x="10992493" y="65760"/>
                  <a:pt x="11263479" y="334249"/>
                  <a:pt x="11216495" y="606152"/>
                </a:cubicBezTo>
                <a:cubicBezTo>
                  <a:pt x="11137001" y="1796716"/>
                  <a:pt x="11333214" y="4923923"/>
                  <a:pt x="11216495" y="5869835"/>
                </a:cubicBezTo>
                <a:cubicBezTo>
                  <a:pt x="11096481" y="6226229"/>
                  <a:pt x="10876759" y="6419415"/>
                  <a:pt x="10632590" y="6475989"/>
                </a:cubicBezTo>
                <a:cubicBezTo>
                  <a:pt x="6783489" y="6607429"/>
                  <a:pt x="3070980" y="6329209"/>
                  <a:pt x="583903" y="6475989"/>
                </a:cubicBezTo>
                <a:cubicBezTo>
                  <a:pt x="273751" y="6297677"/>
                  <a:pt x="-57108" y="6240323"/>
                  <a:pt x="0" y="5869835"/>
                </a:cubicBezTo>
                <a:cubicBezTo>
                  <a:pt x="19998" y="5305294"/>
                  <a:pt x="85133" y="1389934"/>
                  <a:pt x="0" y="606152"/>
                </a:cubicBezTo>
                <a:close/>
              </a:path>
              <a:path w="11216495" h="6475989" stroke="0" extrusionOk="0">
                <a:moveTo>
                  <a:pt x="0" y="606152"/>
                </a:moveTo>
                <a:cubicBezTo>
                  <a:pt x="-49233" y="277625"/>
                  <a:pt x="334619" y="-57270"/>
                  <a:pt x="583903" y="0"/>
                </a:cubicBezTo>
                <a:cubicBezTo>
                  <a:pt x="1029966" y="1156126"/>
                  <a:pt x="6790439" y="-69497"/>
                  <a:pt x="10632590" y="0"/>
                </a:cubicBezTo>
                <a:cubicBezTo>
                  <a:pt x="10950644" y="127281"/>
                  <a:pt x="11140777" y="355441"/>
                  <a:pt x="11216495" y="606152"/>
                </a:cubicBezTo>
                <a:cubicBezTo>
                  <a:pt x="11350028" y="857162"/>
                  <a:pt x="10993385" y="4024725"/>
                  <a:pt x="11216495" y="5869835"/>
                </a:cubicBezTo>
                <a:cubicBezTo>
                  <a:pt x="11261817" y="6240065"/>
                  <a:pt x="10940294" y="6527337"/>
                  <a:pt x="10632590" y="6475989"/>
                </a:cubicBezTo>
                <a:cubicBezTo>
                  <a:pt x="6100230" y="7214034"/>
                  <a:pt x="3270617" y="5652943"/>
                  <a:pt x="583903" y="6475989"/>
                </a:cubicBezTo>
                <a:cubicBezTo>
                  <a:pt x="321289" y="6437247"/>
                  <a:pt x="-6043" y="6127371"/>
                  <a:pt x="0" y="5869835"/>
                </a:cubicBezTo>
                <a:cubicBezTo>
                  <a:pt x="211948" y="5392122"/>
                  <a:pt x="5972" y="2397973"/>
                  <a:pt x="0" y="606152"/>
                </a:cubicBezTo>
                <a:close/>
              </a:path>
              <a:path w="11216495" h="6475989" fill="none" stroke="0" extrusionOk="0">
                <a:moveTo>
                  <a:pt x="0" y="606152"/>
                </a:moveTo>
                <a:cubicBezTo>
                  <a:pt x="-98575" y="276530"/>
                  <a:pt x="210663" y="-7679"/>
                  <a:pt x="583903" y="0"/>
                </a:cubicBezTo>
                <a:cubicBezTo>
                  <a:pt x="5966486" y="11262"/>
                  <a:pt x="8624185" y="-277546"/>
                  <a:pt x="10632590" y="0"/>
                </a:cubicBezTo>
                <a:cubicBezTo>
                  <a:pt x="10918719" y="43933"/>
                  <a:pt x="11246681" y="327907"/>
                  <a:pt x="11216495" y="606152"/>
                </a:cubicBezTo>
                <a:cubicBezTo>
                  <a:pt x="11041029" y="1860375"/>
                  <a:pt x="11316947" y="5138299"/>
                  <a:pt x="11216495" y="5869835"/>
                </a:cubicBezTo>
                <a:cubicBezTo>
                  <a:pt x="11219900" y="6206004"/>
                  <a:pt x="10911889" y="6436631"/>
                  <a:pt x="10632590" y="6475989"/>
                </a:cubicBezTo>
                <a:cubicBezTo>
                  <a:pt x="7438803" y="6737293"/>
                  <a:pt x="2973369" y="6409965"/>
                  <a:pt x="583903" y="6475989"/>
                </a:cubicBezTo>
                <a:cubicBezTo>
                  <a:pt x="271912" y="6408043"/>
                  <a:pt x="-26748" y="6255085"/>
                  <a:pt x="0" y="5869835"/>
                </a:cubicBezTo>
                <a:cubicBezTo>
                  <a:pt x="235794" y="5358561"/>
                  <a:pt x="111767" y="1383990"/>
                  <a:pt x="0" y="606152"/>
                </a:cubicBezTo>
                <a:close/>
              </a:path>
              <a:path w="11216495" h="6475989" fill="none" stroke="0" extrusionOk="0">
                <a:moveTo>
                  <a:pt x="0" y="606152"/>
                </a:moveTo>
                <a:cubicBezTo>
                  <a:pt x="-89343" y="238071"/>
                  <a:pt x="253146" y="41948"/>
                  <a:pt x="583903" y="0"/>
                </a:cubicBezTo>
                <a:cubicBezTo>
                  <a:pt x="5775340" y="290118"/>
                  <a:pt x="8399823" y="283976"/>
                  <a:pt x="10632590" y="0"/>
                </a:cubicBezTo>
                <a:cubicBezTo>
                  <a:pt x="10959155" y="79007"/>
                  <a:pt x="11243257" y="357142"/>
                  <a:pt x="11216495" y="606152"/>
                </a:cubicBezTo>
                <a:cubicBezTo>
                  <a:pt x="11025628" y="1791402"/>
                  <a:pt x="11348480" y="5021839"/>
                  <a:pt x="11216495" y="5869835"/>
                </a:cubicBezTo>
                <a:cubicBezTo>
                  <a:pt x="11189426" y="6224241"/>
                  <a:pt x="10906001" y="6416575"/>
                  <a:pt x="10632590" y="6475989"/>
                </a:cubicBezTo>
                <a:cubicBezTo>
                  <a:pt x="6664761" y="6571225"/>
                  <a:pt x="3065053" y="6510092"/>
                  <a:pt x="583903" y="6475989"/>
                </a:cubicBezTo>
                <a:cubicBezTo>
                  <a:pt x="267862" y="6349957"/>
                  <a:pt x="-45619" y="6237891"/>
                  <a:pt x="0" y="5869835"/>
                </a:cubicBezTo>
                <a:cubicBezTo>
                  <a:pt x="102669" y="5323971"/>
                  <a:pt x="126119" y="1382531"/>
                  <a:pt x="0" y="606152"/>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C2881A0-E124-2DFE-186D-8204A634A0A8}"/>
              </a:ext>
            </a:extLst>
          </p:cNvPr>
          <p:cNvPicPr>
            <a:picLocks noChangeAspect="1"/>
          </p:cNvPicPr>
          <p:nvPr/>
        </p:nvPicPr>
        <p:blipFill>
          <a:blip r:embed="rId4"/>
          <a:stretch>
            <a:fillRect/>
          </a:stretch>
        </p:blipFill>
        <p:spPr>
          <a:xfrm>
            <a:off x="6677024" y="-85725"/>
            <a:ext cx="5591175" cy="2466222"/>
          </a:xfrm>
          <a:prstGeom prst="rect">
            <a:avLst/>
          </a:prstGeom>
          <a:ln>
            <a:noFill/>
          </a:ln>
          <a:effectLst>
            <a:softEdge rad="112500"/>
          </a:effectLst>
        </p:spPr>
      </p:pic>
      <p:sp>
        <p:nvSpPr>
          <p:cNvPr id="7" name="TextBox 6">
            <a:extLst>
              <a:ext uri="{FF2B5EF4-FFF2-40B4-BE49-F238E27FC236}">
                <a16:creationId xmlns:a16="http://schemas.microsoft.com/office/drawing/2014/main" id="{94C22080-AF62-E2A7-BD32-5C51C40966BA}"/>
              </a:ext>
            </a:extLst>
          </p:cNvPr>
          <p:cNvSpPr txBox="1"/>
          <p:nvPr/>
        </p:nvSpPr>
        <p:spPr>
          <a:xfrm>
            <a:off x="676274" y="878443"/>
            <a:ext cx="10467975" cy="6093976"/>
          </a:xfrm>
          <a:prstGeom prst="rect">
            <a:avLst/>
          </a:prstGeom>
          <a:noFill/>
        </p:spPr>
        <p:txBody>
          <a:bodyPr wrap="square" rtlCol="0">
            <a:spAutoFit/>
          </a:bodyPr>
          <a:lstStyle/>
          <a:p>
            <a:pPr lvl="0" algn="just"/>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2600" dirty="0">
                <a:solidFill>
                  <a:srgbClr val="002060"/>
                </a:solidFill>
                <a:latin typeface="Calibri" panose="020F0502020204030204" pitchFamily="34" charset="0"/>
                <a:cs typeface="Calibri" panose="020F0502020204030204" pitchFamily="34" charset="0"/>
              </a:rPr>
              <a:t>Trên đường về, Long hỏi Vân:</a:t>
            </a:r>
          </a:p>
          <a:p>
            <a:pPr lvl="0" algn="just"/>
            <a:r>
              <a:rPr lang="vi-VN" sz="2600" dirty="0">
                <a:solidFill>
                  <a:srgbClr val="002060"/>
                </a:solidFill>
                <a:latin typeface="Calibri" panose="020F0502020204030204" pitchFamily="34" charset="0"/>
                <a:cs typeface="Calibri" panose="020F0502020204030204" pitchFamily="34" charset="0"/>
              </a:rPr>
              <a:t>  - Sao hôm nay không ai nhầm chúng tớ nhỉ?</a:t>
            </a:r>
            <a:endPar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Vân khúc khích: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Vì Khánh hay cười, còn cậu thì lúc nào cũng nghiêm túc.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Vinh chen vào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Cậu thì chậm rãi, Khánh thì nhanh nhảu, sao nhầm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Nghe Long thắc mắc về những lần bạn bè nhầm lẫn, các bạn cùng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Nhìn xa thì tưởng giống nhau, chứ nhìn gần thì mỗi cậu một vẻ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Có lúc bọn tớ còn giả vờ nhầm để trêu cậu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Anh Khánh lúc đó mới lên tiếng: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Đôi khi giống nhau cũng hay mà, chỉ cần không bị phạt nhầm là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Tiếng cười rộn rã làm tan biến mọi thắc mắc của Long. Cậu cũng phá lên cười. Cậu hiểu ra: Cậu vẫn là cậu, anh Khánh vẫn là anh Khánh. Hai anh em chỉ giống nhau bề ngoài thôi.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(Châu Khuê)</a:t>
            </a:r>
          </a:p>
        </p:txBody>
      </p:sp>
      <p:sp>
        <p:nvSpPr>
          <p:cNvPr id="2" name="Teardrop 1">
            <a:extLst>
              <a:ext uri="{FF2B5EF4-FFF2-40B4-BE49-F238E27FC236}">
                <a16:creationId xmlns:a16="http://schemas.microsoft.com/office/drawing/2014/main" id="{15E27FFA-4EB2-56AD-81C1-B1DA6CEE46A5}"/>
              </a:ext>
            </a:extLst>
          </p:cNvPr>
          <p:cNvSpPr/>
          <p:nvPr/>
        </p:nvSpPr>
        <p:spPr>
          <a:xfrm>
            <a:off x="-159104" y="985089"/>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3" name="Rectangle: Rounded Corners 2">
            <a:extLst>
              <a:ext uri="{FF2B5EF4-FFF2-40B4-BE49-F238E27FC236}">
                <a16:creationId xmlns:a16="http://schemas.microsoft.com/office/drawing/2014/main" id="{6AE4FA9B-369E-DD73-1602-720B570A9EA6}"/>
              </a:ext>
            </a:extLst>
          </p:cNvPr>
          <p:cNvSpPr/>
          <p:nvPr/>
        </p:nvSpPr>
        <p:spPr>
          <a:xfrm>
            <a:off x="628650" y="918414"/>
            <a:ext cx="10401299" cy="3548811"/>
          </a:xfrm>
          <a:prstGeom prst="roundRect">
            <a:avLst>
              <a:gd name="adj" fmla="val 1049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
        <p:nvSpPr>
          <p:cNvPr id="8" name="Teardrop 7">
            <a:extLst>
              <a:ext uri="{FF2B5EF4-FFF2-40B4-BE49-F238E27FC236}">
                <a16:creationId xmlns:a16="http://schemas.microsoft.com/office/drawing/2014/main" id="{EA02FD63-78C0-A454-7728-C36CFD771AF7}"/>
              </a:ext>
            </a:extLst>
          </p:cNvPr>
          <p:cNvSpPr/>
          <p:nvPr/>
        </p:nvSpPr>
        <p:spPr>
          <a:xfrm>
            <a:off x="-73379" y="4518864"/>
            <a:ext cx="915226" cy="623455"/>
          </a:xfrm>
          <a:prstGeom prst="teardrop">
            <a:avLst/>
          </a:prstGeom>
          <a:solidFill>
            <a:srgbClr val="EC8CD1"/>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9" name="Rectangle: Rounded Corners 8">
            <a:extLst>
              <a:ext uri="{FF2B5EF4-FFF2-40B4-BE49-F238E27FC236}">
                <a16:creationId xmlns:a16="http://schemas.microsoft.com/office/drawing/2014/main" id="{58851529-EF29-3763-380C-C88D3FB14C78}"/>
              </a:ext>
            </a:extLst>
          </p:cNvPr>
          <p:cNvSpPr/>
          <p:nvPr/>
        </p:nvSpPr>
        <p:spPr>
          <a:xfrm>
            <a:off x="628650" y="4543425"/>
            <a:ext cx="10553699" cy="1914526"/>
          </a:xfrm>
          <a:prstGeom prst="roundRect">
            <a:avLst>
              <a:gd name="adj" fmla="val 10494"/>
            </a:avLst>
          </a:prstGeom>
          <a:noFill/>
          <a:ln w="57150">
            <a:solidFill>
              <a:srgbClr val="CB199C"/>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rgbClr val="73A091"/>
              </a:solidFill>
            </a:endParaRPr>
          </a:p>
        </p:txBody>
      </p:sp>
    </p:spTree>
    <p:extLst>
      <p:ext uri="{BB962C8B-B14F-4D97-AF65-F5344CB8AC3E}">
        <p14:creationId xmlns:p14="http://schemas.microsoft.com/office/powerpoint/2010/main" val="2794079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200</TotalTime>
  <Words>2042</Words>
  <Application>Microsoft Office PowerPoint</Application>
  <PresentationFormat>Widescreen</PresentationFormat>
  <Paragraphs>131</Paragraphs>
  <Slides>27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Arial-Rounded</vt:lpstr>
      <vt:lpstr>Calibri</vt:lpstr>
      <vt:lpstr>Calibri (Body)</vt:lpstr>
      <vt:lpstr>Cambria</vt:lpstr>
      <vt:lpstr>Chewy</vt:lpstr>
      <vt:lpstr>Comfortaa</vt:lpstr>
      <vt:lpstr>Delius Unicase</vt:lpstr>
      <vt:lpstr>inpin heiti</vt:lpstr>
      <vt:lpstr>Times New Roman</vt:lpstr>
      <vt:lpstr>UTM Duepuntozero</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48</cp:revision>
  <dcterms:created xsi:type="dcterms:W3CDTF">2023-06-08T10:39:05Z</dcterms:created>
  <dcterms:modified xsi:type="dcterms:W3CDTF">2024-09-19T05:21:08Z</dcterms:modified>
  <cp:category>9Slide.vn</cp:category>
</cp:coreProperties>
</file>