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6"/>
  </p:notesMasterIdLst>
  <p:sldIdLst>
    <p:sldId id="274" r:id="rId4"/>
    <p:sldId id="260" r:id="rId5"/>
    <p:sldId id="275" r:id="rId6"/>
    <p:sldId id="262" r:id="rId7"/>
    <p:sldId id="266" r:id="rId8"/>
    <p:sldId id="276" r:id="rId9"/>
    <p:sldId id="277" r:id="rId10"/>
    <p:sldId id="365" r:id="rId11"/>
    <p:sldId id="364" r:id="rId12"/>
    <p:sldId id="367" r:id="rId13"/>
    <p:sldId id="370" r:id="rId14"/>
    <p:sldId id="375" r:id="rId15"/>
    <p:sldId id="376" r:id="rId16"/>
    <p:sldId id="279" r:id="rId17"/>
    <p:sldId id="285" r:id="rId18"/>
    <p:sldId id="378" r:id="rId19"/>
    <p:sldId id="379" r:id="rId20"/>
    <p:sldId id="377" r:id="rId21"/>
    <p:sldId id="294" r:id="rId22"/>
    <p:sldId id="282" r:id="rId23"/>
    <p:sldId id="288"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2" d="100"/>
          <a:sy n="92"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395CC8C-A66C-48E4-A5C8-2E04BC1BB18C}" type="datetimeFigureOut">
              <a:rPr lang="en-US" smtClean="0"/>
              <a:pPr/>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7C1138D-89EA-4BDF-A393-E8048E4C39F7}" type="slidenum">
              <a:rPr lang="en-US" smtClean="0"/>
              <a:pPr/>
              <a:t>‹#›</a:t>
            </a:fld>
            <a:endParaRPr lang="en-US" dirty="0"/>
          </a:p>
        </p:txBody>
      </p:sp>
    </p:spTree>
    <p:extLst>
      <p:ext uri="{BB962C8B-B14F-4D97-AF65-F5344CB8AC3E}">
        <p14:creationId xmlns:p14="http://schemas.microsoft.com/office/powerpoint/2010/main" val="361762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7C1138D-89EA-4BDF-A393-E8048E4C39F7}" type="slidenum">
              <a:rPr lang="en-US" smtClean="0"/>
              <a:t>7</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8250"/>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789915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26328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762470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1195869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197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2870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latin typeface="Arial" panose="020B0604020202020204" pitchFamily="34" charset="0"/>
              </a:endParaRPr>
            </a:p>
          </p:txBody>
        </p:sp>
      </p:grpSp>
    </p:spTree>
    <p:extLst>
      <p:ext uri="{BB962C8B-B14F-4D97-AF65-F5344CB8AC3E}">
        <p14:creationId xmlns:p14="http://schemas.microsoft.com/office/powerpoint/2010/main" val="3263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模板下载：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www.1ppt.com/moban/     </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行业</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模板：</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节日</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模板：</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www.1ppt.com/jieri/           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素材下载：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背景图片：</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www.1ppt.com/beijing/      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图表下载：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优秀</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www.1ppt.com/xiazai/        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教程： </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Word</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教程： </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www.1ppt.com/word/              Excel</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教程：</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资料下载：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www.1ppt.com/ziliao/                PPT</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课件下载：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范文下载：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www.1ppt.com/fanwen/             </a:t>
            </a: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试卷下载：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教案下载：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rPr>
              <a:t>字体下载：</a:t>
            </a: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latin typeface="Arial" panose="020B0604020202020204" pitchFamily="34" charset="0"/>
              </a:rPr>
              <a:t> </a:t>
            </a:r>
            <a:endParaRPr kumimoji="0" lang="zh-CN" altLang="en-US" sz="100" b="0" i="0" u="none" strike="noStrike" kern="0" cap="none" spc="0" normalizeH="0" baseline="0" noProof="0" dirty="0">
              <a:ln>
                <a:noFill/>
              </a:ln>
              <a:solidFill>
                <a:prstClr val="white"/>
              </a:solidFill>
              <a:effectLst/>
              <a:uLnTx/>
              <a:uFillTx/>
              <a:latin typeface="Arial" panose="020B0604020202020204" pitchFamily="34" charset="0"/>
            </a:endParaRPr>
          </a:p>
        </p:txBody>
      </p:sp>
    </p:spTree>
    <p:extLst>
      <p:ext uri="{BB962C8B-B14F-4D97-AF65-F5344CB8AC3E}">
        <p14:creationId xmlns:p14="http://schemas.microsoft.com/office/powerpoint/2010/main" val="33491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14823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2298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2946065"/>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4296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596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5795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83583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636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373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1551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8214047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082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301931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097067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2559468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A37AB-9022-43A1-B12F-EE9E5B2CE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70991" y="207594"/>
            <a:ext cx="1152939" cy="1152939"/>
          </a:xfrm>
          <a:prstGeom prst="rect">
            <a:avLst/>
          </a:prstGeom>
        </p:spPr>
      </p:pic>
    </p:spTree>
    <p:extLst>
      <p:ext uri="{BB962C8B-B14F-4D97-AF65-F5344CB8AC3E}">
        <p14:creationId xmlns:p14="http://schemas.microsoft.com/office/powerpoint/2010/main" val="72012205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4" name="Picture 3">
            <a:extLst>
              <a:ext uri="{FF2B5EF4-FFF2-40B4-BE49-F238E27FC236}">
                <a16:creationId xmlns:a16="http://schemas.microsoft.com/office/drawing/2014/main" id="{F7499469-4AC3-411D-A2C4-49B8D28390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0991" y="207594"/>
            <a:ext cx="1152939" cy="1152939"/>
          </a:xfrm>
          <a:prstGeom prst="rect">
            <a:avLst/>
          </a:prstGeom>
        </p:spPr>
      </p:pic>
    </p:spTree>
    <p:extLst>
      <p:ext uri="{BB962C8B-B14F-4D97-AF65-F5344CB8AC3E}">
        <p14:creationId xmlns:p14="http://schemas.microsoft.com/office/powerpoint/2010/main" val="772855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D6B058F-3419-4783-A32B-A7489A7A2485}" type="datetimeFigureOut">
              <a:rPr lang="zh-CN" altLang="en-US" smtClean="0"/>
              <a:pPr/>
              <a:t>2024/9/19</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043D999-5E8C-487F-9530-973DA5E47562}" type="slidenum">
              <a:rPr lang="zh-CN" altLang="en-US" smtClean="0"/>
              <a:pPr/>
              <a:t>‹#›</a:t>
            </a:fld>
            <a:endParaRPr lang="zh-CN" altLang="en-US" dirty="0"/>
          </a:p>
        </p:txBody>
      </p:sp>
    </p:spTree>
    <p:extLst>
      <p:ext uri="{BB962C8B-B14F-4D97-AF65-F5344CB8AC3E}">
        <p14:creationId xmlns:p14="http://schemas.microsoft.com/office/powerpoint/2010/main" val="3396663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126" rtl="0" eaLnBrk="1" latinLnBrk="0" hangingPunct="1">
        <a:spcBef>
          <a:spcPct val="0"/>
        </a:spcBef>
        <a:buNone/>
        <a:defRPr sz="4399" kern="1200">
          <a:solidFill>
            <a:schemeClr val="tx1"/>
          </a:solidFill>
          <a:latin typeface="Arial" panose="020B0604020202020204" pitchFamily="34" charset="0"/>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Arial" panose="020B0604020202020204" pitchFamily="34" charset="0"/>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Arial" panose="020B0604020202020204" pitchFamily="34" charset="0"/>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Arial" panose="020B0604020202020204" pitchFamily="34" charset="0"/>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Arial" panose="020B0604020202020204" pitchFamily="34" charset="0"/>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Arial" panose="020B0604020202020204" pitchFamily="34" charset="0"/>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4.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5.xml"/><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6.xml"/><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slide" Target="slide10.xml"/><Relationship Id="rId5" Type="http://schemas.openxmlformats.org/officeDocument/2006/relationships/image" Target="../media/image27.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3.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240319" y="667227"/>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394683" y="1518954"/>
            <a:ext cx="16610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Arial" panose="020B0604020202020204" pitchFamily="34"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2130549"/>
            <a:ext cx="7041490" cy="2700762"/>
          </a:xfrm>
          <a:prstGeom prst="rect">
            <a:avLst/>
          </a:prstGeom>
        </p:spPr>
      </p:pic>
      <p:sp>
        <p:nvSpPr>
          <p:cNvPr id="2" name="TextBox 1">
            <a:extLst>
              <a:ext uri="{FF2B5EF4-FFF2-40B4-BE49-F238E27FC236}">
                <a16:creationId xmlns:a16="http://schemas.microsoft.com/office/drawing/2014/main" id="{E9D40253-6E5B-4945-9FE4-FFE210E92B5E}"/>
              </a:ext>
            </a:extLst>
          </p:cNvPr>
          <p:cNvSpPr txBox="1"/>
          <p:nvPr/>
        </p:nvSpPr>
        <p:spPr>
          <a:xfrm>
            <a:off x="2768347" y="125984"/>
            <a:ext cx="621893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UBND QUẬN LONG BIÊN</a:t>
            </a:r>
          </a:p>
          <a:p>
            <a:pPr algn="ctr"/>
            <a:r>
              <a:rPr lang="en-US" sz="2800" b="1" dirty="0">
                <a:latin typeface="Arial" panose="020B0604020202020204" pitchFamily="34" charset="0"/>
                <a:cs typeface="Arial" panose="020B0604020202020204" pitchFamily="34" charset="0"/>
              </a:rPr>
              <a:t>TRƯỜNG TIỂU HỌC ÁI </a:t>
            </a:r>
            <a:r>
              <a:rPr lang="en-US" sz="2800" b="1">
                <a:latin typeface="Arial" panose="020B0604020202020204" pitchFamily="34" charset="0"/>
                <a:cs typeface="Arial" panose="020B0604020202020204" pitchFamily="34" charset="0"/>
              </a:rPr>
              <a:t>MỘ A</a:t>
            </a:r>
            <a:endParaRPr lang="en-US" sz="2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2ACD99E-2F8E-41CA-84CD-FD3B8213AF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291" y="125984"/>
            <a:ext cx="1161288" cy="1161288"/>
          </a:xfrm>
          <a:prstGeom prst="ellipse">
            <a:avLst/>
          </a:prstGeom>
        </p:spPr>
      </p:pic>
    </p:spTree>
    <p:extLst>
      <p:ext uri="{BB962C8B-B14F-4D97-AF65-F5344CB8AC3E}">
        <p14:creationId xmlns:p14="http://schemas.microsoft.com/office/powerpoint/2010/main" val="3403703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Arial" panose="020B0604020202020204" pitchFamily="34" charset="0"/>
                </a:rPr>
                <a:t>Quốc</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kì</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Việt</a:t>
              </a:r>
              <a:r>
                <a:rPr lang="en-US" sz="4800" dirty="0">
                  <a:solidFill>
                    <a:srgbClr val="C00000"/>
                  </a:solidFill>
                  <a:latin typeface="Arial" panose="020B0604020202020204" pitchFamily="34" charset="0"/>
                </a:rPr>
                <a:t> Nam </a:t>
              </a:r>
              <a:r>
                <a:rPr lang="en-US" sz="4800" dirty="0" err="1">
                  <a:solidFill>
                    <a:srgbClr val="C00000"/>
                  </a:solidFill>
                  <a:latin typeface="Arial" panose="020B0604020202020204" pitchFamily="34" charset="0"/>
                </a:rPr>
                <a:t>là</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lá</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cờ</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đỏ</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sao</a:t>
              </a:r>
              <a:r>
                <a:rPr lang="en-US" sz="4800" dirty="0">
                  <a:solidFill>
                    <a:srgbClr val="C00000"/>
                  </a:solidFill>
                  <a:latin typeface="Arial" panose="020B0604020202020204" pitchFamily="34" charset="0"/>
                </a:rPr>
                <a:t> </a:t>
              </a:r>
              <a:r>
                <a:rPr lang="en-US" sz="4800" dirty="0" err="1">
                  <a:solidFill>
                    <a:srgbClr val="C00000"/>
                  </a:solidFill>
                  <a:latin typeface="Arial" panose="020B0604020202020204" pitchFamily="34" charset="0"/>
                </a:rPr>
                <a:t>vàng</a:t>
              </a:r>
              <a:r>
                <a:rPr lang="en-US" sz="4800" dirty="0">
                  <a:solidFill>
                    <a:srgbClr val="C00000"/>
                  </a:solidFill>
                  <a:latin typeface="Arial" panose="020B060402020202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Arial" panose="020B0604020202020204" pitchFamily="34" charset="0"/>
              </a:rPr>
              <a:t>Quay </a:t>
            </a:r>
            <a:r>
              <a:rPr lang="en-US" sz="2399" dirty="0" err="1">
                <a:solidFill>
                  <a:prstClr val="white"/>
                </a:solidFill>
                <a:latin typeface="Arial" panose="020B0604020202020204" pitchFamily="34" charset="0"/>
              </a:rPr>
              <a:t>về</a:t>
            </a:r>
            <a:endParaRPr lang="en-US" sz="2399" dirty="0">
              <a:solidFill>
                <a:prstClr val="white"/>
              </a:solidFill>
              <a:latin typeface="Arial" panose="020B0604020202020204" pitchFamily="34"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Arial" panose="020B0604020202020204" pitchFamily="34" charset="0"/>
                <a:ea typeface="宋体" panose="02010600030101010101" pitchFamily="2" charset="-122"/>
              </a:rPr>
              <a:t>2. </a:t>
            </a:r>
            <a:r>
              <a:rPr lang="en-US" altLang="zh-CN" sz="4800" b="1" dirty="0" err="1">
                <a:solidFill>
                  <a:prstClr val="black"/>
                </a:solidFill>
                <a:latin typeface="Arial" panose="020B0604020202020204" pitchFamily="34" charset="0"/>
                <a:ea typeface="宋体" panose="02010600030101010101" pitchFamily="2" charset="-122"/>
              </a:rPr>
              <a:t>Hãy</a:t>
            </a:r>
            <a:r>
              <a:rPr lang="en-US" altLang="zh-CN" sz="4800" b="1" dirty="0">
                <a:solidFill>
                  <a:prstClr val="black"/>
                </a:solidFill>
                <a:latin typeface="Arial" panose="020B0604020202020204" pitchFamily="34" charset="0"/>
                <a:ea typeface="宋体" panose="02010600030101010101" pitchFamily="2" charset="-122"/>
              </a:rPr>
              <a:t> </a:t>
            </a:r>
            <a:r>
              <a:rPr lang="en-US" altLang="zh-CN" sz="4800" b="1" dirty="0" err="1">
                <a:solidFill>
                  <a:prstClr val="black"/>
                </a:solidFill>
                <a:latin typeface="Arial" panose="020B0604020202020204" pitchFamily="34" charset="0"/>
                <a:ea typeface="宋体" panose="02010600030101010101" pitchFamily="2" charset="-122"/>
              </a:rPr>
              <a:t>mô</a:t>
            </a:r>
            <a:r>
              <a:rPr lang="en-US" altLang="zh-CN" sz="4800" b="1" dirty="0">
                <a:solidFill>
                  <a:prstClr val="black"/>
                </a:solidFill>
                <a:latin typeface="Arial" panose="020B0604020202020204" pitchFamily="34" charset="0"/>
                <a:ea typeface="宋体" panose="02010600030101010101" pitchFamily="2" charset="-122"/>
              </a:rPr>
              <a:t> </a:t>
            </a:r>
            <a:r>
              <a:rPr lang="en-US" altLang="zh-CN" sz="4800" b="1" dirty="0" err="1">
                <a:solidFill>
                  <a:prstClr val="black"/>
                </a:solidFill>
                <a:latin typeface="Arial" panose="020B0604020202020204" pitchFamily="34" charset="0"/>
                <a:ea typeface="宋体" panose="02010600030101010101" pitchFamily="2" charset="-122"/>
              </a:rPr>
              <a:t>tả</a:t>
            </a:r>
            <a:r>
              <a:rPr lang="en-US" altLang="zh-CN" sz="4800" b="1" dirty="0">
                <a:solidFill>
                  <a:prstClr val="black"/>
                </a:solidFill>
                <a:latin typeface="Arial" panose="020B0604020202020204" pitchFamily="34" charset="0"/>
                <a:ea typeface="宋体" panose="02010600030101010101" pitchFamily="2" charset="-122"/>
              </a:rPr>
              <a:t> </a:t>
            </a:r>
            <a:r>
              <a:rPr lang="en-US" altLang="zh-CN" sz="4800" b="1" dirty="0" err="1">
                <a:solidFill>
                  <a:prstClr val="black"/>
                </a:solidFill>
                <a:latin typeface="Arial" panose="020B0604020202020204" pitchFamily="34" charset="0"/>
                <a:ea typeface="宋体" panose="02010600030101010101" pitchFamily="2" charset="-122"/>
              </a:rPr>
              <a:t>Quốc</a:t>
            </a:r>
            <a:r>
              <a:rPr lang="en-US" altLang="zh-CN" sz="4800" b="1" dirty="0">
                <a:solidFill>
                  <a:prstClr val="black"/>
                </a:solidFill>
                <a:latin typeface="Arial" panose="020B0604020202020204" pitchFamily="34" charset="0"/>
                <a:ea typeface="宋体" panose="02010600030101010101" pitchFamily="2" charset="-122"/>
              </a:rPr>
              <a:t> </a:t>
            </a:r>
            <a:r>
              <a:rPr lang="en-US" altLang="zh-CN" sz="4800" b="1" dirty="0" err="1">
                <a:solidFill>
                  <a:prstClr val="black"/>
                </a:solidFill>
                <a:latin typeface="Arial" panose="020B0604020202020204" pitchFamily="34" charset="0"/>
                <a:ea typeface="宋体" panose="02010600030101010101" pitchFamily="2" charset="-122"/>
              </a:rPr>
              <a:t>kì</a:t>
            </a:r>
            <a:r>
              <a:rPr lang="en-US" altLang="zh-CN" sz="4800" b="1" dirty="0">
                <a:solidFill>
                  <a:prstClr val="black"/>
                </a:solidFill>
                <a:latin typeface="Arial" panose="020B0604020202020204" pitchFamily="34" charset="0"/>
                <a:ea typeface="宋体" panose="02010600030101010101" pitchFamily="2" charset="-122"/>
              </a:rPr>
              <a:t> </a:t>
            </a:r>
            <a:r>
              <a:rPr lang="en-US" altLang="zh-CN" sz="4800" b="1" dirty="0" err="1">
                <a:solidFill>
                  <a:prstClr val="black"/>
                </a:solidFill>
                <a:latin typeface="Arial" panose="020B0604020202020204" pitchFamily="34" charset="0"/>
                <a:ea typeface="宋体" panose="02010600030101010101" pitchFamily="2" charset="-122"/>
              </a:rPr>
              <a:t>Việt</a:t>
            </a:r>
            <a:r>
              <a:rPr lang="en-US" altLang="zh-CN" sz="4800" b="1" dirty="0">
                <a:solidFill>
                  <a:prstClr val="black"/>
                </a:solidFill>
                <a:latin typeface="Arial" panose="020B0604020202020204" pitchFamily="34" charset="0"/>
                <a:ea typeface="宋体" panose="02010600030101010101" pitchFamily="2" charset="-122"/>
              </a:rPr>
              <a:t> Nam.</a:t>
            </a:r>
            <a:endParaRPr lang="zh-CN" altLang="en-US" sz="4800" dirty="0">
              <a:solidFill>
                <a:prstClr val="black"/>
              </a:solidFill>
              <a:latin typeface="Arial" panose="020B0604020202020204" pitchFamily="34" charset="0"/>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Arial" panose="020B0604020202020204" pitchFamily="34" charset="0"/>
                </a:rPr>
                <a:t>Quốc</a:t>
              </a:r>
              <a:r>
                <a:rPr lang="en-US" sz="4400" dirty="0">
                  <a:solidFill>
                    <a:prstClr val="black"/>
                  </a:solidFill>
                  <a:latin typeface="Arial" panose="020B0604020202020204" pitchFamily="34" charset="0"/>
                </a:rPr>
                <a:t> ca </a:t>
              </a:r>
              <a:r>
                <a:rPr lang="en-US" sz="4400" dirty="0" err="1">
                  <a:solidFill>
                    <a:prstClr val="black"/>
                  </a:solidFill>
                  <a:latin typeface="Arial" panose="020B0604020202020204" pitchFamily="34" charset="0"/>
                </a:rPr>
                <a:t>Việt</a:t>
              </a:r>
              <a:r>
                <a:rPr lang="en-US" sz="4400" dirty="0">
                  <a:solidFill>
                    <a:prstClr val="black"/>
                  </a:solidFill>
                  <a:latin typeface="Arial" panose="020B0604020202020204" pitchFamily="34" charset="0"/>
                </a:rPr>
                <a:t> Nam </a:t>
              </a:r>
              <a:r>
                <a:rPr lang="en-US" sz="4400" dirty="0" err="1">
                  <a:solidFill>
                    <a:prstClr val="black"/>
                  </a:solidFill>
                  <a:latin typeface="Arial" panose="020B0604020202020204" pitchFamily="34" charset="0"/>
                </a:rPr>
                <a:t>là</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bái</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hát</a:t>
              </a:r>
              <a:r>
                <a:rPr lang="en-US" sz="4400" dirty="0">
                  <a:solidFill>
                    <a:prstClr val="black"/>
                  </a:solidFill>
                  <a:latin typeface="Arial" panose="020B0604020202020204" pitchFamily="34" charset="0"/>
                </a:rPr>
                <a:t> “</a:t>
              </a:r>
              <a:r>
                <a:rPr lang="en-US" sz="4400" b="1" dirty="0" err="1">
                  <a:solidFill>
                    <a:prstClr val="black"/>
                  </a:solidFill>
                  <a:latin typeface="Arial" panose="020B0604020202020204" pitchFamily="34" charset="0"/>
                </a:rPr>
                <a:t>Tiến</a:t>
              </a:r>
              <a:r>
                <a:rPr lang="en-US" sz="4400" b="1" dirty="0">
                  <a:solidFill>
                    <a:prstClr val="black"/>
                  </a:solidFill>
                  <a:latin typeface="Arial" panose="020B0604020202020204" pitchFamily="34" charset="0"/>
                </a:rPr>
                <a:t> </a:t>
              </a:r>
              <a:r>
                <a:rPr lang="en-US" sz="4400" b="1" dirty="0" err="1">
                  <a:solidFill>
                    <a:prstClr val="black"/>
                  </a:solidFill>
                  <a:latin typeface="Arial" panose="020B0604020202020204" pitchFamily="34" charset="0"/>
                </a:rPr>
                <a:t>quân</a:t>
              </a:r>
              <a:r>
                <a:rPr lang="en-US" sz="4400" b="1" dirty="0">
                  <a:solidFill>
                    <a:prstClr val="black"/>
                  </a:solidFill>
                  <a:latin typeface="Arial" panose="020B0604020202020204" pitchFamily="34" charset="0"/>
                </a:rPr>
                <a:t> ca</a:t>
              </a:r>
              <a:r>
                <a:rPr lang="en-US" sz="4400" dirty="0">
                  <a:solidFill>
                    <a:prstClr val="black"/>
                  </a:solidFill>
                  <a:latin typeface="Arial" panose="020B0604020202020204" pitchFamily="34" charset="0"/>
                </a:rPr>
                <a:t>” do </a:t>
              </a:r>
              <a:r>
                <a:rPr lang="en-US" sz="4400" dirty="0" err="1">
                  <a:solidFill>
                    <a:prstClr val="black"/>
                  </a:solidFill>
                  <a:latin typeface="Arial" panose="020B0604020202020204" pitchFamily="34" charset="0"/>
                </a:rPr>
                <a:t>cố</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nhạc</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sĩ</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Văn</a:t>
              </a:r>
              <a:r>
                <a:rPr lang="en-US" sz="4400" dirty="0">
                  <a:solidFill>
                    <a:prstClr val="black"/>
                  </a:solidFill>
                  <a:latin typeface="Arial" panose="020B0604020202020204" pitchFamily="34" charset="0"/>
                </a:rPr>
                <a:t> Cao </a:t>
              </a:r>
              <a:r>
                <a:rPr lang="en-US" sz="4400" dirty="0" err="1">
                  <a:solidFill>
                    <a:prstClr val="black"/>
                  </a:solidFill>
                  <a:latin typeface="Arial" panose="020B0604020202020204" pitchFamily="34" charset="0"/>
                </a:rPr>
                <a:t>sáng</a:t>
              </a:r>
              <a:r>
                <a:rPr lang="en-US" sz="4400" dirty="0">
                  <a:solidFill>
                    <a:prstClr val="black"/>
                  </a:solidFill>
                  <a:latin typeface="Arial" panose="020B0604020202020204" pitchFamily="34" charset="0"/>
                </a:rPr>
                <a:t> </a:t>
              </a:r>
              <a:r>
                <a:rPr lang="en-US" sz="4400" dirty="0" err="1">
                  <a:solidFill>
                    <a:prstClr val="black"/>
                  </a:solidFill>
                  <a:latin typeface="Arial" panose="020B0604020202020204" pitchFamily="34" charset="0"/>
                </a:rPr>
                <a:t>tác</a:t>
              </a:r>
              <a:r>
                <a:rPr lang="en-US" sz="4400" dirty="0">
                  <a:solidFill>
                    <a:prstClr val="black"/>
                  </a:solidFill>
                  <a:latin typeface="Arial" panose="020B060402020202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Arial" panose="020B0604020202020204" pitchFamily="34" charset="0"/>
              </a:rPr>
              <a:t>Quay </a:t>
            </a:r>
            <a:r>
              <a:rPr lang="en-US" sz="2399" dirty="0" err="1">
                <a:solidFill>
                  <a:prstClr val="white"/>
                </a:solidFill>
                <a:latin typeface="Arial" panose="020B0604020202020204" pitchFamily="34" charset="0"/>
              </a:rPr>
              <a:t>về</a:t>
            </a:r>
            <a:endParaRPr lang="en-US" sz="2399" dirty="0">
              <a:solidFill>
                <a:prstClr val="white"/>
              </a:solidFill>
              <a:latin typeface="Arial" panose="020B0604020202020204" pitchFamily="34"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Arial" panose="020B0604020202020204" pitchFamily="34" charset="0"/>
                <a:ea typeface="宋体" panose="02010600030101010101" pitchFamily="2" charset="-122"/>
              </a:rPr>
              <a:t>3. </a:t>
            </a:r>
            <a:r>
              <a:rPr lang="en-US" altLang="zh-CN" sz="4400" b="1" dirty="0" err="1">
                <a:solidFill>
                  <a:prstClr val="black"/>
                </a:solidFill>
                <a:latin typeface="Arial" panose="020B0604020202020204" pitchFamily="34" charset="0"/>
                <a:ea typeface="宋体" panose="02010600030101010101" pitchFamily="2" charset="-122"/>
              </a:rPr>
              <a:t>Nêu</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tên</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bài</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hát</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và</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tác</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giả</a:t>
            </a:r>
            <a:r>
              <a:rPr lang="en-US" altLang="zh-CN" sz="4400" b="1" dirty="0">
                <a:solidFill>
                  <a:prstClr val="black"/>
                </a:solidFill>
                <a:latin typeface="Arial" panose="020B0604020202020204" pitchFamily="34" charset="0"/>
                <a:ea typeface="宋体" panose="02010600030101010101" pitchFamily="2" charset="-122"/>
              </a:rPr>
              <a:t> </a:t>
            </a:r>
            <a:r>
              <a:rPr lang="en-US" altLang="zh-CN" sz="4400" b="1" dirty="0" err="1">
                <a:solidFill>
                  <a:prstClr val="black"/>
                </a:solidFill>
                <a:latin typeface="Arial" panose="020B0604020202020204" pitchFamily="34" charset="0"/>
                <a:ea typeface="宋体" panose="02010600030101010101" pitchFamily="2" charset="-122"/>
              </a:rPr>
              <a:t>Quốc</a:t>
            </a:r>
            <a:r>
              <a:rPr lang="en-US" altLang="zh-CN" sz="4400" b="1" dirty="0">
                <a:solidFill>
                  <a:prstClr val="black"/>
                </a:solidFill>
                <a:latin typeface="Arial" panose="020B0604020202020204" pitchFamily="34" charset="0"/>
                <a:ea typeface="宋体" panose="02010600030101010101" pitchFamily="2" charset="-122"/>
              </a:rPr>
              <a:t> ca </a:t>
            </a:r>
          </a:p>
          <a:p>
            <a:pPr algn="ctr" defTabSz="914126"/>
            <a:r>
              <a:rPr lang="en-US" altLang="zh-CN" sz="4400" b="1" dirty="0" err="1">
                <a:solidFill>
                  <a:prstClr val="black"/>
                </a:solidFill>
                <a:latin typeface="Arial" panose="020B0604020202020204" pitchFamily="34" charset="0"/>
                <a:ea typeface="宋体" panose="02010600030101010101" pitchFamily="2" charset="-122"/>
              </a:rPr>
              <a:t>Việt</a:t>
            </a:r>
            <a:r>
              <a:rPr lang="en-US" altLang="zh-CN" sz="4400" b="1" dirty="0">
                <a:solidFill>
                  <a:prstClr val="black"/>
                </a:solidFill>
                <a:latin typeface="Arial" panose="020B0604020202020204" pitchFamily="34" charset="0"/>
                <a:ea typeface="宋体" panose="02010600030101010101" pitchFamily="2" charset="-122"/>
              </a:rPr>
              <a:t> Nam</a:t>
            </a:r>
            <a:endParaRPr lang="zh-CN" altLang="en-US" sz="4400" dirty="0">
              <a:solidFill>
                <a:prstClr val="black"/>
              </a:solidFill>
              <a:latin typeface="Arial" panose="020B0604020202020204" pitchFamily="34" charset="0"/>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Quay </a:t>
            </a:r>
            <a:r>
              <a:rPr kumimoji="0" lang="en-US" sz="2399"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về</a:t>
            </a: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510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494641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195906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Khi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chuẩn</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bị</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chào</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cờ</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em</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cần</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chỉnh</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sửa</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trang</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phục</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bỏ</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mũ</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nón</a:t>
              </a:r>
              <a:r>
                <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06117" y="459763"/>
            <a:ext cx="11041312" cy="64633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1. Khi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chuẩn</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bị</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chào</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cờ</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em</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cần</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phải</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làm</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3600" b="1"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gì</a:t>
            </a: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3945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27017" y="459116"/>
            <a:ext cx="10309212" cy="64633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2. </a:t>
            </a:r>
            <a:r>
              <a:rPr kumimoji="0" lang="vi-VN"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19214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Arial" panose="020B0604020202020204" pitchFamily="34" charset="0"/>
                  <a:cs typeface="Arial" panose="020B0604020202020204" pitchFamily="34" charset="0"/>
                </a:rPr>
                <a:t>Khi </a:t>
              </a:r>
              <a:r>
                <a:rPr lang="en-US" sz="4400" dirty="0" err="1">
                  <a:solidFill>
                    <a:srgbClr val="C00000"/>
                  </a:solidFill>
                  <a:latin typeface="Arial" panose="020B0604020202020204" pitchFamily="34" charset="0"/>
                  <a:cs typeface="Arial" panose="020B0604020202020204" pitchFamily="34" charset="0"/>
                </a:rPr>
                <a:t>chào</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cờ</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em</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cần</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hát</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Quốc</a:t>
              </a:r>
              <a:r>
                <a:rPr lang="en-US" sz="4400" dirty="0">
                  <a:solidFill>
                    <a:srgbClr val="C00000"/>
                  </a:solidFill>
                  <a:latin typeface="Arial" panose="020B0604020202020204" pitchFamily="34" charset="0"/>
                  <a:cs typeface="Arial" panose="020B0604020202020204" pitchFamily="34" charset="0"/>
                </a:rPr>
                <a:t> ca to, </a:t>
              </a:r>
              <a:r>
                <a:rPr lang="en-US" sz="4400" dirty="0" err="1">
                  <a:solidFill>
                    <a:srgbClr val="C00000"/>
                  </a:solidFill>
                  <a:latin typeface="Arial" panose="020B0604020202020204" pitchFamily="34" charset="0"/>
                  <a:cs typeface="Arial" panose="020B0604020202020204" pitchFamily="34" charset="0"/>
                </a:rPr>
                <a:t>rõ</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ràng</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trôi</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chảy</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diễn</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cảm</a:t>
              </a:r>
              <a:r>
                <a:rPr lang="en-US" sz="4400" dirty="0">
                  <a:solidFill>
                    <a:srgbClr val="C00000"/>
                  </a:solidFill>
                  <a:latin typeface="Arial" panose="020B0604020202020204" pitchFamily="34" charset="0"/>
                  <a:cs typeface="Arial" panose="020B060402020202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7" y="481861"/>
            <a:ext cx="10727537" cy="584775"/>
          </a:xfrm>
          <a:prstGeom prst="rect">
            <a:avLst/>
          </a:prstGeom>
          <a:noFill/>
        </p:spPr>
        <p:txBody>
          <a:bodyPr wrap="square" rtlCol="0">
            <a:spAutoFit/>
          </a:bodyPr>
          <a:lstStyle/>
          <a:p>
            <a:pPr defTabSz="914126"/>
            <a:r>
              <a:rPr lang="en-US" altLang="zh-CN" sz="3200" b="1" dirty="0">
                <a:solidFill>
                  <a:prstClr val="black"/>
                </a:solidFill>
                <a:latin typeface="Arial" panose="020B0604020202020204" pitchFamily="34" charset="0"/>
                <a:ea typeface="宋体" panose="02010600030101010101" pitchFamily="2" charset="-122"/>
              </a:rPr>
              <a:t>3. </a:t>
            </a:r>
            <a:r>
              <a:rPr lang="vi-VN" altLang="zh-CN" sz="3200" b="1" dirty="0">
                <a:solidFill>
                  <a:prstClr val="black"/>
                </a:solidFill>
                <a:latin typeface="Arial" panose="020B0604020202020204" pitchFamily="34" charset="0"/>
                <a:ea typeface="宋体" panose="02010600030101010101" pitchFamily="2" charset="-122"/>
              </a:rPr>
              <a:t>Khi chào cờ, em cần hát quốc ca như thế nào?</a:t>
            </a:r>
            <a:endParaRPr lang="en-US" altLang="zh-CN" sz="3200" b="1" dirty="0">
              <a:solidFill>
                <a:prstClr val="black"/>
              </a:solidFill>
              <a:latin typeface="Arial" panose="020B0604020202020204" pitchFamily="34" charset="0"/>
              <a:ea typeface="宋体" panose="02010600030101010101" pitchFamily="2" charset="-122"/>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14263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148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7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84775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378899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Arial" panose="020B0604020202020204" pitchFamily="34" charset="0"/>
              </a:rPr>
              <a:t>Quốc hiệu của nước ta là gì?</a:t>
            </a:r>
            <a:endParaRPr lang="en-US" sz="3200" dirty="0">
              <a:solidFill>
                <a:srgbClr val="00B050"/>
              </a:solidFill>
              <a:latin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Arial" panose="020B0604020202020204" pitchFamily="34" charset="0"/>
              </a:rPr>
              <a:t>Hãy</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mô</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tả</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Quốc</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kì</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Việt</a:t>
            </a:r>
            <a:r>
              <a:rPr lang="en-US" sz="3200" dirty="0">
                <a:solidFill>
                  <a:srgbClr val="00B050"/>
                </a:solidFill>
                <a:latin typeface="Arial" panose="020B0604020202020204" pitchFamily="34"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Arial" panose="020B0604020202020204" pitchFamily="34" charset="0"/>
              </a:rPr>
              <a:t>Nêu</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tên</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bài</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hát</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và</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tác</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giả</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Quốc</a:t>
            </a:r>
            <a:r>
              <a:rPr lang="en-US" sz="3200" dirty="0">
                <a:solidFill>
                  <a:srgbClr val="00B050"/>
                </a:solidFill>
                <a:latin typeface="Arial" panose="020B0604020202020204" pitchFamily="34" charset="0"/>
              </a:rPr>
              <a:t> ca </a:t>
            </a:r>
            <a:r>
              <a:rPr lang="en-US" sz="3200" dirty="0" err="1">
                <a:solidFill>
                  <a:srgbClr val="00B050"/>
                </a:solidFill>
                <a:latin typeface="Arial" panose="020B0604020202020204" pitchFamily="34" charset="0"/>
              </a:rPr>
              <a:t>Việt</a:t>
            </a:r>
            <a:r>
              <a:rPr lang="en-US" sz="3200" dirty="0">
                <a:solidFill>
                  <a:srgbClr val="00B050"/>
                </a:solidFill>
                <a:latin typeface="Arial" panose="020B0604020202020204" pitchFamily="34" charset="0"/>
              </a:rPr>
              <a:t> Nam</a:t>
            </a: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Arial" panose="020B0604020202020204" pitchFamily="34" charset="0"/>
              </a:rPr>
              <a:t>Vì</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sao</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phải</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nghiêm</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trang</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khi</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chào</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cờ</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và</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hát</a:t>
            </a:r>
            <a:r>
              <a:rPr lang="en-US" sz="3200" dirty="0">
                <a:solidFill>
                  <a:srgbClr val="00B050"/>
                </a:solidFill>
                <a:latin typeface="Arial" panose="020B0604020202020204" pitchFamily="34" charset="0"/>
              </a:rPr>
              <a:t> </a:t>
            </a:r>
            <a:r>
              <a:rPr lang="en-US" sz="3200" dirty="0" err="1">
                <a:solidFill>
                  <a:srgbClr val="00B050"/>
                </a:solidFill>
                <a:latin typeface="Arial" panose="020B0604020202020204" pitchFamily="34" charset="0"/>
              </a:rPr>
              <a:t>Quốc</a:t>
            </a:r>
            <a:r>
              <a:rPr lang="en-US" sz="3200" dirty="0">
                <a:solidFill>
                  <a:srgbClr val="00B050"/>
                </a:solidFill>
                <a:latin typeface="Arial" panose="020B0604020202020204" pitchFamily="34" charset="0"/>
              </a:rPr>
              <a:t> ca</a:t>
            </a:r>
          </a:p>
        </p:txBody>
      </p:sp>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Arial" panose="020B0604020202020204" pitchFamily="34" charset="0"/>
                <a:cs typeface="Arial" panose="020B0604020202020204" pitchFamily="34"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7918392" y="1999355"/>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Arial" panose="020B0604020202020204" pitchFamily="34" charset="0"/>
                  <a:ea typeface="+mn-ea"/>
                  <a:cs typeface="Arial" panose="020B0604020202020204" pitchFamily="34" charset="0"/>
                </a:rPr>
                <a:t>Nhận</a:t>
              </a:r>
              <a:r>
                <a:rPr kumimoji="0" lang="en-US" sz="3600" b="1" i="0" u="none" strike="noStrike" kern="1200" cap="none" spc="0" normalizeH="0" baseline="0" noProof="0" dirty="0">
                  <a:ln>
                    <a:noFill/>
                  </a:ln>
                  <a:solidFill>
                    <a:srgbClr val="00927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927C"/>
                  </a:solidFill>
                  <a:effectLst/>
                  <a:uLnTx/>
                  <a:uFillTx/>
                  <a:latin typeface="Arial" panose="020B0604020202020204" pitchFamily="34" charset="0"/>
                  <a:ea typeface="+mn-ea"/>
                  <a:cs typeface="Arial" panose="020B0604020202020204" pitchFamily="34" charset="0"/>
                </a:rPr>
                <a:t>xét</a:t>
              </a:r>
              <a:endParaRPr kumimoji="0" lang="en-US" sz="3600" b="1" i="0" u="none" strike="noStrike" kern="1200" cap="none" spc="0" normalizeH="0" baseline="0" noProof="0" dirty="0">
                <a:ln>
                  <a:noFill/>
                </a:ln>
                <a:solidFill>
                  <a:srgbClr val="00927C"/>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59804" y="1836005"/>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Arial" panose="020B0604020202020204" pitchFamily="34" charset="0"/>
                  <a:ea typeface="+mn-ea"/>
                  <a:cs typeface="Arial" panose="020B0604020202020204" pitchFamily="34" charset="0"/>
                </a:rPr>
                <a:t>Trình</a:t>
              </a:r>
              <a:r>
                <a:rPr kumimoji="0" lang="en-US" sz="3600" b="1" i="0" u="none" strike="noStrike" kern="1200" cap="none" spc="0" normalizeH="0" baseline="0" noProof="0" dirty="0">
                  <a:ln>
                    <a:noFill/>
                  </a:ln>
                  <a:solidFill>
                    <a:srgbClr val="A23AEA"/>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A23AEA"/>
                  </a:solidFill>
                  <a:effectLst/>
                  <a:uLnTx/>
                  <a:uFillTx/>
                  <a:latin typeface="Arial" panose="020B0604020202020204" pitchFamily="34" charset="0"/>
                  <a:ea typeface="+mn-ea"/>
                  <a:cs typeface="Arial" panose="020B0604020202020204" pitchFamily="34" charset="0"/>
                </a:rPr>
                <a:t>bày</a:t>
              </a:r>
              <a:endParaRPr kumimoji="0" lang="en-US" sz="3600" b="1" i="0" u="none" strike="noStrike" kern="1200" cap="none" spc="0" normalizeH="0" baseline="0" noProof="0" dirty="0">
                <a:ln>
                  <a:noFill/>
                </a:ln>
                <a:solidFill>
                  <a:srgbClr val="A23AEA"/>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5981949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Arial" panose="020B0604020202020204" pitchFamily="34" charset="0"/>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Arial" panose="020B0604020202020204" pitchFamily="34" charset="0"/>
              </a:rPr>
              <a:t>Học</a:t>
            </a:r>
            <a:r>
              <a:rPr lang="en-US" sz="2200" dirty="0">
                <a:latin typeface="Arial" panose="020B0604020202020204" pitchFamily="34" charset="0"/>
              </a:rPr>
              <a:t> </a:t>
            </a:r>
            <a:r>
              <a:rPr lang="en-US" sz="2200" dirty="0" err="1">
                <a:latin typeface="Arial" panose="020B0604020202020204" pitchFamily="34" charset="0"/>
              </a:rPr>
              <a:t>tiếp</a:t>
            </a:r>
            <a:endParaRPr lang="en-US" sz="2200" dirty="0">
              <a:latin typeface="Arial" panose="020B0604020202020204" pitchFamily="34" charset="0"/>
            </a:endParaRPr>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Arial" panose="020B0604020202020204" pitchFamily="34"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Arial" panose="020B0604020202020204" pitchFamily="34" charset="0"/>
                <a:cs typeface="Arial" panose="020B0604020202020204" pitchFamily="34" charset="0"/>
              </a:endParaRPr>
            </a:p>
            <a:p>
              <a:pPr marL="457200" indent="-457200" defTabSz="914126">
                <a:buFont typeface="Arial" panose="020B0604020202020204" pitchFamily="34" charset="0"/>
                <a:buChar char="•"/>
              </a:pPr>
              <a:r>
                <a:rPr lang="vi-VN" sz="3600" dirty="0">
                  <a:solidFill>
                    <a:srgbClr val="C00000"/>
                  </a:solidFill>
                  <a:latin typeface="Arial" panose="020B0604020202020204" pitchFamily="34" charset="0"/>
                  <a:cs typeface="Arial" panose="020B0604020202020204" pitchFamily="34" charset="0"/>
                </a:rPr>
                <a:t>Quốc hiệu là tên một nước.</a:t>
              </a:r>
              <a:endParaRPr lang="en-US" sz="3600" dirty="0">
                <a:solidFill>
                  <a:srgbClr val="C00000"/>
                </a:solidFill>
                <a:latin typeface="Arial" panose="020B0604020202020204" pitchFamily="34" charset="0"/>
                <a:cs typeface="Arial" panose="020B0604020202020204" pitchFamily="34" charset="0"/>
              </a:endParaRPr>
            </a:p>
            <a:p>
              <a:pPr marL="457200" indent="-457200" defTabSz="914126">
                <a:buFont typeface="Arial" panose="020B0604020202020204" pitchFamily="34" charset="0"/>
                <a:buChar char="•"/>
              </a:pPr>
              <a:r>
                <a:rPr lang="vi-VN" sz="3600" dirty="0">
                  <a:solidFill>
                    <a:srgbClr val="C00000"/>
                  </a:solidFill>
                  <a:latin typeface="Arial" panose="020B0604020202020204" pitchFamily="34" charset="0"/>
                  <a:cs typeface="Arial" panose="020B0604020202020204" pitchFamily="34" charset="0"/>
                </a:rPr>
                <a:t>Quốc hiệu của nước ta là nước Cộng hoà xã hội chủ nghĩa Việt Nam</a:t>
              </a:r>
              <a:endParaRPr lang="en-US" sz="3600" dirty="0">
                <a:solidFill>
                  <a:srgbClr val="C00000"/>
                </a:solidFill>
                <a:latin typeface="Arial" panose="020B0604020202020204" pitchFamily="34" charset="0"/>
                <a:cs typeface="Arial" panose="020B0604020202020204" pitchFamily="34" charset="0"/>
              </a:endParaRPr>
            </a:p>
            <a:p>
              <a:pPr marL="457200" indent="-457200" defTabSz="914126">
                <a:buFont typeface="Arial" panose="020B0604020202020204" pitchFamily="34" charset="0"/>
                <a:buChar char="•"/>
              </a:pPr>
              <a:endParaRPr lang="en-US" sz="3600" dirty="0">
                <a:solidFill>
                  <a:srgbClr val="C00000"/>
                </a:solidFill>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Arial" panose="020B0604020202020204" pitchFamily="34" charset="0"/>
              </a:rPr>
              <a:t>Quay </a:t>
            </a:r>
            <a:r>
              <a:rPr lang="en-US" sz="2399" dirty="0" err="1">
                <a:solidFill>
                  <a:prstClr val="white"/>
                </a:solidFill>
                <a:latin typeface="Arial" panose="020B0604020202020204" pitchFamily="34" charset="0"/>
              </a:rPr>
              <a:t>về</a:t>
            </a:r>
            <a:endParaRPr lang="en-US" sz="2399" dirty="0">
              <a:solidFill>
                <a:prstClr val="white"/>
              </a:solidFill>
              <a:latin typeface="Arial" panose="020B0604020202020204" pitchFamily="34"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Arial" panose="020B0604020202020204" pitchFamily="34" charset="0"/>
                <a:ea typeface="宋体" panose="02010600030101010101" pitchFamily="2" charset="-122"/>
              </a:rPr>
              <a:t>1. </a:t>
            </a:r>
            <a:r>
              <a:rPr lang="vi-VN" altLang="zh-CN" sz="4400" b="1" dirty="0">
                <a:solidFill>
                  <a:prstClr val="black"/>
                </a:solidFill>
                <a:latin typeface="Arial" panose="020B0604020202020204" pitchFamily="34" charset="0"/>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854</Words>
  <Application>Microsoft Office PowerPoint</Application>
  <PresentationFormat>Widescreen</PresentationFormat>
  <Paragraphs>81</Paragraphs>
  <Slides>22</Slides>
  <Notes>9</Notes>
  <HiddenSlides>0</HiddenSlides>
  <MMClips>7</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等线</vt:lpstr>
      <vt:lpstr>微软雅黑</vt:lpstr>
      <vt:lpstr>宋体</vt:lpstr>
      <vt:lpstr>Arial</vt:lpstr>
      <vt:lpstr>VNI-Avo</vt: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2022-07-08T01:07:08Z</dcterms:created>
  <dcterms:modified xsi:type="dcterms:W3CDTF">2024-09-19T15:34:12Z</dcterms:modified>
</cp:coreProperties>
</file>