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33" r:id="rId16"/>
    <p:sldId id="2642" r:id="rId17"/>
    <p:sldId id="2643" r:id="rId18"/>
    <p:sldId id="342" r:id="rId19"/>
    <p:sldId id="2644" r:id="rId20"/>
    <p:sldId id="2645" r:id="rId21"/>
    <p:sldId id="2646" r:id="rId22"/>
    <p:sldId id="2647" r:id="rId23"/>
    <p:sldId id="2648" r:id="rId24"/>
    <p:sldId id="347" r:id="rId25"/>
    <p:sldId id="294" r:id="rId26"/>
    <p:sldId id="2651" r:id="rId27"/>
    <p:sldId id="2637" r:id="rId28"/>
    <p:sldId id="2638" r:id="rId29"/>
    <p:sldId id="2639"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1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9/19/2024</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9/19/2024</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9.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6.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9.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gif"/><Relationship Id="rId5" Type="http://schemas.microsoft.com/office/2007/relationships/hdphoto" Target="../media/hdphoto14.wdp"/><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gif"/><Relationship Id="rId5" Type="http://schemas.microsoft.com/office/2007/relationships/hdphoto" Target="../media/hdphoto1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4"/>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5"/>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589</Words>
  <Application>Microsoft Office PowerPoint</Application>
  <PresentationFormat>Widescreen</PresentationFormat>
  <Paragraphs>77</Paragraphs>
  <Slides>30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Arial</vt:lpstr>
      <vt:lpstr>Calibri</vt:lpstr>
      <vt:lpstr>Calibri Light</vt:lpstr>
      <vt:lpstr>Georgia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admin</cp:lastModifiedBy>
  <cp:revision>8</cp:revision>
  <dcterms:created xsi:type="dcterms:W3CDTF">2022-08-13T16:15:11Z</dcterms:created>
  <dcterms:modified xsi:type="dcterms:W3CDTF">2024-09-19T15:46:26Z</dcterms:modified>
</cp:coreProperties>
</file>