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7" r:id="rId3"/>
  </p:sldMasterIdLst>
  <p:notesMasterIdLst>
    <p:notesMasterId r:id="rId22"/>
  </p:notesMasterIdLst>
  <p:sldIdLst>
    <p:sldId id="500" r:id="rId4"/>
    <p:sldId id="11693" r:id="rId5"/>
    <p:sldId id="259" r:id="rId6"/>
    <p:sldId id="262" r:id="rId7"/>
    <p:sldId id="258" r:id="rId8"/>
    <p:sldId id="501" r:id="rId9"/>
    <p:sldId id="503" r:id="rId10"/>
    <p:sldId id="502" r:id="rId11"/>
    <p:sldId id="504" r:id="rId12"/>
    <p:sldId id="272" r:id="rId13"/>
    <p:sldId id="269" r:id="rId14"/>
    <p:sldId id="505" r:id="rId15"/>
    <p:sldId id="506" r:id="rId16"/>
    <p:sldId id="507" r:id="rId17"/>
    <p:sldId id="273" r:id="rId18"/>
    <p:sldId id="509" r:id="rId19"/>
    <p:sldId id="360" r:id="rId20"/>
    <p:sldId id="5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556" autoAdjust="0"/>
  </p:normalViewPr>
  <p:slideViewPr>
    <p:cSldViewPr snapToGrid="0">
      <p:cViewPr varScale="1">
        <p:scale>
          <a:sx n="79" d="100"/>
          <a:sy n="79" d="100"/>
        </p:scale>
        <p:origin x="18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4B90DC-72F4-4AE4-B36E-0ED369A6F50D}" type="slidenum">
              <a:rPr lang="en-US" smtClean="0"/>
              <a:t>1</a:t>
            </a:fld>
            <a:endParaRPr lang="en-US"/>
          </a:p>
        </p:txBody>
      </p:sp>
    </p:spTree>
    <p:extLst>
      <p:ext uri="{BB962C8B-B14F-4D97-AF65-F5344CB8AC3E}">
        <p14:creationId xmlns:p14="http://schemas.microsoft.com/office/powerpoint/2010/main" val="3916706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7.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18CD7C1-C1B0-4392-9B68-F35A6D1452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4853ADE-DA05-466C-B623-68BF0AADFB84}"/>
              </a:ext>
            </a:extLst>
          </p:cNvPr>
          <p:cNvSpPr txBox="1"/>
          <p:nvPr userDrawn="1"/>
        </p:nvSpPr>
        <p:spPr>
          <a:xfrm>
            <a:off x="0" y="-1649934"/>
            <a:ext cx="12192000"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2AF8100-3A2A-49B8-ACC1-ADC92C87B7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gif"/></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2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4"/>
          <a:stretch>
            <a:fillRect/>
          </a:stretch>
        </p:blipFill>
        <p:spPr>
          <a:xfrm>
            <a:off x="4617916" y="1753696"/>
            <a:ext cx="3657917" cy="841321"/>
          </a:xfrm>
          <a:prstGeom prst="rect">
            <a:avLst/>
          </a:prstGeom>
        </p:spPr>
      </p:pic>
      <p:sp>
        <p:nvSpPr>
          <p:cNvPr id="4" name="TextBox 3">
            <a:extLst>
              <a:ext uri="{FF2B5EF4-FFF2-40B4-BE49-F238E27FC236}">
                <a16:creationId xmlns:a16="http://schemas.microsoft.com/office/drawing/2014/main" id="{1DD73EEA-D594-B9B2-1856-D312039E7962}"/>
              </a:ext>
            </a:extLst>
          </p:cNvPr>
          <p:cNvSpPr txBox="1"/>
          <p:nvPr/>
        </p:nvSpPr>
        <p:spPr>
          <a:xfrm>
            <a:off x="3615069" y="978195"/>
            <a:ext cx="6602819" cy="646331"/>
          </a:xfrm>
          <a:prstGeom prst="rect">
            <a:avLst/>
          </a:prstGeom>
          <a:noFill/>
        </p:spPr>
        <p:txBody>
          <a:bodyPr wrap="square" rtlCol="0">
            <a:spAutoFit/>
          </a:bodyPr>
          <a:lstStyle/>
          <a:p>
            <a:r>
              <a:rPr lang="en-US" sz="3600" dirty="0"/>
              <a:t>TRƯỜNG TIỂU HỌC ÁI MỘ A</a:t>
            </a:r>
          </a:p>
        </p:txBody>
      </p:sp>
      <p:pic>
        <p:nvPicPr>
          <p:cNvPr id="18" name="Picture 17">
            <a:extLst>
              <a:ext uri="{FF2B5EF4-FFF2-40B4-BE49-F238E27FC236}">
                <a16:creationId xmlns:a16="http://schemas.microsoft.com/office/drawing/2014/main" id="{74830760-555A-2BB8-8075-890531A187FF}"/>
              </a:ext>
            </a:extLst>
          </p:cNvPr>
          <p:cNvPicPr>
            <a:picLocks noChangeAspect="1"/>
          </p:cNvPicPr>
          <p:nvPr/>
        </p:nvPicPr>
        <p:blipFill>
          <a:blip r:embed="rId5"/>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id="{4DA07086-57E1-845B-E2F5-12DB95C221CA}"/>
              </a:ext>
            </a:extLst>
          </p:cNvPr>
          <p:cNvPicPr>
            <a:picLocks noChangeAspect="1"/>
          </p:cNvPicPr>
          <p:nvPr/>
        </p:nvPicPr>
        <p:blipFill>
          <a:blip r:embed="rId6"/>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7">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8">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id="{1A8660FA-BCA2-57C1-E990-301FA67F7DA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D7EE4DCA-09E4-1124-0982-2A2C468DB777}"/>
              </a:ext>
            </a:extLst>
          </p:cNvPr>
          <p:cNvPicPr>
            <a:picLocks noChangeAspect="1"/>
          </p:cNvPicPr>
          <p:nvPr/>
        </p:nvPicPr>
        <p:blipFill rotWithShape="1">
          <a:blip r:embed="rId6">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id="{34DF1616-169F-2369-5C66-57280660F4A7}"/>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7">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855</Words>
  <Application>Microsoft Office PowerPoint</Application>
  <PresentationFormat>Widescreen</PresentationFormat>
  <Paragraphs>46</Paragraphs>
  <Slides>18</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等线</vt:lpstr>
      <vt:lpstr>Arial</vt:lpstr>
      <vt:lpstr>Calibri</vt:lpstr>
      <vt:lpstr>Calibri (Body)</vt:lpstr>
      <vt:lpstr>Cambria</vt:lpstr>
      <vt:lpstr>SVN-Kitten</vt:lpstr>
      <vt:lpstr>UTM Duepuntozero</vt:lpstr>
      <vt:lpstr>Wingdings</vt:lpstr>
      <vt:lpstr>华康少女文字W5</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36</cp:revision>
  <dcterms:created xsi:type="dcterms:W3CDTF">2023-06-07T12:25:13Z</dcterms:created>
  <dcterms:modified xsi:type="dcterms:W3CDTF">2024-09-18T10:26:21Z</dcterms:modified>
  <cp:category>9Slide.vn</cp:category>
</cp:coreProperties>
</file>