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257" r:id="rId6"/>
    <p:sldId id="262" r:id="rId7"/>
    <p:sldId id="263" r:id="rId8"/>
    <p:sldId id="317" r:id="rId9"/>
    <p:sldId id="349" r:id="rId10"/>
    <p:sldId id="264" r:id="rId11"/>
    <p:sldId id="570" r:id="rId12"/>
    <p:sldId id="2007577176" r:id="rId13"/>
    <p:sldId id="2007577177" r:id="rId14"/>
    <p:sldId id="260" r:id="rId15"/>
    <p:sldId id="2007577178" r:id="rId16"/>
    <p:sldId id="2007577179" r:id="rId17"/>
    <p:sldId id="266" r:id="rId18"/>
    <p:sldId id="267" r:id="rId19"/>
    <p:sldId id="274" r:id="rId20"/>
    <p:sldId id="2007577180" r:id="rId21"/>
    <p:sldId id="200757718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1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35.png"/><Relationship Id="rId7" Type="http://schemas.openxmlformats.org/officeDocument/2006/relationships/slide" Target="slide8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1.xml"/><Relationship Id="rId18" Type="http://schemas.microsoft.com/office/2007/relationships/hdphoto" Target="../media/hdphoto12.wdp"/><Relationship Id="rId3" Type="http://schemas.openxmlformats.org/officeDocument/2006/relationships/image" Target="../media/image26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slide" Target="slide14.xml"/><Relationship Id="rId15" Type="http://schemas.microsoft.com/office/2007/relationships/hdphoto" Target="../media/hdphoto11.wdp"/><Relationship Id="rId23" Type="http://schemas.openxmlformats.org/officeDocument/2006/relationships/slide" Target="slide13.xml"/><Relationship Id="rId10" Type="http://schemas.openxmlformats.org/officeDocument/2006/relationships/slide" Target="slide10.xml"/><Relationship Id="rId19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8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44;p6">
            <a:extLst>
              <a:ext uri="{FF2B5EF4-FFF2-40B4-BE49-F238E27FC236}">
                <a16:creationId xmlns:a16="http://schemas.microsoft.com/office/drawing/2014/main" id="{9016CA16-E6D1-4CCA-B732-1CA3C5D16573}"/>
              </a:ext>
            </a:extLst>
          </p:cNvPr>
          <p:cNvSpPr txBox="1"/>
          <p:nvPr/>
        </p:nvSpPr>
        <p:spPr>
          <a:xfrm>
            <a:off x="537740" y="66026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TRƯỜNG TIỂU HỌC ÁI </a:t>
            </a:r>
            <a:r>
              <a:rPr lang="en-US" sz="2800" b="1" ker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MỘ 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115443-91D2-4903-9B71-E2D658A28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765" y="1722496"/>
            <a:ext cx="3109229" cy="14570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0A9ECB-6E3E-4221-AA79-DC63459B5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693" y="3093674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77 - </a:t>
            </a:r>
            <a:r>
              <a:rPr lang="en-US" sz="4400" dirty="0">
                <a:solidFill>
                  <a:schemeClr val="tx1"/>
                </a:solidFill>
              </a:rPr>
              <a:t>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247" y="1360536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175" y="2731714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461</Words>
  <Application>Microsoft Office PowerPoint</Application>
  <PresentationFormat>Widescreen</PresentationFormat>
  <Paragraphs>135</Paragraphs>
  <Slides>18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22</cp:revision>
  <dcterms:created xsi:type="dcterms:W3CDTF">2022-05-03T09:34:37Z</dcterms:created>
  <dcterms:modified xsi:type="dcterms:W3CDTF">2024-09-18T04:56:27Z</dcterms:modified>
</cp:coreProperties>
</file>