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304" r:id="rId2"/>
    <p:sldId id="305" r:id="rId3"/>
    <p:sldId id="260" r:id="rId4"/>
    <p:sldId id="261" r:id="rId5"/>
    <p:sldId id="309" r:id="rId6"/>
    <p:sldId id="310" r:id="rId7"/>
    <p:sldId id="311" r:id="rId8"/>
    <p:sldId id="266" r:id="rId9"/>
    <p:sldId id="312" r:id="rId10"/>
    <p:sldId id="351" r:id="rId11"/>
    <p:sldId id="300" r:id="rId12"/>
    <p:sldId id="262" r:id="rId13"/>
    <p:sldId id="313" r:id="rId14"/>
    <p:sldId id="314" r:id="rId15"/>
    <p:sldId id="315" r:id="rId16"/>
    <p:sldId id="348" r:id="rId17"/>
    <p:sldId id="349" r:id="rId18"/>
    <p:sldId id="350" r:id="rId19"/>
    <p:sldId id="352" r:id="rId20"/>
    <p:sldId id="353" r:id="rId21"/>
    <p:sldId id="355" r:id="rId22"/>
    <p:sldId id="354" r:id="rId23"/>
    <p:sldId id="291" r:id="rId24"/>
    <p:sldId id="337" r:id="rId25"/>
    <p:sldId id="345" r:id="rId26"/>
    <p:sldId id="344"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754" autoAdjust="0"/>
  </p:normalViewPr>
  <p:slideViewPr>
    <p:cSldViewPr snapToGrid="0">
      <p:cViewPr varScale="1">
        <p:scale>
          <a:sx n="82" d="100"/>
          <a:sy n="82" d="100"/>
        </p:scale>
        <p:origin x="17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8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743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0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9/18/2024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3955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2672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92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651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39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70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5304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88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290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2937AC-5A79-46FC-887B-50B3E1C7CF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2024/9/18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17239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4" r:id="rId11"/>
    <p:sldLayoutId id="214748374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jpeg"/><Relationship Id="rId12"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18.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9.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3"/>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ea typeface="+mn-ea"/>
                <a:cs typeface="+mn-cs"/>
              </a:rPr>
              <a:t>TRƯỜNG</a:t>
            </a:r>
            <a:r>
              <a:rPr kumimoji="0" lang="en-US" sz="4000" b="0" i="0" u="none" strike="noStrike" kern="1200" cap="none" spc="0" normalizeH="0" noProof="0" dirty="0">
                <a:ln>
                  <a:noFill/>
                </a:ln>
                <a:solidFill>
                  <a:srgbClr val="4472C4">
                    <a:lumMod val="50000"/>
                  </a:srgbClr>
                </a:solidFill>
                <a:effectLst/>
                <a:uLnTx/>
                <a:uFillTx/>
                <a:ea typeface="+mn-ea"/>
                <a:cs typeface="+mn-cs"/>
              </a:rPr>
              <a:t> TIỂU HỌC ÁI MỘ A</a:t>
            </a:r>
            <a:endParaRPr kumimoji="0" lang="vi-VN" sz="40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531659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324</TotalTime>
  <Words>595</Words>
  <Application>Microsoft Office PowerPoint</Application>
  <PresentationFormat>Widescreen</PresentationFormat>
  <Paragraphs>52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vt:lpstr>
      <vt:lpstr>Franklin Gothic Book</vt:lpstr>
      <vt:lpstr>Times New Roman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50</cp:revision>
  <dcterms:created xsi:type="dcterms:W3CDTF">2023-06-09T11:13:51Z</dcterms:created>
  <dcterms:modified xsi:type="dcterms:W3CDTF">2024-09-18T10:20:47Z</dcterms:modified>
  <cp:category>9Slide.vn</cp:category>
</cp:coreProperties>
</file>