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 id="2147483693" r:id="rId4"/>
  </p:sldMasterIdLst>
  <p:notesMasterIdLst>
    <p:notesMasterId r:id="rId21"/>
  </p:notesMasterIdLst>
  <p:handoutMasterIdLst>
    <p:handoutMasterId r:id="rId22"/>
  </p:handoutMasterIdLst>
  <p:sldIdLst>
    <p:sldId id="284" r:id="rId5"/>
    <p:sldId id="290" r:id="rId6"/>
    <p:sldId id="285" r:id="rId7"/>
    <p:sldId id="286" r:id="rId8"/>
    <p:sldId id="287" r:id="rId9"/>
    <p:sldId id="288" r:id="rId10"/>
    <p:sldId id="289" r:id="rId11"/>
    <p:sldId id="317" r:id="rId12"/>
    <p:sldId id="258" r:id="rId13"/>
    <p:sldId id="257" r:id="rId14"/>
    <p:sldId id="341" r:id="rId15"/>
    <p:sldId id="292" r:id="rId16"/>
    <p:sldId id="319" r:id="rId17"/>
    <p:sldId id="321" r:id="rId18"/>
    <p:sldId id="340" r:id="rId19"/>
    <p:sldId id="5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1344" y="108"/>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9/13/2024</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9/13/2024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416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9/13/2024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9/13/2024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9/13/2024</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9/13/2024</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9/13/2024</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9/13/2024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2024/9/13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2024/9/13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2024/9/13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2024/9/13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290305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6067384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140972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898274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378495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1360443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232561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1211340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9976502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260857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2024/9/13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1430413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30908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6135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9495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9/13/2024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9/13/2024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png"/><Relationship Id="rId2" Type="http://schemas.openxmlformats.org/officeDocument/2006/relationships/slideLayout" Target="../slideLayouts/slideLayout32.xml"/><Relationship Id="rId16" Type="http://schemas.openxmlformats.org/officeDocument/2006/relationships/image" Target="../media/image5.jp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9/13/2024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720614F-62B9-4DDD-9D2D-DADC839305F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46656" y="184353"/>
            <a:ext cx="1732024" cy="1732024"/>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9/13/2024</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2024/9/13</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66089F4-DB85-4DC8-A35E-853DEC819EC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152650" y="342899"/>
            <a:ext cx="1790402" cy="1790402"/>
          </a:xfrm>
          <a:prstGeom prst="rect">
            <a:avLst/>
          </a:prstGeom>
        </p:spPr>
      </p:pic>
    </p:spTree>
    <p:extLst>
      <p:ext uri="{BB962C8B-B14F-4D97-AF65-F5344CB8AC3E}">
        <p14:creationId xmlns:p14="http://schemas.microsoft.com/office/powerpoint/2010/main" val="207112855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s://www.facebook.com/huongthaoGADT"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9.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 Id="rId5" Type="http://schemas.microsoft.com/office/2007/relationships/hdphoto" Target="../media/hdphoto3.wdp"/><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8.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slide" Target="slide5.xml"/><Relationship Id="rId5" Type="http://schemas.openxmlformats.org/officeDocument/2006/relationships/image" Target="../media/image6.jpg"/><Relationship Id="rId15" Type="http://schemas.openxmlformats.org/officeDocument/2006/relationships/image" Target="../media/image13.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9.png"/><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1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barn(inVertical)">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
        <p:nvSpPr>
          <p:cNvPr id="9" name="TextBox 8">
            <a:extLst>
              <a:ext uri="{FF2B5EF4-FFF2-40B4-BE49-F238E27FC236}">
                <a16:creationId xmlns:a16="http://schemas.microsoft.com/office/drawing/2014/main" id="{010F3665-3902-4A75-BA5B-746DD981CDF4}"/>
              </a:ext>
            </a:extLst>
          </p:cNvPr>
          <p:cNvSpPr txBox="1"/>
          <p:nvPr/>
        </p:nvSpPr>
        <p:spPr>
          <a:xfrm>
            <a:off x="2306588" y="6348145"/>
            <a:ext cx="159920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FACEBOOK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https://www.facebook.com/huongthaoGADT</a:t>
            </a:r>
            <a:endPar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grpSp>
        <p:nvGrpSpPr>
          <p:cNvPr id="17" name="Group 16">
            <a:extLst>
              <a:ext uri="{FF2B5EF4-FFF2-40B4-BE49-F238E27FC236}">
                <a16:creationId xmlns:a16="http://schemas.microsoft.com/office/drawing/2014/main" id="{6EAF4881-7BB2-4145-905F-E0A888BD06FC}"/>
              </a:ext>
            </a:extLst>
          </p:cNvPr>
          <p:cNvGrpSpPr/>
          <p:nvPr/>
        </p:nvGrpSpPr>
        <p:grpSpPr>
          <a:xfrm>
            <a:off x="7551217" y="4179147"/>
            <a:ext cx="2618643" cy="1442375"/>
            <a:chOff x="7551217" y="4179147"/>
            <a:chExt cx="2618643" cy="1442375"/>
          </a:xfrm>
        </p:grpSpPr>
        <p:pic>
          <p:nvPicPr>
            <p:cNvPr id="26" name="Picture 25">
              <a:extLst>
                <a:ext uri="{FF2B5EF4-FFF2-40B4-BE49-F238E27FC236}">
                  <a16:creationId xmlns:a16="http://schemas.microsoft.com/office/drawing/2014/main" id="{A7E4DA91-FC60-4B5F-A33C-B0B309829D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83698">
              <a:off x="7551217" y="4195640"/>
              <a:ext cx="2618643" cy="1425882"/>
            </a:xfrm>
            <a:prstGeom prst="rect">
              <a:avLst/>
            </a:prstGeom>
          </p:spPr>
        </p:pic>
        <p:sp>
          <p:nvSpPr>
            <p:cNvPr id="13" name="TextBox 12">
              <a:extLst>
                <a:ext uri="{FF2B5EF4-FFF2-40B4-BE49-F238E27FC236}">
                  <a16:creationId xmlns:a16="http://schemas.microsoft.com/office/drawing/2014/main" id="{ED249F4E-EDF4-4EE3-969A-F714BECD54A0}"/>
                </a:ext>
              </a:extLst>
            </p:cNvPr>
            <p:cNvSpPr txBox="1"/>
            <p:nvPr/>
          </p:nvSpPr>
          <p:spPr>
            <a:xfrm rot="1398626">
              <a:off x="7860711" y="4179147"/>
              <a:ext cx="1849819" cy="1077218"/>
            </a:xfrm>
            <a:prstGeom prst="rect">
              <a:avLst/>
            </a:prstGeom>
            <a:noFill/>
          </p:spPr>
          <p:txBody>
            <a:bodyPr wrap="square" rtlCol="0">
              <a:spAutoFit/>
            </a:bodyPr>
            <a:lstStyle/>
            <a:p>
              <a:pPr algn="ctr"/>
              <a:r>
                <a:rPr lang="en-US" sz="3200" b="1" dirty="0" err="1"/>
                <a:t>Làm</a:t>
              </a:r>
              <a:r>
                <a:rPr lang="en-US" sz="3200" b="1" dirty="0"/>
                <a:t> </a:t>
              </a:r>
              <a:r>
                <a:rPr lang="en-US" sz="3200" b="1" dirty="0" err="1"/>
                <a:t>vào</a:t>
              </a:r>
              <a:r>
                <a:rPr lang="en-US" sz="3200" b="1" dirty="0"/>
                <a:t> </a:t>
              </a:r>
              <a:r>
                <a:rPr lang="en-US" sz="3200" b="1" dirty="0" err="1"/>
                <a:t>bảng</a:t>
              </a:r>
              <a:r>
                <a:rPr lang="en-US" sz="3200" b="1" dirty="0"/>
                <a:t> con</a:t>
              </a:r>
            </a:p>
          </p:txBody>
        </p:sp>
      </p:grpSp>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1280799" y="2104569"/>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Tóm</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tắt</a:t>
            </a:r>
            <a:endParaRPr lang="en-US" sz="3200"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350581" y="2828469"/>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Tổng</a:t>
            </a:r>
            <a:r>
              <a:rPr lang="en-US" sz="3200" dirty="0">
                <a:solidFill>
                  <a:srgbClr val="002060"/>
                </a:solidFill>
                <a:latin typeface="Arial" panose="020B0604020202020204" pitchFamily="34" charset="0"/>
                <a:cs typeface="Arial" panose="020B0604020202020204" pitchFamily="34" charset="0"/>
              </a:rPr>
              <a:t>: 65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19527" y="3564507"/>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nhất</a:t>
            </a:r>
            <a:r>
              <a:rPr lang="en-US" sz="3200" dirty="0">
                <a:solidFill>
                  <a:srgbClr val="002060"/>
                </a:solidFill>
                <a:latin typeface="Arial" panose="020B0604020202020204" pitchFamily="34" charset="0"/>
                <a:cs typeface="Arial" panose="020B0604020202020204" pitchFamily="34" charset="0"/>
              </a:rPr>
              <a:t>: 40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350581" y="4417689"/>
            <a:ext cx="6121115"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2:.?..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6925550" y="2077916"/>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5482551" y="2813954"/>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064278" y="3537854"/>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179995" y="4351859"/>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500"/>
                                        <p:tgtEl>
                                          <p:spTgt spid="3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BCBFA6-0E74-46AD-9C04-11816C98C0F7}"/>
              </a:ext>
            </a:extLst>
          </p:cNvPr>
          <p:cNvSpPr/>
          <p:nvPr/>
        </p:nvSpPr>
        <p:spPr>
          <a:xfrm>
            <a:off x="527340" y="1450235"/>
            <a:ext cx="11137319" cy="4131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SOẠN CỦA EM HƯƠNG THẢO – GMAIL: tranthao121004@gmail.com</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CÁC THẦY/ CÔ CÓ THỂ CHIA SẺ CHO ĐỒNG NGHIỆP CÙNG KHỐI, CÙNG TRƯỜNG NH</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Ư</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 KÍNH MONG QUÝ THẦY/ CÔ KHÔNG GỬI VÀO CÁC HỘI NHÓM ZALO HAY FB, CÁC WEB.....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Ạ.</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XIN ĐỪNG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 BUÔN BÁN LẠI BÀI CỦA EM VÌ EM BỎ RẤT NHIỀU CÔNG SỨC, CHẤT XÁM ĐỂ SOẠN RA NHỮNG BÀI GIẢNG NÀY.</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EM CHỈ GIAO DỊCH BẰNG DUY NHẤT 1 NICK FB : HƯƠNG THẢO.</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LINK FACEBOOK:  </a:t>
            </a: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https://www.facebook.com/huongthaoGADT</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MỌI GIAO DỊCH BẰNG NICK KHÁC ĐỀU LÀ MẠO DANH VÀ LỪA ĐẢO Ạ!</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EM XIN CHÂN THÀNH CẢM </a:t>
            </a: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N! KÍNH CHÚC THẦY/CÔ DẠY TỐT NHÉ!</a:t>
            </a:r>
          </a:p>
        </p:txBody>
      </p:sp>
      <p:pic>
        <p:nvPicPr>
          <p:cNvPr id="10" name="Picture 9">
            <a:extLst>
              <a:ext uri="{FF2B5EF4-FFF2-40B4-BE49-F238E27FC236}">
                <a16:creationId xmlns:a16="http://schemas.microsoft.com/office/drawing/2014/main" id="{04CC5CA0-BEB9-47F4-8888-1EE12CFB654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15915" y="1158879"/>
            <a:ext cx="1108142" cy="1097060"/>
          </a:xfrm>
          <a:prstGeom prst="rect">
            <a:avLst/>
          </a:prstGeom>
        </p:spPr>
      </p:pic>
    </p:spTree>
    <p:extLst>
      <p:ext uri="{BB962C8B-B14F-4D97-AF65-F5344CB8AC3E}">
        <p14:creationId xmlns:p14="http://schemas.microsoft.com/office/powerpoint/2010/main" val="4156026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10"/>
                                        </p:tgtEl>
                                        <p:attrNameLst>
                                          <p:attrName>r</p:attrName>
                                        </p:attrNameLst>
                                      </p:cBhvr>
                                    </p:animRot>
                                    <p:animRot by="-240000">
                                      <p:cBhvr>
                                        <p:cTn id="7" dur="950" fill="hold">
                                          <p:stCondLst>
                                            <p:cond delay="950"/>
                                          </p:stCondLst>
                                        </p:cTn>
                                        <p:tgtEl>
                                          <p:spTgt spid="10"/>
                                        </p:tgtEl>
                                        <p:attrNameLst>
                                          <p:attrName>r</p:attrName>
                                        </p:attrNameLst>
                                      </p:cBhvr>
                                    </p:animRot>
                                    <p:animRot by="240000">
                                      <p:cBhvr>
                                        <p:cTn id="8" dur="950" fill="hold">
                                          <p:stCondLst>
                                            <p:cond delay="1900"/>
                                          </p:stCondLst>
                                        </p:cTn>
                                        <p:tgtEl>
                                          <p:spTgt spid="10"/>
                                        </p:tgtEl>
                                        <p:attrNameLst>
                                          <p:attrName>r</p:attrName>
                                        </p:attrNameLst>
                                      </p:cBhvr>
                                    </p:animRot>
                                    <p:animRot by="-240000">
                                      <p:cBhvr>
                                        <p:cTn id="9" dur="950" fill="hold">
                                          <p:stCondLst>
                                            <p:cond delay="2850"/>
                                          </p:stCondLst>
                                        </p:cTn>
                                        <p:tgtEl>
                                          <p:spTgt spid="10"/>
                                        </p:tgtEl>
                                        <p:attrNameLst>
                                          <p:attrName>r</p:attrName>
                                        </p:attrNameLst>
                                      </p:cBhvr>
                                    </p:animRot>
                                    <p:animRot by="120000">
                                      <p:cBhvr>
                                        <p:cTn id="10" dur="950" fill="hold">
                                          <p:stCondLst>
                                            <p:cond delay="3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183196" y="2457450"/>
            <a:ext cx="12456160" cy="301786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854610" y="1290625"/>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96143" y="4013944"/>
            <a:ext cx="3017866" cy="3017866"/>
          </a:xfrm>
          <a:prstGeom prst="rect">
            <a:avLst/>
          </a:prstGeom>
        </p:spPr>
      </p:pic>
      <p:pic>
        <p:nvPicPr>
          <p:cNvPr id="2" name="Picture 1">
            <a:extLst>
              <a:ext uri="{FF2B5EF4-FFF2-40B4-BE49-F238E27FC236}">
                <a16:creationId xmlns:a16="http://schemas.microsoft.com/office/drawing/2014/main" id="{9FB6AD3B-1DD4-4015-A34E-A9980A8DB87F}"/>
              </a:ext>
            </a:extLst>
          </p:cNvPr>
          <p:cNvPicPr>
            <a:picLocks noChangeAspect="1"/>
          </p:cNvPicPr>
          <p:nvPr/>
        </p:nvPicPr>
        <p:blipFill>
          <a:blip r:embed="rId5"/>
          <a:stretch>
            <a:fillRect/>
          </a:stretch>
        </p:blipFill>
        <p:spPr>
          <a:xfrm>
            <a:off x="1736982" y="3205465"/>
            <a:ext cx="8718036" cy="1700931"/>
          </a:xfrm>
          <a:prstGeom prst="rect">
            <a:avLst/>
          </a:prstGeom>
        </p:spPr>
      </p:pic>
      <p:sp>
        <p:nvSpPr>
          <p:cNvPr id="3" name="TextBox 2">
            <a:extLst>
              <a:ext uri="{FF2B5EF4-FFF2-40B4-BE49-F238E27FC236}">
                <a16:creationId xmlns:a16="http://schemas.microsoft.com/office/drawing/2014/main" id="{A90C8FB5-D2EE-4E57-A32A-99F0080B2C82}"/>
              </a:ext>
            </a:extLst>
          </p:cNvPr>
          <p:cNvSpPr txBox="1"/>
          <p:nvPr/>
        </p:nvSpPr>
        <p:spPr>
          <a:xfrm>
            <a:off x="3382646" y="175167"/>
            <a:ext cx="5324475" cy="830997"/>
          </a:xfrm>
          <a:prstGeom prst="rect">
            <a:avLst/>
          </a:prstGeom>
          <a:noFill/>
        </p:spPr>
        <p:txBody>
          <a:bodyPr wrap="square" rtlCol="0">
            <a:spAutoFit/>
          </a:bodyPr>
          <a:lstStyle/>
          <a:p>
            <a:pPr algn="ctr"/>
            <a:r>
              <a:rPr lang="en-US" sz="2400" b="1" dirty="0"/>
              <a:t>UBND QUẬN LONG BIÊN</a:t>
            </a:r>
          </a:p>
          <a:p>
            <a:pPr algn="ctr"/>
            <a:r>
              <a:rPr lang="en-US" sz="2400" b="1" dirty="0"/>
              <a:t>TRƯỜNG TIỂU HỌC ÁI </a:t>
            </a:r>
            <a:r>
              <a:rPr lang="en-US" sz="2400" b="1"/>
              <a:t>MỘ A</a:t>
            </a:r>
            <a:endParaRPr lang="en-US" sz="2400" b="1" dirty="0"/>
          </a:p>
        </p:txBody>
      </p:sp>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549</Words>
  <Application>Microsoft Office PowerPoint</Application>
  <PresentationFormat>Widescreen</PresentationFormat>
  <Paragraphs>113</Paragraphs>
  <Slides>16</Slides>
  <Notes>12</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等线</vt:lpstr>
      <vt:lpstr>Arial</vt:lpstr>
      <vt:lpstr>Calibri</vt:lpstr>
      <vt:lpstr>Calibri Light</vt:lpstr>
      <vt:lpstr>Coiny</vt:lpstr>
      <vt:lpstr>Itim</vt:lpstr>
      <vt:lpstr>Tahoma</vt:lpstr>
      <vt:lpstr>Times New Roman</vt:lpstr>
      <vt:lpstr>字魂59号-创粗黑</vt:lpstr>
      <vt:lpstr>1_Office Theme</vt:lpstr>
      <vt:lpstr>FLOWERS 16X9</vt:lpstr>
      <vt:lpstr>Office 主题</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SingPC</cp:lastModifiedBy>
  <cp:revision>22</cp:revision>
  <dcterms:created xsi:type="dcterms:W3CDTF">2022-05-05T14:41:31Z</dcterms:created>
  <dcterms:modified xsi:type="dcterms:W3CDTF">2024-09-13T00:40:43Z</dcterms:modified>
</cp:coreProperties>
</file>