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5" d="100"/>
          <a:sy n="85" d="100"/>
        </p:scale>
        <p:origin x="396" y="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ÁI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MỘ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NGÀY GẶP LẠI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23119" y="3356247"/>
            <a:ext cx="27158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s hay x</a:t>
            </a:r>
          </a:p>
          <a:p>
            <a:pPr algn="ctr"/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tím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37026" r="35556" b="28738"/>
          <a:stretch/>
        </p:blipFill>
        <p:spPr bwMode="auto">
          <a:xfrm>
            <a:off x="11006109" y="2590579"/>
            <a:ext cx="4340436" cy="425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1213494" y="4716507"/>
            <a:ext cx="3869843" cy="3519323"/>
            <a:chOff x="11024286" y="5326290"/>
            <a:chExt cx="3804547" cy="351932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7030A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11471154" y="7442667"/>
            <a:ext cx="3332835" cy="793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BẮT ĐẦU NÀO</a:t>
            </a:r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4418770" y="1524000"/>
            <a:ext cx="68745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CHƠI: SẮC MÀU EM YÊU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525212" y="2963766"/>
            <a:ext cx="2990547" cy="198588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792798" y="2994247"/>
            <a:ext cx="2746129" cy="198588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466645" y="3917873"/>
            <a:ext cx="373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02576" y="3356247"/>
            <a:ext cx="275748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ung </a:t>
            </a:r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4819" y="3924300"/>
            <a:ext cx="18269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         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3711" y="3321355"/>
            <a:ext cx="314861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ch hay tr</a:t>
            </a:r>
          </a:p>
          <a:p>
            <a:pPr algn="ctr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00319" y="3882658"/>
            <a:ext cx="5629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119" y="5900916"/>
            <a:ext cx="27158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ưng đồi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32719" y="6462542"/>
            <a:ext cx="3193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02576" y="5900916"/>
            <a:ext cx="279756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v hay d</a:t>
            </a:r>
          </a:p>
          <a:p>
            <a:pPr algn="ctr"/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ừa thả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09602" y="6462542"/>
            <a:ext cx="4283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03711" y="5866024"/>
            <a:ext cx="314861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at hay ac</a:t>
            </a:r>
          </a:p>
          <a:p>
            <a:pPr algn="ctr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 m</a:t>
            </a:r>
            <a:r>
              <a:rPr lang="en-US" sz="3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73693" y="6440350"/>
            <a:ext cx="5902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860673" y="2994247"/>
            <a:ext cx="2999389" cy="1985883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792798" y="5460840"/>
            <a:ext cx="2746129" cy="1985883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860673" y="5504024"/>
            <a:ext cx="2999389" cy="1985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7403711" y="5447408"/>
            <a:ext cx="3112048" cy="19858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28" grpId="0"/>
      <p:bldP spid="30" grpId="0"/>
      <p:bldP spid="32" grpId="0"/>
      <p:bldP spid="34" grpId="0"/>
      <p:bldP spid="36" grpId="0"/>
      <p:bldP spid="38" grpId="0"/>
      <p:bldP spid="64" grpId="0" animBg="1"/>
      <p:bldP spid="65" grpId="0" animBg="1"/>
      <p:bldP spid="68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 màu nào cho bức tranh mùa hè của con trẻ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5" b="6188"/>
          <a:stretch/>
        </p:blipFill>
        <p:spPr bwMode="auto">
          <a:xfrm>
            <a:off x="1127919" y="381000"/>
            <a:ext cx="14173200" cy="852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44565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68235" y="2828092"/>
            <a:ext cx="5584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yêu mùa hè,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hoa sim tím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Mọc trên đồi quê,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Rung rinh bướm lượn.</a:t>
            </a:r>
          </a:p>
          <a:p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Thong thả dắt trâu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chiều nắng xế,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hái sim ăn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Trời, sao ngọt thế!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650035" y="2825889"/>
            <a:ext cx="54318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 mát lưng đồi,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 ngân ra rả,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 cao lưng trời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 ai vừa thả.</a:t>
            </a:r>
          </a:p>
          <a:p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yêu mùa hè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trái sim ngọt,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yêu đồi quê</a:t>
            </a:r>
            <a:b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cơn gió mát.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Nguyễn Thanh Toàn</a:t>
            </a:r>
            <a:endParaRPr lang="vi-VN" sz="4000" b="1" i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471319" y="2020774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EM YÊU MÙA HÈ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6991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sim, lượn, dắt, xế, lưng, mát.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tên sự vật bắt đầu bằng c hoặc k trong các hình dưới đây: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t="33039" r="57391" b="49408"/>
          <a:stretch/>
        </p:blipFill>
        <p:spPr bwMode="auto">
          <a:xfrm>
            <a:off x="518319" y="3657600"/>
            <a:ext cx="1554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72658" y="5251550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20658" y="5758489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98532" y="5235714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kìm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405519" y="4851887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83588" y="8230196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52319" y="8214360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168806" y="8214360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431458" y="7876849"/>
            <a:ext cx="1250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5268" y="682143"/>
            <a:ext cx="2608984" cy="584775"/>
            <a:chOff x="6651116" y="743102"/>
            <a:chExt cx="2564962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471319" y="1266918"/>
            <a:ext cx="54863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NGÀY GẶP LẠI 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1720" y="2828390"/>
            <a:ext cx="1432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Tìm thêm từ ngữ chỉ sự vật, hoạt động có tiếng bắt đầu bằng c hoặc k.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64320"/>
              </p:ext>
            </p:extLst>
          </p:nvPr>
        </p:nvGraphicFramePr>
        <p:xfrm>
          <a:off x="1066374" y="4151828"/>
          <a:ext cx="14310945" cy="438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657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 ngữ</a:t>
                      </a:r>
                      <a:r>
                        <a:rPr lang="en-US" sz="3600" baseline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chỉ sự vật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aseline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ngữ chỉ hoạt động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292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2590175" y="5029200"/>
            <a:ext cx="5700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Cặp, cầu, cột, cốc, cần câu, cần cẩu,...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66375" y="6934200"/>
            <a:ext cx="5700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Kem, kèn, kim, keo dán, kẹo, kệ sách, ,...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76519" y="5029200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cười, cầm, cắn, cắt, cúi xuống, cất giữ,...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1759" y="6906161"/>
            <a:ext cx="594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kí, kéo co, kiễng chân, kiểm tra,...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9517</TotalTime>
  <Words>396</Words>
  <Application>Microsoft Office PowerPoint</Application>
  <PresentationFormat>Custom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SingPC</cp:lastModifiedBy>
  <cp:revision>1065</cp:revision>
  <dcterms:created xsi:type="dcterms:W3CDTF">2008-09-09T22:52:10Z</dcterms:created>
  <dcterms:modified xsi:type="dcterms:W3CDTF">2024-09-10T09:22:39Z</dcterms:modified>
</cp:coreProperties>
</file>