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5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90" r:id="rId3"/>
    <p:sldMasterId id="2147483722" r:id="rId4"/>
    <p:sldMasterId id="2147483754" r:id="rId5"/>
    <p:sldMasterId id="2147483786" r:id="rId6"/>
  </p:sldMasterIdLst>
  <p:notesMasterIdLst>
    <p:notesMasterId r:id="rId19"/>
  </p:notesMasterIdLst>
  <p:sldIdLst>
    <p:sldId id="267" r:id="rId7"/>
    <p:sldId id="265" r:id="rId8"/>
    <p:sldId id="274" r:id="rId9"/>
    <p:sldId id="275" r:id="rId10"/>
    <p:sldId id="288" r:id="rId11"/>
    <p:sldId id="292" r:id="rId12"/>
    <p:sldId id="293" r:id="rId13"/>
    <p:sldId id="297" r:id="rId14"/>
    <p:sldId id="270" r:id="rId15"/>
    <p:sldId id="301" r:id="rId16"/>
    <p:sldId id="302" r:id="rId17"/>
    <p:sldId id="304" r:id="rId18"/>
  </p:sldIdLst>
  <p:sldSz cx="12192000" cy="6858000"/>
  <p:notesSz cx="6858000" cy="9144000"/>
  <p:embeddedFontLst>
    <p:embeddedFont>
      <p:font typeface="#9Slide02 Noi dung dai" panose="020B0604020202020204" charset="0"/>
      <p:regular r:id="rId20"/>
    </p:embeddedFont>
    <p:embeddedFont>
      <p:font typeface="#9Slide02 Tieu de dai" panose="020B0604020202020204" charset="0"/>
      <p:bold r:id="rId21"/>
    </p:embeddedFont>
    <p:embeddedFont>
      <p:font typeface="#9Slide03 FS Neusa Regular" panose="020B0604020202020204" charset="0"/>
      <p:regular r:id="rId22"/>
    </p:embeddedFont>
    <p:embeddedFont>
      <p:font typeface="#9Slide04 SVNSwashington" panose="020B0604020202020204" charset="0"/>
      <p:regular r:id="rId23"/>
    </p:embeddedFont>
    <p:embeddedFont>
      <p:font typeface="#9Slide07 IcielBaliho Script" panose="020B0604020202020204" charset="0"/>
      <p:regular r:id="rId24"/>
    </p:embeddedFont>
    <p:embeddedFont>
      <p:font typeface="#9Slide07 SVNHemi Head" panose="02040603050506020204" charset="0"/>
      <p:regular r:id="rId25"/>
    </p:embeddedFont>
    <p:embeddedFont>
      <p:font typeface="Baloo 2" panose="020B0604020202020204" charset="0"/>
      <p:regular r:id="rId26"/>
      <p:bold r:id="rId27"/>
    </p:embeddedFont>
    <p:embeddedFont>
      <p:font typeface="Baloo 2 Medium" panose="020B0604020202020204" charset="0"/>
      <p:regular r:id="rId28"/>
      <p:bold r:id="rId29"/>
    </p:embeddedFont>
    <p:embeddedFont>
      <p:font typeface="Cambria Math" panose="02040503050406030204" pitchFamily="18" charset="0"/>
      <p:regular r:id="rId30"/>
    </p:embeddedFont>
    <p:embeddedFont>
      <p:font typeface="Itim" panose="020B0604020202020204" charset="0"/>
      <p:regular r:id="rId31"/>
    </p:embeddedFont>
    <p:embeddedFont>
      <p:font typeface="Nunito Light" pitchFamily="2" charset="0"/>
      <p:regular r:id="rId32"/>
      <p:italic r:id="rId33"/>
    </p:embeddedFont>
    <p:embeddedFont>
      <p:font typeface="PT Sans" panose="020B0503020203020204" pitchFamily="34" charset="0"/>
      <p:regular r:id="rId34"/>
      <p:bold r:id="rId35"/>
      <p:italic r:id="rId36"/>
      <p:boldItalic r:id="rId37"/>
    </p:embeddedFont>
    <p:embeddedFont>
      <p:font typeface="Roboto Condensed Light" panose="02000000000000000000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2207"/>
    <a:srgbClr val="F05C64"/>
    <a:srgbClr val="F5A8D7"/>
    <a:srgbClr val="CC0000"/>
    <a:srgbClr val="FFFF99"/>
    <a:srgbClr val="FBB873"/>
    <a:srgbClr val="FFFFCC"/>
    <a:srgbClr val="A40F22"/>
    <a:srgbClr val="FF0000"/>
    <a:srgbClr val="D73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18" autoAdjust="0"/>
  </p:normalViewPr>
  <p:slideViewPr>
    <p:cSldViewPr showGuides="1">
      <p:cViewPr varScale="1">
        <p:scale>
          <a:sx n="55" d="100"/>
          <a:sy n="55" d="100"/>
        </p:scale>
        <p:origin x="109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0A041-CBCB-49AA-8F73-A90FA52E5D0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4F327-5A81-48BD-B8F7-854C4E055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9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4F327-5A81-48BD-B8F7-854C4E0559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5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fc712d5d19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fc712d5d19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fc712d5d19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fc712d5d19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g1034fc24573_0_1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7" name="Google Shape;3017;g1034fc24573_0_1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1034fc24573_0_1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1034fc24573_0_1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Google Shape;4090;g1034fc24573_0_1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1" name="Google Shape;4091;g1034fc24573_0_1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838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4F327-5A81-48BD-B8F7-854C4E0559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6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94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9406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1640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748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3246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4989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276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799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4263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4686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6466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56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529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15943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42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6755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2353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577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8376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37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0011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5677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045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7911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444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9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111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05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58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5059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6898792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89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82469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7061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67433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9880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267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7965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0976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9409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1179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5112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3015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7775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887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3267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806340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514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8188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374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5361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583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0189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6746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0789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373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7967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8071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9002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1065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0447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6494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3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6883444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1748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742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38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855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53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73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75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550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427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25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920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06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631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69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179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676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834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315577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9765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7295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8522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596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52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73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162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991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03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123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317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777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993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342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22205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75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7442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186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4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848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453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170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0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378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74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93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834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799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087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785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487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2494442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5169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10310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946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45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32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824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598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1015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5236767" y="1377233"/>
            <a:ext cx="47560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236767" y="2907533"/>
            <a:ext cx="4756000" cy="2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414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98200" y="2436800"/>
            <a:ext cx="7395600" cy="1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327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037000" y="2193267"/>
            <a:ext cx="61180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37000" y="3193133"/>
            <a:ext cx="61180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359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5883433" y="1543800"/>
            <a:ext cx="5250400" cy="2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933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800600" y="1536433"/>
            <a:ext cx="8590800" cy="2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1800600" y="4047267"/>
            <a:ext cx="8590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865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0978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26367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26381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/>
          </p:nvPr>
        </p:nvSpPr>
        <p:spPr>
          <a:xfrm>
            <a:off x="4543199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3"/>
          </p:nvPr>
        </p:nvSpPr>
        <p:spPr>
          <a:xfrm>
            <a:off x="4543204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/>
          </p:nvPr>
        </p:nvSpPr>
        <p:spPr>
          <a:xfrm>
            <a:off x="1326367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32638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4543199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7"/>
          </p:nvPr>
        </p:nvSpPr>
        <p:spPr>
          <a:xfrm>
            <a:off x="4543201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8"/>
          </p:nvPr>
        </p:nvSpPr>
        <p:spPr>
          <a:xfrm>
            <a:off x="7760032" y="2180557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9"/>
          </p:nvPr>
        </p:nvSpPr>
        <p:spPr>
          <a:xfrm>
            <a:off x="7760027" y="2851768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/>
          </p:nvPr>
        </p:nvSpPr>
        <p:spPr>
          <a:xfrm>
            <a:off x="7760032" y="4319331"/>
            <a:ext cx="310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7760020" y="4990533"/>
            <a:ext cx="3105600" cy="7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 hasCustomPrompt="1"/>
          </p:nvPr>
        </p:nvSpPr>
        <p:spPr>
          <a:xfrm>
            <a:off x="1326367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6" hasCustomPrompt="1"/>
          </p:nvPr>
        </p:nvSpPr>
        <p:spPr>
          <a:xfrm>
            <a:off x="1326367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7" hasCustomPrompt="1"/>
          </p:nvPr>
        </p:nvSpPr>
        <p:spPr>
          <a:xfrm>
            <a:off x="4543199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3199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9" hasCustomPrompt="1"/>
          </p:nvPr>
        </p:nvSpPr>
        <p:spPr>
          <a:xfrm>
            <a:off x="7760032" y="1583767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20" hasCustomPrompt="1"/>
          </p:nvPr>
        </p:nvSpPr>
        <p:spPr>
          <a:xfrm>
            <a:off x="7760032" y="3719600"/>
            <a:ext cx="3105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1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266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929033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929065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51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3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929033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1929065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 hasCustomPrompt="1"/>
          </p:nvPr>
        </p:nvSpPr>
        <p:spPr>
          <a:xfrm>
            <a:off x="950951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7"/>
          </p:nvPr>
        </p:nvSpPr>
        <p:spPr>
          <a:xfrm>
            <a:off x="1929033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1929065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9" hasCustomPrompt="1"/>
          </p:nvPr>
        </p:nvSpPr>
        <p:spPr>
          <a:xfrm>
            <a:off x="950951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3"/>
          </p:nvPr>
        </p:nvSpPr>
        <p:spPr>
          <a:xfrm>
            <a:off x="7142167" y="15837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4"/>
          </p:nvPr>
        </p:nvSpPr>
        <p:spPr>
          <a:xfrm>
            <a:off x="7142199" y="22442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5" hasCustomPrompt="1"/>
          </p:nvPr>
        </p:nvSpPr>
        <p:spPr>
          <a:xfrm>
            <a:off x="6164084" y="15837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16"/>
          </p:nvPr>
        </p:nvSpPr>
        <p:spPr>
          <a:xfrm>
            <a:off x="7142167" y="307691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7"/>
          </p:nvPr>
        </p:nvSpPr>
        <p:spPr>
          <a:xfrm>
            <a:off x="7142199" y="373741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18" hasCustomPrompt="1"/>
          </p:nvPr>
        </p:nvSpPr>
        <p:spPr>
          <a:xfrm>
            <a:off x="6164084" y="307691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19"/>
          </p:nvPr>
        </p:nvSpPr>
        <p:spPr>
          <a:xfrm>
            <a:off x="7142167" y="4570067"/>
            <a:ext cx="407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0"/>
          </p:nvPr>
        </p:nvSpPr>
        <p:spPr>
          <a:xfrm>
            <a:off x="7142199" y="5230567"/>
            <a:ext cx="3499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1" hasCustomPrompt="1"/>
          </p:nvPr>
        </p:nvSpPr>
        <p:spPr>
          <a:xfrm>
            <a:off x="6164084" y="4570067"/>
            <a:ext cx="978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10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960000" y="1621167"/>
            <a:ext cx="10272000" cy="45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402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4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2649200" y="1301951"/>
            <a:ext cx="68936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1"/>
          </p:nvPr>
        </p:nvSpPr>
        <p:spPr>
          <a:xfrm>
            <a:off x="2649200" y="4129184"/>
            <a:ext cx="6893600" cy="9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967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967284" y="4060000"/>
            <a:ext cx="42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635284" y="20887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978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1555949" y="1756200"/>
            <a:ext cx="4779600" cy="22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555949" y="4043400"/>
            <a:ext cx="47796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6463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1630333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1630333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2616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372467" y="1566933"/>
            <a:ext cx="3434000" cy="16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6372629" y="3095167"/>
            <a:ext cx="34340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051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150667" y="22479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 idx="2"/>
          </p:nvPr>
        </p:nvSpPr>
        <p:spPr>
          <a:xfrm>
            <a:off x="7252600" y="3364367"/>
            <a:ext cx="2854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7252752" y="39072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3"/>
          </p:nvPr>
        </p:nvSpPr>
        <p:spPr>
          <a:xfrm>
            <a:off x="3150667" y="2790833"/>
            <a:ext cx="2854400" cy="1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90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2369576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2369576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6490017" y="4195767"/>
            <a:ext cx="3332400" cy="7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6490017" y="4777533"/>
            <a:ext cx="33324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8261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630967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1"/>
          </p:nvPr>
        </p:nvSpPr>
        <p:spPr>
          <a:xfrm>
            <a:off x="1630967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 idx="2"/>
          </p:nvPr>
        </p:nvSpPr>
        <p:spPr>
          <a:xfrm>
            <a:off x="464589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3"/>
          </p:nvPr>
        </p:nvSpPr>
        <p:spPr>
          <a:xfrm>
            <a:off x="464589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4"/>
          </p:nvPr>
        </p:nvSpPr>
        <p:spPr>
          <a:xfrm>
            <a:off x="7660563" y="33968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5"/>
          </p:nvPr>
        </p:nvSpPr>
        <p:spPr>
          <a:xfrm>
            <a:off x="7660563" y="3946300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6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565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342233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334223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2"/>
          </p:nvPr>
        </p:nvSpPr>
        <p:spPr>
          <a:xfrm>
            <a:off x="7339411" y="21835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7339403" y="2720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4"/>
          </p:nvPr>
        </p:nvSpPr>
        <p:spPr>
          <a:xfrm>
            <a:off x="3342233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4223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6"/>
          </p:nvPr>
        </p:nvSpPr>
        <p:spPr>
          <a:xfrm>
            <a:off x="7339411" y="37914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7"/>
          </p:nvPr>
        </p:nvSpPr>
        <p:spPr>
          <a:xfrm>
            <a:off x="7339403" y="4328700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8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978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/>
          </p:nvPr>
        </p:nvSpPr>
        <p:spPr>
          <a:xfrm>
            <a:off x="1881500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1"/>
          </p:nvPr>
        </p:nvSpPr>
        <p:spPr>
          <a:xfrm>
            <a:off x="1881500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4771931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3"/>
          </p:nvPr>
        </p:nvSpPr>
        <p:spPr>
          <a:xfrm>
            <a:off x="4771931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4"/>
          </p:nvPr>
        </p:nvSpPr>
        <p:spPr>
          <a:xfrm>
            <a:off x="1881500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5"/>
          </p:nvPr>
        </p:nvSpPr>
        <p:spPr>
          <a:xfrm>
            <a:off x="1881500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6"/>
          </p:nvPr>
        </p:nvSpPr>
        <p:spPr>
          <a:xfrm>
            <a:off x="4771931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7"/>
          </p:nvPr>
        </p:nvSpPr>
        <p:spPr>
          <a:xfrm>
            <a:off x="4771931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title" idx="8"/>
          </p:nvPr>
        </p:nvSpPr>
        <p:spPr>
          <a:xfrm>
            <a:off x="7662369" y="24643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9"/>
          </p:nvPr>
        </p:nvSpPr>
        <p:spPr>
          <a:xfrm>
            <a:off x="7662369" y="2993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title" idx="13"/>
          </p:nvPr>
        </p:nvSpPr>
        <p:spPr>
          <a:xfrm>
            <a:off x="7662369" y="46874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4"/>
          </p:nvPr>
        </p:nvSpPr>
        <p:spPr>
          <a:xfrm>
            <a:off x="7662369" y="52164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2214400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473596" y="3163933"/>
            <a:ext cx="35040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6473592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2214400" y="3722559"/>
            <a:ext cx="3504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1645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title" idx="2"/>
          </p:nvPr>
        </p:nvSpPr>
        <p:spPr>
          <a:xfrm>
            <a:off x="3261133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3261133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3"/>
          </p:nvPr>
        </p:nvSpPr>
        <p:spPr>
          <a:xfrm>
            <a:off x="3261133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4"/>
          </p:nvPr>
        </p:nvSpPr>
        <p:spPr>
          <a:xfrm>
            <a:off x="3261133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title" idx="5"/>
          </p:nvPr>
        </p:nvSpPr>
        <p:spPr>
          <a:xfrm>
            <a:off x="3261133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6"/>
          </p:nvPr>
        </p:nvSpPr>
        <p:spPr>
          <a:xfrm>
            <a:off x="3261133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7"/>
          </p:nvPr>
        </p:nvSpPr>
        <p:spPr>
          <a:xfrm>
            <a:off x="3261133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8"/>
          </p:nvPr>
        </p:nvSpPr>
        <p:spPr>
          <a:xfrm>
            <a:off x="3261133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9"/>
          </p:nvPr>
        </p:nvSpPr>
        <p:spPr>
          <a:xfrm>
            <a:off x="7335867" y="14423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3"/>
          </p:nvPr>
        </p:nvSpPr>
        <p:spPr>
          <a:xfrm>
            <a:off x="7335867" y="1865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14"/>
          </p:nvPr>
        </p:nvSpPr>
        <p:spPr>
          <a:xfrm>
            <a:off x="7335867" y="2622700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15"/>
          </p:nvPr>
        </p:nvSpPr>
        <p:spPr>
          <a:xfrm>
            <a:off x="7335867" y="3045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16"/>
          </p:nvPr>
        </p:nvSpPr>
        <p:spPr>
          <a:xfrm>
            <a:off x="7335867" y="3803067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7"/>
          </p:nvPr>
        </p:nvSpPr>
        <p:spPr>
          <a:xfrm>
            <a:off x="7335867" y="4226167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18"/>
          </p:nvPr>
        </p:nvSpPr>
        <p:spPr>
          <a:xfrm>
            <a:off x="7335867" y="4983433"/>
            <a:ext cx="26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9"/>
          </p:nvPr>
        </p:nvSpPr>
        <p:spPr>
          <a:xfrm>
            <a:off x="7335867" y="54065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008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 hasCustomPrompt="1"/>
          </p:nvPr>
        </p:nvSpPr>
        <p:spPr>
          <a:xfrm>
            <a:off x="1755400" y="993684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1"/>
          </p:nvPr>
        </p:nvSpPr>
        <p:spPr>
          <a:xfrm>
            <a:off x="1755400" y="1852468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 idx="2" hasCustomPrompt="1"/>
          </p:nvPr>
        </p:nvSpPr>
        <p:spPr>
          <a:xfrm>
            <a:off x="1755400" y="2723987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3"/>
          </p:nvPr>
        </p:nvSpPr>
        <p:spPr>
          <a:xfrm>
            <a:off x="1755400" y="3582784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4" hasCustomPrompt="1"/>
          </p:nvPr>
        </p:nvSpPr>
        <p:spPr>
          <a:xfrm>
            <a:off x="1755400" y="4454319"/>
            <a:ext cx="55744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5"/>
          </p:nvPr>
        </p:nvSpPr>
        <p:spPr>
          <a:xfrm>
            <a:off x="1755400" y="5313116"/>
            <a:ext cx="5574400" cy="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8482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2" hasCustomPrompt="1"/>
          </p:nvPr>
        </p:nvSpPr>
        <p:spPr>
          <a:xfrm>
            <a:off x="16727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 idx="3"/>
          </p:nvPr>
        </p:nvSpPr>
        <p:spPr>
          <a:xfrm>
            <a:off x="16727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6727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title" idx="4" hasCustomPrompt="1"/>
          </p:nvPr>
        </p:nvSpPr>
        <p:spPr>
          <a:xfrm>
            <a:off x="47771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5"/>
          </p:nvPr>
        </p:nvSpPr>
        <p:spPr>
          <a:xfrm>
            <a:off x="47771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6"/>
          </p:nvPr>
        </p:nvSpPr>
        <p:spPr>
          <a:xfrm>
            <a:off x="47771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7" hasCustomPrompt="1"/>
          </p:nvPr>
        </p:nvSpPr>
        <p:spPr>
          <a:xfrm>
            <a:off x="7881567" y="3957067"/>
            <a:ext cx="2637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title" idx="8"/>
          </p:nvPr>
        </p:nvSpPr>
        <p:spPr>
          <a:xfrm>
            <a:off x="7881567" y="4594851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9"/>
          </p:nvPr>
        </p:nvSpPr>
        <p:spPr>
          <a:xfrm>
            <a:off x="7881567" y="5132169"/>
            <a:ext cx="263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954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9041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026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3232800" y="719333"/>
            <a:ext cx="5726400" cy="1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ubTitle" idx="1"/>
          </p:nvPr>
        </p:nvSpPr>
        <p:spPr>
          <a:xfrm>
            <a:off x="3232800" y="2280500"/>
            <a:ext cx="5726400" cy="1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3232800" y="4957584"/>
            <a:ext cx="57264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l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3867111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31"/>
          <p:cNvSpPr/>
          <p:nvPr/>
        </p:nvSpPr>
        <p:spPr>
          <a:xfrm>
            <a:off x="8964890" y="4116559"/>
            <a:ext cx="525791" cy="539907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1528561" y="2178495"/>
            <a:ext cx="420587" cy="405619"/>
            <a:chOff x="2082875" y="4326875"/>
            <a:chExt cx="377050" cy="363675"/>
          </a:xfrm>
        </p:grpSpPr>
        <p:sp>
          <p:nvSpPr>
            <p:cNvPr id="215" name="Google Shape;21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" name="Google Shape;218;p31"/>
          <p:cNvGrpSpPr/>
          <p:nvPr/>
        </p:nvGrpSpPr>
        <p:grpSpPr>
          <a:xfrm>
            <a:off x="9490682" y="4966421"/>
            <a:ext cx="684788" cy="927779"/>
            <a:chOff x="4367313" y="3599613"/>
            <a:chExt cx="723775" cy="980600"/>
          </a:xfrm>
        </p:grpSpPr>
        <p:sp>
          <p:nvSpPr>
            <p:cNvPr id="219" name="Google Shape;219;p31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31"/>
          <p:cNvSpPr/>
          <p:nvPr/>
        </p:nvSpPr>
        <p:spPr>
          <a:xfrm rot="1799942">
            <a:off x="1104336" y="8738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31"/>
          <p:cNvSpPr/>
          <p:nvPr/>
        </p:nvSpPr>
        <p:spPr>
          <a:xfrm>
            <a:off x="2585469" y="10494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1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31"/>
          <p:cNvGrpSpPr/>
          <p:nvPr/>
        </p:nvGrpSpPr>
        <p:grpSpPr>
          <a:xfrm>
            <a:off x="10168928" y="3807428"/>
            <a:ext cx="420587" cy="405619"/>
            <a:chOff x="2082875" y="4326875"/>
            <a:chExt cx="377050" cy="363675"/>
          </a:xfrm>
        </p:grpSpPr>
        <p:sp>
          <p:nvSpPr>
            <p:cNvPr id="225" name="Google Shape;225;p31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1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1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1"/>
          <p:cNvSpPr/>
          <p:nvPr/>
        </p:nvSpPr>
        <p:spPr>
          <a:xfrm>
            <a:off x="10589502" y="53959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364311" y="4591572"/>
            <a:ext cx="2135152" cy="1876168"/>
            <a:chOff x="1109450" y="611950"/>
            <a:chExt cx="1750125" cy="1537675"/>
          </a:xfrm>
        </p:grpSpPr>
        <p:sp>
          <p:nvSpPr>
            <p:cNvPr id="230" name="Google Shape;230;p31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1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1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1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1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1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1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31"/>
          <p:cNvGrpSpPr/>
          <p:nvPr/>
        </p:nvGrpSpPr>
        <p:grpSpPr>
          <a:xfrm>
            <a:off x="10198067" y="390267"/>
            <a:ext cx="1629600" cy="1679000"/>
            <a:chOff x="6166500" y="3413100"/>
            <a:chExt cx="1222200" cy="1259250"/>
          </a:xfrm>
        </p:grpSpPr>
        <p:sp>
          <p:nvSpPr>
            <p:cNvPr id="247" name="Google Shape;247;p31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1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1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1978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3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2"/>
          <p:cNvSpPr/>
          <p:nvPr/>
        </p:nvSpPr>
        <p:spPr>
          <a:xfrm rot="3600004">
            <a:off x="10135048" y="3926402"/>
            <a:ext cx="525729" cy="539844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32"/>
          <p:cNvGrpSpPr/>
          <p:nvPr/>
        </p:nvGrpSpPr>
        <p:grpSpPr>
          <a:xfrm>
            <a:off x="2355595" y="5257111"/>
            <a:ext cx="420587" cy="405619"/>
            <a:chOff x="2082875" y="4326875"/>
            <a:chExt cx="377050" cy="363675"/>
          </a:xfrm>
        </p:grpSpPr>
        <p:sp>
          <p:nvSpPr>
            <p:cNvPr id="265" name="Google Shape;265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2"/>
          <p:cNvSpPr/>
          <p:nvPr/>
        </p:nvSpPr>
        <p:spPr>
          <a:xfrm rot="1799942">
            <a:off x="1104336" y="5040207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2"/>
          <p:cNvSpPr/>
          <p:nvPr/>
        </p:nvSpPr>
        <p:spPr>
          <a:xfrm>
            <a:off x="1358935" y="42377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32"/>
          <p:cNvGrpSpPr/>
          <p:nvPr/>
        </p:nvGrpSpPr>
        <p:grpSpPr>
          <a:xfrm rot="10800000">
            <a:off x="9573049" y="4996021"/>
            <a:ext cx="684788" cy="927779"/>
            <a:chOff x="4367313" y="3599613"/>
            <a:chExt cx="723775" cy="980600"/>
          </a:xfrm>
        </p:grpSpPr>
        <p:sp>
          <p:nvSpPr>
            <p:cNvPr id="271" name="Google Shape;271;p32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9036877" y="4621928"/>
            <a:ext cx="420587" cy="405619"/>
            <a:chOff x="2082875" y="4326875"/>
            <a:chExt cx="377050" cy="363675"/>
          </a:xfrm>
        </p:grpSpPr>
        <p:sp>
          <p:nvSpPr>
            <p:cNvPr id="274" name="Google Shape;274;p32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32"/>
          <p:cNvSpPr/>
          <p:nvPr/>
        </p:nvSpPr>
        <p:spPr>
          <a:xfrm>
            <a:off x="10570835" y="51749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2"/>
          <p:cNvSpPr/>
          <p:nvPr/>
        </p:nvSpPr>
        <p:spPr>
          <a:xfrm rot="6937286">
            <a:off x="2148104" y="4128393"/>
            <a:ext cx="525736" cy="539851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7111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31000" y="1584120"/>
            <a:ext cx="6530000" cy="34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831000" y="4872547"/>
            <a:ext cx="6530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645134" y="280517"/>
            <a:ext cx="901745" cy="1090104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385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68200" y="567000"/>
            <a:ext cx="10855600" cy="5724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815767" y="2928049"/>
            <a:ext cx="5731600" cy="20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075751" y="1544417"/>
            <a:ext cx="121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815767" y="4947649"/>
            <a:ext cx="57316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12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D846073-49BF-4E99-9306-A0E065153B3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8FD51E38-B8E6-460E-9F69-D969818E2A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472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0D23E02-C7AD-4CE0-8FBD-68495B237A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029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218463B-B34D-4BB7-9584-B32BBC3CDD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914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D02AFAB-AF55-43C4-9950-87568CA30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1245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ABA5DCB-2A7B-4818-B6F9-1461389263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464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7.sv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0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19" Type="http://schemas.openxmlformats.org/officeDocument/2006/relationships/audio" Target="../media/audio1.wav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9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11" Type="http://schemas.openxmlformats.org/officeDocument/2006/relationships/image" Target="../media/image26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7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26" Type="http://schemas.openxmlformats.org/officeDocument/2006/relationships/image" Target="../media/image41.png"/><Relationship Id="rId39" Type="http://schemas.openxmlformats.org/officeDocument/2006/relationships/image" Target="../media/image124.png"/><Relationship Id="rId3" Type="http://schemas.openxmlformats.org/officeDocument/2006/relationships/slideLayout" Target="../slideLayouts/slideLayout1.xml"/><Relationship Id="rId34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113.png"/><Relationship Id="rId17" Type="http://schemas.openxmlformats.org/officeDocument/2006/relationships/image" Target="../media/image95.png"/><Relationship Id="rId25" Type="http://schemas.openxmlformats.org/officeDocument/2006/relationships/image" Target="../media/image117.png"/><Relationship Id="rId33" Type="http://schemas.openxmlformats.org/officeDocument/2006/relationships/image" Target="../media/image120.png"/><Relationship Id="rId38" Type="http://schemas.openxmlformats.org/officeDocument/2006/relationships/image" Target="../media/image123.png"/><Relationship Id="rId2" Type="http://schemas.openxmlformats.org/officeDocument/2006/relationships/audio" Target="../media/media1.mp3"/><Relationship Id="rId16" Type="http://schemas.openxmlformats.org/officeDocument/2006/relationships/image" Target="../media/image114.png"/><Relationship Id="rId20" Type="http://schemas.openxmlformats.org/officeDocument/2006/relationships/image" Target="../media/image101.png"/><Relationship Id="rId41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7.svg"/><Relationship Id="rId24" Type="http://schemas.openxmlformats.org/officeDocument/2006/relationships/image" Target="../media/image116.png"/><Relationship Id="rId32" Type="http://schemas.openxmlformats.org/officeDocument/2006/relationships/image" Target="../media/image119.png"/><Relationship Id="rId37" Type="http://schemas.openxmlformats.org/officeDocument/2006/relationships/image" Target="../media/image122.png"/><Relationship Id="rId40" Type="http://schemas.openxmlformats.org/officeDocument/2006/relationships/image" Target="../media/image44.png"/><Relationship Id="rId5" Type="http://schemas.openxmlformats.org/officeDocument/2006/relationships/image" Target="../media/image28.jpg"/><Relationship Id="rId15" Type="http://schemas.openxmlformats.org/officeDocument/2006/relationships/image" Target="../media/image40.svg"/><Relationship Id="rId23" Type="http://schemas.openxmlformats.org/officeDocument/2006/relationships/image" Target="../media/image115.png"/><Relationship Id="rId36" Type="http://schemas.openxmlformats.org/officeDocument/2006/relationships/image" Target="../media/image121.png"/><Relationship Id="rId10" Type="http://schemas.openxmlformats.org/officeDocument/2006/relationships/image" Target="../media/image36.png"/><Relationship Id="rId31" Type="http://schemas.openxmlformats.org/officeDocument/2006/relationships/image" Target="../media/image1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8.png"/><Relationship Id="rId14" Type="http://schemas.openxmlformats.org/officeDocument/2006/relationships/image" Target="../media/image39.png"/><Relationship Id="rId27" Type="http://schemas.openxmlformats.org/officeDocument/2006/relationships/image" Target="../media/image42.svg"/><Relationship Id="rId30" Type="http://schemas.openxmlformats.org/officeDocument/2006/relationships/image" Target="../media/image109.png"/><Relationship Id="rId35" Type="http://schemas.openxmlformats.org/officeDocument/2006/relationships/image" Target="../media/image90.png"/><Relationship Id="rId8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subTitle" idx="1"/>
          </p:nvPr>
        </p:nvSpPr>
        <p:spPr>
          <a:xfrm>
            <a:off x="1877785" y="2349308"/>
            <a:ext cx="9307108" cy="840553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>
                <a:latin typeface="+mn-lt"/>
              </a:rPr>
              <a:t>Củng cố kĩ năng tính thành thạo phép nhân, chia.</a:t>
            </a:r>
            <a:endParaRPr sz="3200">
              <a:latin typeface="+mn-lt"/>
            </a:endParaRP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9779944" y="3828761"/>
            <a:ext cx="420587" cy="405619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5755145" y="2215210"/>
            <a:ext cx="417055" cy="461180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1139235" y="30202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 rot="1799942">
            <a:off x="10252609" y="4749704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0667712" y="1592995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4" name="Google Shape;314;p36"/>
          <p:cNvGrpSpPr/>
          <p:nvPr/>
        </p:nvGrpSpPr>
        <p:grpSpPr>
          <a:xfrm>
            <a:off x="2176919" y="1689165"/>
            <a:ext cx="420587" cy="405619"/>
            <a:chOff x="2082875" y="4326875"/>
            <a:chExt cx="377050" cy="363675"/>
          </a:xfrm>
        </p:grpSpPr>
        <p:sp>
          <p:nvSpPr>
            <p:cNvPr id="315" name="Google Shape;315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8" name="Google Shape;318;p36"/>
          <p:cNvGrpSpPr/>
          <p:nvPr/>
        </p:nvGrpSpPr>
        <p:grpSpPr>
          <a:xfrm rot="373244">
            <a:off x="11108980" y="5706607"/>
            <a:ext cx="684788" cy="927779"/>
            <a:chOff x="4367313" y="3599613"/>
            <a:chExt cx="723775" cy="980600"/>
          </a:xfrm>
          <a:solidFill>
            <a:srgbClr val="002060"/>
          </a:solidFill>
        </p:grpSpPr>
        <p:sp>
          <p:nvSpPr>
            <p:cNvPr id="319" name="Google Shape;319;p36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36"/>
          <p:cNvSpPr/>
          <p:nvPr/>
        </p:nvSpPr>
        <p:spPr>
          <a:xfrm>
            <a:off x="7988969" y="56381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 rot="1799942">
            <a:off x="1258663" y="5818615"/>
            <a:ext cx="416172" cy="429000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6"/>
          <p:cNvSpPr/>
          <p:nvPr/>
        </p:nvSpPr>
        <p:spPr>
          <a:xfrm rot="11704834">
            <a:off x="8847258" y="1609573"/>
            <a:ext cx="525757" cy="539872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9110136" y="818094"/>
            <a:ext cx="420587" cy="405619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35755" y="5477547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36"/>
          <p:cNvSpPr/>
          <p:nvPr/>
        </p:nvSpPr>
        <p:spPr>
          <a:xfrm rot="-9900025">
            <a:off x="3440508" y="5716345"/>
            <a:ext cx="525757" cy="539872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3778402" y="10332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003E4E-454B-4DD0-84B3-74D35B0898E4}"/>
              </a:ext>
            </a:extLst>
          </p:cNvPr>
          <p:cNvGrpSpPr/>
          <p:nvPr/>
        </p:nvGrpSpPr>
        <p:grpSpPr>
          <a:xfrm>
            <a:off x="4085295" y="1056078"/>
            <a:ext cx="4021411" cy="1153722"/>
            <a:chOff x="4008594" y="987741"/>
            <a:chExt cx="4021411" cy="11537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FF435C-8965-4324-A645-2E0C1A7E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594" y="987741"/>
              <a:ext cx="4021411" cy="11537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E08BA0-F13F-4AB5-A4BE-2DE5BDA76501}"/>
                </a:ext>
              </a:extLst>
            </p:cNvPr>
            <p:cNvSpPr txBox="1"/>
            <p:nvPr/>
          </p:nvSpPr>
          <p:spPr>
            <a:xfrm>
              <a:off x="4573829" y="1060649"/>
              <a:ext cx="29220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CC0000"/>
                  </a:solidFill>
                  <a:latin typeface="#9Slide07 SVNHemi Head" panose="02040603050506020204" pitchFamily="18" charset="0"/>
                </a:rPr>
                <a:t>MỤC TIÊU</a:t>
              </a:r>
            </a:p>
          </p:txBody>
        </p:sp>
      </p:grpSp>
      <p:sp>
        <p:nvSpPr>
          <p:cNvPr id="118" name="Google Shape;290;p36">
            <a:extLst>
              <a:ext uri="{FF2B5EF4-FFF2-40B4-BE49-F238E27FC236}">
                <a16:creationId xmlns:a16="http://schemas.microsoft.com/office/drawing/2014/main" id="{9C678725-246F-404F-B474-0282BACD028C}"/>
              </a:ext>
            </a:extLst>
          </p:cNvPr>
          <p:cNvSpPr txBox="1">
            <a:spLocks/>
          </p:cNvSpPr>
          <p:nvPr/>
        </p:nvSpPr>
        <p:spPr>
          <a:xfrm>
            <a:off x="1801585" y="3436326"/>
            <a:ext cx="9424552" cy="1300782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None/>
              <a:defRPr sz="2533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en-US" sz="3200" kern="0">
                <a:latin typeface="+mn-lt"/>
              </a:rPr>
              <a:t>Vận dụng thành thạo phép nhân, chia để tìm thành phần chưa biết.</a:t>
            </a:r>
          </a:p>
        </p:txBody>
      </p:sp>
      <p:sp>
        <p:nvSpPr>
          <p:cNvPr id="133" name="Google Shape;290;p36">
            <a:extLst>
              <a:ext uri="{FF2B5EF4-FFF2-40B4-BE49-F238E27FC236}">
                <a16:creationId xmlns:a16="http://schemas.microsoft.com/office/drawing/2014/main" id="{C0BD2BCF-1B7D-493A-9321-A9A160064489}"/>
              </a:ext>
            </a:extLst>
          </p:cNvPr>
          <p:cNvSpPr txBox="1">
            <a:spLocks/>
          </p:cNvSpPr>
          <p:nvPr/>
        </p:nvSpPr>
        <p:spPr>
          <a:xfrm>
            <a:off x="1801585" y="5168708"/>
            <a:ext cx="9424552" cy="830423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None/>
              <a:defRPr sz="2533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en-US" sz="3200" kern="0">
                <a:latin typeface="+mn-lt"/>
              </a:rPr>
              <a:t>Giải các bài toán liên quan đến tỉ số phần trăm.</a:t>
            </a:r>
          </a:p>
        </p:txBody>
      </p:sp>
      <p:grpSp>
        <p:nvGrpSpPr>
          <p:cNvPr id="337" name="Google Shape;337;p36"/>
          <p:cNvGrpSpPr/>
          <p:nvPr/>
        </p:nvGrpSpPr>
        <p:grpSpPr>
          <a:xfrm>
            <a:off x="5949837" y="5917301"/>
            <a:ext cx="420587" cy="405619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90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1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0" grpId="0" uiExpand="1" build="p" animBg="1"/>
          <p:bldP spid="118" grpId="0" uiExpand="1" build="p" animBg="1"/>
          <p:bldP spid="133" grpId="0" uiExpand="1" build="p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90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9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1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0" grpId="0" uiExpand="1" build="p" animBg="1"/>
          <p:bldP spid="118" grpId="0" uiExpand="1" build="p" animBg="1"/>
          <p:bldP spid="133" grpId="0" uiExpand="1" build="p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55560-6ACA-45A4-BB65-54BE55A8C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46B10A-712A-4763-957A-D6031FA6CD6E}"/>
              </a:ext>
            </a:extLst>
          </p:cNvPr>
          <p:cNvGrpSpPr/>
          <p:nvPr/>
        </p:nvGrpSpPr>
        <p:grpSpPr>
          <a:xfrm>
            <a:off x="685801" y="304800"/>
            <a:ext cx="10820400" cy="2895600"/>
            <a:chOff x="1510302" y="866455"/>
            <a:chExt cx="8783360" cy="3960030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BBDB3BD3-5946-4D7B-B068-BAF8CFA9CFD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B859A204-F661-4934-ABFF-31C7227C4645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5CE56FE-9303-42A6-8D0C-48923F31FFEC}"/>
              </a:ext>
            </a:extLst>
          </p:cNvPr>
          <p:cNvSpPr/>
          <p:nvPr/>
        </p:nvSpPr>
        <p:spPr>
          <a:xfrm>
            <a:off x="8915400" y="654934"/>
            <a:ext cx="1997203" cy="640466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A09AE7-8A95-47F5-A011-2BED84EA3E95}"/>
              </a:ext>
            </a:extLst>
          </p:cNvPr>
          <p:cNvSpPr/>
          <p:nvPr/>
        </p:nvSpPr>
        <p:spPr>
          <a:xfrm>
            <a:off x="1242822" y="1193014"/>
            <a:ext cx="3252978" cy="640466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F9824-2A58-4616-B1EB-B6D84C5D8B18}"/>
              </a:ext>
            </a:extLst>
          </p:cNvPr>
          <p:cNvSpPr/>
          <p:nvPr/>
        </p:nvSpPr>
        <p:spPr>
          <a:xfrm>
            <a:off x="6208394" y="1295400"/>
            <a:ext cx="4704209" cy="573840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4BFDA-D749-468B-9F40-09C5FFA1641B}"/>
              </a:ext>
            </a:extLst>
          </p:cNvPr>
          <p:cNvSpPr/>
          <p:nvPr/>
        </p:nvSpPr>
        <p:spPr>
          <a:xfrm>
            <a:off x="1279397" y="1869240"/>
            <a:ext cx="1887769" cy="538080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BE3BF-E7C0-46A5-8E75-66A2EBDE3CD8}"/>
              </a:ext>
            </a:extLst>
          </p:cNvPr>
          <p:cNvSpPr/>
          <p:nvPr/>
        </p:nvSpPr>
        <p:spPr>
          <a:xfrm>
            <a:off x="4131519" y="1756534"/>
            <a:ext cx="1659681" cy="615025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B5487F-4428-4E6C-90A8-7EBC2C74D0E5}"/>
              </a:ext>
            </a:extLst>
          </p:cNvPr>
          <p:cNvSpPr/>
          <p:nvPr/>
        </p:nvSpPr>
        <p:spPr>
          <a:xfrm>
            <a:off x="1393440" y="2443080"/>
            <a:ext cx="3102360" cy="590041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3F8D6-AA53-48E3-8626-66D60C161CC1}"/>
              </a:ext>
            </a:extLst>
          </p:cNvPr>
          <p:cNvSpPr txBox="1"/>
          <p:nvPr/>
        </p:nvSpPr>
        <p:spPr>
          <a:xfrm>
            <a:off x="1279397" y="654934"/>
            <a:ext cx="98458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 cửa hàng bán hoa quả (trái cây) thu được 1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000 đồng, tính ra số tiền lãi bằng 20% số tiền mua. Hỏi tiền vốn để mua số hoa quả đó là bao nhiêu đồng?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8B541A-C2A2-4261-8946-19639321481E}"/>
              </a:ext>
            </a:extLst>
          </p:cNvPr>
          <p:cNvGrpSpPr/>
          <p:nvPr/>
        </p:nvGrpSpPr>
        <p:grpSpPr>
          <a:xfrm>
            <a:off x="2667000" y="3516648"/>
            <a:ext cx="8245603" cy="1094083"/>
            <a:chOff x="2667000" y="3516648"/>
            <a:chExt cx="8245603" cy="109408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3C5D19C-0512-421D-AEFE-2F2A94AB22FB}"/>
                </a:ext>
              </a:extLst>
            </p:cNvPr>
            <p:cNvSpPr/>
            <p:nvPr/>
          </p:nvSpPr>
          <p:spPr>
            <a:xfrm>
              <a:off x="2667000" y="3516648"/>
              <a:ext cx="7426581" cy="1094083"/>
            </a:xfrm>
            <a:custGeom>
              <a:avLst/>
              <a:gdLst>
                <a:gd name="connsiteX0" fmla="*/ 0 w 7426581"/>
                <a:gd name="connsiteY0" fmla="*/ 317186 h 1094083"/>
                <a:gd name="connsiteX1" fmla="*/ 317186 w 7426581"/>
                <a:gd name="connsiteY1" fmla="*/ 0 h 1094083"/>
                <a:gd name="connsiteX2" fmla="*/ 7109395 w 7426581"/>
                <a:gd name="connsiteY2" fmla="*/ 0 h 1094083"/>
                <a:gd name="connsiteX3" fmla="*/ 7426581 w 7426581"/>
                <a:gd name="connsiteY3" fmla="*/ 317186 h 1094083"/>
                <a:gd name="connsiteX4" fmla="*/ 7426581 w 7426581"/>
                <a:gd name="connsiteY4" fmla="*/ 776897 h 1094083"/>
                <a:gd name="connsiteX5" fmla="*/ 7109395 w 7426581"/>
                <a:gd name="connsiteY5" fmla="*/ 1094083 h 1094083"/>
                <a:gd name="connsiteX6" fmla="*/ 317186 w 7426581"/>
                <a:gd name="connsiteY6" fmla="*/ 1094083 h 1094083"/>
                <a:gd name="connsiteX7" fmla="*/ 0 w 7426581"/>
                <a:gd name="connsiteY7" fmla="*/ 776897 h 1094083"/>
                <a:gd name="connsiteX8" fmla="*/ 0 w 7426581"/>
                <a:gd name="connsiteY8" fmla="*/ 317186 h 109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26581" h="1094083" fill="none" extrusionOk="0">
                  <a:moveTo>
                    <a:pt x="0" y="317186"/>
                  </a:moveTo>
                  <a:cubicBezTo>
                    <a:pt x="16678" y="130890"/>
                    <a:pt x="149867" y="-1202"/>
                    <a:pt x="317186" y="0"/>
                  </a:cubicBezTo>
                  <a:cubicBezTo>
                    <a:pt x="1239502" y="-110153"/>
                    <a:pt x="3830428" y="117217"/>
                    <a:pt x="7109395" y="0"/>
                  </a:cubicBezTo>
                  <a:cubicBezTo>
                    <a:pt x="7268450" y="-15"/>
                    <a:pt x="7423819" y="116606"/>
                    <a:pt x="7426581" y="317186"/>
                  </a:cubicBezTo>
                  <a:cubicBezTo>
                    <a:pt x="7401396" y="413017"/>
                    <a:pt x="7389244" y="579134"/>
                    <a:pt x="7426581" y="776897"/>
                  </a:cubicBezTo>
                  <a:cubicBezTo>
                    <a:pt x="7424439" y="933458"/>
                    <a:pt x="7288766" y="1081588"/>
                    <a:pt x="7109395" y="1094083"/>
                  </a:cubicBezTo>
                  <a:cubicBezTo>
                    <a:pt x="4940274" y="1159744"/>
                    <a:pt x="3362935" y="1019409"/>
                    <a:pt x="317186" y="1094083"/>
                  </a:cubicBezTo>
                  <a:cubicBezTo>
                    <a:pt x="133090" y="1098213"/>
                    <a:pt x="6232" y="973696"/>
                    <a:pt x="0" y="776897"/>
                  </a:cubicBezTo>
                  <a:cubicBezTo>
                    <a:pt x="-32494" y="675707"/>
                    <a:pt x="11838" y="409025"/>
                    <a:pt x="0" y="317186"/>
                  </a:cubicBezTo>
                  <a:close/>
                </a:path>
                <a:path w="7426581" h="1094083" stroke="0" extrusionOk="0">
                  <a:moveTo>
                    <a:pt x="0" y="317186"/>
                  </a:moveTo>
                  <a:cubicBezTo>
                    <a:pt x="28068" y="134712"/>
                    <a:pt x="129687" y="-14795"/>
                    <a:pt x="317186" y="0"/>
                  </a:cubicBezTo>
                  <a:cubicBezTo>
                    <a:pt x="1667227" y="162037"/>
                    <a:pt x="3843009" y="-77259"/>
                    <a:pt x="7109395" y="0"/>
                  </a:cubicBezTo>
                  <a:cubicBezTo>
                    <a:pt x="7284732" y="11445"/>
                    <a:pt x="7430098" y="107286"/>
                    <a:pt x="7426581" y="317186"/>
                  </a:cubicBezTo>
                  <a:cubicBezTo>
                    <a:pt x="7433161" y="463495"/>
                    <a:pt x="7452988" y="570113"/>
                    <a:pt x="7426581" y="776897"/>
                  </a:cubicBezTo>
                  <a:cubicBezTo>
                    <a:pt x="7443610" y="954592"/>
                    <a:pt x="7286867" y="1091752"/>
                    <a:pt x="7109395" y="1094083"/>
                  </a:cubicBezTo>
                  <a:cubicBezTo>
                    <a:pt x="3842061" y="1235758"/>
                    <a:pt x="2884182" y="1209529"/>
                    <a:pt x="317186" y="1094083"/>
                  </a:cubicBezTo>
                  <a:cubicBezTo>
                    <a:pt x="123177" y="1117272"/>
                    <a:pt x="-15139" y="965467"/>
                    <a:pt x="0" y="776897"/>
                  </a:cubicBezTo>
                  <a:cubicBezTo>
                    <a:pt x="34257" y="620252"/>
                    <a:pt x="31455" y="448010"/>
                    <a:pt x="0" y="3171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64816667">
                    <a:prstGeom prst="roundRect">
                      <a:avLst>
                        <a:gd name="adj" fmla="val 2899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3C2F08-1C0F-4D69-A9EF-AD740F0F0E60}"/>
                </a:ext>
              </a:extLst>
            </p:cNvPr>
            <p:cNvSpPr txBox="1"/>
            <p:nvPr/>
          </p:nvSpPr>
          <p:spPr>
            <a:xfrm>
              <a:off x="3064003" y="3810000"/>
              <a:ext cx="78486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4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 thu = Tiền vốn + Tiền lãi 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1A7CDA-8E0F-47FB-9933-DE5D19D3B226}"/>
              </a:ext>
            </a:extLst>
          </p:cNvPr>
          <p:cNvSpPr/>
          <p:nvPr/>
        </p:nvSpPr>
        <p:spPr>
          <a:xfrm>
            <a:off x="347238" y="4792319"/>
            <a:ext cx="11497524" cy="1822847"/>
          </a:xfrm>
          <a:custGeom>
            <a:avLst/>
            <a:gdLst>
              <a:gd name="connsiteX0" fmla="*/ 0 w 11497524"/>
              <a:gd name="connsiteY0" fmla="*/ 528462 h 1822847"/>
              <a:gd name="connsiteX1" fmla="*/ 528462 w 11497524"/>
              <a:gd name="connsiteY1" fmla="*/ 0 h 1822847"/>
              <a:gd name="connsiteX2" fmla="*/ 10969062 w 11497524"/>
              <a:gd name="connsiteY2" fmla="*/ 0 h 1822847"/>
              <a:gd name="connsiteX3" fmla="*/ 11497524 w 11497524"/>
              <a:gd name="connsiteY3" fmla="*/ 528462 h 1822847"/>
              <a:gd name="connsiteX4" fmla="*/ 11497524 w 11497524"/>
              <a:gd name="connsiteY4" fmla="*/ 1294385 h 1822847"/>
              <a:gd name="connsiteX5" fmla="*/ 10969062 w 11497524"/>
              <a:gd name="connsiteY5" fmla="*/ 1822847 h 1822847"/>
              <a:gd name="connsiteX6" fmla="*/ 528462 w 11497524"/>
              <a:gd name="connsiteY6" fmla="*/ 1822847 h 1822847"/>
              <a:gd name="connsiteX7" fmla="*/ 0 w 11497524"/>
              <a:gd name="connsiteY7" fmla="*/ 1294385 h 1822847"/>
              <a:gd name="connsiteX8" fmla="*/ 0 w 11497524"/>
              <a:gd name="connsiteY8" fmla="*/ 528462 h 182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7524" h="1822847" fill="none" extrusionOk="0">
                <a:moveTo>
                  <a:pt x="0" y="528462"/>
                </a:moveTo>
                <a:cubicBezTo>
                  <a:pt x="35918" y="212654"/>
                  <a:pt x="290992" y="-8323"/>
                  <a:pt x="528462" y="0"/>
                </a:cubicBezTo>
                <a:cubicBezTo>
                  <a:pt x="3647228" y="-110153"/>
                  <a:pt x="6765895" y="117217"/>
                  <a:pt x="10969062" y="0"/>
                </a:cubicBezTo>
                <a:cubicBezTo>
                  <a:pt x="11243242" y="-17"/>
                  <a:pt x="11493795" y="202307"/>
                  <a:pt x="11497524" y="528462"/>
                </a:cubicBezTo>
                <a:cubicBezTo>
                  <a:pt x="11505139" y="910451"/>
                  <a:pt x="11562005" y="1053617"/>
                  <a:pt x="11497524" y="1294385"/>
                </a:cubicBezTo>
                <a:cubicBezTo>
                  <a:pt x="11492363" y="1541403"/>
                  <a:pt x="11277403" y="1773752"/>
                  <a:pt x="10969062" y="1822847"/>
                </a:cubicBezTo>
                <a:cubicBezTo>
                  <a:pt x="7054359" y="1888508"/>
                  <a:pt x="4839698" y="1748173"/>
                  <a:pt x="528462" y="1822847"/>
                </a:cubicBezTo>
                <a:cubicBezTo>
                  <a:pt x="222953" y="1829166"/>
                  <a:pt x="12423" y="1629351"/>
                  <a:pt x="0" y="1294385"/>
                </a:cubicBezTo>
                <a:cubicBezTo>
                  <a:pt x="12793" y="918617"/>
                  <a:pt x="-25198" y="646848"/>
                  <a:pt x="0" y="528462"/>
                </a:cubicBezTo>
                <a:close/>
              </a:path>
              <a:path w="11497524" h="1822847" stroke="0" extrusionOk="0">
                <a:moveTo>
                  <a:pt x="0" y="528462"/>
                </a:moveTo>
                <a:cubicBezTo>
                  <a:pt x="56291" y="221965"/>
                  <a:pt x="233836" y="-3319"/>
                  <a:pt x="528462" y="0"/>
                </a:cubicBezTo>
                <a:cubicBezTo>
                  <a:pt x="3438284" y="162037"/>
                  <a:pt x="8688483" y="-77259"/>
                  <a:pt x="10969062" y="0"/>
                </a:cubicBezTo>
                <a:cubicBezTo>
                  <a:pt x="11261036" y="7994"/>
                  <a:pt x="11503348" y="179101"/>
                  <a:pt x="11497524" y="528462"/>
                </a:cubicBezTo>
                <a:cubicBezTo>
                  <a:pt x="11443808" y="874197"/>
                  <a:pt x="11451409" y="1044172"/>
                  <a:pt x="11497524" y="1294385"/>
                </a:cubicBezTo>
                <a:cubicBezTo>
                  <a:pt x="11513487" y="1588607"/>
                  <a:pt x="11291752" y="1791548"/>
                  <a:pt x="10969062" y="1822847"/>
                </a:cubicBezTo>
                <a:cubicBezTo>
                  <a:pt x="7554527" y="1964522"/>
                  <a:pt x="3755678" y="1938293"/>
                  <a:pt x="528462" y="1822847"/>
                </a:cubicBezTo>
                <a:cubicBezTo>
                  <a:pt x="213331" y="1851500"/>
                  <a:pt x="-39866" y="1621516"/>
                  <a:pt x="0" y="1294385"/>
                </a:cubicBezTo>
                <a:cubicBezTo>
                  <a:pt x="-59997" y="998296"/>
                  <a:pt x="-31101" y="899333"/>
                  <a:pt x="0" y="5284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64816667">
                  <a:prstGeom prst="roundRect">
                    <a:avLst>
                      <a:gd name="adj" fmla="val 2899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Đố bạn, số tiền thu được 1 800 000 đồng  chiếm bao nhiêu phần trăm?</a:t>
            </a:r>
          </a:p>
        </p:txBody>
      </p:sp>
    </p:spTree>
    <p:extLst>
      <p:ext uri="{BB962C8B-B14F-4D97-AF65-F5344CB8AC3E}">
        <p14:creationId xmlns:p14="http://schemas.microsoft.com/office/powerpoint/2010/main" val="4093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55560-6ACA-45A4-BB65-54BE55A8C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46B10A-712A-4763-957A-D6031FA6CD6E}"/>
              </a:ext>
            </a:extLst>
          </p:cNvPr>
          <p:cNvGrpSpPr/>
          <p:nvPr/>
        </p:nvGrpSpPr>
        <p:grpSpPr>
          <a:xfrm>
            <a:off x="685801" y="223628"/>
            <a:ext cx="10820400" cy="6019800"/>
            <a:chOff x="1510302" y="813057"/>
            <a:chExt cx="8783360" cy="3960030"/>
          </a:xfrm>
        </p:grpSpPr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BBDB3BD3-5946-4D7B-B068-BAF8CFA9CFD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dirty="0"/>
            </a:p>
          </p:txBody>
        </p:sp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B859A204-F661-4934-ABFF-31C7227C4645}"/>
                </a:ext>
              </a:extLst>
            </p:cNvPr>
            <p:cNvSpPr/>
            <p:nvPr/>
          </p:nvSpPr>
          <p:spPr>
            <a:xfrm>
              <a:off x="1641053" y="813057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E6537A9-2D53-4D0C-B9C9-BE9E5880D775}"/>
              </a:ext>
            </a:extLst>
          </p:cNvPr>
          <p:cNvSpPr txBox="1"/>
          <p:nvPr/>
        </p:nvSpPr>
        <p:spPr>
          <a:xfrm>
            <a:off x="1249569" y="1316697"/>
            <a:ext cx="1017609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xem số tiền vốn là 100%.</a:t>
            </a:r>
          </a:p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thu được của cửa hàng chiếm:</a:t>
            </a:r>
          </a:p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A0D45B-442A-4864-AE22-0B22038B5066}"/>
              </a:ext>
            </a:extLst>
          </p:cNvPr>
          <p:cNvSpPr txBox="1"/>
          <p:nvPr/>
        </p:nvSpPr>
        <p:spPr>
          <a:xfrm>
            <a:off x="1845675" y="2662467"/>
            <a:ext cx="9096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+ 20% = 120% ( số tiền vốn)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64395-14CD-4C40-91F9-04897E79E068}"/>
              </a:ext>
            </a:extLst>
          </p:cNvPr>
          <p:cNvSpPr txBox="1"/>
          <p:nvPr/>
        </p:nvSpPr>
        <p:spPr>
          <a:xfrm>
            <a:off x="1354489" y="3482167"/>
            <a:ext cx="101760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vốn để mua hoa quả là: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F187E8-60D4-43FA-BA8F-BA7CFA7D24D8}"/>
              </a:ext>
            </a:extLst>
          </p:cNvPr>
          <p:cNvSpPr txBox="1"/>
          <p:nvPr/>
        </p:nvSpPr>
        <p:spPr>
          <a:xfrm>
            <a:off x="1845675" y="4230286"/>
            <a:ext cx="10176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1 800 000 x 120 : 100 =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1 500 000 (đồng)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19291-22E1-4B22-BAC7-712C714A3858}"/>
              </a:ext>
            </a:extLst>
          </p:cNvPr>
          <p:cNvSpPr txBox="1"/>
          <p:nvPr/>
        </p:nvSpPr>
        <p:spPr>
          <a:xfrm>
            <a:off x="5414658" y="5007114"/>
            <a:ext cx="5942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1 500 000 đồng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4B5B00-6FA4-4CA9-9E20-9EEB2EC99369}"/>
              </a:ext>
            </a:extLst>
          </p:cNvPr>
          <p:cNvSpPr txBox="1"/>
          <p:nvPr/>
        </p:nvSpPr>
        <p:spPr>
          <a:xfrm>
            <a:off x="3124671" y="450354"/>
            <a:ext cx="5942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u="sng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subTitle" idx="1"/>
          </p:nvPr>
        </p:nvSpPr>
        <p:spPr>
          <a:xfrm>
            <a:off x="1877785" y="2349308"/>
            <a:ext cx="9307108" cy="840553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>
                <a:latin typeface="+mn-lt"/>
              </a:rPr>
              <a:t>Củng cố kĩ năng tính thành thạo phép nhân, chia.</a:t>
            </a:r>
            <a:endParaRPr sz="3200">
              <a:latin typeface="+mn-lt"/>
            </a:endParaRP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9779944" y="3828761"/>
            <a:ext cx="420587" cy="405619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5755145" y="2215210"/>
            <a:ext cx="417055" cy="461180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1139235" y="30202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 rot="1799942">
            <a:off x="10252609" y="4749704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9" name="Google Shape;299;p36"/>
          <p:cNvGrpSpPr/>
          <p:nvPr/>
        </p:nvGrpSpPr>
        <p:grpSpPr>
          <a:xfrm rot="5400000">
            <a:off x="870851" y="2053071"/>
            <a:ext cx="1190878" cy="1256180"/>
            <a:chOff x="6166500" y="3413100"/>
            <a:chExt cx="1222200" cy="1259250"/>
          </a:xfrm>
        </p:grpSpPr>
        <p:sp>
          <p:nvSpPr>
            <p:cNvPr id="300" name="Google Shape;300;p36"/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3" name="Google Shape;313;p36"/>
          <p:cNvSpPr/>
          <p:nvPr/>
        </p:nvSpPr>
        <p:spPr>
          <a:xfrm>
            <a:off x="10667712" y="1592995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4" name="Google Shape;314;p36"/>
          <p:cNvGrpSpPr/>
          <p:nvPr/>
        </p:nvGrpSpPr>
        <p:grpSpPr>
          <a:xfrm>
            <a:off x="2176919" y="1689165"/>
            <a:ext cx="420587" cy="405619"/>
            <a:chOff x="2082875" y="4326875"/>
            <a:chExt cx="377050" cy="363675"/>
          </a:xfrm>
        </p:grpSpPr>
        <p:sp>
          <p:nvSpPr>
            <p:cNvPr id="315" name="Google Shape;315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8" name="Google Shape;318;p36"/>
          <p:cNvGrpSpPr/>
          <p:nvPr/>
        </p:nvGrpSpPr>
        <p:grpSpPr>
          <a:xfrm rot="373244">
            <a:off x="11108980" y="5706607"/>
            <a:ext cx="684788" cy="927779"/>
            <a:chOff x="4367313" y="3599613"/>
            <a:chExt cx="723775" cy="980600"/>
          </a:xfrm>
          <a:solidFill>
            <a:srgbClr val="002060"/>
          </a:solidFill>
        </p:grpSpPr>
        <p:sp>
          <p:nvSpPr>
            <p:cNvPr id="319" name="Google Shape;319;p36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1" name="Google Shape;321;p36"/>
          <p:cNvSpPr/>
          <p:nvPr/>
        </p:nvSpPr>
        <p:spPr>
          <a:xfrm>
            <a:off x="7988969" y="563815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 rot="1799942">
            <a:off x="1258663" y="5818615"/>
            <a:ext cx="416172" cy="429000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3" name="Google Shape;323;p36"/>
          <p:cNvGrpSpPr/>
          <p:nvPr/>
        </p:nvGrpSpPr>
        <p:grpSpPr>
          <a:xfrm>
            <a:off x="10596636" y="691665"/>
            <a:ext cx="781290" cy="825613"/>
            <a:chOff x="1835925" y="1450075"/>
            <a:chExt cx="753375" cy="865900"/>
          </a:xfrm>
        </p:grpSpPr>
        <p:sp>
          <p:nvSpPr>
            <p:cNvPr id="324" name="Google Shape;324;p36"/>
            <p:cNvSpPr/>
            <p:nvPr/>
          </p:nvSpPr>
          <p:spPr>
            <a:xfrm>
              <a:off x="2170425" y="1455075"/>
              <a:ext cx="212850" cy="249475"/>
            </a:xfrm>
            <a:custGeom>
              <a:avLst/>
              <a:gdLst/>
              <a:ahLst/>
              <a:cxnLst/>
              <a:rect l="l" t="t" r="r" b="b"/>
              <a:pathLst>
                <a:path w="8514" h="9979" extrusionOk="0">
                  <a:moveTo>
                    <a:pt x="7377" y="1"/>
                  </a:moveTo>
                  <a:cubicBezTo>
                    <a:pt x="7377" y="1"/>
                    <a:pt x="3430" y="638"/>
                    <a:pt x="1711" y="3403"/>
                  </a:cubicBezTo>
                  <a:cubicBezTo>
                    <a:pt x="1" y="6159"/>
                    <a:pt x="1138" y="9979"/>
                    <a:pt x="1138" y="9979"/>
                  </a:cubicBezTo>
                  <a:cubicBezTo>
                    <a:pt x="1138" y="9979"/>
                    <a:pt x="5058" y="9342"/>
                    <a:pt x="6786" y="6586"/>
                  </a:cubicBezTo>
                  <a:cubicBezTo>
                    <a:pt x="8514" y="3821"/>
                    <a:pt x="7377" y="1"/>
                    <a:pt x="7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2165200" y="1450225"/>
              <a:ext cx="223100" cy="259325"/>
            </a:xfrm>
            <a:custGeom>
              <a:avLst/>
              <a:gdLst/>
              <a:ahLst/>
              <a:cxnLst/>
              <a:rect l="l" t="t" r="r" b="b"/>
              <a:pathLst>
                <a:path w="8924" h="10373" extrusionOk="0">
                  <a:moveTo>
                    <a:pt x="7441" y="431"/>
                  </a:moveTo>
                  <a:lnTo>
                    <a:pt x="7441" y="431"/>
                  </a:lnTo>
                  <a:cubicBezTo>
                    <a:pt x="7632" y="1205"/>
                    <a:pt x="8268" y="4342"/>
                    <a:pt x="6822" y="6662"/>
                  </a:cubicBezTo>
                  <a:cubicBezTo>
                    <a:pt x="5376" y="8981"/>
                    <a:pt x="2265" y="9781"/>
                    <a:pt x="1492" y="9936"/>
                  </a:cubicBezTo>
                  <a:cubicBezTo>
                    <a:pt x="1301" y="9163"/>
                    <a:pt x="637" y="6025"/>
                    <a:pt x="2092" y="3706"/>
                  </a:cubicBezTo>
                  <a:cubicBezTo>
                    <a:pt x="3548" y="1386"/>
                    <a:pt x="6649" y="604"/>
                    <a:pt x="7441" y="431"/>
                  </a:cubicBezTo>
                  <a:close/>
                  <a:moveTo>
                    <a:pt x="7588" y="1"/>
                  </a:moveTo>
                  <a:cubicBezTo>
                    <a:pt x="7575" y="1"/>
                    <a:pt x="7562" y="2"/>
                    <a:pt x="7550" y="4"/>
                  </a:cubicBezTo>
                  <a:cubicBezTo>
                    <a:pt x="7386" y="22"/>
                    <a:pt x="3502" y="695"/>
                    <a:pt x="1747" y="3487"/>
                  </a:cubicBezTo>
                  <a:cubicBezTo>
                    <a:pt x="0" y="6289"/>
                    <a:pt x="1101" y="10073"/>
                    <a:pt x="1146" y="10236"/>
                  </a:cubicBezTo>
                  <a:cubicBezTo>
                    <a:pt x="1174" y="10318"/>
                    <a:pt x="1256" y="10373"/>
                    <a:pt x="1347" y="10373"/>
                  </a:cubicBezTo>
                  <a:lnTo>
                    <a:pt x="1374" y="10373"/>
                  </a:lnTo>
                  <a:cubicBezTo>
                    <a:pt x="1538" y="10345"/>
                    <a:pt x="5421" y="9672"/>
                    <a:pt x="7177" y="6880"/>
                  </a:cubicBezTo>
                  <a:cubicBezTo>
                    <a:pt x="8923" y="4079"/>
                    <a:pt x="7823" y="295"/>
                    <a:pt x="7777" y="140"/>
                  </a:cubicBezTo>
                  <a:cubicBezTo>
                    <a:pt x="7745" y="53"/>
                    <a:pt x="7672" y="1"/>
                    <a:pt x="7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2192950" y="1450075"/>
              <a:ext cx="167600" cy="259475"/>
            </a:xfrm>
            <a:custGeom>
              <a:avLst/>
              <a:gdLst/>
              <a:ahLst/>
              <a:cxnLst/>
              <a:rect l="l" t="t" r="r" b="b"/>
              <a:pathLst>
                <a:path w="6704" h="10379" extrusionOk="0">
                  <a:moveTo>
                    <a:pt x="6475" y="1"/>
                  </a:moveTo>
                  <a:cubicBezTo>
                    <a:pt x="6407" y="1"/>
                    <a:pt x="6339" y="35"/>
                    <a:pt x="6303" y="101"/>
                  </a:cubicBezTo>
                  <a:lnTo>
                    <a:pt x="64" y="10069"/>
                  </a:lnTo>
                  <a:cubicBezTo>
                    <a:pt x="0" y="10160"/>
                    <a:pt x="27" y="10297"/>
                    <a:pt x="127" y="10351"/>
                  </a:cubicBezTo>
                  <a:cubicBezTo>
                    <a:pt x="164" y="10370"/>
                    <a:pt x="200" y="10379"/>
                    <a:pt x="237" y="10379"/>
                  </a:cubicBezTo>
                  <a:cubicBezTo>
                    <a:pt x="300" y="10379"/>
                    <a:pt x="364" y="10342"/>
                    <a:pt x="400" y="10288"/>
                  </a:cubicBezTo>
                  <a:lnTo>
                    <a:pt x="6649" y="310"/>
                  </a:lnTo>
                  <a:cubicBezTo>
                    <a:pt x="6703" y="219"/>
                    <a:pt x="6676" y="83"/>
                    <a:pt x="6576" y="28"/>
                  </a:cubicBezTo>
                  <a:cubicBezTo>
                    <a:pt x="6545" y="10"/>
                    <a:pt x="6510" y="1"/>
                    <a:pt x="6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2041950" y="1538025"/>
              <a:ext cx="191500" cy="237625"/>
            </a:xfrm>
            <a:custGeom>
              <a:avLst/>
              <a:gdLst/>
              <a:ahLst/>
              <a:cxnLst/>
              <a:rect l="l" t="t" r="r" b="b"/>
              <a:pathLst>
                <a:path w="7660" h="9505" extrusionOk="0">
                  <a:moveTo>
                    <a:pt x="909" y="1"/>
                  </a:moveTo>
                  <a:cubicBezTo>
                    <a:pt x="566" y="1"/>
                    <a:pt x="247" y="221"/>
                    <a:pt x="137" y="567"/>
                  </a:cubicBezTo>
                  <a:cubicBezTo>
                    <a:pt x="1" y="994"/>
                    <a:pt x="237" y="1449"/>
                    <a:pt x="665" y="1576"/>
                  </a:cubicBezTo>
                  <a:cubicBezTo>
                    <a:pt x="5140" y="3004"/>
                    <a:pt x="5986" y="8743"/>
                    <a:pt x="6004" y="8798"/>
                  </a:cubicBezTo>
                  <a:cubicBezTo>
                    <a:pt x="6054" y="9209"/>
                    <a:pt x="6407" y="9505"/>
                    <a:pt x="6811" y="9505"/>
                  </a:cubicBezTo>
                  <a:cubicBezTo>
                    <a:pt x="6845" y="9505"/>
                    <a:pt x="6879" y="9503"/>
                    <a:pt x="6913" y="9498"/>
                  </a:cubicBezTo>
                  <a:lnTo>
                    <a:pt x="6968" y="9498"/>
                  </a:lnTo>
                  <a:cubicBezTo>
                    <a:pt x="7386" y="9407"/>
                    <a:pt x="7659" y="9007"/>
                    <a:pt x="7605" y="8589"/>
                  </a:cubicBezTo>
                  <a:cubicBezTo>
                    <a:pt x="7559" y="8298"/>
                    <a:pt x="6604" y="1776"/>
                    <a:pt x="1156" y="39"/>
                  </a:cubicBezTo>
                  <a:cubicBezTo>
                    <a:pt x="1074" y="13"/>
                    <a:pt x="991" y="1"/>
                    <a:pt x="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2038775" y="1533250"/>
              <a:ext cx="199900" cy="247475"/>
            </a:xfrm>
            <a:custGeom>
              <a:avLst/>
              <a:gdLst/>
              <a:ahLst/>
              <a:cxnLst/>
              <a:rect l="l" t="t" r="r" b="b"/>
              <a:pathLst>
                <a:path w="7996" h="9899" extrusionOk="0">
                  <a:moveTo>
                    <a:pt x="1056" y="405"/>
                  </a:moveTo>
                  <a:cubicBezTo>
                    <a:pt x="1114" y="405"/>
                    <a:pt x="1172" y="414"/>
                    <a:pt x="1228" y="430"/>
                  </a:cubicBezTo>
                  <a:cubicBezTo>
                    <a:pt x="6558" y="2131"/>
                    <a:pt x="7495" y="8534"/>
                    <a:pt x="7522" y="8807"/>
                  </a:cubicBezTo>
                  <a:cubicBezTo>
                    <a:pt x="7568" y="9116"/>
                    <a:pt x="7368" y="9416"/>
                    <a:pt x="7058" y="9480"/>
                  </a:cubicBezTo>
                  <a:lnTo>
                    <a:pt x="7095" y="9680"/>
                  </a:lnTo>
                  <a:lnTo>
                    <a:pt x="7013" y="9489"/>
                  </a:lnTo>
                  <a:cubicBezTo>
                    <a:pt x="6985" y="9493"/>
                    <a:pt x="6957" y="9495"/>
                    <a:pt x="6929" y="9495"/>
                  </a:cubicBezTo>
                  <a:cubicBezTo>
                    <a:pt x="6635" y="9495"/>
                    <a:pt x="6372" y="9279"/>
                    <a:pt x="6331" y="8980"/>
                  </a:cubicBezTo>
                  <a:cubicBezTo>
                    <a:pt x="6322" y="8907"/>
                    <a:pt x="5467" y="3059"/>
                    <a:pt x="864" y="1585"/>
                  </a:cubicBezTo>
                  <a:cubicBezTo>
                    <a:pt x="710" y="1540"/>
                    <a:pt x="583" y="1431"/>
                    <a:pt x="510" y="1285"/>
                  </a:cubicBezTo>
                  <a:cubicBezTo>
                    <a:pt x="437" y="1140"/>
                    <a:pt x="419" y="976"/>
                    <a:pt x="464" y="830"/>
                  </a:cubicBezTo>
                  <a:cubicBezTo>
                    <a:pt x="510" y="676"/>
                    <a:pt x="628" y="548"/>
                    <a:pt x="774" y="476"/>
                  </a:cubicBezTo>
                  <a:cubicBezTo>
                    <a:pt x="860" y="430"/>
                    <a:pt x="957" y="405"/>
                    <a:pt x="1056" y="405"/>
                  </a:cubicBezTo>
                  <a:close/>
                  <a:moveTo>
                    <a:pt x="1026" y="0"/>
                  </a:moveTo>
                  <a:cubicBezTo>
                    <a:pt x="872" y="0"/>
                    <a:pt x="717" y="38"/>
                    <a:pt x="573" y="112"/>
                  </a:cubicBezTo>
                  <a:cubicBezTo>
                    <a:pt x="337" y="239"/>
                    <a:pt x="164" y="448"/>
                    <a:pt x="73" y="703"/>
                  </a:cubicBezTo>
                  <a:cubicBezTo>
                    <a:pt x="0" y="958"/>
                    <a:pt x="19" y="1240"/>
                    <a:pt x="146" y="1476"/>
                  </a:cubicBezTo>
                  <a:cubicBezTo>
                    <a:pt x="264" y="1713"/>
                    <a:pt x="482" y="1886"/>
                    <a:pt x="737" y="1967"/>
                  </a:cubicBezTo>
                  <a:cubicBezTo>
                    <a:pt x="5085" y="3350"/>
                    <a:pt x="5922" y="8971"/>
                    <a:pt x="5922" y="9025"/>
                  </a:cubicBezTo>
                  <a:cubicBezTo>
                    <a:pt x="5994" y="9526"/>
                    <a:pt x="6422" y="9899"/>
                    <a:pt x="6922" y="9899"/>
                  </a:cubicBezTo>
                  <a:lnTo>
                    <a:pt x="6922" y="9880"/>
                  </a:lnTo>
                  <a:lnTo>
                    <a:pt x="7140" y="9880"/>
                  </a:lnTo>
                  <a:cubicBezTo>
                    <a:pt x="7650" y="9762"/>
                    <a:pt x="7995" y="9271"/>
                    <a:pt x="7923" y="8752"/>
                  </a:cubicBezTo>
                  <a:cubicBezTo>
                    <a:pt x="7886" y="8471"/>
                    <a:pt x="6922" y="1831"/>
                    <a:pt x="1347" y="57"/>
                  </a:cubicBezTo>
                  <a:cubicBezTo>
                    <a:pt x="1244" y="19"/>
                    <a:pt x="1136" y="0"/>
                    <a:pt x="1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835925" y="1652675"/>
              <a:ext cx="752075" cy="658400"/>
            </a:xfrm>
            <a:custGeom>
              <a:avLst/>
              <a:gdLst/>
              <a:ahLst/>
              <a:cxnLst/>
              <a:rect l="l" t="t" r="r" b="b"/>
              <a:pathLst>
                <a:path w="30083" h="26336" extrusionOk="0">
                  <a:moveTo>
                    <a:pt x="20417" y="0"/>
                  </a:moveTo>
                  <a:cubicBezTo>
                    <a:pt x="17146" y="0"/>
                    <a:pt x="14272" y="1965"/>
                    <a:pt x="14272" y="1965"/>
                  </a:cubicBezTo>
                  <a:cubicBezTo>
                    <a:pt x="14272" y="1965"/>
                    <a:pt x="13148" y="1735"/>
                    <a:pt x="11605" y="1735"/>
                  </a:cubicBezTo>
                  <a:cubicBezTo>
                    <a:pt x="7376" y="1735"/>
                    <a:pt x="1" y="3469"/>
                    <a:pt x="4040" y="16445"/>
                  </a:cubicBezTo>
                  <a:cubicBezTo>
                    <a:pt x="5517" y="21168"/>
                    <a:pt x="10316" y="26335"/>
                    <a:pt x="14770" y="26335"/>
                  </a:cubicBezTo>
                  <a:cubicBezTo>
                    <a:pt x="16294" y="26335"/>
                    <a:pt x="17778" y="25730"/>
                    <a:pt x="19074" y="24294"/>
                  </a:cubicBezTo>
                  <a:cubicBezTo>
                    <a:pt x="19871" y="24810"/>
                    <a:pt x="20668" y="25042"/>
                    <a:pt x="21445" y="25042"/>
                  </a:cubicBezTo>
                  <a:cubicBezTo>
                    <a:pt x="26115" y="25042"/>
                    <a:pt x="30083" y="16666"/>
                    <a:pt x="29170" y="11052"/>
                  </a:cubicBezTo>
                  <a:cubicBezTo>
                    <a:pt x="27726" y="2167"/>
                    <a:pt x="23852" y="0"/>
                    <a:pt x="20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887550" y="1647475"/>
              <a:ext cx="701750" cy="668500"/>
            </a:xfrm>
            <a:custGeom>
              <a:avLst/>
              <a:gdLst/>
              <a:ahLst/>
              <a:cxnLst/>
              <a:rect l="l" t="t" r="r" b="b"/>
              <a:pathLst>
                <a:path w="28070" h="26740" extrusionOk="0">
                  <a:moveTo>
                    <a:pt x="18363" y="410"/>
                  </a:moveTo>
                  <a:cubicBezTo>
                    <a:pt x="19255" y="410"/>
                    <a:pt x="20174" y="560"/>
                    <a:pt x="21066" y="946"/>
                  </a:cubicBezTo>
                  <a:cubicBezTo>
                    <a:pt x="24031" y="2219"/>
                    <a:pt x="26005" y="5693"/>
                    <a:pt x="26914" y="11287"/>
                  </a:cubicBezTo>
                  <a:cubicBezTo>
                    <a:pt x="27642" y="15771"/>
                    <a:pt x="25159" y="22065"/>
                    <a:pt x="21830" y="24248"/>
                  </a:cubicBezTo>
                  <a:cubicBezTo>
                    <a:pt x="21015" y="24777"/>
                    <a:pt x="20189" y="25043"/>
                    <a:pt x="19374" y="25043"/>
                  </a:cubicBezTo>
                  <a:cubicBezTo>
                    <a:pt x="18605" y="25043"/>
                    <a:pt x="17847" y="24806"/>
                    <a:pt x="17119" y="24330"/>
                  </a:cubicBezTo>
                  <a:cubicBezTo>
                    <a:pt x="17088" y="24313"/>
                    <a:pt x="17053" y="24304"/>
                    <a:pt x="17018" y="24304"/>
                  </a:cubicBezTo>
                  <a:cubicBezTo>
                    <a:pt x="16961" y="24304"/>
                    <a:pt x="16903" y="24326"/>
                    <a:pt x="16864" y="24366"/>
                  </a:cubicBezTo>
                  <a:cubicBezTo>
                    <a:pt x="15673" y="25685"/>
                    <a:pt x="14287" y="26345"/>
                    <a:pt x="12722" y="26345"/>
                  </a:cubicBezTo>
                  <a:cubicBezTo>
                    <a:pt x="12291" y="26345"/>
                    <a:pt x="11846" y="26294"/>
                    <a:pt x="11388" y="26194"/>
                  </a:cubicBezTo>
                  <a:cubicBezTo>
                    <a:pt x="7259" y="25285"/>
                    <a:pt x="3384" y="20501"/>
                    <a:pt x="2175" y="16590"/>
                  </a:cubicBezTo>
                  <a:cubicBezTo>
                    <a:pt x="428" y="11005"/>
                    <a:pt x="638" y="6958"/>
                    <a:pt x="2793" y="4575"/>
                  </a:cubicBezTo>
                  <a:cubicBezTo>
                    <a:pt x="4612" y="2565"/>
                    <a:pt x="7477" y="2146"/>
                    <a:pt x="9560" y="2146"/>
                  </a:cubicBezTo>
                  <a:cubicBezTo>
                    <a:pt x="10433" y="2146"/>
                    <a:pt x="11307" y="2219"/>
                    <a:pt x="12162" y="2364"/>
                  </a:cubicBezTo>
                  <a:cubicBezTo>
                    <a:pt x="12174" y="2367"/>
                    <a:pt x="12188" y="2368"/>
                    <a:pt x="12201" y="2368"/>
                  </a:cubicBezTo>
                  <a:cubicBezTo>
                    <a:pt x="12245" y="2368"/>
                    <a:pt x="12291" y="2356"/>
                    <a:pt x="12325" y="2328"/>
                  </a:cubicBezTo>
                  <a:cubicBezTo>
                    <a:pt x="12361" y="2314"/>
                    <a:pt x="15189" y="410"/>
                    <a:pt x="18363" y="410"/>
                  </a:cubicBezTo>
                  <a:close/>
                  <a:moveTo>
                    <a:pt x="18337" y="1"/>
                  </a:moveTo>
                  <a:cubicBezTo>
                    <a:pt x="15307" y="1"/>
                    <a:pt x="12647" y="1643"/>
                    <a:pt x="12162" y="1955"/>
                  </a:cubicBezTo>
                  <a:cubicBezTo>
                    <a:pt x="11860" y="1900"/>
                    <a:pt x="10837" y="1729"/>
                    <a:pt x="9514" y="1729"/>
                  </a:cubicBezTo>
                  <a:cubicBezTo>
                    <a:pt x="7363" y="1729"/>
                    <a:pt x="4422" y="2179"/>
                    <a:pt x="2502" y="4302"/>
                  </a:cubicBezTo>
                  <a:cubicBezTo>
                    <a:pt x="237" y="6803"/>
                    <a:pt x="1" y="10969"/>
                    <a:pt x="1784" y="16717"/>
                  </a:cubicBezTo>
                  <a:cubicBezTo>
                    <a:pt x="3039" y="20728"/>
                    <a:pt x="7023" y="25649"/>
                    <a:pt x="11297" y="26585"/>
                  </a:cubicBezTo>
                  <a:cubicBezTo>
                    <a:pt x="11761" y="26685"/>
                    <a:pt x="12225" y="26740"/>
                    <a:pt x="12698" y="26740"/>
                  </a:cubicBezTo>
                  <a:cubicBezTo>
                    <a:pt x="14326" y="26740"/>
                    <a:pt x="15818" y="26067"/>
                    <a:pt x="17046" y="24757"/>
                  </a:cubicBezTo>
                  <a:cubicBezTo>
                    <a:pt x="17804" y="25220"/>
                    <a:pt x="18587" y="25449"/>
                    <a:pt x="19378" y="25449"/>
                  </a:cubicBezTo>
                  <a:cubicBezTo>
                    <a:pt x="20266" y="25449"/>
                    <a:pt x="21163" y="25161"/>
                    <a:pt x="22048" y="24593"/>
                  </a:cubicBezTo>
                  <a:cubicBezTo>
                    <a:pt x="25559" y="22283"/>
                    <a:pt x="28069" y="15916"/>
                    <a:pt x="27305" y="11223"/>
                  </a:cubicBezTo>
                  <a:cubicBezTo>
                    <a:pt x="26378" y="5484"/>
                    <a:pt x="24331" y="1901"/>
                    <a:pt x="21230" y="573"/>
                  </a:cubicBezTo>
                  <a:cubicBezTo>
                    <a:pt x="20266" y="161"/>
                    <a:pt x="19283" y="1"/>
                    <a:pt x="18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2303000" y="1701300"/>
              <a:ext cx="117125" cy="30300"/>
            </a:xfrm>
            <a:custGeom>
              <a:avLst/>
              <a:gdLst/>
              <a:ahLst/>
              <a:cxnLst/>
              <a:rect l="l" t="t" r="r" b="b"/>
              <a:pathLst>
                <a:path w="4685" h="1212" extrusionOk="0">
                  <a:moveTo>
                    <a:pt x="1721" y="1"/>
                  </a:moveTo>
                  <a:cubicBezTo>
                    <a:pt x="1232" y="1"/>
                    <a:pt x="719" y="59"/>
                    <a:pt x="182" y="175"/>
                  </a:cubicBezTo>
                  <a:cubicBezTo>
                    <a:pt x="73" y="193"/>
                    <a:pt x="0" y="302"/>
                    <a:pt x="28" y="421"/>
                  </a:cubicBezTo>
                  <a:cubicBezTo>
                    <a:pt x="44" y="517"/>
                    <a:pt x="131" y="578"/>
                    <a:pt x="227" y="578"/>
                  </a:cubicBezTo>
                  <a:cubicBezTo>
                    <a:pt x="239" y="578"/>
                    <a:pt x="252" y="577"/>
                    <a:pt x="264" y="575"/>
                  </a:cubicBezTo>
                  <a:cubicBezTo>
                    <a:pt x="777" y="463"/>
                    <a:pt x="1265" y="407"/>
                    <a:pt x="1726" y="407"/>
                  </a:cubicBezTo>
                  <a:cubicBezTo>
                    <a:pt x="2720" y="407"/>
                    <a:pt x="3593" y="666"/>
                    <a:pt x="4339" y="1176"/>
                  </a:cubicBezTo>
                  <a:lnTo>
                    <a:pt x="4448" y="1212"/>
                  </a:lnTo>
                  <a:cubicBezTo>
                    <a:pt x="4521" y="1212"/>
                    <a:pt x="4584" y="1176"/>
                    <a:pt x="4621" y="1121"/>
                  </a:cubicBezTo>
                  <a:cubicBezTo>
                    <a:pt x="4684" y="1030"/>
                    <a:pt x="4666" y="894"/>
                    <a:pt x="4566" y="839"/>
                  </a:cubicBezTo>
                  <a:cubicBezTo>
                    <a:pt x="3753" y="282"/>
                    <a:pt x="2797" y="1"/>
                    <a:pt x="1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2" name="Google Shape;332;p36"/>
          <p:cNvSpPr/>
          <p:nvPr/>
        </p:nvSpPr>
        <p:spPr>
          <a:xfrm rot="11704834">
            <a:off x="8847258" y="1609573"/>
            <a:ext cx="525757" cy="539872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9110136" y="818094"/>
            <a:ext cx="420587" cy="405619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35755" y="5477547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2" name="Google Shape;342;p36"/>
          <p:cNvSpPr/>
          <p:nvPr/>
        </p:nvSpPr>
        <p:spPr>
          <a:xfrm rot="-9900025">
            <a:off x="3440508" y="5716345"/>
            <a:ext cx="525757" cy="539872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3778402" y="10332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4" name="Google Shape;344;p36"/>
          <p:cNvGrpSpPr/>
          <p:nvPr/>
        </p:nvGrpSpPr>
        <p:grpSpPr>
          <a:xfrm>
            <a:off x="-76461" y="108798"/>
            <a:ext cx="1200216" cy="1404908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003E4E-454B-4DD0-84B3-74D35B0898E4}"/>
              </a:ext>
            </a:extLst>
          </p:cNvPr>
          <p:cNvGrpSpPr/>
          <p:nvPr/>
        </p:nvGrpSpPr>
        <p:grpSpPr>
          <a:xfrm>
            <a:off x="2467690" y="1055557"/>
            <a:ext cx="6972363" cy="1449405"/>
            <a:chOff x="4008594" y="987741"/>
            <a:chExt cx="4021411" cy="14494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FF435C-8965-4324-A645-2E0C1A7EF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594" y="987741"/>
              <a:ext cx="4021411" cy="11537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E08BA0-F13F-4AB5-A4BE-2DE5BDA76501}"/>
                </a:ext>
              </a:extLst>
            </p:cNvPr>
            <p:cNvSpPr txBox="1"/>
            <p:nvPr/>
          </p:nvSpPr>
          <p:spPr>
            <a:xfrm>
              <a:off x="4585238" y="1113707"/>
              <a:ext cx="29220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ĐÁNH GIÁ MỤC TIÊU</a:t>
              </a:r>
            </a:p>
          </p:txBody>
        </p:sp>
      </p:grpSp>
      <p:sp>
        <p:nvSpPr>
          <p:cNvPr id="118" name="Google Shape;290;p36">
            <a:extLst>
              <a:ext uri="{FF2B5EF4-FFF2-40B4-BE49-F238E27FC236}">
                <a16:creationId xmlns:a16="http://schemas.microsoft.com/office/drawing/2014/main" id="{9C678725-246F-404F-B474-0282BACD028C}"/>
              </a:ext>
            </a:extLst>
          </p:cNvPr>
          <p:cNvSpPr txBox="1">
            <a:spLocks/>
          </p:cNvSpPr>
          <p:nvPr/>
        </p:nvSpPr>
        <p:spPr>
          <a:xfrm>
            <a:off x="1801585" y="3436326"/>
            <a:ext cx="9424552" cy="1300782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None/>
              <a:defRPr sz="2533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loo 2 Medium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Baloo 2 Medium"/>
                <a:sym typeface="Baloo 2 Medium"/>
              </a:rPr>
              <a:t>Vận dụng thành thạo phép nhân, chia để tìm thành phần chưa biết.</a:t>
            </a:r>
          </a:p>
        </p:txBody>
      </p:sp>
      <p:grpSp>
        <p:nvGrpSpPr>
          <p:cNvPr id="119" name="Google Shape;299;p36">
            <a:extLst>
              <a:ext uri="{FF2B5EF4-FFF2-40B4-BE49-F238E27FC236}">
                <a16:creationId xmlns:a16="http://schemas.microsoft.com/office/drawing/2014/main" id="{2F080557-321E-45D8-9093-FD386844ECF1}"/>
              </a:ext>
            </a:extLst>
          </p:cNvPr>
          <p:cNvGrpSpPr/>
          <p:nvPr/>
        </p:nvGrpSpPr>
        <p:grpSpPr>
          <a:xfrm rot="5400000">
            <a:off x="778825" y="3584538"/>
            <a:ext cx="1190878" cy="1256180"/>
            <a:chOff x="6166500" y="3413100"/>
            <a:chExt cx="1222200" cy="1259250"/>
          </a:xfrm>
        </p:grpSpPr>
        <p:sp>
          <p:nvSpPr>
            <p:cNvPr id="120" name="Google Shape;300;p36">
              <a:extLst>
                <a:ext uri="{FF2B5EF4-FFF2-40B4-BE49-F238E27FC236}">
                  <a16:creationId xmlns:a16="http://schemas.microsoft.com/office/drawing/2014/main" id="{FB06541F-4806-42AA-9E4D-02B312EAF457}"/>
                </a:ext>
              </a:extLst>
            </p:cNvPr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01;p36">
              <a:extLst>
                <a:ext uri="{FF2B5EF4-FFF2-40B4-BE49-F238E27FC236}">
                  <a16:creationId xmlns:a16="http://schemas.microsoft.com/office/drawing/2014/main" id="{DF5BC217-7A95-44F1-8AD8-F4C62F40CA47}"/>
                </a:ext>
              </a:extLst>
            </p:cNvPr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02;p36">
              <a:extLst>
                <a:ext uri="{FF2B5EF4-FFF2-40B4-BE49-F238E27FC236}">
                  <a16:creationId xmlns:a16="http://schemas.microsoft.com/office/drawing/2014/main" id="{F7C84FE1-2225-4639-9BC8-819240C97867}"/>
                </a:ext>
              </a:extLst>
            </p:cNvPr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03;p36">
              <a:extLst>
                <a:ext uri="{FF2B5EF4-FFF2-40B4-BE49-F238E27FC236}">
                  <a16:creationId xmlns:a16="http://schemas.microsoft.com/office/drawing/2014/main" id="{FA7B148A-B789-40BA-A379-E0BFCF874448}"/>
                </a:ext>
              </a:extLst>
            </p:cNvPr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04;p36">
              <a:extLst>
                <a:ext uri="{FF2B5EF4-FFF2-40B4-BE49-F238E27FC236}">
                  <a16:creationId xmlns:a16="http://schemas.microsoft.com/office/drawing/2014/main" id="{1DE8BBC5-0EB9-485F-91C9-73AC180B62D7}"/>
                </a:ext>
              </a:extLst>
            </p:cNvPr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05;p36">
              <a:extLst>
                <a:ext uri="{FF2B5EF4-FFF2-40B4-BE49-F238E27FC236}">
                  <a16:creationId xmlns:a16="http://schemas.microsoft.com/office/drawing/2014/main" id="{C319B920-C51F-448E-8B18-6A28BF476355}"/>
                </a:ext>
              </a:extLst>
            </p:cNvPr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06;p36">
              <a:extLst>
                <a:ext uri="{FF2B5EF4-FFF2-40B4-BE49-F238E27FC236}">
                  <a16:creationId xmlns:a16="http://schemas.microsoft.com/office/drawing/2014/main" id="{AF11FC8F-ACAF-4BE8-8394-A96F3849DA4A}"/>
                </a:ext>
              </a:extLst>
            </p:cNvPr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07;p36">
              <a:extLst>
                <a:ext uri="{FF2B5EF4-FFF2-40B4-BE49-F238E27FC236}">
                  <a16:creationId xmlns:a16="http://schemas.microsoft.com/office/drawing/2014/main" id="{690CF342-9D08-4266-96DB-3D7023E6F5D9}"/>
                </a:ext>
              </a:extLst>
            </p:cNvPr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08;p36">
              <a:extLst>
                <a:ext uri="{FF2B5EF4-FFF2-40B4-BE49-F238E27FC236}">
                  <a16:creationId xmlns:a16="http://schemas.microsoft.com/office/drawing/2014/main" id="{F7C9C1B4-3075-463C-AC57-C59FAD79BC5C}"/>
                </a:ext>
              </a:extLst>
            </p:cNvPr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09;p36">
              <a:extLst>
                <a:ext uri="{FF2B5EF4-FFF2-40B4-BE49-F238E27FC236}">
                  <a16:creationId xmlns:a16="http://schemas.microsoft.com/office/drawing/2014/main" id="{EFC0B46B-D291-426E-8154-6748726751E8}"/>
                </a:ext>
              </a:extLst>
            </p:cNvPr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10;p36">
              <a:extLst>
                <a:ext uri="{FF2B5EF4-FFF2-40B4-BE49-F238E27FC236}">
                  <a16:creationId xmlns:a16="http://schemas.microsoft.com/office/drawing/2014/main" id="{DEA090C8-5AC0-4CC1-8975-5B8886ED195F}"/>
                </a:ext>
              </a:extLst>
            </p:cNvPr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11;p36">
              <a:extLst>
                <a:ext uri="{FF2B5EF4-FFF2-40B4-BE49-F238E27FC236}">
                  <a16:creationId xmlns:a16="http://schemas.microsoft.com/office/drawing/2014/main" id="{D164EAE9-E1F5-459A-A3A7-6AFC59BC5799}"/>
                </a:ext>
              </a:extLst>
            </p:cNvPr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12;p36">
              <a:extLst>
                <a:ext uri="{FF2B5EF4-FFF2-40B4-BE49-F238E27FC236}">
                  <a16:creationId xmlns:a16="http://schemas.microsoft.com/office/drawing/2014/main" id="{9430EB17-423E-4F1F-A4FD-3E34718E02FC}"/>
                </a:ext>
              </a:extLst>
            </p:cNvPr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3" name="Google Shape;290;p36">
            <a:extLst>
              <a:ext uri="{FF2B5EF4-FFF2-40B4-BE49-F238E27FC236}">
                <a16:creationId xmlns:a16="http://schemas.microsoft.com/office/drawing/2014/main" id="{C0BD2BCF-1B7D-493A-9321-A9A160064489}"/>
              </a:ext>
            </a:extLst>
          </p:cNvPr>
          <p:cNvSpPr txBox="1">
            <a:spLocks/>
          </p:cNvSpPr>
          <p:nvPr/>
        </p:nvSpPr>
        <p:spPr>
          <a:xfrm>
            <a:off x="1801585" y="5168708"/>
            <a:ext cx="9424552" cy="830423"/>
          </a:xfrm>
          <a:prstGeom prst="roundRect">
            <a:avLst>
              <a:gd name="adj" fmla="val 25370"/>
            </a:avLst>
          </a:prstGeom>
          <a:solidFill>
            <a:schemeClr val="tx1"/>
          </a:solidFill>
          <a:ln>
            <a:solidFill>
              <a:schemeClr val="bg1"/>
            </a:solidFill>
            <a:prstDash val="dash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None/>
              <a:defRPr sz="2533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loo 2 Medium"/>
              <a:buNone/>
              <a:defRPr sz="2400" b="0" i="0" u="none" strike="noStrike" cap="none"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loo 2 Medium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Baloo 2 Medium"/>
                <a:sym typeface="Baloo 2 Medium"/>
              </a:rPr>
              <a:t>Giải các bài toán liên quan đến tỉ số phần trăm.</a:t>
            </a:r>
          </a:p>
        </p:txBody>
      </p:sp>
      <p:grpSp>
        <p:nvGrpSpPr>
          <p:cNvPr id="134" name="Google Shape;299;p36">
            <a:extLst>
              <a:ext uri="{FF2B5EF4-FFF2-40B4-BE49-F238E27FC236}">
                <a16:creationId xmlns:a16="http://schemas.microsoft.com/office/drawing/2014/main" id="{37081A77-6825-4917-9355-A97D89A0FC45}"/>
              </a:ext>
            </a:extLst>
          </p:cNvPr>
          <p:cNvGrpSpPr/>
          <p:nvPr/>
        </p:nvGrpSpPr>
        <p:grpSpPr>
          <a:xfrm rot="5400000">
            <a:off x="794651" y="4872471"/>
            <a:ext cx="1190878" cy="1256180"/>
            <a:chOff x="6166500" y="3413100"/>
            <a:chExt cx="1222200" cy="1259250"/>
          </a:xfrm>
        </p:grpSpPr>
        <p:sp>
          <p:nvSpPr>
            <p:cNvPr id="135" name="Google Shape;300;p36">
              <a:extLst>
                <a:ext uri="{FF2B5EF4-FFF2-40B4-BE49-F238E27FC236}">
                  <a16:creationId xmlns:a16="http://schemas.microsoft.com/office/drawing/2014/main" id="{396DF807-2D16-47D9-829B-AE8AD0C48286}"/>
                </a:ext>
              </a:extLst>
            </p:cNvPr>
            <p:cNvSpPr/>
            <p:nvPr/>
          </p:nvSpPr>
          <p:spPr>
            <a:xfrm>
              <a:off x="6681525" y="3904925"/>
              <a:ext cx="325400" cy="351775"/>
            </a:xfrm>
            <a:custGeom>
              <a:avLst/>
              <a:gdLst/>
              <a:ahLst/>
              <a:cxnLst/>
              <a:rect l="l" t="t" r="r" b="b"/>
              <a:pathLst>
                <a:path w="13016" h="14071" extrusionOk="0">
                  <a:moveTo>
                    <a:pt x="2201" y="0"/>
                  </a:moveTo>
                  <a:lnTo>
                    <a:pt x="0" y="1974"/>
                  </a:lnTo>
                  <a:lnTo>
                    <a:pt x="10815" y="14071"/>
                  </a:lnTo>
                  <a:lnTo>
                    <a:pt x="13016" y="12097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01;p36">
              <a:extLst>
                <a:ext uri="{FF2B5EF4-FFF2-40B4-BE49-F238E27FC236}">
                  <a16:creationId xmlns:a16="http://schemas.microsoft.com/office/drawing/2014/main" id="{1E71067E-6712-477B-A699-BE7F76F2890A}"/>
                </a:ext>
              </a:extLst>
            </p:cNvPr>
            <p:cNvSpPr/>
            <p:nvPr/>
          </p:nvSpPr>
          <p:spPr>
            <a:xfrm>
              <a:off x="6675600" y="3901375"/>
              <a:ext cx="339750" cy="365325"/>
            </a:xfrm>
            <a:custGeom>
              <a:avLst/>
              <a:gdLst/>
              <a:ahLst/>
              <a:cxnLst/>
              <a:rect l="l" t="t" r="r" b="b"/>
              <a:pathLst>
                <a:path w="13590" h="14613" extrusionOk="0">
                  <a:moveTo>
                    <a:pt x="2456" y="652"/>
                  </a:moveTo>
                  <a:lnTo>
                    <a:pt x="12907" y="12348"/>
                  </a:lnTo>
                  <a:lnTo>
                    <a:pt x="11097" y="13967"/>
                  </a:lnTo>
                  <a:lnTo>
                    <a:pt x="656" y="2261"/>
                  </a:lnTo>
                  <a:lnTo>
                    <a:pt x="2456" y="652"/>
                  </a:lnTo>
                  <a:close/>
                  <a:moveTo>
                    <a:pt x="2475" y="1"/>
                  </a:moveTo>
                  <a:cubicBezTo>
                    <a:pt x="2413" y="1"/>
                    <a:pt x="2352" y="24"/>
                    <a:pt x="2302" y="69"/>
                  </a:cubicBezTo>
                  <a:lnTo>
                    <a:pt x="92" y="2034"/>
                  </a:lnTo>
                  <a:cubicBezTo>
                    <a:pt x="37" y="2080"/>
                    <a:pt x="1" y="2143"/>
                    <a:pt x="1" y="2216"/>
                  </a:cubicBezTo>
                  <a:cubicBezTo>
                    <a:pt x="1" y="2289"/>
                    <a:pt x="28" y="2361"/>
                    <a:pt x="73" y="2416"/>
                  </a:cubicBezTo>
                  <a:lnTo>
                    <a:pt x="10888" y="14522"/>
                  </a:lnTo>
                  <a:cubicBezTo>
                    <a:pt x="10933" y="14567"/>
                    <a:pt x="10997" y="14604"/>
                    <a:pt x="11070" y="14613"/>
                  </a:cubicBezTo>
                  <a:lnTo>
                    <a:pt x="11088" y="14613"/>
                  </a:lnTo>
                  <a:cubicBezTo>
                    <a:pt x="11152" y="14613"/>
                    <a:pt x="11215" y="14586"/>
                    <a:pt x="11261" y="14540"/>
                  </a:cubicBezTo>
                  <a:lnTo>
                    <a:pt x="13462" y="12566"/>
                  </a:lnTo>
                  <a:cubicBezTo>
                    <a:pt x="13580" y="12466"/>
                    <a:pt x="13589" y="12294"/>
                    <a:pt x="13489" y="12194"/>
                  </a:cubicBezTo>
                  <a:lnTo>
                    <a:pt x="2675" y="97"/>
                  </a:lnTo>
                  <a:cubicBezTo>
                    <a:pt x="2621" y="33"/>
                    <a:pt x="2548" y="1"/>
                    <a:pt x="2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02;p36">
              <a:extLst>
                <a:ext uri="{FF2B5EF4-FFF2-40B4-BE49-F238E27FC236}">
                  <a16:creationId xmlns:a16="http://schemas.microsoft.com/office/drawing/2014/main" id="{AFE7DE0F-47EF-4E77-BA01-F090FD39F1E5}"/>
                </a:ext>
              </a:extLst>
            </p:cNvPr>
            <p:cNvSpPr/>
            <p:nvPr/>
          </p:nvSpPr>
          <p:spPr>
            <a:xfrm>
              <a:off x="6216750" y="3458675"/>
              <a:ext cx="748800" cy="682175"/>
            </a:xfrm>
            <a:custGeom>
              <a:avLst/>
              <a:gdLst/>
              <a:ahLst/>
              <a:cxnLst/>
              <a:rect l="l" t="t" r="r" b="b"/>
              <a:pathLst>
                <a:path w="29952" h="27287" extrusionOk="0">
                  <a:moveTo>
                    <a:pt x="14976" y="1"/>
                  </a:moveTo>
                  <a:cubicBezTo>
                    <a:pt x="11485" y="1"/>
                    <a:pt x="7995" y="1333"/>
                    <a:pt x="5330" y="3998"/>
                  </a:cubicBezTo>
                  <a:cubicBezTo>
                    <a:pt x="0" y="9328"/>
                    <a:pt x="0" y="17959"/>
                    <a:pt x="5330" y="23289"/>
                  </a:cubicBezTo>
                  <a:cubicBezTo>
                    <a:pt x="7995" y="25954"/>
                    <a:pt x="11485" y="27287"/>
                    <a:pt x="14976" y="27287"/>
                  </a:cubicBezTo>
                  <a:cubicBezTo>
                    <a:pt x="18466" y="27287"/>
                    <a:pt x="21956" y="25954"/>
                    <a:pt x="24621" y="23289"/>
                  </a:cubicBezTo>
                  <a:cubicBezTo>
                    <a:pt x="29951" y="17959"/>
                    <a:pt x="29951" y="9328"/>
                    <a:pt x="24621" y="3998"/>
                  </a:cubicBezTo>
                  <a:cubicBezTo>
                    <a:pt x="21956" y="1333"/>
                    <a:pt x="18466" y="1"/>
                    <a:pt x="14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03;p36">
              <a:extLst>
                <a:ext uri="{FF2B5EF4-FFF2-40B4-BE49-F238E27FC236}">
                  <a16:creationId xmlns:a16="http://schemas.microsoft.com/office/drawing/2014/main" id="{3A539AE2-C888-4CE5-9C28-5362554459F7}"/>
                </a:ext>
              </a:extLst>
            </p:cNvPr>
            <p:cNvSpPr/>
            <p:nvPr/>
          </p:nvSpPr>
          <p:spPr>
            <a:xfrm>
              <a:off x="6166500" y="3418450"/>
              <a:ext cx="849075" cy="762250"/>
            </a:xfrm>
            <a:custGeom>
              <a:avLst/>
              <a:gdLst/>
              <a:ahLst/>
              <a:cxnLst/>
              <a:rect l="l" t="t" r="r" b="b"/>
              <a:pathLst>
                <a:path w="33963" h="30490" extrusionOk="0">
                  <a:moveTo>
                    <a:pt x="16978" y="3225"/>
                  </a:moveTo>
                  <a:cubicBezTo>
                    <a:pt x="20281" y="3225"/>
                    <a:pt x="23571" y="4579"/>
                    <a:pt x="25949" y="7235"/>
                  </a:cubicBezTo>
                  <a:cubicBezTo>
                    <a:pt x="29196" y="10864"/>
                    <a:pt x="29933" y="16085"/>
                    <a:pt x="27823" y="20469"/>
                  </a:cubicBezTo>
                  <a:cubicBezTo>
                    <a:pt x="25811" y="24648"/>
                    <a:pt x="21584" y="27282"/>
                    <a:pt x="16985" y="27282"/>
                  </a:cubicBezTo>
                  <a:cubicBezTo>
                    <a:pt x="16760" y="27282"/>
                    <a:pt x="16535" y="27276"/>
                    <a:pt x="16308" y="27263"/>
                  </a:cubicBezTo>
                  <a:cubicBezTo>
                    <a:pt x="11451" y="26990"/>
                    <a:pt x="7231" y="23816"/>
                    <a:pt x="5630" y="19223"/>
                  </a:cubicBezTo>
                  <a:cubicBezTo>
                    <a:pt x="4020" y="14630"/>
                    <a:pt x="5348" y="9518"/>
                    <a:pt x="8977" y="6280"/>
                  </a:cubicBezTo>
                  <a:cubicBezTo>
                    <a:pt x="11269" y="4233"/>
                    <a:pt x="14128" y="3225"/>
                    <a:pt x="16978" y="3225"/>
                  </a:cubicBezTo>
                  <a:close/>
                  <a:moveTo>
                    <a:pt x="16974" y="0"/>
                  </a:moveTo>
                  <a:cubicBezTo>
                    <a:pt x="13357" y="0"/>
                    <a:pt x="9727" y="1276"/>
                    <a:pt x="6822" y="3870"/>
                  </a:cubicBezTo>
                  <a:cubicBezTo>
                    <a:pt x="555" y="9473"/>
                    <a:pt x="0" y="19141"/>
                    <a:pt x="5612" y="25398"/>
                  </a:cubicBezTo>
                  <a:cubicBezTo>
                    <a:pt x="8625" y="28773"/>
                    <a:pt x="12796" y="30490"/>
                    <a:pt x="16987" y="30490"/>
                  </a:cubicBezTo>
                  <a:cubicBezTo>
                    <a:pt x="20601" y="30490"/>
                    <a:pt x="24230" y="29212"/>
                    <a:pt x="27141" y="26617"/>
                  </a:cubicBezTo>
                  <a:cubicBezTo>
                    <a:pt x="33426" y="21005"/>
                    <a:pt x="33962" y="11364"/>
                    <a:pt x="28360" y="5089"/>
                  </a:cubicBezTo>
                  <a:cubicBezTo>
                    <a:pt x="25350" y="1718"/>
                    <a:pt x="21171" y="0"/>
                    <a:pt x="169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04;p36">
              <a:extLst>
                <a:ext uri="{FF2B5EF4-FFF2-40B4-BE49-F238E27FC236}">
                  <a16:creationId xmlns:a16="http://schemas.microsoft.com/office/drawing/2014/main" id="{75BE6AD8-849F-4581-8A57-6C522329838E}"/>
                </a:ext>
              </a:extLst>
            </p:cNvPr>
            <p:cNvSpPr/>
            <p:nvPr/>
          </p:nvSpPr>
          <p:spPr>
            <a:xfrm>
              <a:off x="6358175" y="3630225"/>
              <a:ext cx="93775" cy="204225"/>
            </a:xfrm>
            <a:custGeom>
              <a:avLst/>
              <a:gdLst/>
              <a:ahLst/>
              <a:cxnLst/>
              <a:rect l="l" t="t" r="r" b="b"/>
              <a:pathLst>
                <a:path w="3751" h="8169" extrusionOk="0">
                  <a:moveTo>
                    <a:pt x="3453" y="0"/>
                  </a:moveTo>
                  <a:cubicBezTo>
                    <a:pt x="3409" y="0"/>
                    <a:pt x="3363" y="17"/>
                    <a:pt x="3320" y="56"/>
                  </a:cubicBezTo>
                  <a:cubicBezTo>
                    <a:pt x="1092" y="2057"/>
                    <a:pt x="1" y="5031"/>
                    <a:pt x="401" y="7996"/>
                  </a:cubicBezTo>
                  <a:cubicBezTo>
                    <a:pt x="419" y="8096"/>
                    <a:pt x="501" y="8169"/>
                    <a:pt x="601" y="8169"/>
                  </a:cubicBezTo>
                  <a:lnTo>
                    <a:pt x="628" y="8169"/>
                  </a:lnTo>
                  <a:cubicBezTo>
                    <a:pt x="737" y="8150"/>
                    <a:pt x="819" y="8050"/>
                    <a:pt x="810" y="7941"/>
                  </a:cubicBezTo>
                  <a:cubicBezTo>
                    <a:pt x="410" y="5104"/>
                    <a:pt x="1456" y="2266"/>
                    <a:pt x="3593" y="365"/>
                  </a:cubicBezTo>
                  <a:cubicBezTo>
                    <a:pt x="3750" y="222"/>
                    <a:pt x="3616" y="0"/>
                    <a:pt x="3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05;p36">
              <a:extLst>
                <a:ext uri="{FF2B5EF4-FFF2-40B4-BE49-F238E27FC236}">
                  <a16:creationId xmlns:a16="http://schemas.microsoft.com/office/drawing/2014/main" id="{F7131BD0-572D-4264-946A-045BB9637573}"/>
                </a:ext>
              </a:extLst>
            </p:cNvPr>
            <p:cNvSpPr/>
            <p:nvPr/>
          </p:nvSpPr>
          <p:spPr>
            <a:xfrm>
              <a:off x="6184900" y="3413100"/>
              <a:ext cx="836125" cy="772650"/>
            </a:xfrm>
            <a:custGeom>
              <a:avLst/>
              <a:gdLst/>
              <a:ahLst/>
              <a:cxnLst/>
              <a:rect l="l" t="t" r="r" b="b"/>
              <a:pathLst>
                <a:path w="33445" h="30906" extrusionOk="0">
                  <a:moveTo>
                    <a:pt x="16242" y="3638"/>
                  </a:moveTo>
                  <a:cubicBezTo>
                    <a:pt x="19494" y="3638"/>
                    <a:pt x="22732" y="4971"/>
                    <a:pt x="25068" y="7585"/>
                  </a:cubicBezTo>
                  <a:cubicBezTo>
                    <a:pt x="29406" y="12452"/>
                    <a:pt x="28979" y="19919"/>
                    <a:pt x="24122" y="24275"/>
                  </a:cubicBezTo>
                  <a:cubicBezTo>
                    <a:pt x="21837" y="26414"/>
                    <a:pt x="18934" y="27471"/>
                    <a:pt x="16040" y="27471"/>
                  </a:cubicBezTo>
                  <a:cubicBezTo>
                    <a:pt x="12792" y="27471"/>
                    <a:pt x="9555" y="26141"/>
                    <a:pt x="7214" y="23521"/>
                  </a:cubicBezTo>
                  <a:cubicBezTo>
                    <a:pt x="2793" y="18573"/>
                    <a:pt x="3312" y="10942"/>
                    <a:pt x="8378" y="6640"/>
                  </a:cubicBezTo>
                  <a:cubicBezTo>
                    <a:pt x="10630" y="4628"/>
                    <a:pt x="13441" y="3638"/>
                    <a:pt x="16242" y="3638"/>
                  </a:cubicBezTo>
                  <a:close/>
                  <a:moveTo>
                    <a:pt x="16246" y="3239"/>
                  </a:moveTo>
                  <a:cubicBezTo>
                    <a:pt x="13276" y="3239"/>
                    <a:pt x="10366" y="4321"/>
                    <a:pt x="8105" y="6349"/>
                  </a:cubicBezTo>
                  <a:cubicBezTo>
                    <a:pt x="3075" y="10833"/>
                    <a:pt x="2629" y="18573"/>
                    <a:pt x="7123" y="23602"/>
                  </a:cubicBezTo>
                  <a:cubicBezTo>
                    <a:pt x="9442" y="26204"/>
                    <a:pt x="12771" y="27686"/>
                    <a:pt x="16254" y="27686"/>
                  </a:cubicBezTo>
                  <a:cubicBezTo>
                    <a:pt x="20274" y="27677"/>
                    <a:pt x="24031" y="25703"/>
                    <a:pt x="26314" y="22384"/>
                  </a:cubicBezTo>
                  <a:cubicBezTo>
                    <a:pt x="28588" y="19073"/>
                    <a:pt x="29097" y="14853"/>
                    <a:pt x="27660" y="11096"/>
                  </a:cubicBezTo>
                  <a:cubicBezTo>
                    <a:pt x="26223" y="7349"/>
                    <a:pt x="23039" y="4539"/>
                    <a:pt x="19128" y="3584"/>
                  </a:cubicBezTo>
                  <a:cubicBezTo>
                    <a:pt x="18175" y="3352"/>
                    <a:pt x="17207" y="3239"/>
                    <a:pt x="16246" y="3239"/>
                  </a:cubicBezTo>
                  <a:close/>
                  <a:moveTo>
                    <a:pt x="16218" y="418"/>
                  </a:moveTo>
                  <a:cubicBezTo>
                    <a:pt x="16518" y="418"/>
                    <a:pt x="16800" y="418"/>
                    <a:pt x="17091" y="446"/>
                  </a:cubicBezTo>
                  <a:cubicBezTo>
                    <a:pt x="21084" y="655"/>
                    <a:pt x="24822" y="2456"/>
                    <a:pt x="27478" y="5439"/>
                  </a:cubicBezTo>
                  <a:cubicBezTo>
                    <a:pt x="32999" y="11624"/>
                    <a:pt x="32453" y="21156"/>
                    <a:pt x="26268" y="26686"/>
                  </a:cubicBezTo>
                  <a:cubicBezTo>
                    <a:pt x="23403" y="29244"/>
                    <a:pt x="19817" y="30503"/>
                    <a:pt x="16244" y="30503"/>
                  </a:cubicBezTo>
                  <a:cubicBezTo>
                    <a:pt x="12105" y="30503"/>
                    <a:pt x="7984" y="28813"/>
                    <a:pt x="5022" y="25494"/>
                  </a:cubicBezTo>
                  <a:cubicBezTo>
                    <a:pt x="1083" y="21065"/>
                    <a:pt x="101" y="14744"/>
                    <a:pt x="2511" y="9332"/>
                  </a:cubicBezTo>
                  <a:cubicBezTo>
                    <a:pt x="4931" y="3920"/>
                    <a:pt x="10297" y="437"/>
                    <a:pt x="16218" y="418"/>
                  </a:cubicBezTo>
                  <a:close/>
                  <a:moveTo>
                    <a:pt x="16239" y="0"/>
                  </a:moveTo>
                  <a:cubicBezTo>
                    <a:pt x="15453" y="0"/>
                    <a:pt x="14662" y="60"/>
                    <a:pt x="13871" y="182"/>
                  </a:cubicBezTo>
                  <a:cubicBezTo>
                    <a:pt x="8696" y="982"/>
                    <a:pt x="4285" y="4357"/>
                    <a:pt x="2138" y="9141"/>
                  </a:cubicBezTo>
                  <a:cubicBezTo>
                    <a:pt x="1" y="13925"/>
                    <a:pt x="428" y="19464"/>
                    <a:pt x="3284" y="23857"/>
                  </a:cubicBezTo>
                  <a:cubicBezTo>
                    <a:pt x="6131" y="28250"/>
                    <a:pt x="11015" y="30906"/>
                    <a:pt x="16254" y="30906"/>
                  </a:cubicBezTo>
                  <a:cubicBezTo>
                    <a:pt x="16267" y="30906"/>
                    <a:pt x="16279" y="30906"/>
                    <a:pt x="16291" y="30906"/>
                  </a:cubicBezTo>
                  <a:cubicBezTo>
                    <a:pt x="20071" y="30906"/>
                    <a:pt x="23722" y="29506"/>
                    <a:pt x="26541" y="26977"/>
                  </a:cubicBezTo>
                  <a:cubicBezTo>
                    <a:pt x="32899" y="21301"/>
                    <a:pt x="33445" y="11515"/>
                    <a:pt x="27769" y="5166"/>
                  </a:cubicBezTo>
                  <a:cubicBezTo>
                    <a:pt x="24817" y="1851"/>
                    <a:pt x="20609" y="0"/>
                    <a:pt x="16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06;p36">
              <a:extLst>
                <a:ext uri="{FF2B5EF4-FFF2-40B4-BE49-F238E27FC236}">
                  <a16:creationId xmlns:a16="http://schemas.microsoft.com/office/drawing/2014/main" id="{4C9CEF26-30A3-4C9B-B937-51CC18059569}"/>
                </a:ext>
              </a:extLst>
            </p:cNvPr>
            <p:cNvSpPr/>
            <p:nvPr/>
          </p:nvSpPr>
          <p:spPr>
            <a:xfrm>
              <a:off x="6847725" y="4099775"/>
              <a:ext cx="535525" cy="567675"/>
            </a:xfrm>
            <a:custGeom>
              <a:avLst/>
              <a:gdLst/>
              <a:ahLst/>
              <a:cxnLst/>
              <a:rect l="l" t="t" r="r" b="b"/>
              <a:pathLst>
                <a:path w="21421" h="22707" extrusionOk="0">
                  <a:moveTo>
                    <a:pt x="4612" y="1"/>
                  </a:moveTo>
                  <a:lnTo>
                    <a:pt x="1" y="4121"/>
                  </a:lnTo>
                  <a:lnTo>
                    <a:pt x="15672" y="21675"/>
                  </a:lnTo>
                  <a:cubicBezTo>
                    <a:pt x="16283" y="22359"/>
                    <a:pt x="17129" y="22707"/>
                    <a:pt x="17978" y="22707"/>
                  </a:cubicBezTo>
                  <a:cubicBezTo>
                    <a:pt x="18712" y="22707"/>
                    <a:pt x="19448" y="22447"/>
                    <a:pt x="20038" y="21921"/>
                  </a:cubicBezTo>
                  <a:cubicBezTo>
                    <a:pt x="21311" y="20775"/>
                    <a:pt x="21421" y="18819"/>
                    <a:pt x="20284" y="17546"/>
                  </a:cubicBezTo>
                  <a:lnTo>
                    <a:pt x="46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07;p36">
              <a:extLst>
                <a:ext uri="{FF2B5EF4-FFF2-40B4-BE49-F238E27FC236}">
                  <a16:creationId xmlns:a16="http://schemas.microsoft.com/office/drawing/2014/main" id="{371FD441-41A7-4FCC-8052-AADF0DF59A3F}"/>
                </a:ext>
              </a:extLst>
            </p:cNvPr>
            <p:cNvSpPr/>
            <p:nvPr/>
          </p:nvSpPr>
          <p:spPr>
            <a:xfrm>
              <a:off x="6842050" y="4094725"/>
              <a:ext cx="546650" cy="577625"/>
            </a:xfrm>
            <a:custGeom>
              <a:avLst/>
              <a:gdLst/>
              <a:ahLst/>
              <a:cxnLst/>
              <a:rect l="l" t="t" r="r" b="b"/>
              <a:pathLst>
                <a:path w="21866" h="23105" extrusionOk="0">
                  <a:moveTo>
                    <a:pt x="4821" y="485"/>
                  </a:moveTo>
                  <a:lnTo>
                    <a:pt x="20356" y="17884"/>
                  </a:lnTo>
                  <a:cubicBezTo>
                    <a:pt x="21420" y="19076"/>
                    <a:pt x="21320" y="20904"/>
                    <a:pt x="20129" y="21968"/>
                  </a:cubicBezTo>
                  <a:cubicBezTo>
                    <a:pt x="19577" y="22460"/>
                    <a:pt x="18890" y="22702"/>
                    <a:pt x="18206" y="22702"/>
                  </a:cubicBezTo>
                  <a:cubicBezTo>
                    <a:pt x="17411" y="22702"/>
                    <a:pt x="16621" y="22376"/>
                    <a:pt x="16054" y="21741"/>
                  </a:cubicBezTo>
                  <a:lnTo>
                    <a:pt x="510" y="4341"/>
                  </a:lnTo>
                  <a:lnTo>
                    <a:pt x="4821" y="485"/>
                  </a:lnTo>
                  <a:close/>
                  <a:moveTo>
                    <a:pt x="4821" y="1"/>
                  </a:moveTo>
                  <a:cubicBezTo>
                    <a:pt x="4776" y="1"/>
                    <a:pt x="4733" y="19"/>
                    <a:pt x="4703" y="57"/>
                  </a:cubicBezTo>
                  <a:lnTo>
                    <a:pt x="82" y="4168"/>
                  </a:lnTo>
                  <a:cubicBezTo>
                    <a:pt x="10" y="4250"/>
                    <a:pt x="1" y="4369"/>
                    <a:pt x="73" y="4460"/>
                  </a:cubicBezTo>
                  <a:lnTo>
                    <a:pt x="15745" y="22014"/>
                  </a:lnTo>
                  <a:cubicBezTo>
                    <a:pt x="16372" y="22705"/>
                    <a:pt x="17273" y="23105"/>
                    <a:pt x="18210" y="23105"/>
                  </a:cubicBezTo>
                  <a:cubicBezTo>
                    <a:pt x="19019" y="23096"/>
                    <a:pt x="19801" y="22805"/>
                    <a:pt x="20402" y="22268"/>
                  </a:cubicBezTo>
                  <a:cubicBezTo>
                    <a:pt x="21748" y="21059"/>
                    <a:pt x="21866" y="18976"/>
                    <a:pt x="20665" y="17620"/>
                  </a:cubicBezTo>
                  <a:lnTo>
                    <a:pt x="4985" y="66"/>
                  </a:lnTo>
                  <a:cubicBezTo>
                    <a:pt x="4948" y="30"/>
                    <a:pt x="4903" y="12"/>
                    <a:pt x="4848" y="3"/>
                  </a:cubicBezTo>
                  <a:cubicBezTo>
                    <a:pt x="4839" y="1"/>
                    <a:pt x="4830" y="1"/>
                    <a:pt x="4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08;p36">
              <a:extLst>
                <a:ext uri="{FF2B5EF4-FFF2-40B4-BE49-F238E27FC236}">
                  <a16:creationId xmlns:a16="http://schemas.microsoft.com/office/drawing/2014/main" id="{E05394B5-8EC4-4BD6-BC04-53DF5354AF69}"/>
                </a:ext>
              </a:extLst>
            </p:cNvPr>
            <p:cNvSpPr/>
            <p:nvPr/>
          </p:nvSpPr>
          <p:spPr>
            <a:xfrm>
              <a:off x="6974400" y="4239625"/>
              <a:ext cx="158275" cy="151225"/>
            </a:xfrm>
            <a:custGeom>
              <a:avLst/>
              <a:gdLst/>
              <a:ahLst/>
              <a:cxnLst/>
              <a:rect l="l" t="t" r="r" b="b"/>
              <a:pathLst>
                <a:path w="6331" h="6049" extrusionOk="0">
                  <a:moveTo>
                    <a:pt x="4611" y="1"/>
                  </a:moveTo>
                  <a:lnTo>
                    <a:pt x="0" y="4121"/>
                  </a:lnTo>
                  <a:lnTo>
                    <a:pt x="1719" y="6049"/>
                  </a:lnTo>
                  <a:lnTo>
                    <a:pt x="6330" y="1920"/>
                  </a:lnTo>
                  <a:lnTo>
                    <a:pt x="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09;p36">
              <a:extLst>
                <a:ext uri="{FF2B5EF4-FFF2-40B4-BE49-F238E27FC236}">
                  <a16:creationId xmlns:a16="http://schemas.microsoft.com/office/drawing/2014/main" id="{1510A6C2-26B6-4C4D-9F34-4215E7B04418}"/>
                </a:ext>
              </a:extLst>
            </p:cNvPr>
            <p:cNvSpPr/>
            <p:nvPr/>
          </p:nvSpPr>
          <p:spPr>
            <a:xfrm>
              <a:off x="6970075" y="4237800"/>
              <a:ext cx="168975" cy="161300"/>
            </a:xfrm>
            <a:custGeom>
              <a:avLst/>
              <a:gdLst/>
              <a:ahLst/>
              <a:cxnLst/>
              <a:rect l="l" t="t" r="r" b="b"/>
              <a:pathLst>
                <a:path w="6759" h="6452" extrusionOk="0">
                  <a:moveTo>
                    <a:pt x="4812" y="492"/>
                  </a:moveTo>
                  <a:lnTo>
                    <a:pt x="6267" y="2120"/>
                  </a:lnTo>
                  <a:lnTo>
                    <a:pt x="1956" y="5967"/>
                  </a:lnTo>
                  <a:lnTo>
                    <a:pt x="501" y="4348"/>
                  </a:lnTo>
                  <a:lnTo>
                    <a:pt x="4812" y="492"/>
                  </a:lnTo>
                  <a:close/>
                  <a:moveTo>
                    <a:pt x="4848" y="1"/>
                  </a:moveTo>
                  <a:cubicBezTo>
                    <a:pt x="4794" y="1"/>
                    <a:pt x="4730" y="19"/>
                    <a:pt x="4703" y="64"/>
                  </a:cubicBezTo>
                  <a:lnTo>
                    <a:pt x="82" y="4176"/>
                  </a:lnTo>
                  <a:cubicBezTo>
                    <a:pt x="0" y="4257"/>
                    <a:pt x="0" y="4376"/>
                    <a:pt x="73" y="4458"/>
                  </a:cubicBezTo>
                  <a:lnTo>
                    <a:pt x="1792" y="6386"/>
                  </a:lnTo>
                  <a:cubicBezTo>
                    <a:pt x="1819" y="6431"/>
                    <a:pt x="1874" y="6449"/>
                    <a:pt x="1928" y="6449"/>
                  </a:cubicBezTo>
                  <a:lnTo>
                    <a:pt x="1938" y="6449"/>
                  </a:lnTo>
                  <a:cubicBezTo>
                    <a:pt x="1945" y="6451"/>
                    <a:pt x="1953" y="6452"/>
                    <a:pt x="1962" y="6452"/>
                  </a:cubicBezTo>
                  <a:cubicBezTo>
                    <a:pt x="2001" y="6452"/>
                    <a:pt x="2044" y="6434"/>
                    <a:pt x="2074" y="6404"/>
                  </a:cubicBezTo>
                  <a:lnTo>
                    <a:pt x="6685" y="2275"/>
                  </a:lnTo>
                  <a:cubicBezTo>
                    <a:pt x="6722" y="2238"/>
                    <a:pt x="6749" y="2193"/>
                    <a:pt x="6758" y="2138"/>
                  </a:cubicBezTo>
                  <a:cubicBezTo>
                    <a:pt x="6758" y="2093"/>
                    <a:pt x="6731" y="2038"/>
                    <a:pt x="6704" y="1993"/>
                  </a:cubicBezTo>
                  <a:lnTo>
                    <a:pt x="4985" y="74"/>
                  </a:lnTo>
                  <a:cubicBezTo>
                    <a:pt x="4948" y="37"/>
                    <a:pt x="4894" y="10"/>
                    <a:pt x="4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10;p36">
              <a:extLst>
                <a:ext uri="{FF2B5EF4-FFF2-40B4-BE49-F238E27FC236}">
                  <a16:creationId xmlns:a16="http://schemas.microsoft.com/office/drawing/2014/main" id="{7DCD3707-27B5-49DD-A989-C952F4FDC150}"/>
                </a:ext>
              </a:extLst>
            </p:cNvPr>
            <p:cNvSpPr/>
            <p:nvPr/>
          </p:nvSpPr>
          <p:spPr>
            <a:xfrm>
              <a:off x="7063975" y="4343225"/>
              <a:ext cx="126450" cy="113125"/>
            </a:xfrm>
            <a:custGeom>
              <a:avLst/>
              <a:gdLst/>
              <a:ahLst/>
              <a:cxnLst/>
              <a:rect l="l" t="t" r="r" b="b"/>
              <a:pathLst>
                <a:path w="5058" h="4525" extrusionOk="0">
                  <a:moveTo>
                    <a:pt x="4834" y="0"/>
                  </a:moveTo>
                  <a:cubicBezTo>
                    <a:pt x="4787" y="0"/>
                    <a:pt x="4740" y="16"/>
                    <a:pt x="4703" y="50"/>
                  </a:cubicBezTo>
                  <a:lnTo>
                    <a:pt x="92" y="4179"/>
                  </a:lnTo>
                  <a:cubicBezTo>
                    <a:pt x="1" y="4252"/>
                    <a:pt x="1" y="4379"/>
                    <a:pt x="73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74" y="4524"/>
                    <a:pt x="319" y="4506"/>
                    <a:pt x="364" y="4479"/>
                  </a:cubicBezTo>
                  <a:lnTo>
                    <a:pt x="4967" y="359"/>
                  </a:lnTo>
                  <a:cubicBezTo>
                    <a:pt x="5049" y="286"/>
                    <a:pt x="5058" y="150"/>
                    <a:pt x="4985" y="68"/>
                  </a:cubicBezTo>
                  <a:cubicBezTo>
                    <a:pt x="4945" y="23"/>
                    <a:pt x="4890" y="0"/>
                    <a:pt x="4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11;p36">
              <a:extLst>
                <a:ext uri="{FF2B5EF4-FFF2-40B4-BE49-F238E27FC236}">
                  <a16:creationId xmlns:a16="http://schemas.microsoft.com/office/drawing/2014/main" id="{DC5C52FE-5833-48D5-BB0F-AB9F0CB6B5C0}"/>
                </a:ext>
              </a:extLst>
            </p:cNvPr>
            <p:cNvSpPr/>
            <p:nvPr/>
          </p:nvSpPr>
          <p:spPr>
            <a:xfrm>
              <a:off x="7099675" y="4383475"/>
              <a:ext cx="126675" cy="113125"/>
            </a:xfrm>
            <a:custGeom>
              <a:avLst/>
              <a:gdLst/>
              <a:ahLst/>
              <a:cxnLst/>
              <a:rect l="l" t="t" r="r" b="b"/>
              <a:pathLst>
                <a:path w="5067" h="4525" extrusionOk="0">
                  <a:moveTo>
                    <a:pt x="4843" y="0"/>
                  </a:moveTo>
                  <a:cubicBezTo>
                    <a:pt x="4796" y="0"/>
                    <a:pt x="4749" y="16"/>
                    <a:pt x="4712" y="49"/>
                  </a:cubicBezTo>
                  <a:lnTo>
                    <a:pt x="92" y="4170"/>
                  </a:lnTo>
                  <a:cubicBezTo>
                    <a:pt x="10" y="4242"/>
                    <a:pt x="1" y="4379"/>
                    <a:pt x="82" y="4461"/>
                  </a:cubicBezTo>
                  <a:cubicBezTo>
                    <a:pt x="119" y="4497"/>
                    <a:pt x="173" y="4524"/>
                    <a:pt x="228" y="4524"/>
                  </a:cubicBezTo>
                  <a:cubicBezTo>
                    <a:pt x="283" y="4524"/>
                    <a:pt x="328" y="4497"/>
                    <a:pt x="364" y="4470"/>
                  </a:cubicBezTo>
                  <a:lnTo>
                    <a:pt x="4985" y="350"/>
                  </a:lnTo>
                  <a:cubicBezTo>
                    <a:pt x="5067" y="277"/>
                    <a:pt x="5067" y="149"/>
                    <a:pt x="4994" y="68"/>
                  </a:cubicBezTo>
                  <a:cubicBezTo>
                    <a:pt x="4954" y="23"/>
                    <a:pt x="4899" y="0"/>
                    <a:pt x="4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12;p36">
              <a:extLst>
                <a:ext uri="{FF2B5EF4-FFF2-40B4-BE49-F238E27FC236}">
                  <a16:creationId xmlns:a16="http://schemas.microsoft.com/office/drawing/2014/main" id="{F0A0D471-30CA-4849-BDA1-8DDDB8829E55}"/>
                </a:ext>
              </a:extLst>
            </p:cNvPr>
            <p:cNvSpPr/>
            <p:nvPr/>
          </p:nvSpPr>
          <p:spPr>
            <a:xfrm>
              <a:off x="7135600" y="4423325"/>
              <a:ext cx="128525" cy="113300"/>
            </a:xfrm>
            <a:custGeom>
              <a:avLst/>
              <a:gdLst/>
              <a:ahLst/>
              <a:cxnLst/>
              <a:rect l="l" t="t" r="r" b="b"/>
              <a:pathLst>
                <a:path w="5141" h="4532" extrusionOk="0">
                  <a:moveTo>
                    <a:pt x="4841" y="1"/>
                  </a:moveTo>
                  <a:cubicBezTo>
                    <a:pt x="4795" y="1"/>
                    <a:pt x="4748" y="17"/>
                    <a:pt x="4703" y="56"/>
                  </a:cubicBezTo>
                  <a:lnTo>
                    <a:pt x="92" y="4185"/>
                  </a:lnTo>
                  <a:cubicBezTo>
                    <a:pt x="1" y="4258"/>
                    <a:pt x="1" y="4386"/>
                    <a:pt x="73" y="4467"/>
                  </a:cubicBezTo>
                  <a:cubicBezTo>
                    <a:pt x="110" y="4513"/>
                    <a:pt x="164" y="4531"/>
                    <a:pt x="228" y="4531"/>
                  </a:cubicBezTo>
                  <a:cubicBezTo>
                    <a:pt x="274" y="4531"/>
                    <a:pt x="328" y="4513"/>
                    <a:pt x="365" y="4476"/>
                  </a:cubicBezTo>
                  <a:lnTo>
                    <a:pt x="4976" y="365"/>
                  </a:lnTo>
                  <a:cubicBezTo>
                    <a:pt x="5140" y="222"/>
                    <a:pt x="5007" y="1"/>
                    <a:pt x="4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5949837" y="5917301"/>
            <a:ext cx="420587" cy="405619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" name="Oval 27">
            <a:extLst>
              <a:ext uri="{FF2B5EF4-FFF2-40B4-BE49-F238E27FC236}">
                <a16:creationId xmlns:a16="http://schemas.microsoft.com/office/drawing/2014/main" id="{4A9B50CF-1C7F-4CC3-8F0E-9FB6F34EBB72}"/>
              </a:ext>
            </a:extLst>
          </p:cNvPr>
          <p:cNvSpPr/>
          <p:nvPr/>
        </p:nvSpPr>
        <p:spPr>
          <a:xfrm>
            <a:off x="1317353" y="2233199"/>
            <a:ext cx="804866" cy="1051351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9" name="Oval 27">
            <a:extLst>
              <a:ext uri="{FF2B5EF4-FFF2-40B4-BE49-F238E27FC236}">
                <a16:creationId xmlns:a16="http://schemas.microsoft.com/office/drawing/2014/main" id="{B9B4DBAF-6195-45C4-886B-43A553BCA3DA}"/>
              </a:ext>
            </a:extLst>
          </p:cNvPr>
          <p:cNvSpPr/>
          <p:nvPr/>
        </p:nvSpPr>
        <p:spPr>
          <a:xfrm>
            <a:off x="1340371" y="3538436"/>
            <a:ext cx="804866" cy="1051351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0" name="Oval 27">
            <a:extLst>
              <a:ext uri="{FF2B5EF4-FFF2-40B4-BE49-F238E27FC236}">
                <a16:creationId xmlns:a16="http://schemas.microsoft.com/office/drawing/2014/main" id="{5B6AC644-2BF5-434E-8C79-4DC218584244}"/>
              </a:ext>
            </a:extLst>
          </p:cNvPr>
          <p:cNvSpPr/>
          <p:nvPr/>
        </p:nvSpPr>
        <p:spPr>
          <a:xfrm>
            <a:off x="1255371" y="5085839"/>
            <a:ext cx="804866" cy="1051351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210013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03AED-4E6F-4AA1-9449-AAA89186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02"/>
            <a:ext cx="12192000" cy="688310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6CE68AF-6802-4923-B57E-2D72111AF1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419A5886-2238-4EE4-B6DC-A5B0195BF644}"/>
              </a:ext>
            </a:extLst>
          </p:cNvPr>
          <p:cNvGrpSpPr/>
          <p:nvPr/>
        </p:nvGrpSpPr>
        <p:grpSpPr>
          <a:xfrm>
            <a:off x="838200" y="38100"/>
            <a:ext cx="11049000" cy="1485900"/>
            <a:chOff x="3402095" y="355859"/>
            <a:chExt cx="2712955" cy="591363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1E54C989-E475-481B-B97C-92284C0A1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2095" y="355859"/>
              <a:ext cx="2712955" cy="591363"/>
            </a:xfrm>
            <a:prstGeom prst="rect">
              <a:avLst/>
            </a:prstGeom>
          </p:spPr>
        </p:pic>
        <p:sp>
          <p:nvSpPr>
            <p:cNvPr id="7" name="文本框 11">
              <a:extLst>
                <a:ext uri="{FF2B5EF4-FFF2-40B4-BE49-F238E27FC236}">
                  <a16:creationId xmlns:a16="http://schemas.microsoft.com/office/drawing/2014/main" id="{B9EBF827-87A4-4414-9393-05EA96387BFC}"/>
                </a:ext>
              </a:extLst>
            </p:cNvPr>
            <p:cNvSpPr txBox="1"/>
            <p:nvPr/>
          </p:nvSpPr>
          <p:spPr>
            <a:xfrm>
              <a:off x="3402095" y="436697"/>
              <a:ext cx="2587955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CC0000"/>
                  </a:solidFill>
                  <a:latin typeface="#9Slide04 SVNSwashington" pitchFamily="2" charset="0"/>
                </a:rPr>
                <a:t>1. Hãy sưu tập những hình dán sinh động sau mỗi bài tính để giúp Mei cảm thấy vui vẻ hơn.</a:t>
              </a:r>
              <a:endParaRPr lang="zh-CN" altLang="en-US" sz="3600" dirty="0">
                <a:solidFill>
                  <a:srgbClr val="CC0000"/>
                </a:solidFill>
                <a:latin typeface="#9Slide04 SVNSwashington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A75861-C53E-49C9-9788-F26B0326714A}"/>
                  </a:ext>
                </a:extLst>
              </p:cNvPr>
              <p:cNvSpPr txBox="1"/>
              <p:nvPr/>
            </p:nvSpPr>
            <p:spPr>
              <a:xfrm>
                <a:off x="1356519" y="1677252"/>
                <a:ext cx="22981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683 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A75861-C53E-49C9-9788-F26B03267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519" y="1677252"/>
                <a:ext cx="2298100" cy="71508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009B79-0EA1-41DC-84D7-288D0184D5D3}"/>
                  </a:ext>
                </a:extLst>
              </p:cNvPr>
              <p:cNvSpPr txBox="1"/>
              <p:nvPr/>
            </p:nvSpPr>
            <p:spPr>
              <a:xfrm>
                <a:off x="4707385" y="16764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1954 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009B79-0EA1-41DC-84D7-288D0184D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385" y="1676400"/>
                <a:ext cx="2743200" cy="71508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B5BFE2-0E55-41C9-AC02-2BB307BFDB4D}"/>
                  </a:ext>
                </a:extLst>
              </p:cNvPr>
              <p:cNvSpPr txBox="1"/>
              <p:nvPr/>
            </p:nvSpPr>
            <p:spPr>
              <a:xfrm>
                <a:off x="8138319" y="1678387"/>
                <a:ext cx="2580427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2438 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306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B5BFE2-0E55-41C9-AC02-2BB307BFD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319" y="1678387"/>
                <a:ext cx="2580427" cy="7150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7A562-C9BF-4EA5-8940-AB803E916D21}"/>
                  </a:ext>
                </a:extLst>
              </p:cNvPr>
              <p:cNvSpPr txBox="1"/>
              <p:nvPr/>
            </p:nvSpPr>
            <p:spPr>
              <a:xfrm>
                <a:off x="1305023" y="2855793"/>
                <a:ext cx="2401092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7A562-C9BF-4EA5-8940-AB803E916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023" y="2855793"/>
                <a:ext cx="2401092" cy="125360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E4DF69-AF4D-49A8-B3DC-C32608673713}"/>
                  </a:ext>
                </a:extLst>
              </p:cNvPr>
              <p:cNvSpPr txBox="1"/>
              <p:nvPr/>
            </p:nvSpPr>
            <p:spPr>
              <a:xfrm>
                <a:off x="4694931" y="2861194"/>
                <a:ext cx="2728862" cy="1249633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E4DF69-AF4D-49A8-B3DC-C32608673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931" y="2861194"/>
                <a:ext cx="2728862" cy="124963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5E07A6-93E4-44AD-8C1D-41DA3375C899}"/>
                  </a:ext>
                </a:extLst>
              </p:cNvPr>
              <p:cNvSpPr txBox="1"/>
              <p:nvPr/>
            </p:nvSpPr>
            <p:spPr>
              <a:xfrm>
                <a:off x="8153399" y="2861194"/>
                <a:ext cx="2580427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5E07A6-93E4-44AD-8C1D-41DA3375C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99" y="2861194"/>
                <a:ext cx="2580427" cy="125360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FF387-0C7A-4125-B421-9A20386CD3D4}"/>
                  </a:ext>
                </a:extLst>
              </p:cNvPr>
              <p:cNvSpPr txBox="1"/>
              <p:nvPr/>
            </p:nvSpPr>
            <p:spPr>
              <a:xfrm>
                <a:off x="1371600" y="4572852"/>
                <a:ext cx="2485654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6,66 :7,8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FF387-0C7A-4125-B421-9A20386CD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72852"/>
                <a:ext cx="2485654" cy="71508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BFBE96-A6E9-42BF-A682-87F1AD4C0ED5}"/>
                  </a:ext>
                </a:extLst>
              </p:cNvPr>
              <p:cNvSpPr txBox="1"/>
              <p:nvPr/>
            </p:nvSpPr>
            <p:spPr>
              <a:xfrm>
                <a:off x="4722466" y="45720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15,7 :6,28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BFBE96-A6E9-42BF-A682-87F1AD4C0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466" y="4572000"/>
                <a:ext cx="2743200" cy="71508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ACD0AE-7B39-4FE6-8622-3D2FC3D2FD17}"/>
                  </a:ext>
                </a:extLst>
              </p:cNvPr>
              <p:cNvSpPr txBox="1"/>
              <p:nvPr/>
            </p:nvSpPr>
            <p:spPr>
              <a:xfrm>
                <a:off x="8153400" y="4573987"/>
                <a:ext cx="2745462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27,63 :0,45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ACD0AE-7B39-4FE6-8622-3D2FC3D2F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4573987"/>
                <a:ext cx="2745462" cy="71508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183DD9-82AA-43DC-AA3C-7F01D7B24F1D}"/>
                  </a:ext>
                </a:extLst>
              </p:cNvPr>
              <p:cNvSpPr txBox="1"/>
              <p:nvPr/>
            </p:nvSpPr>
            <p:spPr>
              <a:xfrm>
                <a:off x="560772" y="5608376"/>
                <a:ext cx="4134159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 15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:5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183DD9-82AA-43DC-AA3C-7F01D7B24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72" y="5608376"/>
                <a:ext cx="4134159" cy="71508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545B4A-329F-4F93-A582-4FD546B61CFB}"/>
                  </a:ext>
                </a:extLst>
              </p:cNvPr>
              <p:cNvSpPr txBox="1"/>
              <p:nvPr/>
            </p:nvSpPr>
            <p:spPr>
              <a:xfrm>
                <a:off x="7423793" y="5608376"/>
                <a:ext cx="4526238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36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:12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F545B4A-329F-4F93-A582-4FD546B61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793" y="5608376"/>
                <a:ext cx="4526238" cy="71508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381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63488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1" accel="44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3" presetID="2" presetClass="entr" presetSubtype="1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39"/>
          <p:cNvGrpSpPr/>
          <p:nvPr/>
        </p:nvGrpSpPr>
        <p:grpSpPr>
          <a:xfrm rot="2700000">
            <a:off x="40401" y="5706280"/>
            <a:ext cx="1183578" cy="1320528"/>
            <a:chOff x="4759500" y="2825175"/>
            <a:chExt cx="1338700" cy="1493600"/>
          </a:xfrm>
        </p:grpSpPr>
        <p:sp>
          <p:nvSpPr>
            <p:cNvPr id="556" name="Google Shape;556;p39"/>
            <p:cNvSpPr/>
            <p:nvPr/>
          </p:nvSpPr>
          <p:spPr>
            <a:xfrm>
              <a:off x="4764500" y="3116050"/>
              <a:ext cx="676125" cy="1198475"/>
            </a:xfrm>
            <a:custGeom>
              <a:avLst/>
              <a:gdLst/>
              <a:ahLst/>
              <a:cxnLst/>
              <a:rect l="l" t="t" r="r" b="b"/>
              <a:pathLst>
                <a:path w="27045" h="47939" extrusionOk="0">
                  <a:moveTo>
                    <a:pt x="2450" y="0"/>
                  </a:moveTo>
                  <a:lnTo>
                    <a:pt x="1300" y="510"/>
                  </a:lnTo>
                  <a:lnTo>
                    <a:pt x="1050" y="9748"/>
                  </a:lnTo>
                  <a:lnTo>
                    <a:pt x="1" y="10208"/>
                  </a:lnTo>
                  <a:lnTo>
                    <a:pt x="16577" y="47938"/>
                  </a:lnTo>
                  <a:lnTo>
                    <a:pt x="27044" y="43330"/>
                  </a:lnTo>
                  <a:lnTo>
                    <a:pt x="10478" y="5599"/>
                  </a:lnTo>
                  <a:lnTo>
                    <a:pt x="9428" y="6059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4759500" y="3111700"/>
              <a:ext cx="685600" cy="1207075"/>
            </a:xfrm>
            <a:custGeom>
              <a:avLst/>
              <a:gdLst/>
              <a:ahLst/>
              <a:cxnLst/>
              <a:rect l="l" t="t" r="r" b="b"/>
              <a:pathLst>
                <a:path w="27424" h="48283" extrusionOk="0">
                  <a:moveTo>
                    <a:pt x="2630" y="374"/>
                  </a:moveTo>
                  <a:lnTo>
                    <a:pt x="9508" y="6373"/>
                  </a:lnTo>
                  <a:cubicBezTo>
                    <a:pt x="9548" y="6400"/>
                    <a:pt x="9593" y="6413"/>
                    <a:pt x="9636" y="6413"/>
                  </a:cubicBezTo>
                  <a:cubicBezTo>
                    <a:pt x="9657" y="6413"/>
                    <a:pt x="9678" y="6410"/>
                    <a:pt x="9698" y="6403"/>
                  </a:cubicBezTo>
                  <a:lnTo>
                    <a:pt x="10588" y="6013"/>
                  </a:lnTo>
                  <a:lnTo>
                    <a:pt x="27024" y="43414"/>
                  </a:lnTo>
                  <a:lnTo>
                    <a:pt x="16857" y="47892"/>
                  </a:lnTo>
                  <a:lnTo>
                    <a:pt x="431" y="10472"/>
                  </a:lnTo>
                  <a:lnTo>
                    <a:pt x="1310" y="10072"/>
                  </a:lnTo>
                  <a:cubicBezTo>
                    <a:pt x="1370" y="10042"/>
                    <a:pt x="1410" y="9992"/>
                    <a:pt x="1430" y="9922"/>
                  </a:cubicBezTo>
                  <a:lnTo>
                    <a:pt x="1660" y="794"/>
                  </a:lnTo>
                  <a:lnTo>
                    <a:pt x="2630" y="374"/>
                  </a:lnTo>
                  <a:close/>
                  <a:moveTo>
                    <a:pt x="2652" y="0"/>
                  </a:moveTo>
                  <a:cubicBezTo>
                    <a:pt x="2631" y="0"/>
                    <a:pt x="2610" y="4"/>
                    <a:pt x="2590" y="14"/>
                  </a:cubicBezTo>
                  <a:lnTo>
                    <a:pt x="1430" y="524"/>
                  </a:lnTo>
                  <a:cubicBezTo>
                    <a:pt x="1360" y="554"/>
                    <a:pt x="1330" y="604"/>
                    <a:pt x="1330" y="674"/>
                  </a:cubicBezTo>
                  <a:lnTo>
                    <a:pt x="1080" y="9812"/>
                  </a:lnTo>
                  <a:lnTo>
                    <a:pt x="131" y="10222"/>
                  </a:lnTo>
                  <a:cubicBezTo>
                    <a:pt x="41" y="10262"/>
                    <a:pt x="1" y="10362"/>
                    <a:pt x="41" y="10452"/>
                  </a:cubicBezTo>
                  <a:lnTo>
                    <a:pt x="16607" y="48172"/>
                  </a:lnTo>
                  <a:cubicBezTo>
                    <a:pt x="16637" y="48242"/>
                    <a:pt x="16697" y="48282"/>
                    <a:pt x="16777" y="48282"/>
                  </a:cubicBezTo>
                  <a:lnTo>
                    <a:pt x="16837" y="48262"/>
                  </a:lnTo>
                  <a:lnTo>
                    <a:pt x="27314" y="43664"/>
                  </a:lnTo>
                  <a:cubicBezTo>
                    <a:pt x="27364" y="43644"/>
                    <a:pt x="27394" y="43614"/>
                    <a:pt x="27404" y="43564"/>
                  </a:cubicBezTo>
                  <a:cubicBezTo>
                    <a:pt x="27424" y="43524"/>
                    <a:pt x="27424" y="43484"/>
                    <a:pt x="27404" y="43434"/>
                  </a:cubicBezTo>
                  <a:lnTo>
                    <a:pt x="10838" y="5713"/>
                  </a:lnTo>
                  <a:cubicBezTo>
                    <a:pt x="10818" y="5663"/>
                    <a:pt x="10778" y="5633"/>
                    <a:pt x="10738" y="5613"/>
                  </a:cubicBezTo>
                  <a:cubicBezTo>
                    <a:pt x="10723" y="5605"/>
                    <a:pt x="10706" y="5602"/>
                    <a:pt x="10689" y="5602"/>
                  </a:cubicBezTo>
                  <a:cubicBezTo>
                    <a:pt x="10661" y="5602"/>
                    <a:pt x="10633" y="5611"/>
                    <a:pt x="10608" y="5623"/>
                  </a:cubicBezTo>
                  <a:lnTo>
                    <a:pt x="9648" y="6033"/>
                  </a:lnTo>
                  <a:lnTo>
                    <a:pt x="2760" y="44"/>
                  </a:lnTo>
                  <a:cubicBezTo>
                    <a:pt x="2733" y="18"/>
                    <a:pt x="2693" y="0"/>
                    <a:pt x="26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4778250" y="3311750"/>
              <a:ext cx="648625" cy="949525"/>
            </a:xfrm>
            <a:custGeom>
              <a:avLst/>
              <a:gdLst/>
              <a:ahLst/>
              <a:cxnLst/>
              <a:rect l="l" t="t" r="r" b="b"/>
              <a:pathLst>
                <a:path w="25945" h="37981" extrusionOk="0">
                  <a:moveTo>
                    <a:pt x="11488" y="0"/>
                  </a:moveTo>
                  <a:lnTo>
                    <a:pt x="1" y="5039"/>
                  </a:lnTo>
                  <a:lnTo>
                    <a:pt x="14457" y="37981"/>
                  </a:lnTo>
                  <a:lnTo>
                    <a:pt x="25944" y="32932"/>
                  </a:lnTo>
                  <a:lnTo>
                    <a:pt x="11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4961950" y="3544975"/>
              <a:ext cx="299950" cy="502275"/>
            </a:xfrm>
            <a:custGeom>
              <a:avLst/>
              <a:gdLst/>
              <a:ahLst/>
              <a:cxnLst/>
              <a:rect l="l" t="t" r="r" b="b"/>
              <a:pathLst>
                <a:path w="11998" h="20091" extrusionOk="0">
                  <a:moveTo>
                    <a:pt x="2110" y="1"/>
                  </a:moveTo>
                  <a:cubicBezTo>
                    <a:pt x="1953" y="1"/>
                    <a:pt x="1806" y="30"/>
                    <a:pt x="1670" y="89"/>
                  </a:cubicBezTo>
                  <a:cubicBezTo>
                    <a:pt x="1" y="819"/>
                    <a:pt x="591" y="5858"/>
                    <a:pt x="2980" y="11356"/>
                  </a:cubicBezTo>
                  <a:cubicBezTo>
                    <a:pt x="5177" y="16412"/>
                    <a:pt x="8135" y="20090"/>
                    <a:pt x="9895" y="20090"/>
                  </a:cubicBezTo>
                  <a:cubicBezTo>
                    <a:pt x="10049" y="20090"/>
                    <a:pt x="10194" y="20062"/>
                    <a:pt x="10328" y="20004"/>
                  </a:cubicBezTo>
                  <a:cubicBezTo>
                    <a:pt x="11998" y="19274"/>
                    <a:pt x="11418" y="14226"/>
                    <a:pt x="9029" y="8727"/>
                  </a:cubicBezTo>
                  <a:cubicBezTo>
                    <a:pt x="6834" y="3676"/>
                    <a:pt x="3872" y="1"/>
                    <a:pt x="21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4773250" y="3306100"/>
              <a:ext cx="658125" cy="958425"/>
            </a:xfrm>
            <a:custGeom>
              <a:avLst/>
              <a:gdLst/>
              <a:ahLst/>
              <a:cxnLst/>
              <a:rect l="l" t="t" r="r" b="b"/>
              <a:pathLst>
                <a:path w="26325" h="38337" extrusionOk="0">
                  <a:moveTo>
                    <a:pt x="11598" y="406"/>
                  </a:moveTo>
                  <a:lnTo>
                    <a:pt x="25924" y="33028"/>
                  </a:lnTo>
                  <a:lnTo>
                    <a:pt x="14747" y="37937"/>
                  </a:lnTo>
                  <a:lnTo>
                    <a:pt x="430" y="5305"/>
                  </a:lnTo>
                  <a:lnTo>
                    <a:pt x="11598" y="406"/>
                  </a:lnTo>
                  <a:close/>
                  <a:moveTo>
                    <a:pt x="11692" y="0"/>
                  </a:moveTo>
                  <a:cubicBezTo>
                    <a:pt x="11664" y="0"/>
                    <a:pt x="11635" y="8"/>
                    <a:pt x="11608" y="27"/>
                  </a:cubicBezTo>
                  <a:lnTo>
                    <a:pt x="131" y="5055"/>
                  </a:lnTo>
                  <a:cubicBezTo>
                    <a:pt x="41" y="5105"/>
                    <a:pt x="1" y="5205"/>
                    <a:pt x="41" y="5295"/>
                  </a:cubicBezTo>
                  <a:lnTo>
                    <a:pt x="14497" y="38227"/>
                  </a:lnTo>
                  <a:cubicBezTo>
                    <a:pt x="14527" y="38287"/>
                    <a:pt x="14587" y="38327"/>
                    <a:pt x="14657" y="38337"/>
                  </a:cubicBezTo>
                  <a:lnTo>
                    <a:pt x="14737" y="38317"/>
                  </a:lnTo>
                  <a:lnTo>
                    <a:pt x="26224" y="33278"/>
                  </a:lnTo>
                  <a:cubicBezTo>
                    <a:pt x="26254" y="33248"/>
                    <a:pt x="26284" y="33218"/>
                    <a:pt x="26304" y="33178"/>
                  </a:cubicBezTo>
                  <a:cubicBezTo>
                    <a:pt x="26324" y="33128"/>
                    <a:pt x="26324" y="33078"/>
                    <a:pt x="26304" y="33038"/>
                  </a:cubicBezTo>
                  <a:lnTo>
                    <a:pt x="11838" y="106"/>
                  </a:lnTo>
                  <a:cubicBezTo>
                    <a:pt x="11817" y="44"/>
                    <a:pt x="11757" y="0"/>
                    <a:pt x="11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4785750" y="3296625"/>
              <a:ext cx="143500" cy="67175"/>
            </a:xfrm>
            <a:custGeom>
              <a:avLst/>
              <a:gdLst/>
              <a:ahLst/>
              <a:cxnLst/>
              <a:rect l="l" t="t" r="r" b="b"/>
              <a:pathLst>
                <a:path w="5740" h="2687" extrusionOk="0">
                  <a:moveTo>
                    <a:pt x="5545" y="0"/>
                  </a:moveTo>
                  <a:cubicBezTo>
                    <a:pt x="5523" y="0"/>
                    <a:pt x="5500" y="5"/>
                    <a:pt x="5479" y="16"/>
                  </a:cubicBezTo>
                  <a:lnTo>
                    <a:pt x="130" y="2365"/>
                  </a:lnTo>
                  <a:cubicBezTo>
                    <a:pt x="40" y="2405"/>
                    <a:pt x="0" y="2505"/>
                    <a:pt x="40" y="2585"/>
                  </a:cubicBezTo>
                  <a:cubicBezTo>
                    <a:pt x="58" y="2648"/>
                    <a:pt x="117" y="2686"/>
                    <a:pt x="179" y="2686"/>
                  </a:cubicBezTo>
                  <a:cubicBezTo>
                    <a:pt x="186" y="2686"/>
                    <a:pt x="193" y="2686"/>
                    <a:pt x="200" y="2685"/>
                  </a:cubicBezTo>
                  <a:lnTo>
                    <a:pt x="260" y="2675"/>
                  </a:lnTo>
                  <a:lnTo>
                    <a:pt x="5609" y="336"/>
                  </a:lnTo>
                  <a:cubicBezTo>
                    <a:pt x="5699" y="296"/>
                    <a:pt x="5739" y="186"/>
                    <a:pt x="5699" y="106"/>
                  </a:cubicBezTo>
                  <a:cubicBezTo>
                    <a:pt x="5670" y="39"/>
                    <a:pt x="5608" y="0"/>
                    <a:pt x="5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4941950" y="3518175"/>
              <a:ext cx="309950" cy="508675"/>
            </a:xfrm>
            <a:custGeom>
              <a:avLst/>
              <a:gdLst/>
              <a:ahLst/>
              <a:cxnLst/>
              <a:rect l="l" t="t" r="r" b="b"/>
              <a:pathLst>
                <a:path w="12398" h="20347" extrusionOk="0">
                  <a:moveTo>
                    <a:pt x="2250" y="339"/>
                  </a:moveTo>
                  <a:cubicBezTo>
                    <a:pt x="2267" y="339"/>
                    <a:pt x="2284" y="340"/>
                    <a:pt x="2300" y="341"/>
                  </a:cubicBezTo>
                  <a:cubicBezTo>
                    <a:pt x="3950" y="341"/>
                    <a:pt x="6909" y="4040"/>
                    <a:pt x="9049" y="8909"/>
                  </a:cubicBezTo>
                  <a:cubicBezTo>
                    <a:pt x="11378" y="14208"/>
                    <a:pt x="12038" y="19237"/>
                    <a:pt x="10488" y="19916"/>
                  </a:cubicBezTo>
                  <a:cubicBezTo>
                    <a:pt x="10369" y="19970"/>
                    <a:pt x="10239" y="19996"/>
                    <a:pt x="10100" y="19996"/>
                  </a:cubicBezTo>
                  <a:cubicBezTo>
                    <a:pt x="8438" y="19996"/>
                    <a:pt x="5480" y="16299"/>
                    <a:pt x="3340" y="11419"/>
                  </a:cubicBezTo>
                  <a:cubicBezTo>
                    <a:pt x="1011" y="6140"/>
                    <a:pt x="361" y="1101"/>
                    <a:pt x="1910" y="411"/>
                  </a:cubicBezTo>
                  <a:cubicBezTo>
                    <a:pt x="2024" y="368"/>
                    <a:pt x="2137" y="339"/>
                    <a:pt x="2250" y="339"/>
                  </a:cubicBezTo>
                  <a:close/>
                  <a:moveTo>
                    <a:pt x="2279" y="0"/>
                  </a:moveTo>
                  <a:cubicBezTo>
                    <a:pt x="2102" y="0"/>
                    <a:pt x="1935" y="33"/>
                    <a:pt x="1780" y="101"/>
                  </a:cubicBezTo>
                  <a:cubicBezTo>
                    <a:pt x="1" y="871"/>
                    <a:pt x="551" y="5910"/>
                    <a:pt x="3030" y="11558"/>
                  </a:cubicBezTo>
                  <a:cubicBezTo>
                    <a:pt x="5290" y="16717"/>
                    <a:pt x="8259" y="20346"/>
                    <a:pt x="10128" y="20346"/>
                  </a:cubicBezTo>
                  <a:cubicBezTo>
                    <a:pt x="10298" y="20346"/>
                    <a:pt x="10468" y="20306"/>
                    <a:pt x="10628" y="20246"/>
                  </a:cubicBezTo>
                  <a:cubicBezTo>
                    <a:pt x="12398" y="19457"/>
                    <a:pt x="11848" y="14418"/>
                    <a:pt x="9379" y="8769"/>
                  </a:cubicBezTo>
                  <a:cubicBezTo>
                    <a:pt x="7107" y="3614"/>
                    <a:pt x="4127" y="0"/>
                    <a:pt x="2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4952950" y="3405625"/>
              <a:ext cx="58225" cy="29400"/>
            </a:xfrm>
            <a:custGeom>
              <a:avLst/>
              <a:gdLst/>
              <a:ahLst/>
              <a:cxnLst/>
              <a:rect l="l" t="t" r="r" b="b"/>
              <a:pathLst>
                <a:path w="2329" h="1176" extrusionOk="0">
                  <a:moveTo>
                    <a:pt x="2090" y="0"/>
                  </a:moveTo>
                  <a:cubicBezTo>
                    <a:pt x="2077" y="0"/>
                    <a:pt x="2064" y="1"/>
                    <a:pt x="2050" y="5"/>
                  </a:cubicBezTo>
                  <a:lnTo>
                    <a:pt x="121" y="844"/>
                  </a:lnTo>
                  <a:cubicBezTo>
                    <a:pt x="41" y="874"/>
                    <a:pt x="1" y="974"/>
                    <a:pt x="41" y="1064"/>
                  </a:cubicBezTo>
                  <a:cubicBezTo>
                    <a:pt x="59" y="1128"/>
                    <a:pt x="111" y="1175"/>
                    <a:pt x="181" y="1175"/>
                  </a:cubicBezTo>
                  <a:cubicBezTo>
                    <a:pt x="187" y="1175"/>
                    <a:pt x="194" y="1175"/>
                    <a:pt x="201" y="1174"/>
                  </a:cubicBezTo>
                  <a:lnTo>
                    <a:pt x="261" y="1164"/>
                  </a:lnTo>
                  <a:lnTo>
                    <a:pt x="2190" y="314"/>
                  </a:lnTo>
                  <a:cubicBezTo>
                    <a:pt x="2329" y="213"/>
                    <a:pt x="2245" y="0"/>
                    <a:pt x="20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4838975" y="3440575"/>
              <a:ext cx="91025" cy="44400"/>
            </a:xfrm>
            <a:custGeom>
              <a:avLst/>
              <a:gdLst/>
              <a:ahLst/>
              <a:cxnLst/>
              <a:rect l="l" t="t" r="r" b="b"/>
              <a:pathLst>
                <a:path w="3641" h="1776" extrusionOk="0">
                  <a:moveTo>
                    <a:pt x="3442" y="1"/>
                  </a:moveTo>
                  <a:cubicBezTo>
                    <a:pt x="3418" y="1"/>
                    <a:pt x="3394" y="6"/>
                    <a:pt x="3370" y="16"/>
                  </a:cubicBezTo>
                  <a:lnTo>
                    <a:pt x="121" y="1446"/>
                  </a:lnTo>
                  <a:cubicBezTo>
                    <a:pt x="31" y="1486"/>
                    <a:pt x="1" y="1586"/>
                    <a:pt x="31" y="1676"/>
                  </a:cubicBezTo>
                  <a:cubicBezTo>
                    <a:pt x="71" y="1736"/>
                    <a:pt x="131" y="1776"/>
                    <a:pt x="201" y="1776"/>
                  </a:cubicBezTo>
                  <a:lnTo>
                    <a:pt x="261" y="1766"/>
                  </a:lnTo>
                  <a:lnTo>
                    <a:pt x="3510" y="346"/>
                  </a:lnTo>
                  <a:cubicBezTo>
                    <a:pt x="3600" y="306"/>
                    <a:pt x="3640" y="196"/>
                    <a:pt x="3600" y="106"/>
                  </a:cubicBezTo>
                  <a:cubicBezTo>
                    <a:pt x="3571" y="40"/>
                    <a:pt x="3509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5088175" y="2973825"/>
              <a:ext cx="676100" cy="1198475"/>
            </a:xfrm>
            <a:custGeom>
              <a:avLst/>
              <a:gdLst/>
              <a:ahLst/>
              <a:cxnLst/>
              <a:rect l="l" t="t" r="r" b="b"/>
              <a:pathLst>
                <a:path w="27044" h="47939" extrusionOk="0">
                  <a:moveTo>
                    <a:pt x="2450" y="1"/>
                  </a:moveTo>
                  <a:lnTo>
                    <a:pt x="1300" y="521"/>
                  </a:lnTo>
                  <a:lnTo>
                    <a:pt x="1050" y="9748"/>
                  </a:lnTo>
                  <a:lnTo>
                    <a:pt x="0" y="10218"/>
                  </a:lnTo>
                  <a:lnTo>
                    <a:pt x="16576" y="47939"/>
                  </a:lnTo>
                  <a:lnTo>
                    <a:pt x="27044" y="43330"/>
                  </a:lnTo>
                  <a:lnTo>
                    <a:pt x="10478" y="5599"/>
                  </a:lnTo>
                  <a:lnTo>
                    <a:pt x="9428" y="6069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5083175" y="2969475"/>
              <a:ext cx="686100" cy="1207325"/>
            </a:xfrm>
            <a:custGeom>
              <a:avLst/>
              <a:gdLst/>
              <a:ahLst/>
              <a:cxnLst/>
              <a:rect l="l" t="t" r="r" b="b"/>
              <a:pathLst>
                <a:path w="27444" h="48293" extrusionOk="0">
                  <a:moveTo>
                    <a:pt x="2630" y="375"/>
                  </a:moveTo>
                  <a:lnTo>
                    <a:pt x="9508" y="6373"/>
                  </a:lnTo>
                  <a:cubicBezTo>
                    <a:pt x="9548" y="6400"/>
                    <a:pt x="9593" y="6413"/>
                    <a:pt x="9636" y="6413"/>
                  </a:cubicBezTo>
                  <a:cubicBezTo>
                    <a:pt x="9657" y="6413"/>
                    <a:pt x="9678" y="6410"/>
                    <a:pt x="9698" y="6403"/>
                  </a:cubicBezTo>
                  <a:lnTo>
                    <a:pt x="10588" y="6013"/>
                  </a:lnTo>
                  <a:lnTo>
                    <a:pt x="27024" y="43414"/>
                  </a:lnTo>
                  <a:lnTo>
                    <a:pt x="16856" y="47893"/>
                  </a:lnTo>
                  <a:lnTo>
                    <a:pt x="430" y="10472"/>
                  </a:lnTo>
                  <a:lnTo>
                    <a:pt x="1310" y="10072"/>
                  </a:lnTo>
                  <a:cubicBezTo>
                    <a:pt x="1370" y="10042"/>
                    <a:pt x="1410" y="9992"/>
                    <a:pt x="1430" y="9922"/>
                  </a:cubicBezTo>
                  <a:lnTo>
                    <a:pt x="1660" y="805"/>
                  </a:lnTo>
                  <a:lnTo>
                    <a:pt x="2630" y="375"/>
                  </a:lnTo>
                  <a:close/>
                  <a:moveTo>
                    <a:pt x="2649" y="1"/>
                  </a:moveTo>
                  <a:cubicBezTo>
                    <a:pt x="2629" y="1"/>
                    <a:pt x="2609" y="5"/>
                    <a:pt x="2590" y="15"/>
                  </a:cubicBezTo>
                  <a:lnTo>
                    <a:pt x="1420" y="525"/>
                  </a:lnTo>
                  <a:cubicBezTo>
                    <a:pt x="1360" y="555"/>
                    <a:pt x="1330" y="615"/>
                    <a:pt x="1330" y="675"/>
                  </a:cubicBezTo>
                  <a:lnTo>
                    <a:pt x="1080" y="9812"/>
                  </a:lnTo>
                  <a:lnTo>
                    <a:pt x="131" y="10222"/>
                  </a:lnTo>
                  <a:cubicBezTo>
                    <a:pt x="41" y="10262"/>
                    <a:pt x="1" y="10362"/>
                    <a:pt x="41" y="10452"/>
                  </a:cubicBezTo>
                  <a:lnTo>
                    <a:pt x="16606" y="48193"/>
                  </a:lnTo>
                  <a:cubicBezTo>
                    <a:pt x="16626" y="48243"/>
                    <a:pt x="16656" y="48263"/>
                    <a:pt x="16706" y="48293"/>
                  </a:cubicBezTo>
                  <a:lnTo>
                    <a:pt x="16776" y="48293"/>
                  </a:lnTo>
                  <a:lnTo>
                    <a:pt x="16836" y="48263"/>
                  </a:lnTo>
                  <a:lnTo>
                    <a:pt x="27324" y="43664"/>
                  </a:lnTo>
                  <a:cubicBezTo>
                    <a:pt x="27404" y="43624"/>
                    <a:pt x="27444" y="43524"/>
                    <a:pt x="27404" y="43444"/>
                  </a:cubicBezTo>
                  <a:lnTo>
                    <a:pt x="10838" y="5713"/>
                  </a:lnTo>
                  <a:cubicBezTo>
                    <a:pt x="10818" y="5673"/>
                    <a:pt x="10778" y="5633"/>
                    <a:pt x="10738" y="5613"/>
                  </a:cubicBezTo>
                  <a:cubicBezTo>
                    <a:pt x="10721" y="5609"/>
                    <a:pt x="10703" y="5607"/>
                    <a:pt x="10684" y="5607"/>
                  </a:cubicBezTo>
                  <a:cubicBezTo>
                    <a:pt x="10658" y="5607"/>
                    <a:pt x="10631" y="5612"/>
                    <a:pt x="10608" y="5623"/>
                  </a:cubicBezTo>
                  <a:lnTo>
                    <a:pt x="9648" y="6043"/>
                  </a:lnTo>
                  <a:lnTo>
                    <a:pt x="2760" y="55"/>
                  </a:lnTo>
                  <a:cubicBezTo>
                    <a:pt x="2733" y="21"/>
                    <a:pt x="2692" y="1"/>
                    <a:pt x="2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5101675" y="3169525"/>
              <a:ext cx="648850" cy="949550"/>
            </a:xfrm>
            <a:custGeom>
              <a:avLst/>
              <a:gdLst/>
              <a:ahLst/>
              <a:cxnLst/>
              <a:rect l="l" t="t" r="r" b="b"/>
              <a:pathLst>
                <a:path w="25954" h="37982" extrusionOk="0">
                  <a:moveTo>
                    <a:pt x="11498" y="1"/>
                  </a:moveTo>
                  <a:lnTo>
                    <a:pt x="0" y="5040"/>
                  </a:lnTo>
                  <a:lnTo>
                    <a:pt x="14467" y="37981"/>
                  </a:lnTo>
                  <a:lnTo>
                    <a:pt x="25954" y="32943"/>
                  </a:lnTo>
                  <a:lnTo>
                    <a:pt x="11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5270125" y="3381500"/>
              <a:ext cx="300700" cy="500100"/>
            </a:xfrm>
            <a:custGeom>
              <a:avLst/>
              <a:gdLst/>
              <a:ahLst/>
              <a:cxnLst/>
              <a:rect l="l" t="t" r="r" b="b"/>
              <a:pathLst>
                <a:path w="12028" h="20004" extrusionOk="0">
                  <a:moveTo>
                    <a:pt x="2109" y="1"/>
                  </a:moveTo>
                  <a:cubicBezTo>
                    <a:pt x="1953" y="1"/>
                    <a:pt x="1806" y="30"/>
                    <a:pt x="1670" y="90"/>
                  </a:cubicBezTo>
                  <a:cubicBezTo>
                    <a:pt x="1" y="820"/>
                    <a:pt x="601" y="5848"/>
                    <a:pt x="3010" y="11327"/>
                  </a:cubicBezTo>
                  <a:cubicBezTo>
                    <a:pt x="5213" y="16348"/>
                    <a:pt x="8166" y="20004"/>
                    <a:pt x="9927" y="20004"/>
                  </a:cubicBezTo>
                  <a:cubicBezTo>
                    <a:pt x="10084" y="20004"/>
                    <a:pt x="10231" y="19975"/>
                    <a:pt x="10368" y="19915"/>
                  </a:cubicBezTo>
                  <a:cubicBezTo>
                    <a:pt x="12028" y="19185"/>
                    <a:pt x="11428" y="14156"/>
                    <a:pt x="9028" y="8678"/>
                  </a:cubicBezTo>
                  <a:cubicBezTo>
                    <a:pt x="6816" y="3657"/>
                    <a:pt x="3862" y="1"/>
                    <a:pt x="2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5097175" y="3164150"/>
              <a:ext cx="658350" cy="958175"/>
            </a:xfrm>
            <a:custGeom>
              <a:avLst/>
              <a:gdLst/>
              <a:ahLst/>
              <a:cxnLst/>
              <a:rect l="l" t="t" r="r" b="b"/>
              <a:pathLst>
                <a:path w="26334" h="38327" extrusionOk="0">
                  <a:moveTo>
                    <a:pt x="11588" y="406"/>
                  </a:moveTo>
                  <a:lnTo>
                    <a:pt x="25914" y="33018"/>
                  </a:lnTo>
                  <a:lnTo>
                    <a:pt x="14737" y="37926"/>
                  </a:lnTo>
                  <a:lnTo>
                    <a:pt x="420" y="5305"/>
                  </a:lnTo>
                  <a:lnTo>
                    <a:pt x="11588" y="406"/>
                  </a:lnTo>
                  <a:close/>
                  <a:moveTo>
                    <a:pt x="11669" y="0"/>
                  </a:moveTo>
                  <a:cubicBezTo>
                    <a:pt x="11646" y="0"/>
                    <a:pt x="11621" y="5"/>
                    <a:pt x="11598" y="16"/>
                  </a:cubicBezTo>
                  <a:lnTo>
                    <a:pt x="120" y="5055"/>
                  </a:lnTo>
                  <a:cubicBezTo>
                    <a:pt x="80" y="5075"/>
                    <a:pt x="50" y="5105"/>
                    <a:pt x="30" y="5155"/>
                  </a:cubicBezTo>
                  <a:cubicBezTo>
                    <a:pt x="0" y="5195"/>
                    <a:pt x="0" y="5245"/>
                    <a:pt x="30" y="5285"/>
                  </a:cubicBezTo>
                  <a:lnTo>
                    <a:pt x="14487" y="38226"/>
                  </a:lnTo>
                  <a:cubicBezTo>
                    <a:pt x="14507" y="38266"/>
                    <a:pt x="14547" y="38306"/>
                    <a:pt x="14587" y="38326"/>
                  </a:cubicBezTo>
                  <a:lnTo>
                    <a:pt x="14647" y="38326"/>
                  </a:lnTo>
                  <a:lnTo>
                    <a:pt x="14727" y="38306"/>
                  </a:lnTo>
                  <a:lnTo>
                    <a:pt x="26214" y="33268"/>
                  </a:lnTo>
                  <a:cubicBezTo>
                    <a:pt x="26294" y="33228"/>
                    <a:pt x="26334" y="33118"/>
                    <a:pt x="26294" y="33028"/>
                  </a:cubicBezTo>
                  <a:lnTo>
                    <a:pt x="11827" y="106"/>
                  </a:lnTo>
                  <a:cubicBezTo>
                    <a:pt x="11798" y="40"/>
                    <a:pt x="11736" y="0"/>
                    <a:pt x="11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5109425" y="3154675"/>
              <a:ext cx="143700" cy="67125"/>
            </a:xfrm>
            <a:custGeom>
              <a:avLst/>
              <a:gdLst/>
              <a:ahLst/>
              <a:cxnLst/>
              <a:rect l="l" t="t" r="r" b="b"/>
              <a:pathLst>
                <a:path w="5748" h="2685" extrusionOk="0">
                  <a:moveTo>
                    <a:pt x="5518" y="1"/>
                  </a:moveTo>
                  <a:cubicBezTo>
                    <a:pt x="5506" y="1"/>
                    <a:pt x="5493" y="2"/>
                    <a:pt x="5479" y="5"/>
                  </a:cubicBezTo>
                  <a:lnTo>
                    <a:pt x="130" y="2354"/>
                  </a:lnTo>
                  <a:cubicBezTo>
                    <a:pt x="40" y="2394"/>
                    <a:pt x="0" y="2494"/>
                    <a:pt x="40" y="2584"/>
                  </a:cubicBezTo>
                  <a:cubicBezTo>
                    <a:pt x="60" y="2644"/>
                    <a:pt x="130" y="2684"/>
                    <a:pt x="200" y="2684"/>
                  </a:cubicBezTo>
                  <a:lnTo>
                    <a:pt x="260" y="2664"/>
                  </a:lnTo>
                  <a:lnTo>
                    <a:pt x="5609" y="315"/>
                  </a:lnTo>
                  <a:cubicBezTo>
                    <a:pt x="5748" y="213"/>
                    <a:pt x="5673" y="1"/>
                    <a:pt x="5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5279375" y="3375900"/>
              <a:ext cx="281950" cy="508725"/>
            </a:xfrm>
            <a:custGeom>
              <a:avLst/>
              <a:gdLst/>
              <a:ahLst/>
              <a:cxnLst/>
              <a:rect l="l" t="t" r="r" b="b"/>
              <a:pathLst>
                <a:path w="11278" h="20349" extrusionOk="0">
                  <a:moveTo>
                    <a:pt x="1740" y="344"/>
                  </a:moveTo>
                  <a:cubicBezTo>
                    <a:pt x="2450" y="344"/>
                    <a:pt x="3460" y="1044"/>
                    <a:pt x="4559" y="2343"/>
                  </a:cubicBezTo>
                  <a:cubicBezTo>
                    <a:pt x="5949" y="3953"/>
                    <a:pt x="7349" y="6292"/>
                    <a:pt x="8499" y="8912"/>
                  </a:cubicBezTo>
                  <a:cubicBezTo>
                    <a:pt x="9658" y="11551"/>
                    <a:pt x="10448" y="14250"/>
                    <a:pt x="10688" y="16260"/>
                  </a:cubicBezTo>
                  <a:cubicBezTo>
                    <a:pt x="10928" y="18269"/>
                    <a:pt x="10648" y="19609"/>
                    <a:pt x="9938" y="19929"/>
                  </a:cubicBezTo>
                  <a:cubicBezTo>
                    <a:pt x="9820" y="19981"/>
                    <a:pt x="9692" y="20006"/>
                    <a:pt x="9555" y="20006"/>
                  </a:cubicBezTo>
                  <a:cubicBezTo>
                    <a:pt x="7894" y="20006"/>
                    <a:pt x="4932" y="16307"/>
                    <a:pt x="2790" y="11431"/>
                  </a:cubicBezTo>
                  <a:cubicBezTo>
                    <a:pt x="1640" y="8792"/>
                    <a:pt x="860" y="6092"/>
                    <a:pt x="610" y="4083"/>
                  </a:cubicBezTo>
                  <a:cubicBezTo>
                    <a:pt x="361" y="2063"/>
                    <a:pt x="640" y="734"/>
                    <a:pt x="1360" y="414"/>
                  </a:cubicBezTo>
                  <a:cubicBezTo>
                    <a:pt x="1480" y="364"/>
                    <a:pt x="1610" y="344"/>
                    <a:pt x="1740" y="344"/>
                  </a:cubicBezTo>
                  <a:close/>
                  <a:moveTo>
                    <a:pt x="1736" y="0"/>
                  </a:moveTo>
                  <a:cubicBezTo>
                    <a:pt x="1556" y="0"/>
                    <a:pt x="1387" y="34"/>
                    <a:pt x="1230" y="104"/>
                  </a:cubicBezTo>
                  <a:cubicBezTo>
                    <a:pt x="341" y="494"/>
                    <a:pt x="1" y="1963"/>
                    <a:pt x="261" y="4113"/>
                  </a:cubicBezTo>
                  <a:cubicBezTo>
                    <a:pt x="530" y="6262"/>
                    <a:pt x="1300" y="8902"/>
                    <a:pt x="2480" y="11561"/>
                  </a:cubicBezTo>
                  <a:cubicBezTo>
                    <a:pt x="4739" y="16730"/>
                    <a:pt x="7709" y="20349"/>
                    <a:pt x="9578" y="20349"/>
                  </a:cubicBezTo>
                  <a:cubicBezTo>
                    <a:pt x="9748" y="20349"/>
                    <a:pt x="9918" y="20309"/>
                    <a:pt x="10078" y="20249"/>
                  </a:cubicBezTo>
                  <a:cubicBezTo>
                    <a:pt x="10948" y="19859"/>
                    <a:pt x="11278" y="18359"/>
                    <a:pt x="11028" y="16230"/>
                  </a:cubicBezTo>
                  <a:cubicBezTo>
                    <a:pt x="10778" y="14090"/>
                    <a:pt x="9998" y="11441"/>
                    <a:pt x="8828" y="8782"/>
                  </a:cubicBezTo>
                  <a:cubicBezTo>
                    <a:pt x="7649" y="6112"/>
                    <a:pt x="6259" y="3803"/>
                    <a:pt x="4829" y="2113"/>
                  </a:cubicBezTo>
                  <a:cubicBezTo>
                    <a:pt x="3646" y="732"/>
                    <a:pt x="2570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5276625" y="3262950"/>
              <a:ext cx="59100" cy="30075"/>
            </a:xfrm>
            <a:custGeom>
              <a:avLst/>
              <a:gdLst/>
              <a:ahLst/>
              <a:cxnLst/>
              <a:rect l="l" t="t" r="r" b="b"/>
              <a:pathLst>
                <a:path w="2364" h="1203" extrusionOk="0">
                  <a:moveTo>
                    <a:pt x="2117" y="0"/>
                  </a:moveTo>
                  <a:cubicBezTo>
                    <a:pt x="2095" y="0"/>
                    <a:pt x="2073" y="7"/>
                    <a:pt x="2050" y="23"/>
                  </a:cubicBezTo>
                  <a:lnTo>
                    <a:pt x="121" y="863"/>
                  </a:lnTo>
                  <a:cubicBezTo>
                    <a:pt x="41" y="903"/>
                    <a:pt x="1" y="1003"/>
                    <a:pt x="41" y="1083"/>
                  </a:cubicBezTo>
                  <a:cubicBezTo>
                    <a:pt x="61" y="1153"/>
                    <a:pt x="121" y="1203"/>
                    <a:pt x="201" y="1203"/>
                  </a:cubicBezTo>
                  <a:lnTo>
                    <a:pt x="261" y="1173"/>
                  </a:lnTo>
                  <a:lnTo>
                    <a:pt x="2190" y="333"/>
                  </a:lnTo>
                  <a:cubicBezTo>
                    <a:pt x="2364" y="298"/>
                    <a:pt x="2259" y="0"/>
                    <a:pt x="21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5162650" y="3298500"/>
              <a:ext cx="91000" cy="44525"/>
            </a:xfrm>
            <a:custGeom>
              <a:avLst/>
              <a:gdLst/>
              <a:ahLst/>
              <a:cxnLst/>
              <a:rect l="l" t="t" r="r" b="b"/>
              <a:pathLst>
                <a:path w="3640" h="1781" extrusionOk="0">
                  <a:moveTo>
                    <a:pt x="3431" y="1"/>
                  </a:moveTo>
                  <a:cubicBezTo>
                    <a:pt x="3411" y="1"/>
                    <a:pt x="3390" y="4"/>
                    <a:pt x="3370" y="11"/>
                  </a:cubicBezTo>
                  <a:lnTo>
                    <a:pt x="121" y="1440"/>
                  </a:lnTo>
                  <a:cubicBezTo>
                    <a:pt x="31" y="1480"/>
                    <a:pt x="1" y="1590"/>
                    <a:pt x="31" y="1680"/>
                  </a:cubicBezTo>
                  <a:cubicBezTo>
                    <a:pt x="61" y="1740"/>
                    <a:pt x="131" y="1780"/>
                    <a:pt x="201" y="1780"/>
                  </a:cubicBezTo>
                  <a:lnTo>
                    <a:pt x="261" y="1760"/>
                  </a:lnTo>
                  <a:lnTo>
                    <a:pt x="3510" y="341"/>
                  </a:lnTo>
                  <a:cubicBezTo>
                    <a:pt x="3600" y="301"/>
                    <a:pt x="3640" y="191"/>
                    <a:pt x="3600" y="101"/>
                  </a:cubicBezTo>
                  <a:cubicBezTo>
                    <a:pt x="3569" y="39"/>
                    <a:pt x="3502" y="1"/>
                    <a:pt x="34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5416850" y="2829625"/>
              <a:ext cx="676350" cy="1198225"/>
            </a:xfrm>
            <a:custGeom>
              <a:avLst/>
              <a:gdLst/>
              <a:ahLst/>
              <a:cxnLst/>
              <a:rect l="l" t="t" r="r" b="b"/>
              <a:pathLst>
                <a:path w="27054" h="47929" extrusionOk="0">
                  <a:moveTo>
                    <a:pt x="2460" y="0"/>
                  </a:moveTo>
                  <a:lnTo>
                    <a:pt x="1310" y="500"/>
                  </a:lnTo>
                  <a:lnTo>
                    <a:pt x="1060" y="9738"/>
                  </a:lnTo>
                  <a:lnTo>
                    <a:pt x="0" y="10198"/>
                  </a:lnTo>
                  <a:lnTo>
                    <a:pt x="16586" y="47928"/>
                  </a:lnTo>
                  <a:lnTo>
                    <a:pt x="27054" y="43329"/>
                  </a:lnTo>
                  <a:lnTo>
                    <a:pt x="10488" y="5599"/>
                  </a:lnTo>
                  <a:lnTo>
                    <a:pt x="9438" y="6059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5412100" y="2825175"/>
              <a:ext cx="686100" cy="1206925"/>
            </a:xfrm>
            <a:custGeom>
              <a:avLst/>
              <a:gdLst/>
              <a:ahLst/>
              <a:cxnLst/>
              <a:rect l="l" t="t" r="r" b="b"/>
              <a:pathLst>
                <a:path w="27444" h="48277" extrusionOk="0">
                  <a:moveTo>
                    <a:pt x="2630" y="378"/>
                  </a:moveTo>
                  <a:lnTo>
                    <a:pt x="9508" y="6367"/>
                  </a:lnTo>
                  <a:cubicBezTo>
                    <a:pt x="9539" y="6391"/>
                    <a:pt x="9577" y="6409"/>
                    <a:pt x="9616" y="6409"/>
                  </a:cubicBezTo>
                  <a:cubicBezTo>
                    <a:pt x="9641" y="6409"/>
                    <a:pt x="9665" y="6402"/>
                    <a:pt x="9688" y="6387"/>
                  </a:cubicBezTo>
                  <a:lnTo>
                    <a:pt x="10588" y="5997"/>
                  </a:lnTo>
                  <a:lnTo>
                    <a:pt x="27024" y="43417"/>
                  </a:lnTo>
                  <a:lnTo>
                    <a:pt x="16866" y="47876"/>
                  </a:lnTo>
                  <a:lnTo>
                    <a:pt x="430" y="10466"/>
                  </a:lnTo>
                  <a:lnTo>
                    <a:pt x="1310" y="10076"/>
                  </a:lnTo>
                  <a:cubicBezTo>
                    <a:pt x="1380" y="10046"/>
                    <a:pt x="1420" y="9986"/>
                    <a:pt x="1430" y="9926"/>
                  </a:cubicBezTo>
                  <a:lnTo>
                    <a:pt x="1670" y="788"/>
                  </a:lnTo>
                  <a:lnTo>
                    <a:pt x="2630" y="378"/>
                  </a:lnTo>
                  <a:close/>
                  <a:moveTo>
                    <a:pt x="2663" y="1"/>
                  </a:moveTo>
                  <a:cubicBezTo>
                    <a:pt x="2639" y="1"/>
                    <a:pt x="2613" y="6"/>
                    <a:pt x="2590" y="18"/>
                  </a:cubicBezTo>
                  <a:lnTo>
                    <a:pt x="1430" y="528"/>
                  </a:lnTo>
                  <a:cubicBezTo>
                    <a:pt x="1370" y="548"/>
                    <a:pt x="1330" y="608"/>
                    <a:pt x="1330" y="678"/>
                  </a:cubicBezTo>
                  <a:lnTo>
                    <a:pt x="1080" y="9796"/>
                  </a:lnTo>
                  <a:lnTo>
                    <a:pt x="130" y="10216"/>
                  </a:lnTo>
                  <a:cubicBezTo>
                    <a:pt x="40" y="10256"/>
                    <a:pt x="0" y="10356"/>
                    <a:pt x="40" y="10446"/>
                  </a:cubicBezTo>
                  <a:lnTo>
                    <a:pt x="16616" y="48186"/>
                  </a:lnTo>
                  <a:cubicBezTo>
                    <a:pt x="16626" y="48226"/>
                    <a:pt x="16656" y="48256"/>
                    <a:pt x="16696" y="48276"/>
                  </a:cubicBezTo>
                  <a:lnTo>
                    <a:pt x="16776" y="48276"/>
                  </a:lnTo>
                  <a:lnTo>
                    <a:pt x="16836" y="48266"/>
                  </a:lnTo>
                  <a:lnTo>
                    <a:pt x="27324" y="43667"/>
                  </a:lnTo>
                  <a:cubicBezTo>
                    <a:pt x="27404" y="43617"/>
                    <a:pt x="27444" y="43517"/>
                    <a:pt x="27414" y="43427"/>
                  </a:cubicBezTo>
                  <a:lnTo>
                    <a:pt x="10838" y="5697"/>
                  </a:lnTo>
                  <a:cubicBezTo>
                    <a:pt x="10818" y="5657"/>
                    <a:pt x="10778" y="5627"/>
                    <a:pt x="10738" y="5617"/>
                  </a:cubicBezTo>
                  <a:cubicBezTo>
                    <a:pt x="10718" y="5607"/>
                    <a:pt x="10698" y="5602"/>
                    <a:pt x="10678" y="5602"/>
                  </a:cubicBezTo>
                  <a:cubicBezTo>
                    <a:pt x="10658" y="5602"/>
                    <a:pt x="10638" y="5607"/>
                    <a:pt x="10618" y="5617"/>
                  </a:cubicBezTo>
                  <a:lnTo>
                    <a:pt x="9648" y="6037"/>
                  </a:lnTo>
                  <a:lnTo>
                    <a:pt x="2770" y="38"/>
                  </a:lnTo>
                  <a:cubicBezTo>
                    <a:pt x="2739" y="14"/>
                    <a:pt x="2702" y="1"/>
                    <a:pt x="26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5430850" y="3025075"/>
              <a:ext cx="648600" cy="949525"/>
            </a:xfrm>
            <a:custGeom>
              <a:avLst/>
              <a:gdLst/>
              <a:ahLst/>
              <a:cxnLst/>
              <a:rect l="l" t="t" r="r" b="b"/>
              <a:pathLst>
                <a:path w="25944" h="37981" extrusionOk="0">
                  <a:moveTo>
                    <a:pt x="11487" y="0"/>
                  </a:moveTo>
                  <a:lnTo>
                    <a:pt x="0" y="5039"/>
                  </a:lnTo>
                  <a:lnTo>
                    <a:pt x="14457" y="37981"/>
                  </a:lnTo>
                  <a:lnTo>
                    <a:pt x="25944" y="32942"/>
                  </a:lnTo>
                  <a:lnTo>
                    <a:pt x="114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5599300" y="3236800"/>
              <a:ext cx="300450" cy="500100"/>
            </a:xfrm>
            <a:custGeom>
              <a:avLst/>
              <a:gdLst/>
              <a:ahLst/>
              <a:cxnLst/>
              <a:rect l="l" t="t" r="r" b="b"/>
              <a:pathLst>
                <a:path w="12018" h="20004" extrusionOk="0">
                  <a:moveTo>
                    <a:pt x="2099" y="0"/>
                  </a:moveTo>
                  <a:cubicBezTo>
                    <a:pt x="1943" y="0"/>
                    <a:pt x="1796" y="29"/>
                    <a:pt x="1660" y="89"/>
                  </a:cubicBezTo>
                  <a:cubicBezTo>
                    <a:pt x="0" y="819"/>
                    <a:pt x="600" y="5848"/>
                    <a:pt x="3000" y="11326"/>
                  </a:cubicBezTo>
                  <a:cubicBezTo>
                    <a:pt x="5203" y="16347"/>
                    <a:pt x="8164" y="20003"/>
                    <a:pt x="9919" y="20003"/>
                  </a:cubicBezTo>
                  <a:cubicBezTo>
                    <a:pt x="10075" y="20003"/>
                    <a:pt x="10222" y="19974"/>
                    <a:pt x="10358" y="19914"/>
                  </a:cubicBezTo>
                  <a:cubicBezTo>
                    <a:pt x="12018" y="19184"/>
                    <a:pt x="11418" y="14156"/>
                    <a:pt x="9018" y="8677"/>
                  </a:cubicBezTo>
                  <a:cubicBezTo>
                    <a:pt x="6815" y="3656"/>
                    <a:pt x="3854" y="0"/>
                    <a:pt x="20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5426100" y="3019425"/>
              <a:ext cx="657850" cy="958425"/>
            </a:xfrm>
            <a:custGeom>
              <a:avLst/>
              <a:gdLst/>
              <a:ahLst/>
              <a:cxnLst/>
              <a:rect l="l" t="t" r="r" b="b"/>
              <a:pathLst>
                <a:path w="26314" h="38337" extrusionOk="0">
                  <a:moveTo>
                    <a:pt x="11577" y="406"/>
                  </a:moveTo>
                  <a:lnTo>
                    <a:pt x="25914" y="33018"/>
                  </a:lnTo>
                  <a:lnTo>
                    <a:pt x="14737" y="37937"/>
                  </a:lnTo>
                  <a:lnTo>
                    <a:pt x="420" y="5315"/>
                  </a:lnTo>
                  <a:lnTo>
                    <a:pt x="11577" y="406"/>
                  </a:lnTo>
                  <a:close/>
                  <a:moveTo>
                    <a:pt x="11673" y="1"/>
                  </a:moveTo>
                  <a:cubicBezTo>
                    <a:pt x="11651" y="1"/>
                    <a:pt x="11628" y="6"/>
                    <a:pt x="11607" y="16"/>
                  </a:cubicBezTo>
                  <a:lnTo>
                    <a:pt x="120" y="5065"/>
                  </a:lnTo>
                  <a:cubicBezTo>
                    <a:pt x="70" y="5085"/>
                    <a:pt x="40" y="5115"/>
                    <a:pt x="30" y="5165"/>
                  </a:cubicBezTo>
                  <a:cubicBezTo>
                    <a:pt x="0" y="5205"/>
                    <a:pt x="0" y="5255"/>
                    <a:pt x="30" y="5295"/>
                  </a:cubicBezTo>
                  <a:lnTo>
                    <a:pt x="14487" y="38237"/>
                  </a:lnTo>
                  <a:cubicBezTo>
                    <a:pt x="14527" y="38287"/>
                    <a:pt x="14587" y="38327"/>
                    <a:pt x="14657" y="38337"/>
                  </a:cubicBezTo>
                  <a:lnTo>
                    <a:pt x="14727" y="38317"/>
                  </a:lnTo>
                  <a:lnTo>
                    <a:pt x="26214" y="33268"/>
                  </a:lnTo>
                  <a:cubicBezTo>
                    <a:pt x="26254" y="33258"/>
                    <a:pt x="26284" y="33228"/>
                    <a:pt x="26304" y="33188"/>
                  </a:cubicBezTo>
                  <a:cubicBezTo>
                    <a:pt x="26314" y="33138"/>
                    <a:pt x="26314" y="33088"/>
                    <a:pt x="26304" y="33048"/>
                  </a:cubicBezTo>
                  <a:lnTo>
                    <a:pt x="11827" y="106"/>
                  </a:lnTo>
                  <a:cubicBezTo>
                    <a:pt x="11798" y="40"/>
                    <a:pt x="11736" y="1"/>
                    <a:pt x="1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5438350" y="3010475"/>
              <a:ext cx="143950" cy="66900"/>
            </a:xfrm>
            <a:custGeom>
              <a:avLst/>
              <a:gdLst/>
              <a:ahLst/>
              <a:cxnLst/>
              <a:rect l="l" t="t" r="r" b="b"/>
              <a:pathLst>
                <a:path w="5758" h="2676" extrusionOk="0">
                  <a:moveTo>
                    <a:pt x="5518" y="0"/>
                  </a:moveTo>
                  <a:cubicBezTo>
                    <a:pt x="5506" y="0"/>
                    <a:pt x="5492" y="1"/>
                    <a:pt x="5479" y="4"/>
                  </a:cubicBezTo>
                  <a:lnTo>
                    <a:pt x="130" y="2354"/>
                  </a:lnTo>
                  <a:cubicBezTo>
                    <a:pt x="40" y="2384"/>
                    <a:pt x="0" y="2484"/>
                    <a:pt x="40" y="2574"/>
                  </a:cubicBezTo>
                  <a:cubicBezTo>
                    <a:pt x="67" y="2629"/>
                    <a:pt x="120" y="2675"/>
                    <a:pt x="182" y="2675"/>
                  </a:cubicBezTo>
                  <a:cubicBezTo>
                    <a:pt x="188" y="2675"/>
                    <a:pt x="194" y="2675"/>
                    <a:pt x="200" y="2674"/>
                  </a:cubicBezTo>
                  <a:lnTo>
                    <a:pt x="270" y="2664"/>
                  </a:lnTo>
                  <a:lnTo>
                    <a:pt x="5619" y="314"/>
                  </a:lnTo>
                  <a:cubicBezTo>
                    <a:pt x="5757" y="213"/>
                    <a:pt x="5674" y="0"/>
                    <a:pt x="5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5608300" y="3231300"/>
              <a:ext cx="281950" cy="508650"/>
            </a:xfrm>
            <a:custGeom>
              <a:avLst/>
              <a:gdLst/>
              <a:ahLst/>
              <a:cxnLst/>
              <a:rect l="l" t="t" r="r" b="b"/>
              <a:pathLst>
                <a:path w="11278" h="20346" extrusionOk="0">
                  <a:moveTo>
                    <a:pt x="1750" y="349"/>
                  </a:moveTo>
                  <a:cubicBezTo>
                    <a:pt x="3400" y="349"/>
                    <a:pt x="6369" y="4038"/>
                    <a:pt x="8498" y="8927"/>
                  </a:cubicBezTo>
                  <a:cubicBezTo>
                    <a:pt x="9668" y="11556"/>
                    <a:pt x="10448" y="14266"/>
                    <a:pt x="10688" y="16275"/>
                  </a:cubicBezTo>
                  <a:cubicBezTo>
                    <a:pt x="10928" y="18285"/>
                    <a:pt x="10668" y="19624"/>
                    <a:pt x="9938" y="19934"/>
                  </a:cubicBezTo>
                  <a:cubicBezTo>
                    <a:pt x="9819" y="19986"/>
                    <a:pt x="9689" y="20011"/>
                    <a:pt x="9548" y="20011"/>
                  </a:cubicBezTo>
                  <a:cubicBezTo>
                    <a:pt x="8840" y="20011"/>
                    <a:pt x="7872" y="19356"/>
                    <a:pt x="6729" y="18005"/>
                  </a:cubicBezTo>
                  <a:cubicBezTo>
                    <a:pt x="5349" y="16395"/>
                    <a:pt x="3939" y="14076"/>
                    <a:pt x="2790" y="11436"/>
                  </a:cubicBezTo>
                  <a:cubicBezTo>
                    <a:pt x="1640" y="8797"/>
                    <a:pt x="870" y="6098"/>
                    <a:pt x="620" y="4088"/>
                  </a:cubicBezTo>
                  <a:cubicBezTo>
                    <a:pt x="370" y="2079"/>
                    <a:pt x="640" y="739"/>
                    <a:pt x="1370" y="429"/>
                  </a:cubicBezTo>
                  <a:cubicBezTo>
                    <a:pt x="1490" y="379"/>
                    <a:pt x="1620" y="349"/>
                    <a:pt x="1750" y="349"/>
                  </a:cubicBezTo>
                  <a:close/>
                  <a:moveTo>
                    <a:pt x="1722" y="0"/>
                  </a:moveTo>
                  <a:cubicBezTo>
                    <a:pt x="1547" y="0"/>
                    <a:pt x="1383" y="33"/>
                    <a:pt x="1230" y="99"/>
                  </a:cubicBezTo>
                  <a:cubicBezTo>
                    <a:pt x="340" y="489"/>
                    <a:pt x="0" y="1989"/>
                    <a:pt x="270" y="4128"/>
                  </a:cubicBezTo>
                  <a:cubicBezTo>
                    <a:pt x="530" y="6268"/>
                    <a:pt x="1300" y="8917"/>
                    <a:pt x="2480" y="11576"/>
                  </a:cubicBezTo>
                  <a:cubicBezTo>
                    <a:pt x="3649" y="14236"/>
                    <a:pt x="5069" y="16595"/>
                    <a:pt x="6469" y="18235"/>
                  </a:cubicBezTo>
                  <a:cubicBezTo>
                    <a:pt x="7649" y="19624"/>
                    <a:pt x="8728" y="20344"/>
                    <a:pt x="9568" y="20344"/>
                  </a:cubicBezTo>
                  <a:cubicBezTo>
                    <a:pt x="9585" y="20345"/>
                    <a:pt x="9603" y="20346"/>
                    <a:pt x="9620" y="20346"/>
                  </a:cubicBezTo>
                  <a:cubicBezTo>
                    <a:pt x="9775" y="20346"/>
                    <a:pt x="9934" y="20307"/>
                    <a:pt x="10078" y="20244"/>
                  </a:cubicBezTo>
                  <a:cubicBezTo>
                    <a:pt x="10948" y="19864"/>
                    <a:pt x="11278" y="18375"/>
                    <a:pt x="11028" y="16235"/>
                  </a:cubicBezTo>
                  <a:cubicBezTo>
                    <a:pt x="10778" y="14096"/>
                    <a:pt x="9988" y="11446"/>
                    <a:pt x="8818" y="8787"/>
                  </a:cubicBezTo>
                  <a:cubicBezTo>
                    <a:pt x="6553" y="3626"/>
                    <a:pt x="3570" y="0"/>
                    <a:pt x="1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5605550" y="3118725"/>
              <a:ext cx="58275" cy="29600"/>
            </a:xfrm>
            <a:custGeom>
              <a:avLst/>
              <a:gdLst/>
              <a:ahLst/>
              <a:cxnLst/>
              <a:rect l="l" t="t" r="r" b="b"/>
              <a:pathLst>
                <a:path w="2331" h="1184" extrusionOk="0">
                  <a:moveTo>
                    <a:pt x="2082" y="1"/>
                  </a:moveTo>
                  <a:cubicBezTo>
                    <a:pt x="2071" y="1"/>
                    <a:pt x="2061" y="2"/>
                    <a:pt x="2050" y="3"/>
                  </a:cubicBezTo>
                  <a:lnTo>
                    <a:pt x="130" y="853"/>
                  </a:lnTo>
                  <a:cubicBezTo>
                    <a:pt x="40" y="893"/>
                    <a:pt x="0" y="993"/>
                    <a:pt x="40" y="1083"/>
                  </a:cubicBezTo>
                  <a:cubicBezTo>
                    <a:pt x="60" y="1143"/>
                    <a:pt x="130" y="1183"/>
                    <a:pt x="200" y="1183"/>
                  </a:cubicBezTo>
                  <a:lnTo>
                    <a:pt x="260" y="1173"/>
                  </a:lnTo>
                  <a:lnTo>
                    <a:pt x="2190" y="323"/>
                  </a:lnTo>
                  <a:cubicBezTo>
                    <a:pt x="2331" y="211"/>
                    <a:pt x="224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5491575" y="3154425"/>
              <a:ext cx="91225" cy="43875"/>
            </a:xfrm>
            <a:custGeom>
              <a:avLst/>
              <a:gdLst/>
              <a:ahLst/>
              <a:cxnLst/>
              <a:rect l="l" t="t" r="r" b="b"/>
              <a:pathLst>
                <a:path w="3649" h="1755" extrusionOk="0">
                  <a:moveTo>
                    <a:pt x="3411" y="1"/>
                  </a:moveTo>
                  <a:cubicBezTo>
                    <a:pt x="3398" y="1"/>
                    <a:pt x="3384" y="2"/>
                    <a:pt x="3370" y="5"/>
                  </a:cubicBezTo>
                  <a:lnTo>
                    <a:pt x="121" y="1425"/>
                  </a:lnTo>
                  <a:cubicBezTo>
                    <a:pt x="41" y="1465"/>
                    <a:pt x="1" y="1565"/>
                    <a:pt x="41" y="1655"/>
                  </a:cubicBezTo>
                  <a:cubicBezTo>
                    <a:pt x="61" y="1715"/>
                    <a:pt x="130" y="1755"/>
                    <a:pt x="200" y="1755"/>
                  </a:cubicBezTo>
                  <a:lnTo>
                    <a:pt x="260" y="1745"/>
                  </a:lnTo>
                  <a:lnTo>
                    <a:pt x="3510" y="315"/>
                  </a:lnTo>
                  <a:cubicBezTo>
                    <a:pt x="3648" y="213"/>
                    <a:pt x="3573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39"/>
          <p:cNvGrpSpPr/>
          <p:nvPr/>
        </p:nvGrpSpPr>
        <p:grpSpPr>
          <a:xfrm rot="899960">
            <a:off x="10033000" y="-191178"/>
            <a:ext cx="2381255" cy="2472617"/>
            <a:chOff x="7929901" y="230132"/>
            <a:chExt cx="1785994" cy="1854518"/>
          </a:xfrm>
        </p:grpSpPr>
        <p:sp>
          <p:nvSpPr>
            <p:cNvPr id="593" name="Google Shape;593;p39"/>
            <p:cNvSpPr/>
            <p:nvPr/>
          </p:nvSpPr>
          <p:spPr>
            <a:xfrm>
              <a:off x="8327325" y="538225"/>
              <a:ext cx="333600" cy="1213200"/>
            </a:xfrm>
            <a:prstGeom prst="roundRect">
              <a:avLst>
                <a:gd name="adj" fmla="val 3241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8509375" y="538225"/>
              <a:ext cx="773400" cy="12132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5" name="Google Shape;595;p39"/>
            <p:cNvGrpSpPr/>
            <p:nvPr/>
          </p:nvGrpSpPr>
          <p:grpSpPr>
            <a:xfrm rot="-1331195">
              <a:off x="8155966" y="427975"/>
              <a:ext cx="1333865" cy="1458832"/>
              <a:chOff x="559025" y="782625"/>
              <a:chExt cx="1333950" cy="1458925"/>
            </a:xfrm>
          </p:grpSpPr>
          <p:sp>
            <p:nvSpPr>
              <p:cNvPr id="596" name="Google Shape;596;p39"/>
              <p:cNvSpPr/>
              <p:nvPr/>
            </p:nvSpPr>
            <p:spPr>
              <a:xfrm>
                <a:off x="559025" y="782650"/>
                <a:ext cx="613625" cy="1167750"/>
              </a:xfrm>
              <a:custGeom>
                <a:avLst/>
                <a:gdLst/>
                <a:ahLst/>
                <a:cxnLst/>
                <a:rect l="l" t="t" r="r" b="b"/>
                <a:pathLst>
                  <a:path w="24545" h="46710" extrusionOk="0">
                    <a:moveTo>
                      <a:pt x="20161" y="350"/>
                    </a:moveTo>
                    <a:cubicBezTo>
                      <a:pt x="20170" y="350"/>
                      <a:pt x="20178" y="350"/>
                      <a:pt x="20186" y="350"/>
                    </a:cubicBezTo>
                    <a:cubicBezTo>
                      <a:pt x="20746" y="350"/>
                      <a:pt x="21306" y="460"/>
                      <a:pt x="21836" y="670"/>
                    </a:cubicBezTo>
                    <a:lnTo>
                      <a:pt x="24135" y="1599"/>
                    </a:lnTo>
                    <a:lnTo>
                      <a:pt x="6049" y="46308"/>
                    </a:lnTo>
                    <a:lnTo>
                      <a:pt x="3760" y="45388"/>
                    </a:lnTo>
                    <a:cubicBezTo>
                      <a:pt x="1490" y="44459"/>
                      <a:pt x="401" y="41879"/>
                      <a:pt x="1311" y="39610"/>
                    </a:cubicBezTo>
                    <a:lnTo>
                      <a:pt x="16067" y="3119"/>
                    </a:lnTo>
                    <a:cubicBezTo>
                      <a:pt x="16744" y="1447"/>
                      <a:pt x="18362" y="350"/>
                      <a:pt x="20161" y="350"/>
                    </a:cubicBezTo>
                    <a:close/>
                    <a:moveTo>
                      <a:pt x="20181" y="1"/>
                    </a:moveTo>
                    <a:cubicBezTo>
                      <a:pt x="18289" y="1"/>
                      <a:pt x="16500" y="1135"/>
                      <a:pt x="15747" y="2999"/>
                    </a:cubicBezTo>
                    <a:lnTo>
                      <a:pt x="1001" y="39500"/>
                    </a:lnTo>
                    <a:cubicBezTo>
                      <a:pt x="1" y="41949"/>
                      <a:pt x="1191" y="44739"/>
                      <a:pt x="3640" y="45728"/>
                    </a:cubicBezTo>
                    <a:lnTo>
                      <a:pt x="6089" y="46708"/>
                    </a:lnTo>
                    <a:lnTo>
                      <a:pt x="6149" y="46708"/>
                    </a:lnTo>
                    <a:cubicBezTo>
                      <a:pt x="6155" y="46709"/>
                      <a:pt x="6161" y="46709"/>
                      <a:pt x="6167" y="46709"/>
                    </a:cubicBezTo>
                    <a:cubicBezTo>
                      <a:pt x="6231" y="46709"/>
                      <a:pt x="6291" y="46662"/>
                      <a:pt x="6309" y="46598"/>
                    </a:cubicBezTo>
                    <a:lnTo>
                      <a:pt x="24505" y="1559"/>
                    </a:lnTo>
                    <a:cubicBezTo>
                      <a:pt x="24545" y="1469"/>
                      <a:pt x="24505" y="1369"/>
                      <a:pt x="24415" y="1329"/>
                    </a:cubicBezTo>
                    <a:lnTo>
                      <a:pt x="21965" y="350"/>
                    </a:lnTo>
                    <a:cubicBezTo>
                      <a:pt x="21380" y="113"/>
                      <a:pt x="20775" y="1"/>
                      <a:pt x="201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9"/>
              <p:cNvSpPr/>
              <p:nvPr/>
            </p:nvSpPr>
            <p:spPr>
              <a:xfrm>
                <a:off x="1131400" y="1169525"/>
                <a:ext cx="477150" cy="333950"/>
              </a:xfrm>
              <a:custGeom>
                <a:avLst/>
                <a:gdLst/>
                <a:ahLst/>
                <a:cxnLst/>
                <a:rect l="l" t="t" r="r" b="b"/>
                <a:pathLst>
                  <a:path w="19086" h="13358" extrusionOk="0">
                    <a:moveTo>
                      <a:pt x="2730" y="1"/>
                    </a:moveTo>
                    <a:lnTo>
                      <a:pt x="0" y="6749"/>
                    </a:lnTo>
                    <a:lnTo>
                      <a:pt x="16356" y="13358"/>
                    </a:lnTo>
                    <a:lnTo>
                      <a:pt x="19086" y="6619"/>
                    </a:lnTo>
                    <a:lnTo>
                      <a:pt x="27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9"/>
              <p:cNvSpPr/>
              <p:nvPr/>
            </p:nvSpPr>
            <p:spPr>
              <a:xfrm>
                <a:off x="1126900" y="1165350"/>
                <a:ext cx="486150" cy="342625"/>
              </a:xfrm>
              <a:custGeom>
                <a:avLst/>
                <a:gdLst/>
                <a:ahLst/>
                <a:cxnLst/>
                <a:rect l="l" t="t" r="r" b="b"/>
                <a:pathLst>
                  <a:path w="19446" h="13705" extrusionOk="0">
                    <a:moveTo>
                      <a:pt x="3000" y="398"/>
                    </a:moveTo>
                    <a:lnTo>
                      <a:pt x="19036" y="6886"/>
                    </a:lnTo>
                    <a:lnTo>
                      <a:pt x="16446" y="13305"/>
                    </a:lnTo>
                    <a:lnTo>
                      <a:pt x="400" y="6826"/>
                    </a:lnTo>
                    <a:lnTo>
                      <a:pt x="3000" y="398"/>
                    </a:lnTo>
                    <a:close/>
                    <a:moveTo>
                      <a:pt x="2901" y="0"/>
                    </a:moveTo>
                    <a:cubicBezTo>
                      <a:pt x="2880" y="0"/>
                      <a:pt x="2860" y="3"/>
                      <a:pt x="2840" y="8"/>
                    </a:cubicBezTo>
                    <a:cubicBezTo>
                      <a:pt x="2800" y="28"/>
                      <a:pt x="2760" y="68"/>
                      <a:pt x="2740" y="108"/>
                    </a:cubicBezTo>
                    <a:lnTo>
                      <a:pt x="10" y="6856"/>
                    </a:lnTo>
                    <a:cubicBezTo>
                      <a:pt x="0" y="6896"/>
                      <a:pt x="0" y="6946"/>
                      <a:pt x="10" y="6986"/>
                    </a:cubicBezTo>
                    <a:cubicBezTo>
                      <a:pt x="40" y="7026"/>
                      <a:pt x="70" y="7066"/>
                      <a:pt x="110" y="7086"/>
                    </a:cubicBezTo>
                    <a:lnTo>
                      <a:pt x="16476" y="13705"/>
                    </a:lnTo>
                    <a:lnTo>
                      <a:pt x="16536" y="13705"/>
                    </a:lnTo>
                    <a:cubicBezTo>
                      <a:pt x="16606" y="13705"/>
                      <a:pt x="16676" y="13665"/>
                      <a:pt x="16696" y="13595"/>
                    </a:cubicBezTo>
                    <a:lnTo>
                      <a:pt x="19426" y="6846"/>
                    </a:lnTo>
                    <a:cubicBezTo>
                      <a:pt x="19446" y="6806"/>
                      <a:pt x="19446" y="6756"/>
                      <a:pt x="19426" y="6726"/>
                    </a:cubicBezTo>
                    <a:cubicBezTo>
                      <a:pt x="19416" y="6676"/>
                      <a:pt x="19376" y="6636"/>
                      <a:pt x="19336" y="6626"/>
                    </a:cubicBezTo>
                    <a:lnTo>
                      <a:pt x="2970" y="8"/>
                    </a:lnTo>
                    <a:cubicBezTo>
                      <a:pt x="2945" y="3"/>
                      <a:pt x="2922" y="0"/>
                      <a:pt x="2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9"/>
              <p:cNvSpPr/>
              <p:nvPr/>
            </p:nvSpPr>
            <p:spPr>
              <a:xfrm>
                <a:off x="1083650" y="1398225"/>
                <a:ext cx="432425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17297" h="8929" extrusionOk="0">
                    <a:moveTo>
                      <a:pt x="940" y="1"/>
                    </a:moveTo>
                    <a:lnTo>
                      <a:pt x="1" y="2320"/>
                    </a:lnTo>
                    <a:lnTo>
                      <a:pt x="16357" y="8928"/>
                    </a:lnTo>
                    <a:lnTo>
                      <a:pt x="17296" y="6609"/>
                    </a:lnTo>
                    <a:lnTo>
                      <a:pt x="9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9"/>
              <p:cNvSpPr/>
              <p:nvPr/>
            </p:nvSpPr>
            <p:spPr>
              <a:xfrm>
                <a:off x="1079150" y="1393975"/>
                <a:ext cx="44142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9289" extrusionOk="0">
                    <a:moveTo>
                      <a:pt x="1210" y="401"/>
                    </a:moveTo>
                    <a:lnTo>
                      <a:pt x="17257" y="6889"/>
                    </a:lnTo>
                    <a:lnTo>
                      <a:pt x="16447" y="8888"/>
                    </a:lnTo>
                    <a:lnTo>
                      <a:pt x="401" y="2400"/>
                    </a:lnTo>
                    <a:lnTo>
                      <a:pt x="1210" y="401"/>
                    </a:lnTo>
                    <a:close/>
                    <a:moveTo>
                      <a:pt x="1119" y="1"/>
                    </a:moveTo>
                    <a:cubicBezTo>
                      <a:pt x="1046" y="1"/>
                      <a:pt x="974" y="41"/>
                      <a:pt x="951" y="111"/>
                    </a:cubicBezTo>
                    <a:lnTo>
                      <a:pt x="11" y="2440"/>
                    </a:lnTo>
                    <a:cubicBezTo>
                      <a:pt x="1" y="2480"/>
                      <a:pt x="1" y="2520"/>
                      <a:pt x="11" y="2560"/>
                    </a:cubicBezTo>
                    <a:cubicBezTo>
                      <a:pt x="41" y="2600"/>
                      <a:pt x="71" y="2640"/>
                      <a:pt x="111" y="2660"/>
                    </a:cubicBezTo>
                    <a:lnTo>
                      <a:pt x="16477" y="9288"/>
                    </a:lnTo>
                    <a:lnTo>
                      <a:pt x="16537" y="9288"/>
                    </a:lnTo>
                    <a:cubicBezTo>
                      <a:pt x="16607" y="9288"/>
                      <a:pt x="16667" y="9238"/>
                      <a:pt x="16697" y="9178"/>
                    </a:cubicBezTo>
                    <a:lnTo>
                      <a:pt x="17636" y="6849"/>
                    </a:lnTo>
                    <a:cubicBezTo>
                      <a:pt x="17656" y="6809"/>
                      <a:pt x="17656" y="6759"/>
                      <a:pt x="17636" y="6729"/>
                    </a:cubicBezTo>
                    <a:cubicBezTo>
                      <a:pt x="17616" y="6679"/>
                      <a:pt x="17586" y="6649"/>
                      <a:pt x="17546" y="6619"/>
                    </a:cubicBezTo>
                    <a:lnTo>
                      <a:pt x="1180" y="11"/>
                    </a:lnTo>
                    <a:cubicBezTo>
                      <a:pt x="1161" y="4"/>
                      <a:pt x="1140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9"/>
              <p:cNvSpPr/>
              <p:nvPr/>
            </p:nvSpPr>
            <p:spPr>
              <a:xfrm>
                <a:off x="1000675" y="831725"/>
                <a:ext cx="871550" cy="433550"/>
              </a:xfrm>
              <a:custGeom>
                <a:avLst/>
                <a:gdLst/>
                <a:ahLst/>
                <a:cxnLst/>
                <a:rect l="l" t="t" r="r" b="b"/>
                <a:pathLst>
                  <a:path w="34862" h="17342" extrusionOk="0">
                    <a:moveTo>
                      <a:pt x="2793" y="1"/>
                    </a:moveTo>
                    <a:cubicBezTo>
                      <a:pt x="1817" y="1"/>
                      <a:pt x="899" y="584"/>
                      <a:pt x="520" y="1546"/>
                    </a:cubicBezTo>
                    <a:cubicBezTo>
                      <a:pt x="1" y="2806"/>
                      <a:pt x="610" y="4245"/>
                      <a:pt x="1880" y="4755"/>
                    </a:cubicBezTo>
                    <a:lnTo>
                      <a:pt x="33022" y="17342"/>
                    </a:lnTo>
                    <a:lnTo>
                      <a:pt x="34862" y="12773"/>
                    </a:lnTo>
                    <a:lnTo>
                      <a:pt x="3730" y="186"/>
                    </a:lnTo>
                    <a:cubicBezTo>
                      <a:pt x="3422" y="60"/>
                      <a:pt x="3104" y="1"/>
                      <a:pt x="27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9"/>
              <p:cNvSpPr/>
              <p:nvPr/>
            </p:nvSpPr>
            <p:spPr>
              <a:xfrm>
                <a:off x="1002925" y="827450"/>
                <a:ext cx="8738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34952" h="17693" extrusionOk="0">
                    <a:moveTo>
                      <a:pt x="2645" y="356"/>
                    </a:moveTo>
                    <a:cubicBezTo>
                      <a:pt x="2667" y="356"/>
                      <a:pt x="2688" y="357"/>
                      <a:pt x="2710" y="357"/>
                    </a:cubicBezTo>
                    <a:cubicBezTo>
                      <a:pt x="3010" y="357"/>
                      <a:pt x="3300" y="407"/>
                      <a:pt x="3570" y="517"/>
                    </a:cubicBezTo>
                    <a:lnTo>
                      <a:pt x="34542" y="13044"/>
                    </a:lnTo>
                    <a:lnTo>
                      <a:pt x="32832" y="17293"/>
                    </a:lnTo>
                    <a:lnTo>
                      <a:pt x="1850" y="4766"/>
                    </a:lnTo>
                    <a:cubicBezTo>
                      <a:pt x="1290" y="4546"/>
                      <a:pt x="840" y="4096"/>
                      <a:pt x="600" y="3546"/>
                    </a:cubicBezTo>
                    <a:cubicBezTo>
                      <a:pt x="360" y="2977"/>
                      <a:pt x="360" y="2347"/>
                      <a:pt x="590" y="1777"/>
                    </a:cubicBezTo>
                    <a:cubicBezTo>
                      <a:pt x="810" y="1217"/>
                      <a:pt x="1260" y="757"/>
                      <a:pt x="1820" y="527"/>
                    </a:cubicBezTo>
                    <a:cubicBezTo>
                      <a:pt x="2089" y="416"/>
                      <a:pt x="2367" y="356"/>
                      <a:pt x="2645" y="356"/>
                    </a:cubicBezTo>
                    <a:close/>
                    <a:moveTo>
                      <a:pt x="2719" y="1"/>
                    </a:moveTo>
                    <a:cubicBezTo>
                      <a:pt x="2368" y="1"/>
                      <a:pt x="2019" y="74"/>
                      <a:pt x="1690" y="217"/>
                    </a:cubicBezTo>
                    <a:cubicBezTo>
                      <a:pt x="1040" y="487"/>
                      <a:pt x="530" y="1007"/>
                      <a:pt x="260" y="1657"/>
                    </a:cubicBezTo>
                    <a:cubicBezTo>
                      <a:pt x="1" y="2307"/>
                      <a:pt x="11" y="3037"/>
                      <a:pt x="290" y="3676"/>
                    </a:cubicBezTo>
                    <a:cubicBezTo>
                      <a:pt x="560" y="4326"/>
                      <a:pt x="1080" y="4836"/>
                      <a:pt x="1730" y="5096"/>
                    </a:cubicBezTo>
                    <a:lnTo>
                      <a:pt x="32852" y="17693"/>
                    </a:lnTo>
                    <a:lnTo>
                      <a:pt x="32932" y="17693"/>
                    </a:lnTo>
                    <a:cubicBezTo>
                      <a:pt x="33002" y="17683"/>
                      <a:pt x="33052" y="17643"/>
                      <a:pt x="33082" y="17573"/>
                    </a:cubicBezTo>
                    <a:lnTo>
                      <a:pt x="34932" y="13004"/>
                    </a:lnTo>
                    <a:cubicBezTo>
                      <a:pt x="34952" y="12964"/>
                      <a:pt x="34952" y="12914"/>
                      <a:pt x="34932" y="12874"/>
                    </a:cubicBezTo>
                    <a:cubicBezTo>
                      <a:pt x="34912" y="12834"/>
                      <a:pt x="34882" y="12794"/>
                      <a:pt x="34842" y="12774"/>
                    </a:cubicBezTo>
                    <a:lnTo>
                      <a:pt x="3700" y="197"/>
                    </a:lnTo>
                    <a:cubicBezTo>
                      <a:pt x="3384" y="66"/>
                      <a:pt x="3051" y="1"/>
                      <a:pt x="27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9"/>
              <p:cNvSpPr/>
              <p:nvPr/>
            </p:nvSpPr>
            <p:spPr>
              <a:xfrm>
                <a:off x="559025" y="782625"/>
                <a:ext cx="1333950" cy="1458925"/>
              </a:xfrm>
              <a:custGeom>
                <a:avLst/>
                <a:gdLst/>
                <a:ahLst/>
                <a:cxnLst/>
                <a:rect l="l" t="t" r="r" b="b"/>
                <a:pathLst>
                  <a:path w="53358" h="58357" extrusionOk="0">
                    <a:moveTo>
                      <a:pt x="20161" y="351"/>
                    </a:moveTo>
                    <a:cubicBezTo>
                      <a:pt x="20170" y="351"/>
                      <a:pt x="20178" y="351"/>
                      <a:pt x="20186" y="351"/>
                    </a:cubicBezTo>
                    <a:cubicBezTo>
                      <a:pt x="20746" y="351"/>
                      <a:pt x="21306" y="461"/>
                      <a:pt x="21826" y="671"/>
                    </a:cubicBezTo>
                    <a:lnTo>
                      <a:pt x="52948" y="13247"/>
                    </a:lnTo>
                    <a:lnTo>
                      <a:pt x="34872" y="57956"/>
                    </a:lnTo>
                    <a:lnTo>
                      <a:pt x="3760" y="45389"/>
                    </a:lnTo>
                    <a:cubicBezTo>
                      <a:pt x="1490" y="44460"/>
                      <a:pt x="401" y="41880"/>
                      <a:pt x="1311" y="39611"/>
                    </a:cubicBezTo>
                    <a:lnTo>
                      <a:pt x="16067" y="3120"/>
                    </a:lnTo>
                    <a:cubicBezTo>
                      <a:pt x="16744" y="1448"/>
                      <a:pt x="18362" y="351"/>
                      <a:pt x="20161" y="351"/>
                    </a:cubicBezTo>
                    <a:close/>
                    <a:moveTo>
                      <a:pt x="20177" y="0"/>
                    </a:moveTo>
                    <a:cubicBezTo>
                      <a:pt x="18290" y="0"/>
                      <a:pt x="16499" y="1127"/>
                      <a:pt x="15747" y="2980"/>
                    </a:cubicBezTo>
                    <a:lnTo>
                      <a:pt x="1001" y="39491"/>
                    </a:lnTo>
                    <a:cubicBezTo>
                      <a:pt x="1" y="41930"/>
                      <a:pt x="1191" y="44720"/>
                      <a:pt x="3640" y="45709"/>
                    </a:cubicBezTo>
                    <a:lnTo>
                      <a:pt x="34902" y="58356"/>
                    </a:lnTo>
                    <a:lnTo>
                      <a:pt x="34962" y="58356"/>
                    </a:lnTo>
                    <a:lnTo>
                      <a:pt x="35042" y="58346"/>
                    </a:lnTo>
                    <a:cubicBezTo>
                      <a:pt x="35082" y="58326"/>
                      <a:pt x="35112" y="58296"/>
                      <a:pt x="35132" y="58246"/>
                    </a:cubicBezTo>
                    <a:lnTo>
                      <a:pt x="53338" y="13207"/>
                    </a:lnTo>
                    <a:cubicBezTo>
                      <a:pt x="53358" y="13118"/>
                      <a:pt x="53318" y="13018"/>
                      <a:pt x="53238" y="12988"/>
                    </a:cubicBezTo>
                    <a:lnTo>
                      <a:pt x="21965" y="351"/>
                    </a:lnTo>
                    <a:cubicBezTo>
                      <a:pt x="21380" y="113"/>
                      <a:pt x="20773" y="0"/>
                      <a:pt x="201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39"/>
              <p:cNvSpPr/>
              <p:nvPr/>
            </p:nvSpPr>
            <p:spPr>
              <a:xfrm>
                <a:off x="1262100" y="1245925"/>
                <a:ext cx="247725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9909" h="4024" extrusionOk="0">
                    <a:moveTo>
                      <a:pt x="195" y="0"/>
                    </a:moveTo>
                    <a:cubicBezTo>
                      <a:pt x="123" y="0"/>
                      <a:pt x="54" y="46"/>
                      <a:pt x="31" y="114"/>
                    </a:cubicBezTo>
                    <a:cubicBezTo>
                      <a:pt x="1" y="204"/>
                      <a:pt x="51" y="294"/>
                      <a:pt x="131" y="334"/>
                    </a:cubicBezTo>
                    <a:lnTo>
                      <a:pt x="9659" y="4023"/>
                    </a:lnTo>
                    <a:lnTo>
                      <a:pt x="9719" y="4023"/>
                    </a:lnTo>
                    <a:cubicBezTo>
                      <a:pt x="9789" y="4013"/>
                      <a:pt x="9849" y="3973"/>
                      <a:pt x="9879" y="3913"/>
                    </a:cubicBezTo>
                    <a:cubicBezTo>
                      <a:pt x="9909" y="3823"/>
                      <a:pt x="9859" y="3723"/>
                      <a:pt x="9779" y="3683"/>
                    </a:cubicBezTo>
                    <a:lnTo>
                      <a:pt x="261" y="14"/>
                    </a:lnTo>
                    <a:cubicBezTo>
                      <a:pt x="239" y="5"/>
                      <a:pt x="217" y="0"/>
                      <a:pt x="1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9"/>
              <p:cNvSpPr/>
              <p:nvPr/>
            </p:nvSpPr>
            <p:spPr>
              <a:xfrm>
                <a:off x="1249375" y="1292125"/>
                <a:ext cx="247950" cy="100375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4015" extrusionOk="0">
                    <a:moveTo>
                      <a:pt x="194" y="0"/>
                    </a:moveTo>
                    <a:cubicBezTo>
                      <a:pt x="132" y="0"/>
                      <a:pt x="70" y="39"/>
                      <a:pt x="40" y="106"/>
                    </a:cubicBezTo>
                    <a:cubicBezTo>
                      <a:pt x="0" y="186"/>
                      <a:pt x="40" y="296"/>
                      <a:pt x="140" y="326"/>
                    </a:cubicBezTo>
                    <a:lnTo>
                      <a:pt x="9648" y="4015"/>
                    </a:lnTo>
                    <a:lnTo>
                      <a:pt x="9718" y="4015"/>
                    </a:lnTo>
                    <a:cubicBezTo>
                      <a:pt x="9788" y="4015"/>
                      <a:pt x="9848" y="3975"/>
                      <a:pt x="9878" y="3915"/>
                    </a:cubicBezTo>
                    <a:cubicBezTo>
                      <a:pt x="9918" y="3825"/>
                      <a:pt x="9868" y="3715"/>
                      <a:pt x="9778" y="3685"/>
                    </a:cubicBezTo>
                    <a:lnTo>
                      <a:pt x="260" y="16"/>
                    </a:lnTo>
                    <a:cubicBezTo>
                      <a:pt x="239" y="5"/>
                      <a:pt x="217" y="0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9"/>
              <p:cNvSpPr/>
              <p:nvPr/>
            </p:nvSpPr>
            <p:spPr>
              <a:xfrm>
                <a:off x="1234625" y="1330650"/>
                <a:ext cx="247700" cy="100600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4024" extrusionOk="0">
                    <a:moveTo>
                      <a:pt x="194" y="0"/>
                    </a:moveTo>
                    <a:cubicBezTo>
                      <a:pt x="122" y="0"/>
                      <a:pt x="53" y="46"/>
                      <a:pt x="30" y="114"/>
                    </a:cubicBezTo>
                    <a:cubicBezTo>
                      <a:pt x="0" y="194"/>
                      <a:pt x="50" y="294"/>
                      <a:pt x="130" y="334"/>
                    </a:cubicBezTo>
                    <a:lnTo>
                      <a:pt x="9658" y="4023"/>
                    </a:lnTo>
                    <a:lnTo>
                      <a:pt x="9718" y="4023"/>
                    </a:lnTo>
                    <a:cubicBezTo>
                      <a:pt x="9788" y="4023"/>
                      <a:pt x="9848" y="3983"/>
                      <a:pt x="9878" y="3923"/>
                    </a:cubicBezTo>
                    <a:cubicBezTo>
                      <a:pt x="9908" y="3833"/>
                      <a:pt x="9868" y="3733"/>
                      <a:pt x="9778" y="3693"/>
                    </a:cubicBezTo>
                    <a:lnTo>
                      <a:pt x="260" y="14"/>
                    </a:lnTo>
                    <a:cubicBezTo>
                      <a:pt x="239" y="5"/>
                      <a:pt x="216" y="0"/>
                      <a:pt x="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9"/>
              <p:cNvSpPr/>
              <p:nvPr/>
            </p:nvSpPr>
            <p:spPr>
              <a:xfrm>
                <a:off x="1005425" y="881475"/>
                <a:ext cx="840575" cy="350825"/>
              </a:xfrm>
              <a:custGeom>
                <a:avLst/>
                <a:gdLst/>
                <a:ahLst/>
                <a:cxnLst/>
                <a:rect l="l" t="t" r="r" b="b"/>
                <a:pathLst>
                  <a:path w="33623" h="14033" extrusionOk="0">
                    <a:moveTo>
                      <a:pt x="193" y="0"/>
                    </a:moveTo>
                    <a:cubicBezTo>
                      <a:pt x="128" y="0"/>
                      <a:pt x="63" y="39"/>
                      <a:pt x="40" y="106"/>
                    </a:cubicBezTo>
                    <a:cubicBezTo>
                      <a:pt x="0" y="196"/>
                      <a:pt x="40" y="296"/>
                      <a:pt x="130" y="336"/>
                    </a:cubicBezTo>
                    <a:lnTo>
                      <a:pt x="33372" y="14032"/>
                    </a:lnTo>
                    <a:lnTo>
                      <a:pt x="33432" y="14032"/>
                    </a:lnTo>
                    <a:cubicBezTo>
                      <a:pt x="33502" y="14022"/>
                      <a:pt x="33562" y="13982"/>
                      <a:pt x="33592" y="13912"/>
                    </a:cubicBezTo>
                    <a:cubicBezTo>
                      <a:pt x="33622" y="13822"/>
                      <a:pt x="33582" y="13722"/>
                      <a:pt x="33492" y="13692"/>
                    </a:cubicBezTo>
                    <a:lnTo>
                      <a:pt x="260" y="16"/>
                    </a:lnTo>
                    <a:cubicBezTo>
                      <a:pt x="239" y="5"/>
                      <a:pt x="216" y="0"/>
                      <a:pt x="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9"/>
              <p:cNvSpPr/>
              <p:nvPr/>
            </p:nvSpPr>
            <p:spPr>
              <a:xfrm>
                <a:off x="1499525" y="1040500"/>
                <a:ext cx="36522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6172" extrusionOk="0">
                    <a:moveTo>
                      <a:pt x="250" y="1"/>
                    </a:moveTo>
                    <a:cubicBezTo>
                      <a:pt x="89" y="1"/>
                      <a:pt x="1" y="210"/>
                      <a:pt x="142" y="323"/>
                    </a:cubicBezTo>
                    <a:lnTo>
                      <a:pt x="14358" y="6172"/>
                    </a:lnTo>
                    <a:lnTo>
                      <a:pt x="14418" y="6172"/>
                    </a:lnTo>
                    <a:cubicBezTo>
                      <a:pt x="14488" y="6162"/>
                      <a:pt x="14548" y="6122"/>
                      <a:pt x="14578" y="6072"/>
                    </a:cubicBezTo>
                    <a:cubicBezTo>
                      <a:pt x="14608" y="5982"/>
                      <a:pt x="14558" y="5882"/>
                      <a:pt x="14478" y="5842"/>
                    </a:cubicBezTo>
                    <a:lnTo>
                      <a:pt x="282" y="3"/>
                    </a:ln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9"/>
              <p:cNvSpPr/>
              <p:nvPr/>
            </p:nvSpPr>
            <p:spPr>
              <a:xfrm>
                <a:off x="1023925" y="844475"/>
                <a:ext cx="436425" cy="184125"/>
              </a:xfrm>
              <a:custGeom>
                <a:avLst/>
                <a:gdLst/>
                <a:ahLst/>
                <a:cxnLst/>
                <a:rect l="l" t="t" r="r" b="b"/>
                <a:pathLst>
                  <a:path w="17457" h="7365" extrusionOk="0">
                    <a:moveTo>
                      <a:pt x="177" y="0"/>
                    </a:moveTo>
                    <a:cubicBezTo>
                      <a:pt x="111" y="0"/>
                      <a:pt x="50" y="38"/>
                      <a:pt x="20" y="96"/>
                    </a:cubicBezTo>
                    <a:cubicBezTo>
                      <a:pt x="0" y="186"/>
                      <a:pt x="40" y="286"/>
                      <a:pt x="120" y="326"/>
                    </a:cubicBezTo>
                    <a:lnTo>
                      <a:pt x="17196" y="7364"/>
                    </a:lnTo>
                    <a:lnTo>
                      <a:pt x="17266" y="7364"/>
                    </a:lnTo>
                    <a:cubicBezTo>
                      <a:pt x="17336" y="7364"/>
                      <a:pt x="17396" y="7324"/>
                      <a:pt x="17416" y="7264"/>
                    </a:cubicBezTo>
                    <a:cubicBezTo>
                      <a:pt x="17456" y="7174"/>
                      <a:pt x="17416" y="7074"/>
                      <a:pt x="17336" y="7034"/>
                    </a:cubicBezTo>
                    <a:lnTo>
                      <a:pt x="250" y="16"/>
                    </a:lnTo>
                    <a:cubicBezTo>
                      <a:pt x="226" y="5"/>
                      <a:pt x="201" y="0"/>
                      <a:pt x="1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F157F61-C4F2-4F01-891A-092CFE290497}"/>
                  </a:ext>
                </a:extLst>
              </p:cNvPr>
              <p:cNvSpPr txBox="1"/>
              <p:nvPr/>
            </p:nvSpPr>
            <p:spPr>
              <a:xfrm>
                <a:off x="1223749" y="779111"/>
                <a:ext cx="22981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683 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F157F61-C4F2-4F01-891A-092CFE290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749" y="779111"/>
                <a:ext cx="2298100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7FFA53F-DEFB-4D1A-A2EF-079A2AC86A1C}"/>
                  </a:ext>
                </a:extLst>
              </p:cNvPr>
              <p:cNvSpPr txBox="1"/>
              <p:nvPr/>
            </p:nvSpPr>
            <p:spPr>
              <a:xfrm>
                <a:off x="4114800" y="762000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1954 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×425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7FFA53F-DEFB-4D1A-A2EF-079A2AC86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762000"/>
                <a:ext cx="2743200" cy="71508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7EAABE-0A73-4712-99B0-2E84E5711B8D}"/>
                  </a:ext>
                </a:extLst>
              </p:cNvPr>
              <p:cNvSpPr txBox="1"/>
              <p:nvPr/>
            </p:nvSpPr>
            <p:spPr>
              <a:xfrm>
                <a:off x="7696200" y="763987"/>
                <a:ext cx="2580427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2438 </m:t>
                      </m:r>
                      <m:r>
                        <m:rPr>
                          <m:sty m:val="p"/>
                        </m:rP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6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306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77EAABE-0A73-4712-99B0-2E84E5711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63987"/>
                <a:ext cx="2580427" cy="71508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Google Shape;2233;p52">
            <a:extLst>
              <a:ext uri="{FF2B5EF4-FFF2-40B4-BE49-F238E27FC236}">
                <a16:creationId xmlns:a16="http://schemas.microsoft.com/office/drawing/2014/main" id="{E0DE3739-9E98-4949-B8FF-52FC54A067AE}"/>
              </a:ext>
            </a:extLst>
          </p:cNvPr>
          <p:cNvSpPr/>
          <p:nvPr/>
        </p:nvSpPr>
        <p:spPr>
          <a:xfrm>
            <a:off x="1090786" y="1747371"/>
            <a:ext cx="2567286" cy="3967629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B4BC00F-A75A-419A-B795-1A20F090933B}"/>
              </a:ext>
            </a:extLst>
          </p:cNvPr>
          <p:cNvSpPr txBox="1"/>
          <p:nvPr/>
        </p:nvSpPr>
        <p:spPr>
          <a:xfrm>
            <a:off x="1981606" y="1809413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683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3A6D686-9437-474E-BBDE-04AEC8FCF3D5}"/>
              </a:ext>
            </a:extLst>
          </p:cNvPr>
          <p:cNvSpPr txBox="1"/>
          <p:nvPr/>
        </p:nvSpPr>
        <p:spPr>
          <a:xfrm>
            <a:off x="2172598" y="264333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35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58D7480-5631-4DF3-81F4-980C0F8EE5DA}"/>
              </a:ext>
            </a:extLst>
          </p:cNvPr>
          <p:cNvSpPr txBox="1"/>
          <p:nvPr/>
        </p:nvSpPr>
        <p:spPr>
          <a:xfrm>
            <a:off x="1362741" y="2245479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D668A16A-BC09-4332-A1E7-DFBA7DA48CE0}"/>
              </a:ext>
            </a:extLst>
          </p:cNvPr>
          <p:cNvCxnSpPr>
            <a:cxnSpLocks/>
          </p:cNvCxnSpPr>
          <p:nvPr/>
        </p:nvCxnSpPr>
        <p:spPr>
          <a:xfrm>
            <a:off x="1656453" y="3405332"/>
            <a:ext cx="15106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0C96878-92D3-4AFE-A5F1-900688BFDB9A}"/>
              </a:ext>
            </a:extLst>
          </p:cNvPr>
          <p:cNvSpPr txBox="1"/>
          <p:nvPr/>
        </p:nvSpPr>
        <p:spPr>
          <a:xfrm>
            <a:off x="1802196" y="349413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3415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B1255CE-879B-4E03-8D94-DEC3C66CA0C1}"/>
              </a:ext>
            </a:extLst>
          </p:cNvPr>
          <p:cNvSpPr txBox="1"/>
          <p:nvPr/>
        </p:nvSpPr>
        <p:spPr>
          <a:xfrm>
            <a:off x="1596191" y="403566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2049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6FBAAA8-9C6D-44AB-998C-CD8F32B5910A}"/>
              </a:ext>
            </a:extLst>
          </p:cNvPr>
          <p:cNvCxnSpPr>
            <a:cxnSpLocks/>
          </p:cNvCxnSpPr>
          <p:nvPr/>
        </p:nvCxnSpPr>
        <p:spPr>
          <a:xfrm>
            <a:off x="1596191" y="4776932"/>
            <a:ext cx="15106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10F450F0-9B75-453F-9815-F8780FC35D4D}"/>
              </a:ext>
            </a:extLst>
          </p:cNvPr>
          <p:cNvSpPr txBox="1"/>
          <p:nvPr/>
        </p:nvSpPr>
        <p:spPr>
          <a:xfrm>
            <a:off x="1596191" y="4865730"/>
            <a:ext cx="1537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23905</a:t>
            </a:r>
          </a:p>
        </p:txBody>
      </p:sp>
      <p:sp>
        <p:nvSpPr>
          <p:cNvPr id="133" name="Google Shape;2233;p52">
            <a:extLst>
              <a:ext uri="{FF2B5EF4-FFF2-40B4-BE49-F238E27FC236}">
                <a16:creationId xmlns:a16="http://schemas.microsoft.com/office/drawing/2014/main" id="{F7A269A0-F43E-47DC-98C9-85B65052FE88}"/>
              </a:ext>
            </a:extLst>
          </p:cNvPr>
          <p:cNvSpPr/>
          <p:nvPr/>
        </p:nvSpPr>
        <p:spPr>
          <a:xfrm>
            <a:off x="4095096" y="1752600"/>
            <a:ext cx="2827889" cy="4136595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6BFE41B-B6E1-48DC-AC8A-1000C87EA0DB}"/>
              </a:ext>
            </a:extLst>
          </p:cNvPr>
          <p:cNvSpPr txBox="1"/>
          <p:nvPr/>
        </p:nvSpPr>
        <p:spPr>
          <a:xfrm>
            <a:off x="5194232" y="181464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1954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303FC94-5FA1-4C6C-B0A1-5D95F2E4B5A0}"/>
              </a:ext>
            </a:extLst>
          </p:cNvPr>
          <p:cNvSpPr txBox="1"/>
          <p:nvPr/>
        </p:nvSpPr>
        <p:spPr>
          <a:xfrm>
            <a:off x="5385224" y="264856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425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039FE97-BD50-4756-B694-2E7D99C46524}"/>
              </a:ext>
            </a:extLst>
          </p:cNvPr>
          <p:cNvSpPr txBox="1"/>
          <p:nvPr/>
        </p:nvSpPr>
        <p:spPr>
          <a:xfrm>
            <a:off x="4729413" y="232648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783BFD7-BDD7-426F-97BE-AB410BB00BBF}"/>
              </a:ext>
            </a:extLst>
          </p:cNvPr>
          <p:cNvCxnSpPr>
            <a:cxnSpLocks/>
          </p:cNvCxnSpPr>
          <p:nvPr/>
        </p:nvCxnSpPr>
        <p:spPr>
          <a:xfrm>
            <a:off x="4845907" y="3405332"/>
            <a:ext cx="1653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A1639296-8C45-44D1-A975-C46BABC07C50}"/>
              </a:ext>
            </a:extLst>
          </p:cNvPr>
          <p:cNvSpPr txBox="1"/>
          <p:nvPr/>
        </p:nvSpPr>
        <p:spPr>
          <a:xfrm>
            <a:off x="5120564" y="346107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9770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B7DC9D5-6014-4F50-A00B-245FBD374B88}"/>
              </a:ext>
            </a:extLst>
          </p:cNvPr>
          <p:cNvSpPr txBox="1"/>
          <p:nvPr/>
        </p:nvSpPr>
        <p:spPr>
          <a:xfrm>
            <a:off x="4845907" y="3985640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3908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C8D4CAD-766A-4E99-A061-21E9156693E7}"/>
              </a:ext>
            </a:extLst>
          </p:cNvPr>
          <p:cNvCxnSpPr>
            <a:cxnSpLocks/>
          </p:cNvCxnSpPr>
          <p:nvPr/>
        </p:nvCxnSpPr>
        <p:spPr>
          <a:xfrm>
            <a:off x="4724400" y="5150722"/>
            <a:ext cx="165341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BE842079-141A-4BB8-8BF3-4C3FA70ACA56}"/>
              </a:ext>
            </a:extLst>
          </p:cNvPr>
          <p:cNvSpPr txBox="1"/>
          <p:nvPr/>
        </p:nvSpPr>
        <p:spPr>
          <a:xfrm>
            <a:off x="4671876" y="5206425"/>
            <a:ext cx="1694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830450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EFF5D50-8099-4A06-8A3C-49C3C35D766E}"/>
              </a:ext>
            </a:extLst>
          </p:cNvPr>
          <p:cNvSpPr txBox="1"/>
          <p:nvPr/>
        </p:nvSpPr>
        <p:spPr>
          <a:xfrm>
            <a:off x="4648200" y="453545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7816</a:t>
            </a:r>
          </a:p>
        </p:txBody>
      </p:sp>
      <p:sp>
        <p:nvSpPr>
          <p:cNvPr id="147" name="Google Shape;2233;p52">
            <a:extLst>
              <a:ext uri="{FF2B5EF4-FFF2-40B4-BE49-F238E27FC236}">
                <a16:creationId xmlns:a16="http://schemas.microsoft.com/office/drawing/2014/main" id="{E864A4EB-44BB-4E57-8AA5-A13272C51617}"/>
              </a:ext>
            </a:extLst>
          </p:cNvPr>
          <p:cNvSpPr/>
          <p:nvPr/>
        </p:nvSpPr>
        <p:spPr>
          <a:xfrm>
            <a:off x="7535311" y="1752600"/>
            <a:ext cx="2827889" cy="3907735"/>
          </a:xfrm>
          <a:prstGeom prst="roundRect">
            <a:avLst>
              <a:gd name="adj" fmla="val 6328"/>
            </a:avLst>
          </a:prstGeom>
          <a:solidFill>
            <a:schemeClr val="accent3"/>
          </a:solidFill>
          <a:ln w="38100">
            <a:solidFill>
              <a:srgbClr val="F05C6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8CD15FC-1179-400A-9237-570624521BCF}"/>
              </a:ext>
            </a:extLst>
          </p:cNvPr>
          <p:cNvSpPr txBox="1"/>
          <p:nvPr/>
        </p:nvSpPr>
        <p:spPr>
          <a:xfrm>
            <a:off x="8530931" y="1814642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2438 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DA37C4E-BBE8-4268-B395-EC3CF5F8B829}"/>
              </a:ext>
            </a:extLst>
          </p:cNvPr>
          <p:cNvSpPr txBox="1"/>
          <p:nvPr/>
        </p:nvSpPr>
        <p:spPr>
          <a:xfrm>
            <a:off x="8721923" y="2648561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306 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25C9992-DB6B-4960-BC1F-9D983FA0BA0E}"/>
              </a:ext>
            </a:extLst>
          </p:cNvPr>
          <p:cNvSpPr txBox="1"/>
          <p:nvPr/>
        </p:nvSpPr>
        <p:spPr>
          <a:xfrm>
            <a:off x="8066112" y="2326485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 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55665559-8BC3-4E9E-9395-77C66C106D1A}"/>
              </a:ext>
            </a:extLst>
          </p:cNvPr>
          <p:cNvCxnSpPr>
            <a:cxnSpLocks/>
          </p:cNvCxnSpPr>
          <p:nvPr/>
        </p:nvCxnSpPr>
        <p:spPr>
          <a:xfrm>
            <a:off x="7944885" y="3396925"/>
            <a:ext cx="1996238" cy="84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3062C0AB-8389-4230-996F-372F68E1C5A2}"/>
              </a:ext>
            </a:extLst>
          </p:cNvPr>
          <p:cNvSpPr txBox="1"/>
          <p:nvPr/>
        </p:nvSpPr>
        <p:spPr>
          <a:xfrm>
            <a:off x="8298861" y="3487800"/>
            <a:ext cx="1683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14628 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11F5374-69F2-4B78-9F6F-89DAEA5F574C}"/>
              </a:ext>
            </a:extLst>
          </p:cNvPr>
          <p:cNvSpPr txBox="1"/>
          <p:nvPr/>
        </p:nvSpPr>
        <p:spPr>
          <a:xfrm>
            <a:off x="8083714" y="4080798"/>
            <a:ext cx="1666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73140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BCE7E17-EC88-4B52-A6BB-48AC8C7E97DB}"/>
              </a:ext>
            </a:extLst>
          </p:cNvPr>
          <p:cNvCxnSpPr>
            <a:cxnSpLocks/>
          </p:cNvCxnSpPr>
          <p:nvPr/>
        </p:nvCxnSpPr>
        <p:spPr>
          <a:xfrm>
            <a:off x="7760036" y="4776932"/>
            <a:ext cx="21810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1F537E23-53DD-42D7-9AF1-60500346DC59}"/>
              </a:ext>
            </a:extLst>
          </p:cNvPr>
          <p:cNvSpPr txBox="1"/>
          <p:nvPr/>
        </p:nvSpPr>
        <p:spPr>
          <a:xfrm>
            <a:off x="8053621" y="4901625"/>
            <a:ext cx="1694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746028</a:t>
            </a:r>
          </a:p>
        </p:txBody>
      </p:sp>
      <p:pic>
        <p:nvPicPr>
          <p:cNvPr id="83" name="Picture 6">
            <a:extLst>
              <a:ext uri="{FF2B5EF4-FFF2-40B4-BE49-F238E27FC236}">
                <a16:creationId xmlns:a16="http://schemas.microsoft.com/office/drawing/2014/main" id="{8F011AE7-8E64-4996-AFDE-E9E74DFC6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08735" y="5193434"/>
            <a:ext cx="1194060" cy="1194060"/>
          </a:xfrm>
          <a:prstGeom prst="rect">
            <a:avLst/>
          </a:prstGeom>
        </p:spPr>
      </p:pic>
      <p:pic>
        <p:nvPicPr>
          <p:cNvPr id="84" name="Picture 3">
            <a:extLst>
              <a:ext uri="{FF2B5EF4-FFF2-40B4-BE49-F238E27FC236}">
                <a16:creationId xmlns:a16="http://schemas.microsoft.com/office/drawing/2014/main" id="{EC7E29DD-E43B-472F-90CA-9121CC344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85913" y="5540346"/>
            <a:ext cx="1282296" cy="1147072"/>
          </a:xfrm>
          <a:prstGeom prst="rect">
            <a:avLst/>
          </a:prstGeom>
        </p:spPr>
      </p:pic>
      <p:pic>
        <p:nvPicPr>
          <p:cNvPr id="85" name="Picture 9">
            <a:extLst>
              <a:ext uri="{FF2B5EF4-FFF2-40B4-BE49-F238E27FC236}">
                <a16:creationId xmlns:a16="http://schemas.microsoft.com/office/drawing/2014/main" id="{183D95EB-BC24-4ED5-8503-2050B8D11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94176" y="5318191"/>
            <a:ext cx="1355816" cy="1293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1" grpId="0"/>
      <p:bldP spid="123" grpId="0"/>
      <p:bldP spid="124" grpId="0"/>
      <p:bldP spid="128" grpId="0"/>
      <p:bldP spid="130" grpId="0"/>
      <p:bldP spid="132" grpId="0"/>
      <p:bldP spid="133" grpId="0" animBg="1"/>
      <p:bldP spid="134" grpId="0"/>
      <p:bldP spid="135" grpId="0"/>
      <p:bldP spid="136" grpId="0"/>
      <p:bldP spid="138" grpId="0"/>
      <p:bldP spid="139" grpId="0"/>
      <p:bldP spid="141" grpId="0"/>
      <p:bldP spid="142" grpId="0"/>
      <p:bldP spid="147" grpId="0" animBg="1"/>
      <p:bldP spid="148" grpId="0"/>
      <p:bldP spid="149" grpId="0"/>
      <p:bldP spid="150" grpId="0"/>
      <p:bldP spid="152" grpId="0"/>
      <p:bldP spid="153" grpId="0"/>
      <p:bldP spid="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5"/>
          <p:cNvSpPr/>
          <p:nvPr/>
        </p:nvSpPr>
        <p:spPr>
          <a:xfrm rot="1799942">
            <a:off x="1631427" y="1007971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A3ED1A1-9004-4E38-A257-C897348BF5E1}"/>
                  </a:ext>
                </a:extLst>
              </p:cNvPr>
              <p:cNvSpPr txBox="1"/>
              <p:nvPr/>
            </p:nvSpPr>
            <p:spPr>
              <a:xfrm>
                <a:off x="2803388" y="936100"/>
                <a:ext cx="8474212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A3ED1A1-9004-4E38-A257-C897348BF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388" y="936100"/>
                <a:ext cx="8474212" cy="125360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E1F01F-D58E-434B-9C5F-DFA87B41EC20}"/>
                  </a:ext>
                </a:extLst>
              </p:cNvPr>
              <p:cNvSpPr txBox="1"/>
              <p:nvPr/>
            </p:nvSpPr>
            <p:spPr>
              <a:xfrm>
                <a:off x="2841488" y="2534266"/>
                <a:ext cx="8436111" cy="1249633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E1F01F-D58E-434B-9C5F-DFA87B41E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88" y="2534266"/>
                <a:ext cx="8436111" cy="124963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582F1BA-9F24-4F78-9A1F-AFA2672B3138}"/>
                  </a:ext>
                </a:extLst>
              </p:cNvPr>
              <p:cNvSpPr txBox="1"/>
              <p:nvPr/>
            </p:nvSpPr>
            <p:spPr>
              <a:xfrm>
                <a:off x="2841489" y="4174226"/>
                <a:ext cx="8436110" cy="1253606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f>
                        <m:f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33</m:t>
                          </m:r>
                        </m:num>
                        <m:den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582F1BA-9F24-4F78-9A1F-AFA2672B3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89" y="4174226"/>
                <a:ext cx="8436110" cy="125360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1-1">
                <a:extLst>
                  <a:ext uri="{FF2B5EF4-FFF2-40B4-BE49-F238E27FC236}">
                    <a16:creationId xmlns:a16="http://schemas.microsoft.com/office/drawing/2014/main" id="{AEF40CF6-F0AB-4534-AF7B-D88ABDDFED4E}"/>
                  </a:ext>
                </a:extLst>
              </p:cNvPr>
              <p:cNvSpPr txBox="1"/>
              <p:nvPr/>
            </p:nvSpPr>
            <p:spPr>
              <a:xfrm>
                <a:off x="4495800" y="978633"/>
                <a:ext cx="3429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𝟑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2" name="1-1">
                <a:extLst>
                  <a:ext uri="{FF2B5EF4-FFF2-40B4-BE49-F238E27FC236}">
                    <a16:creationId xmlns:a16="http://schemas.microsoft.com/office/drawing/2014/main" id="{AEF40CF6-F0AB-4534-AF7B-D88ABDDFE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78633"/>
                <a:ext cx="342900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2F5CEA-2C43-4323-8978-BDD1564861E8}"/>
              </a:ext>
            </a:extLst>
          </p:cNvPr>
          <p:cNvCxnSpPr>
            <a:cxnSpLocks/>
          </p:cNvCxnSpPr>
          <p:nvPr/>
        </p:nvCxnSpPr>
        <p:spPr>
          <a:xfrm>
            <a:off x="5905500" y="990000"/>
            <a:ext cx="381000" cy="5362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FEF22BD-6AEC-42C0-83CA-FA402AFABA94}"/>
              </a:ext>
            </a:extLst>
          </p:cNvPr>
          <p:cNvCxnSpPr>
            <a:cxnSpLocks/>
          </p:cNvCxnSpPr>
          <p:nvPr/>
        </p:nvCxnSpPr>
        <p:spPr>
          <a:xfrm>
            <a:off x="6599306" y="1600200"/>
            <a:ext cx="334894" cy="42216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B63E13D-1DC3-48ED-8904-BD7A240DBF95}"/>
              </a:ext>
            </a:extLst>
          </p:cNvPr>
          <p:cNvCxnSpPr>
            <a:cxnSpLocks/>
          </p:cNvCxnSpPr>
          <p:nvPr/>
        </p:nvCxnSpPr>
        <p:spPr>
          <a:xfrm>
            <a:off x="6704071" y="1045247"/>
            <a:ext cx="233668" cy="3595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5F56143-7BCC-441B-8B37-0C59DEBB2BC8}"/>
              </a:ext>
            </a:extLst>
          </p:cNvPr>
          <p:cNvCxnSpPr>
            <a:cxnSpLocks/>
          </p:cNvCxnSpPr>
          <p:nvPr/>
        </p:nvCxnSpPr>
        <p:spPr>
          <a:xfrm>
            <a:off x="5884437" y="1700438"/>
            <a:ext cx="201544" cy="40428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1-1">
                <a:extLst>
                  <a:ext uri="{FF2B5EF4-FFF2-40B4-BE49-F238E27FC236}">
                    <a16:creationId xmlns:a16="http://schemas.microsoft.com/office/drawing/2014/main" id="{A40E5C92-3072-4427-8C98-204C84D07CC1}"/>
                  </a:ext>
                </a:extLst>
              </p:cNvPr>
              <p:cNvSpPr txBox="1"/>
              <p:nvPr/>
            </p:nvSpPr>
            <p:spPr>
              <a:xfrm>
                <a:off x="4648199" y="2511966"/>
                <a:ext cx="6629399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𝟐𝟐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𝟓𝟓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𝟓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1-1">
                <a:extLst>
                  <a:ext uri="{FF2B5EF4-FFF2-40B4-BE49-F238E27FC236}">
                    <a16:creationId xmlns:a16="http://schemas.microsoft.com/office/drawing/2014/main" id="{A40E5C92-3072-4427-8C98-204C84D07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9" y="2511966"/>
                <a:ext cx="6629399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34C2F19-E310-4D2A-AF29-8E29CC29099C}"/>
              </a:ext>
            </a:extLst>
          </p:cNvPr>
          <p:cNvCxnSpPr>
            <a:cxnSpLocks/>
          </p:cNvCxnSpPr>
          <p:nvPr/>
        </p:nvCxnSpPr>
        <p:spPr>
          <a:xfrm>
            <a:off x="9091818" y="2557209"/>
            <a:ext cx="517388" cy="52235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063728-AE17-44D5-ACBD-B3D1BF55C7F0}"/>
              </a:ext>
            </a:extLst>
          </p:cNvPr>
          <p:cNvCxnSpPr>
            <a:cxnSpLocks/>
          </p:cNvCxnSpPr>
          <p:nvPr/>
        </p:nvCxnSpPr>
        <p:spPr>
          <a:xfrm>
            <a:off x="8305800" y="3202151"/>
            <a:ext cx="467268" cy="47367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30A1BB-338C-4B18-A901-835207C9BADB}"/>
                  </a:ext>
                </a:extLst>
              </p:cNvPr>
              <p:cNvSpPr txBox="1"/>
              <p:nvPr/>
            </p:nvSpPr>
            <p:spPr>
              <a:xfrm>
                <a:off x="7853115" y="990958"/>
                <a:ext cx="1318494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30A1BB-338C-4B18-A901-835207C9B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115" y="990958"/>
                <a:ext cx="1318494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D1BD0-7F4F-467D-A144-0EDDDF879298}"/>
                  </a:ext>
                </a:extLst>
              </p:cNvPr>
              <p:cNvSpPr txBox="1"/>
              <p:nvPr/>
            </p:nvSpPr>
            <p:spPr>
              <a:xfrm>
                <a:off x="9705336" y="2535067"/>
                <a:ext cx="1221684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𝟒𝟓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D1BD0-7F4F-467D-A144-0EDDDF879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36" y="2535067"/>
                <a:ext cx="1221684" cy="11407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1-1">
                <a:extLst>
                  <a:ext uri="{FF2B5EF4-FFF2-40B4-BE49-F238E27FC236}">
                    <a16:creationId xmlns:a16="http://schemas.microsoft.com/office/drawing/2014/main" id="{A0D9ACFE-E536-4873-820C-1AE513080576}"/>
                  </a:ext>
                </a:extLst>
              </p:cNvPr>
              <p:cNvSpPr txBox="1"/>
              <p:nvPr/>
            </p:nvSpPr>
            <p:spPr>
              <a:xfrm>
                <a:off x="4297621" y="4210611"/>
                <a:ext cx="662939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</m:den>
                      </m:f>
                      <m:r>
                        <a:rPr lang="en-US" sz="3600" b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𝟑𝟑</m:t>
                          </m:r>
                        </m:den>
                      </m:f>
                      <m:r>
                        <a:rPr lang="en-US" sz="3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𝟏𝟏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1-1">
                <a:extLst>
                  <a:ext uri="{FF2B5EF4-FFF2-40B4-BE49-F238E27FC236}">
                    <a16:creationId xmlns:a16="http://schemas.microsoft.com/office/drawing/2014/main" id="{A0D9ACFE-E536-4873-820C-1AE513080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21" y="4210611"/>
                <a:ext cx="6629399" cy="11330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5D25D51-A727-4C01-A8B3-764E75514B7A}"/>
              </a:ext>
            </a:extLst>
          </p:cNvPr>
          <p:cNvCxnSpPr>
            <a:cxnSpLocks/>
          </p:cNvCxnSpPr>
          <p:nvPr/>
        </p:nvCxnSpPr>
        <p:spPr>
          <a:xfrm>
            <a:off x="7162800" y="4240944"/>
            <a:ext cx="449520" cy="4834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F93C82E-9AC5-4B98-B197-773A969CCF2A}"/>
              </a:ext>
            </a:extLst>
          </p:cNvPr>
          <p:cNvCxnSpPr>
            <a:cxnSpLocks/>
          </p:cNvCxnSpPr>
          <p:nvPr/>
        </p:nvCxnSpPr>
        <p:spPr>
          <a:xfrm>
            <a:off x="8279296" y="4860222"/>
            <a:ext cx="449520" cy="4834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8038E76-07F9-4B82-A0F4-5949AB81EF3D}"/>
              </a:ext>
            </a:extLst>
          </p:cNvPr>
          <p:cNvCxnSpPr>
            <a:cxnSpLocks/>
          </p:cNvCxnSpPr>
          <p:nvPr/>
        </p:nvCxnSpPr>
        <p:spPr>
          <a:xfrm>
            <a:off x="8305800" y="4240944"/>
            <a:ext cx="304800" cy="4213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FD1BCEB-2D52-4AA9-858C-989C69A2A76A}"/>
              </a:ext>
            </a:extLst>
          </p:cNvPr>
          <p:cNvCxnSpPr>
            <a:cxnSpLocks/>
          </p:cNvCxnSpPr>
          <p:nvPr/>
        </p:nvCxnSpPr>
        <p:spPr>
          <a:xfrm>
            <a:off x="7162800" y="4919575"/>
            <a:ext cx="304800" cy="4213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AA0B3D2-105E-4274-92D6-C28FCD78F1BE}"/>
                  </a:ext>
                </a:extLst>
              </p:cNvPr>
              <p:cNvSpPr txBox="1"/>
              <p:nvPr/>
            </p:nvSpPr>
            <p:spPr>
              <a:xfrm>
                <a:off x="9705336" y="4206763"/>
                <a:ext cx="1221684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AA0B3D2-105E-4274-92D6-C28FCD78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336" y="4206763"/>
                <a:ext cx="1221684" cy="11294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90" grpId="0" animBg="1"/>
          <p:bldP spid="91" grpId="0" animBg="1"/>
          <p:bldP spid="92" grpId="0"/>
          <p:bldP spid="41" grpId="0"/>
          <p:bldP spid="47" grpId="0"/>
          <p:bldP spid="49" grpId="0"/>
          <p:bldP spid="55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4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3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âm thanh magic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8" accel="1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âm thanh magic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6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âm thanh magic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9" grpId="0" animBg="1"/>
          <p:bldP spid="90" grpId="0" animBg="1"/>
          <p:bldP spid="91" grpId="0" animBg="1"/>
          <p:bldP spid="92" grpId="0"/>
          <p:bldP spid="41" grpId="0"/>
          <p:bldP spid="47" grpId="0"/>
          <p:bldP spid="49" grpId="0"/>
          <p:bldP spid="55" grpId="0"/>
          <p:bldP spid="6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68"/>
          <p:cNvSpPr/>
          <p:nvPr/>
        </p:nvSpPr>
        <p:spPr>
          <a:xfrm>
            <a:off x="9533835" y="994942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组合 1">
            <a:extLst>
              <a:ext uri="{FF2B5EF4-FFF2-40B4-BE49-F238E27FC236}">
                <a16:creationId xmlns:a16="http://schemas.microsoft.com/office/drawing/2014/main" id="{7379F20C-3C2A-4DC1-A82B-669223DC318E}"/>
              </a:ext>
            </a:extLst>
          </p:cNvPr>
          <p:cNvGrpSpPr/>
          <p:nvPr/>
        </p:nvGrpSpPr>
        <p:grpSpPr>
          <a:xfrm>
            <a:off x="855680" y="1371600"/>
            <a:ext cx="3081255" cy="3217482"/>
            <a:chOff x="2391843" y="2515490"/>
            <a:chExt cx="1731414" cy="2395020"/>
          </a:xfrm>
        </p:grpSpPr>
        <p:pic>
          <p:nvPicPr>
            <p:cNvPr id="66" name="图片 5">
              <a:extLst>
                <a:ext uri="{FF2B5EF4-FFF2-40B4-BE49-F238E27FC236}">
                  <a16:creationId xmlns:a16="http://schemas.microsoft.com/office/drawing/2014/main" id="{B934CBA1-D75E-4689-A7A4-7B0DD570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67" name="图片 8">
              <a:extLst>
                <a:ext uri="{FF2B5EF4-FFF2-40B4-BE49-F238E27FC236}">
                  <a16:creationId xmlns:a16="http://schemas.microsoft.com/office/drawing/2014/main" id="{851EE1AB-18F0-4E78-959C-DB7FD38C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9C4F5B-48EF-4B8F-A38D-411011B87B6E}"/>
                  </a:ext>
                </a:extLst>
              </p:cNvPr>
              <p:cNvSpPr txBox="1"/>
              <p:nvPr/>
            </p:nvSpPr>
            <p:spPr>
              <a:xfrm>
                <a:off x="1117973" y="785012"/>
                <a:ext cx="2485654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6,66 :7,8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9C4F5B-48EF-4B8F-A38D-411011B87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973" y="785012"/>
                <a:ext cx="2485654" cy="7150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E762FC52-58FE-4E35-BB91-6A49EB2F9179}"/>
              </a:ext>
            </a:extLst>
          </p:cNvPr>
          <p:cNvSpPr txBox="1"/>
          <p:nvPr/>
        </p:nvSpPr>
        <p:spPr>
          <a:xfrm>
            <a:off x="949168" y="2149263"/>
            <a:ext cx="1352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36</a:t>
            </a:r>
            <a:r>
              <a:rPr lang="en-US" sz="44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66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2F45E6-531F-4909-A1DC-6DAF323AEC3B}"/>
              </a:ext>
            </a:extLst>
          </p:cNvPr>
          <p:cNvSpPr txBox="1"/>
          <p:nvPr/>
        </p:nvSpPr>
        <p:spPr>
          <a:xfrm>
            <a:off x="1454932" y="2205146"/>
            <a:ext cx="707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,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E090B2-DB39-4394-BC49-B93AAD5C39B6}"/>
              </a:ext>
            </a:extLst>
          </p:cNvPr>
          <p:cNvGrpSpPr/>
          <p:nvPr/>
        </p:nvGrpSpPr>
        <p:grpSpPr>
          <a:xfrm>
            <a:off x="2324438" y="2364816"/>
            <a:ext cx="905363" cy="1464199"/>
            <a:chOff x="2324438" y="2364816"/>
            <a:chExt cx="905363" cy="146419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C8C54-D200-4D23-975C-C485090A50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5DDDC41-948A-4EC0-8768-150E68B6C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859" y="2833295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BDA67CE-93C5-41D9-995B-677E969CE52A}"/>
              </a:ext>
            </a:extLst>
          </p:cNvPr>
          <p:cNvSpPr txBox="1"/>
          <p:nvPr/>
        </p:nvSpPr>
        <p:spPr>
          <a:xfrm>
            <a:off x="2293552" y="1993686"/>
            <a:ext cx="976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7</a:t>
            </a:r>
            <a:r>
              <a:rPr lang="en-US" sz="54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8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28DF8F-F37D-4FEC-AC60-523789F2E9D7}"/>
              </a:ext>
            </a:extLst>
          </p:cNvPr>
          <p:cNvSpPr/>
          <p:nvPr/>
        </p:nvSpPr>
        <p:spPr>
          <a:xfrm>
            <a:off x="2833088" y="2287635"/>
            <a:ext cx="477355" cy="552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A04589A-4D05-4F11-BB6E-E61CCDE731E9}"/>
              </a:ext>
            </a:extLst>
          </p:cNvPr>
          <p:cNvCxnSpPr>
            <a:cxnSpLocks/>
          </p:cNvCxnSpPr>
          <p:nvPr/>
        </p:nvCxnSpPr>
        <p:spPr>
          <a:xfrm>
            <a:off x="2649463" y="2667347"/>
            <a:ext cx="222640" cy="101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4698E27-11C6-4EA2-85B7-B40E81EE65A1}"/>
              </a:ext>
            </a:extLst>
          </p:cNvPr>
          <p:cNvSpPr txBox="1"/>
          <p:nvPr/>
        </p:nvSpPr>
        <p:spPr>
          <a:xfrm>
            <a:off x="2289836" y="2892841"/>
            <a:ext cx="58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6A0A1B-80C0-49EF-9A98-8B0E805B1374}"/>
              </a:ext>
            </a:extLst>
          </p:cNvPr>
          <p:cNvSpPr txBox="1"/>
          <p:nvPr/>
        </p:nvSpPr>
        <p:spPr>
          <a:xfrm>
            <a:off x="1194513" y="2923652"/>
            <a:ext cx="786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54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6247DB-56E9-4D86-8AE5-7198B0807A3C}"/>
              </a:ext>
            </a:extLst>
          </p:cNvPr>
          <p:cNvSpPr txBox="1"/>
          <p:nvPr/>
        </p:nvSpPr>
        <p:spPr>
          <a:xfrm flipH="1">
            <a:off x="2617009" y="2804357"/>
            <a:ext cx="20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</a:t>
            </a:r>
            <a:r>
              <a:rPr lang="en-US" sz="40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BCBA6A-D80E-475F-AFD5-8441FC9A9563}"/>
              </a:ext>
            </a:extLst>
          </p:cNvPr>
          <p:cNvSpPr txBox="1"/>
          <p:nvPr/>
        </p:nvSpPr>
        <p:spPr>
          <a:xfrm>
            <a:off x="1893049" y="2930013"/>
            <a:ext cx="428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6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7E9537-63FC-4FD7-A53C-1E8DDEB49B54}"/>
              </a:ext>
            </a:extLst>
          </p:cNvPr>
          <p:cNvSpPr txBox="1"/>
          <p:nvPr/>
        </p:nvSpPr>
        <p:spPr>
          <a:xfrm>
            <a:off x="2761848" y="2888294"/>
            <a:ext cx="375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7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12F7-3844-4F12-8ABD-1EDA27B8D3C7}"/>
              </a:ext>
            </a:extLst>
          </p:cNvPr>
          <p:cNvSpPr txBox="1"/>
          <p:nvPr/>
        </p:nvSpPr>
        <p:spPr>
          <a:xfrm>
            <a:off x="1884535" y="3410601"/>
            <a:ext cx="391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0 </a:t>
            </a:r>
          </a:p>
        </p:txBody>
      </p:sp>
      <p:grpSp>
        <p:nvGrpSpPr>
          <p:cNvPr id="83" name="组合 1">
            <a:extLst>
              <a:ext uri="{FF2B5EF4-FFF2-40B4-BE49-F238E27FC236}">
                <a16:creationId xmlns:a16="http://schemas.microsoft.com/office/drawing/2014/main" id="{F2B14EF9-0D34-4110-8113-330611338A74}"/>
              </a:ext>
            </a:extLst>
          </p:cNvPr>
          <p:cNvGrpSpPr/>
          <p:nvPr/>
        </p:nvGrpSpPr>
        <p:grpSpPr>
          <a:xfrm>
            <a:off x="4109391" y="1416930"/>
            <a:ext cx="3081255" cy="3172152"/>
            <a:chOff x="2391843" y="2515490"/>
            <a:chExt cx="1731414" cy="2395020"/>
          </a:xfrm>
        </p:grpSpPr>
        <p:pic>
          <p:nvPicPr>
            <p:cNvPr id="84" name="图片 5">
              <a:extLst>
                <a:ext uri="{FF2B5EF4-FFF2-40B4-BE49-F238E27FC236}">
                  <a16:creationId xmlns:a16="http://schemas.microsoft.com/office/drawing/2014/main" id="{05FE386D-DD32-4D23-96CE-D82141A2A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85" name="图片 8">
              <a:extLst>
                <a:ext uri="{FF2B5EF4-FFF2-40B4-BE49-F238E27FC236}">
                  <a16:creationId xmlns:a16="http://schemas.microsoft.com/office/drawing/2014/main" id="{D66A5634-EBD0-483C-BFA7-3859BD03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4C780C1-E0B3-427D-BA0C-69174AA42E4E}"/>
              </a:ext>
            </a:extLst>
          </p:cNvPr>
          <p:cNvSpPr txBox="1"/>
          <p:nvPr/>
        </p:nvSpPr>
        <p:spPr>
          <a:xfrm>
            <a:off x="4340523" y="2306774"/>
            <a:ext cx="953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157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FBBDFE0-0085-40E3-A509-5FB23EFB840C}"/>
              </a:ext>
            </a:extLst>
          </p:cNvPr>
          <p:cNvSpPr txBox="1"/>
          <p:nvPr/>
        </p:nvSpPr>
        <p:spPr>
          <a:xfrm>
            <a:off x="4804327" y="2119161"/>
            <a:ext cx="337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,</a:t>
            </a:r>
            <a:r>
              <a:rPr lang="en-US" sz="3800" b="1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B4DED8-61E2-42C9-9DA2-E755F7AF869A}"/>
              </a:ext>
            </a:extLst>
          </p:cNvPr>
          <p:cNvGrpSpPr/>
          <p:nvPr/>
        </p:nvGrpSpPr>
        <p:grpSpPr>
          <a:xfrm>
            <a:off x="5737729" y="2306774"/>
            <a:ext cx="895942" cy="1464199"/>
            <a:chOff x="5559724" y="2306774"/>
            <a:chExt cx="895942" cy="146419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247A397-94A1-4525-9F94-114F7B0AB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9724" y="2306774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3F0759B-962A-472E-A52C-BEDF65FC7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9724" y="2870468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E618C37-D67D-4696-96CA-13DA24C33D78}"/>
              </a:ext>
            </a:extLst>
          </p:cNvPr>
          <p:cNvSpPr txBox="1"/>
          <p:nvPr/>
        </p:nvSpPr>
        <p:spPr>
          <a:xfrm>
            <a:off x="5674754" y="2114845"/>
            <a:ext cx="1183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6</a:t>
            </a:r>
            <a:r>
              <a:rPr lang="en-US" sz="48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28 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07429CE-8633-4E05-9E99-A43E206F3827}"/>
              </a:ext>
            </a:extLst>
          </p:cNvPr>
          <p:cNvCxnSpPr>
            <a:cxnSpLocks/>
          </p:cNvCxnSpPr>
          <p:nvPr/>
        </p:nvCxnSpPr>
        <p:spPr>
          <a:xfrm>
            <a:off x="4905298" y="2707805"/>
            <a:ext cx="196612" cy="180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4C6DF334-32EC-447B-B447-C5224B70A650}"/>
              </a:ext>
            </a:extLst>
          </p:cNvPr>
          <p:cNvSpPr txBox="1"/>
          <p:nvPr/>
        </p:nvSpPr>
        <p:spPr>
          <a:xfrm>
            <a:off x="5693706" y="2930014"/>
            <a:ext cx="58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C511621-7879-4480-BBE9-043D37721EB3}"/>
              </a:ext>
            </a:extLst>
          </p:cNvPr>
          <p:cNvSpPr txBox="1"/>
          <p:nvPr/>
        </p:nvSpPr>
        <p:spPr>
          <a:xfrm>
            <a:off x="4582411" y="2822310"/>
            <a:ext cx="924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314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D1114F-0C18-4E46-86C8-35FBF4883EE0}"/>
              </a:ext>
            </a:extLst>
          </p:cNvPr>
          <p:cNvSpPr txBox="1"/>
          <p:nvPr/>
        </p:nvSpPr>
        <p:spPr>
          <a:xfrm flipH="1">
            <a:off x="6020879" y="2841530"/>
            <a:ext cx="253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BA5C625-655C-4D06-9350-CC193B81BFEF}"/>
              </a:ext>
            </a:extLst>
          </p:cNvPr>
          <p:cNvSpPr txBox="1"/>
          <p:nvPr/>
        </p:nvSpPr>
        <p:spPr>
          <a:xfrm>
            <a:off x="6025712" y="2937928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8A76E9-B0C2-4875-96DF-1D869852224C}"/>
                  </a:ext>
                </a:extLst>
              </p:cNvPr>
              <p:cNvSpPr txBox="1"/>
              <p:nvPr/>
            </p:nvSpPr>
            <p:spPr>
              <a:xfrm>
                <a:off x="4220264" y="796451"/>
                <a:ext cx="2743200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15,7 :6,28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18A76E9-B0C2-4875-96DF-1D8698522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264" y="796451"/>
                <a:ext cx="2743200" cy="71508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B1E95BC4-6BE9-4DA6-BEA3-825E9C090D2B}"/>
              </a:ext>
            </a:extLst>
          </p:cNvPr>
          <p:cNvSpPr txBox="1"/>
          <p:nvPr/>
        </p:nvSpPr>
        <p:spPr>
          <a:xfrm>
            <a:off x="4979482" y="2303147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52BA1C1-5A1D-42C0-99C8-07FDDA1C17FE}"/>
              </a:ext>
            </a:extLst>
          </p:cNvPr>
          <p:cNvCxnSpPr>
            <a:cxnSpLocks/>
          </p:cNvCxnSpPr>
          <p:nvPr/>
        </p:nvCxnSpPr>
        <p:spPr>
          <a:xfrm flipH="1" flipV="1">
            <a:off x="1560469" y="2643796"/>
            <a:ext cx="125898" cy="1462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7679F80-1DA6-4A54-AD78-9C414C98D150}"/>
              </a:ext>
            </a:extLst>
          </p:cNvPr>
          <p:cNvCxnSpPr>
            <a:cxnSpLocks/>
          </p:cNvCxnSpPr>
          <p:nvPr/>
        </p:nvCxnSpPr>
        <p:spPr>
          <a:xfrm>
            <a:off x="6068794" y="2679130"/>
            <a:ext cx="196612" cy="180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E5D46F0-C1A8-42C7-B100-2BBB73549601}"/>
              </a:ext>
            </a:extLst>
          </p:cNvPr>
          <p:cNvSpPr txBox="1"/>
          <p:nvPr/>
        </p:nvSpPr>
        <p:spPr>
          <a:xfrm>
            <a:off x="5222488" y="2806507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CAF245D-CEA0-4B94-B19C-5A0F12053BC7}"/>
              </a:ext>
            </a:extLst>
          </p:cNvPr>
          <p:cNvSpPr txBox="1"/>
          <p:nvPr/>
        </p:nvSpPr>
        <p:spPr>
          <a:xfrm>
            <a:off x="5141638" y="3364799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 0</a:t>
            </a:r>
          </a:p>
        </p:txBody>
      </p:sp>
      <p:grpSp>
        <p:nvGrpSpPr>
          <p:cNvPr id="109" name="组合 1">
            <a:extLst>
              <a:ext uri="{FF2B5EF4-FFF2-40B4-BE49-F238E27FC236}">
                <a16:creationId xmlns:a16="http://schemas.microsoft.com/office/drawing/2014/main" id="{715F6AF9-C1ED-4441-9B32-65EC003302F2}"/>
              </a:ext>
            </a:extLst>
          </p:cNvPr>
          <p:cNvGrpSpPr/>
          <p:nvPr/>
        </p:nvGrpSpPr>
        <p:grpSpPr>
          <a:xfrm>
            <a:off x="7600405" y="1429496"/>
            <a:ext cx="3081255" cy="3172152"/>
            <a:chOff x="2391843" y="2515490"/>
            <a:chExt cx="1731414" cy="2395020"/>
          </a:xfrm>
        </p:grpSpPr>
        <p:pic>
          <p:nvPicPr>
            <p:cNvPr id="110" name="图片 5">
              <a:extLst>
                <a:ext uri="{FF2B5EF4-FFF2-40B4-BE49-F238E27FC236}">
                  <a16:creationId xmlns:a16="http://schemas.microsoft.com/office/drawing/2014/main" id="{434F4A95-2787-48B3-BE63-9E6C3A47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8075" y="2515490"/>
              <a:ext cx="438950" cy="774259"/>
            </a:xfrm>
            <a:prstGeom prst="rect">
              <a:avLst/>
            </a:prstGeom>
          </p:spPr>
        </p:pic>
        <p:pic>
          <p:nvPicPr>
            <p:cNvPr id="111" name="图片 8">
              <a:extLst>
                <a:ext uri="{FF2B5EF4-FFF2-40B4-BE49-F238E27FC236}">
                  <a16:creationId xmlns:a16="http://schemas.microsoft.com/office/drawing/2014/main" id="{44336C97-01BD-4BB9-9CAA-175A7F19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843" y="2977911"/>
              <a:ext cx="1731414" cy="19325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4B924B-E1CC-4B41-8E39-9B1E4F96071F}"/>
                  </a:ext>
                </a:extLst>
              </p:cNvPr>
              <p:cNvSpPr txBox="1"/>
              <p:nvPr/>
            </p:nvSpPr>
            <p:spPr>
              <a:xfrm>
                <a:off x="7559596" y="816749"/>
                <a:ext cx="2745462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27,63 :0,45</m:t>
                      </m:r>
                    </m:oMath>
                  </m:oMathPara>
                </a14:m>
                <a:endParaRPr lang="en-US" sz="36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4B924B-E1CC-4B41-8E39-9B1E4F960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596" y="816749"/>
                <a:ext cx="2745462" cy="71508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111">
            <a:extLst>
              <a:ext uri="{FF2B5EF4-FFF2-40B4-BE49-F238E27FC236}">
                <a16:creationId xmlns:a16="http://schemas.microsoft.com/office/drawing/2014/main" id="{9D813539-B1BF-47F9-BE41-6F41CBDE7EB7}"/>
              </a:ext>
            </a:extLst>
          </p:cNvPr>
          <p:cNvSpPr txBox="1"/>
          <p:nvPr/>
        </p:nvSpPr>
        <p:spPr>
          <a:xfrm>
            <a:off x="7778783" y="2169474"/>
            <a:ext cx="1339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27</a:t>
            </a:r>
            <a:r>
              <a:rPr lang="en-US" sz="40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63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FA8322-13DB-484D-9C4C-37E13DFAB689}"/>
              </a:ext>
            </a:extLst>
          </p:cNvPr>
          <p:cNvGrpSpPr/>
          <p:nvPr/>
        </p:nvGrpSpPr>
        <p:grpSpPr>
          <a:xfrm>
            <a:off x="9337492" y="2293341"/>
            <a:ext cx="905363" cy="1464199"/>
            <a:chOff x="2324438" y="2364816"/>
            <a:chExt cx="905363" cy="1464199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3717142-3AE8-4352-9B15-8010235FD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81DA323-A0EA-480B-98A3-DE0EB5181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3859" y="2833295"/>
              <a:ext cx="895942" cy="91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EB4DE9A0-02B6-4ED5-BED4-BDE72A8AA369}"/>
              </a:ext>
            </a:extLst>
          </p:cNvPr>
          <p:cNvSpPr txBox="1"/>
          <p:nvPr/>
        </p:nvSpPr>
        <p:spPr>
          <a:xfrm>
            <a:off x="9197787" y="2112445"/>
            <a:ext cx="1339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</a:t>
            </a:r>
            <a:r>
              <a:rPr lang="en-US" sz="4000">
                <a:solidFill>
                  <a:srgbClr val="002060"/>
                </a:solidFill>
              </a:rPr>
              <a:t>,</a:t>
            </a:r>
            <a:r>
              <a:rPr lang="en-US" sz="3200">
                <a:solidFill>
                  <a:srgbClr val="002060"/>
                </a:solidFill>
              </a:rPr>
              <a:t>45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62DDAFB-7611-484D-BFA1-9B21382CD445}"/>
              </a:ext>
            </a:extLst>
          </p:cNvPr>
          <p:cNvCxnSpPr>
            <a:cxnSpLocks/>
          </p:cNvCxnSpPr>
          <p:nvPr/>
        </p:nvCxnSpPr>
        <p:spPr>
          <a:xfrm>
            <a:off x="8344260" y="2638733"/>
            <a:ext cx="250827" cy="172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BFD2F3C-E4A1-4B92-8695-36407379E277}"/>
              </a:ext>
            </a:extLst>
          </p:cNvPr>
          <p:cNvCxnSpPr>
            <a:cxnSpLocks/>
          </p:cNvCxnSpPr>
          <p:nvPr/>
        </p:nvCxnSpPr>
        <p:spPr>
          <a:xfrm>
            <a:off x="9677400" y="2590800"/>
            <a:ext cx="182096" cy="130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1125A6EB-304E-45E6-A34F-DBC4F38F2CFF}"/>
              </a:ext>
            </a:extLst>
          </p:cNvPr>
          <p:cNvSpPr txBox="1"/>
          <p:nvPr/>
        </p:nvSpPr>
        <p:spPr>
          <a:xfrm>
            <a:off x="9197787" y="2799066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EE31DB7-8B88-46C1-BFEC-5D1E3331FD01}"/>
              </a:ext>
            </a:extLst>
          </p:cNvPr>
          <p:cNvSpPr txBox="1"/>
          <p:nvPr/>
        </p:nvSpPr>
        <p:spPr>
          <a:xfrm>
            <a:off x="8421943" y="2797863"/>
            <a:ext cx="4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6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FA25677-F937-4A9A-A146-621E1C43B6A4}"/>
              </a:ext>
            </a:extLst>
          </p:cNvPr>
          <p:cNvSpPr txBox="1"/>
          <p:nvPr/>
        </p:nvSpPr>
        <p:spPr>
          <a:xfrm>
            <a:off x="8688354" y="2800127"/>
            <a:ext cx="4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3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192F15E-C94A-438E-9FB9-EBBC84C884DD}"/>
              </a:ext>
            </a:extLst>
          </p:cNvPr>
          <p:cNvSpPr txBox="1"/>
          <p:nvPr/>
        </p:nvSpPr>
        <p:spPr>
          <a:xfrm>
            <a:off x="9475318" y="2799065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1753177-330B-4262-AF65-DCB0282EF4E9}"/>
              </a:ext>
            </a:extLst>
          </p:cNvPr>
          <p:cNvSpPr txBox="1"/>
          <p:nvPr/>
        </p:nvSpPr>
        <p:spPr>
          <a:xfrm>
            <a:off x="8426044" y="3290950"/>
            <a:ext cx="706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18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3560788-E64F-4EEA-BA4F-5FABE712AA31}"/>
              </a:ext>
            </a:extLst>
          </p:cNvPr>
          <p:cNvSpPr txBox="1"/>
          <p:nvPr/>
        </p:nvSpPr>
        <p:spPr>
          <a:xfrm>
            <a:off x="8831295" y="3295464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0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2E43417-1C4B-4145-BD45-0F2230694E95}"/>
              </a:ext>
            </a:extLst>
          </p:cNvPr>
          <p:cNvSpPr txBox="1"/>
          <p:nvPr/>
        </p:nvSpPr>
        <p:spPr>
          <a:xfrm flipH="1">
            <a:off x="9821259" y="2689381"/>
            <a:ext cx="204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,</a:t>
            </a:r>
            <a:r>
              <a:rPr lang="en-US" sz="40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08E2BF9-DFEA-48A5-9E5D-245538E71A39}"/>
              </a:ext>
            </a:extLst>
          </p:cNvPr>
          <p:cNvSpPr txBox="1"/>
          <p:nvPr/>
        </p:nvSpPr>
        <p:spPr>
          <a:xfrm>
            <a:off x="9832683" y="2799691"/>
            <a:ext cx="63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17FD937-4087-4232-9216-D6D23335A162}"/>
              </a:ext>
            </a:extLst>
          </p:cNvPr>
          <p:cNvSpPr txBox="1"/>
          <p:nvPr/>
        </p:nvSpPr>
        <p:spPr>
          <a:xfrm>
            <a:off x="8847687" y="3702988"/>
            <a:ext cx="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sz="3200">
                <a:solidFill>
                  <a:srgbClr val="002060"/>
                </a:solidFill>
              </a:rPr>
              <a:t> 0</a:t>
            </a:r>
          </a:p>
        </p:txBody>
      </p:sp>
      <p:pic>
        <p:nvPicPr>
          <p:cNvPr id="137" name="Picture 8">
            <a:extLst>
              <a:ext uri="{FF2B5EF4-FFF2-40B4-BE49-F238E27FC236}">
                <a16:creationId xmlns:a16="http://schemas.microsoft.com/office/drawing/2014/main" id="{7F713C2C-B677-48D3-9113-98889F337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70718" y="6302166"/>
            <a:ext cx="2616923" cy="252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463 L 0.03047 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69" grpId="1"/>
      <p:bldP spid="69" grpId="2"/>
      <p:bldP spid="78" grpId="0"/>
      <p:bldP spid="2" grpId="0" animBg="1"/>
      <p:bldP spid="70" grpId="0"/>
      <p:bldP spid="71" grpId="0"/>
      <p:bldP spid="72" grpId="0"/>
      <p:bldP spid="73" grpId="0"/>
      <p:bldP spid="74" grpId="0"/>
      <p:bldP spid="75" grpId="0"/>
      <p:bldP spid="86" grpId="0"/>
      <p:bldP spid="87" grpId="0"/>
      <p:bldP spid="90" grpId="0"/>
      <p:bldP spid="93" grpId="0"/>
      <p:bldP spid="94" grpId="0"/>
      <p:bldP spid="95" grpId="0"/>
      <p:bldP spid="97" grpId="0"/>
      <p:bldP spid="99" grpId="0"/>
      <p:bldP spid="102" grpId="0"/>
      <p:bldP spid="103" grpId="0"/>
      <p:bldP spid="112" grpId="0"/>
      <p:bldP spid="116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3" name="Google Shape;4293;p72"/>
          <p:cNvGrpSpPr/>
          <p:nvPr/>
        </p:nvGrpSpPr>
        <p:grpSpPr>
          <a:xfrm>
            <a:off x="7083850" y="732024"/>
            <a:ext cx="339943" cy="395136"/>
            <a:chOff x="1175925" y="2066625"/>
            <a:chExt cx="162600" cy="189000"/>
          </a:xfrm>
        </p:grpSpPr>
        <p:sp>
          <p:nvSpPr>
            <p:cNvPr id="4294" name="Google Shape;4294;p72"/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72"/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72"/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D899FC6D-48E9-4CF3-933F-FD202575082E}"/>
                  </a:ext>
                </a:extLst>
              </p:cNvPr>
              <p:cNvSpPr txBox="1"/>
              <p:nvPr/>
            </p:nvSpPr>
            <p:spPr>
              <a:xfrm>
                <a:off x="4266550" y="934453"/>
                <a:ext cx="4134159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ờ 15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:5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D899FC6D-48E9-4CF3-933F-FD2025750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50" y="934453"/>
                <a:ext cx="4134159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7" name="Google Shape;4293;p72">
            <a:extLst>
              <a:ext uri="{FF2B5EF4-FFF2-40B4-BE49-F238E27FC236}">
                <a16:creationId xmlns:a16="http://schemas.microsoft.com/office/drawing/2014/main" id="{1898E9FB-4CE1-4BA0-8A19-4D6488C0BAB2}"/>
              </a:ext>
            </a:extLst>
          </p:cNvPr>
          <p:cNvGrpSpPr/>
          <p:nvPr/>
        </p:nvGrpSpPr>
        <p:grpSpPr>
          <a:xfrm>
            <a:off x="3721977" y="3738601"/>
            <a:ext cx="339943" cy="395136"/>
            <a:chOff x="1175925" y="2066625"/>
            <a:chExt cx="162600" cy="189000"/>
          </a:xfrm>
        </p:grpSpPr>
        <p:sp>
          <p:nvSpPr>
            <p:cNvPr id="218" name="Google Shape;4294;p72">
              <a:extLst>
                <a:ext uri="{FF2B5EF4-FFF2-40B4-BE49-F238E27FC236}">
                  <a16:creationId xmlns:a16="http://schemas.microsoft.com/office/drawing/2014/main" id="{ACC7047F-975C-461F-B709-EDE2AE9AE516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4295;p72">
              <a:extLst>
                <a:ext uri="{FF2B5EF4-FFF2-40B4-BE49-F238E27FC236}">
                  <a16:creationId xmlns:a16="http://schemas.microsoft.com/office/drawing/2014/main" id="{1046B1B7-AE9A-4D64-A602-D9D54EF389A7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4296;p72">
              <a:extLst>
                <a:ext uri="{FF2B5EF4-FFF2-40B4-BE49-F238E27FC236}">
                  <a16:creationId xmlns:a16="http://schemas.microsoft.com/office/drawing/2014/main" id="{BF858CF2-6C32-45A2-B7B5-F1D94DE3AEE9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4293;p72">
            <a:extLst>
              <a:ext uri="{FF2B5EF4-FFF2-40B4-BE49-F238E27FC236}">
                <a16:creationId xmlns:a16="http://schemas.microsoft.com/office/drawing/2014/main" id="{29ACC8EC-B1E2-4ABA-A999-063EBCD6ED1C}"/>
              </a:ext>
            </a:extLst>
          </p:cNvPr>
          <p:cNvGrpSpPr/>
          <p:nvPr/>
        </p:nvGrpSpPr>
        <p:grpSpPr>
          <a:xfrm>
            <a:off x="10824249" y="4907096"/>
            <a:ext cx="339943" cy="395136"/>
            <a:chOff x="1175925" y="2066625"/>
            <a:chExt cx="162600" cy="189000"/>
          </a:xfrm>
        </p:grpSpPr>
        <p:sp>
          <p:nvSpPr>
            <p:cNvPr id="222" name="Google Shape;4294;p72">
              <a:extLst>
                <a:ext uri="{FF2B5EF4-FFF2-40B4-BE49-F238E27FC236}">
                  <a16:creationId xmlns:a16="http://schemas.microsoft.com/office/drawing/2014/main" id="{023BED0F-00A0-4CF7-9FEB-2ECF1E42E4B6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4295;p72">
              <a:extLst>
                <a:ext uri="{FF2B5EF4-FFF2-40B4-BE49-F238E27FC236}">
                  <a16:creationId xmlns:a16="http://schemas.microsoft.com/office/drawing/2014/main" id="{BD5B6164-E51B-48B1-82E6-6A3B9D12DD70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4296;p72">
              <a:extLst>
                <a:ext uri="{FF2B5EF4-FFF2-40B4-BE49-F238E27FC236}">
                  <a16:creationId xmlns:a16="http://schemas.microsoft.com/office/drawing/2014/main" id="{8C1E2BA2-C0B4-40AE-878C-60127DB395CF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4293;p72">
            <a:extLst>
              <a:ext uri="{FF2B5EF4-FFF2-40B4-BE49-F238E27FC236}">
                <a16:creationId xmlns:a16="http://schemas.microsoft.com/office/drawing/2014/main" id="{FA958945-E99F-4DE5-B070-E61CF8EDAF54}"/>
              </a:ext>
            </a:extLst>
          </p:cNvPr>
          <p:cNvGrpSpPr/>
          <p:nvPr/>
        </p:nvGrpSpPr>
        <p:grpSpPr>
          <a:xfrm>
            <a:off x="7869156" y="5590889"/>
            <a:ext cx="339943" cy="395136"/>
            <a:chOff x="1175925" y="2066625"/>
            <a:chExt cx="162600" cy="189000"/>
          </a:xfrm>
        </p:grpSpPr>
        <p:sp>
          <p:nvSpPr>
            <p:cNvPr id="226" name="Google Shape;4294;p72">
              <a:extLst>
                <a:ext uri="{FF2B5EF4-FFF2-40B4-BE49-F238E27FC236}">
                  <a16:creationId xmlns:a16="http://schemas.microsoft.com/office/drawing/2014/main" id="{12E76869-D6DF-405B-8079-6962F06BCD49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295;p72">
              <a:extLst>
                <a:ext uri="{FF2B5EF4-FFF2-40B4-BE49-F238E27FC236}">
                  <a16:creationId xmlns:a16="http://schemas.microsoft.com/office/drawing/2014/main" id="{967B966E-F7E7-48BB-9DB8-587444B8BE0F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296;p72">
              <a:extLst>
                <a:ext uri="{FF2B5EF4-FFF2-40B4-BE49-F238E27FC236}">
                  <a16:creationId xmlns:a16="http://schemas.microsoft.com/office/drawing/2014/main" id="{FB572731-FC8D-4A19-B0BA-99F061E0275A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9" name="图片 4">
            <a:extLst>
              <a:ext uri="{FF2B5EF4-FFF2-40B4-BE49-F238E27FC236}">
                <a16:creationId xmlns:a16="http://schemas.microsoft.com/office/drawing/2014/main" id="{B58817B9-4DD9-48BB-AB81-177EDA11D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000" y="1621114"/>
            <a:ext cx="7484544" cy="420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2C270D0-B53A-4E54-A886-9DA391F4F493}"/>
                  </a:ext>
                </a:extLst>
              </p:cNvPr>
              <p:cNvSpPr txBox="1"/>
              <p:nvPr/>
            </p:nvSpPr>
            <p:spPr>
              <a:xfrm>
                <a:off x="3618247" y="2819555"/>
                <a:ext cx="30274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16 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    15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2C270D0-B53A-4E54-A886-9DA391F4F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247" y="2819555"/>
                <a:ext cx="302745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D3B86BC3-EFBB-4C08-BFF9-28CFCFECDF6F}"/>
              </a:ext>
            </a:extLst>
          </p:cNvPr>
          <p:cNvGrpSpPr/>
          <p:nvPr/>
        </p:nvGrpSpPr>
        <p:grpSpPr>
          <a:xfrm>
            <a:off x="6659196" y="2636511"/>
            <a:ext cx="2134726" cy="2349271"/>
            <a:chOff x="2324438" y="2364816"/>
            <a:chExt cx="1467413" cy="1464199"/>
          </a:xfrm>
        </p:grpSpPr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9D8E0443-07F8-468C-ADB5-2903683C4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342B593-D107-458C-A7E2-F0F83BB6EC4C}"/>
                </a:ext>
              </a:extLst>
            </p:cNvPr>
            <p:cNvCxnSpPr>
              <a:cxnSpLocks/>
            </p:cNvCxnSpPr>
            <p:nvPr/>
          </p:nvCxnSpPr>
          <p:spPr>
            <a:xfrm>
              <a:off x="2333859" y="2842398"/>
              <a:ext cx="145799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EA99E3B8-AA03-4C30-833E-DB53C24E5874}"/>
                  </a:ext>
                </a:extLst>
              </p:cNvPr>
              <p:cNvSpPr txBox="1"/>
              <p:nvPr/>
            </p:nvSpPr>
            <p:spPr>
              <a:xfrm>
                <a:off x="6695371" y="2831349"/>
                <a:ext cx="10311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EA99E3B8-AA03-4C30-833E-DB53C24E5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71" y="2831349"/>
                <a:ext cx="103118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E01695C-C059-4964-86E5-8A35FC635EDF}"/>
                  </a:ext>
                </a:extLst>
              </p:cNvPr>
              <p:cNvSpPr txBox="1"/>
              <p:nvPr/>
            </p:nvSpPr>
            <p:spPr>
              <a:xfrm>
                <a:off x="6879291" y="3457552"/>
                <a:ext cx="11270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ờ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E01695C-C059-4964-86E5-8A35FC635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291" y="3457552"/>
                <a:ext cx="112702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91B9B19C-16B6-4026-8B5B-44F7A8B19456}"/>
                  </a:ext>
                </a:extLst>
              </p:cNvPr>
              <p:cNvSpPr txBox="1"/>
              <p:nvPr/>
            </p:nvSpPr>
            <p:spPr>
              <a:xfrm>
                <a:off x="3713748" y="3453825"/>
                <a:ext cx="9991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ờ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91B9B19C-16B6-4026-8B5B-44F7A8B19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748" y="3453825"/>
                <a:ext cx="9991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B227FA0B-B09F-4234-B8BA-0515DFF7DB05}"/>
                  </a:ext>
                </a:extLst>
              </p:cNvPr>
              <p:cNvSpPr txBox="1"/>
              <p:nvPr/>
            </p:nvSpPr>
            <p:spPr>
              <a:xfrm>
                <a:off x="4598978" y="3449376"/>
                <a:ext cx="205037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=60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B227FA0B-B09F-4234-B8BA-0515DFF7D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978" y="3449376"/>
                <a:ext cx="205037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FF35E5-17CB-4DBF-9868-93F982D7F6ED}"/>
              </a:ext>
            </a:extLst>
          </p:cNvPr>
          <p:cNvCxnSpPr>
            <a:cxnSpLocks/>
          </p:cNvCxnSpPr>
          <p:nvPr/>
        </p:nvCxnSpPr>
        <p:spPr>
          <a:xfrm flipV="1">
            <a:off x="3781901" y="4129288"/>
            <a:ext cx="2781129" cy="44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3A8255A-1C92-42D9-B421-63A5CFA77EF2}"/>
                  </a:ext>
                </a:extLst>
              </p:cNvPr>
              <p:cNvSpPr txBox="1"/>
              <p:nvPr/>
            </p:nvSpPr>
            <p:spPr>
              <a:xfrm>
                <a:off x="5060649" y="4129288"/>
                <a:ext cx="150238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23A8255A-1C92-42D9-B421-63A5CFA77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649" y="4129288"/>
                <a:ext cx="150238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8E849584-E7A9-458D-9AE7-B423BD940A4D}"/>
                  </a:ext>
                </a:extLst>
              </p:cNvPr>
              <p:cNvSpPr txBox="1"/>
              <p:nvPr/>
            </p:nvSpPr>
            <p:spPr>
              <a:xfrm>
                <a:off x="7869156" y="3453824"/>
                <a:ext cx="461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8E849584-E7A9-458D-9AE7-B423BD940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156" y="3453824"/>
                <a:ext cx="46134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B12555A-D019-4E8B-910B-08D0B7AE6549}"/>
                  </a:ext>
                </a:extLst>
              </p:cNvPr>
              <p:cNvSpPr txBox="1"/>
              <p:nvPr/>
            </p:nvSpPr>
            <p:spPr>
              <a:xfrm>
                <a:off x="5056352" y="4524750"/>
                <a:ext cx="35436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9B12555A-D019-4E8B-910B-08D0B7AE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352" y="4524750"/>
                <a:ext cx="35436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D2FFA538-14AA-4356-9DAF-9A3D0DF70CF4}"/>
                  </a:ext>
                </a:extLst>
              </p:cNvPr>
              <p:cNvSpPr txBox="1"/>
              <p:nvPr/>
            </p:nvSpPr>
            <p:spPr>
              <a:xfrm>
                <a:off x="5233535" y="4533779"/>
                <a:ext cx="586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D2FFA538-14AA-4356-9DAF-9A3D0DF70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535" y="4533779"/>
                <a:ext cx="586783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6BD963FF-C983-45D7-8D06-53E87A85EF86}"/>
                  </a:ext>
                </a:extLst>
              </p:cNvPr>
              <p:cNvSpPr txBox="1"/>
              <p:nvPr/>
            </p:nvSpPr>
            <p:spPr>
              <a:xfrm>
                <a:off x="8043517" y="3453418"/>
                <a:ext cx="5867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6BD963FF-C983-45D7-8D06-53E87A85E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517" y="3453418"/>
                <a:ext cx="586783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62DC07A2-452C-4427-8BFE-BCD1427F39F6}"/>
                  </a:ext>
                </a:extLst>
              </p:cNvPr>
              <p:cNvSpPr txBox="1"/>
              <p:nvPr/>
            </p:nvSpPr>
            <p:spPr>
              <a:xfrm>
                <a:off x="5233535" y="4935655"/>
                <a:ext cx="58678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schemeClr val="bg1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62DC07A2-452C-4427-8BFE-BCD1427F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535" y="4935655"/>
                <a:ext cx="586783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63778B65-E7AE-4015-B7B1-3596DAF5F271}"/>
                  </a:ext>
                </a:extLst>
              </p:cNvPr>
              <p:cNvSpPr txBox="1"/>
              <p:nvPr/>
            </p:nvSpPr>
            <p:spPr>
              <a:xfrm>
                <a:off x="8415501" y="3481648"/>
                <a:ext cx="11141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63778B65-E7AE-4015-B7B1-3596DAF5F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501" y="3481648"/>
                <a:ext cx="1114161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1" grpId="0"/>
          <p:bldP spid="237" grpId="0"/>
          <p:bldP spid="238" grpId="0"/>
          <p:bldP spid="239" grpId="0"/>
          <p:bldP spid="240" grpId="0"/>
          <p:bldP spid="244" grpId="0"/>
          <p:bldP spid="246" grpId="0"/>
          <p:bldP spid="247" grpId="0"/>
          <p:bldP spid="248" grpId="0"/>
          <p:bldP spid="249" grpId="0"/>
          <p:bldP spid="250" grpId="0"/>
          <p:bldP spid="2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âm thanh magic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1" grpId="0"/>
          <p:bldP spid="237" grpId="0"/>
          <p:bldP spid="238" grpId="0"/>
          <p:bldP spid="239" grpId="0"/>
          <p:bldP spid="240" grpId="0"/>
          <p:bldP spid="244" grpId="0"/>
          <p:bldP spid="246" grpId="0"/>
          <p:bldP spid="247" grpId="0"/>
          <p:bldP spid="248" grpId="0"/>
          <p:bldP spid="249" grpId="0"/>
          <p:bldP spid="250" grpId="0"/>
          <p:bldP spid="25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oogle Shape;4103;p72"/>
          <p:cNvGrpSpPr/>
          <p:nvPr/>
        </p:nvGrpSpPr>
        <p:grpSpPr>
          <a:xfrm>
            <a:off x="9995194" y="5247792"/>
            <a:ext cx="2030433" cy="1113200"/>
            <a:chOff x="2443050" y="1456738"/>
            <a:chExt cx="1522825" cy="834900"/>
          </a:xfrm>
        </p:grpSpPr>
        <p:sp>
          <p:nvSpPr>
            <p:cNvPr id="4104" name="Google Shape;4104;p72"/>
            <p:cNvSpPr/>
            <p:nvPr/>
          </p:nvSpPr>
          <p:spPr>
            <a:xfrm>
              <a:off x="2443050" y="1456738"/>
              <a:ext cx="1522825" cy="834900"/>
            </a:xfrm>
            <a:custGeom>
              <a:avLst/>
              <a:gdLst/>
              <a:ahLst/>
              <a:cxnLst/>
              <a:rect l="l" t="t" r="r" b="b"/>
              <a:pathLst>
                <a:path w="60913" h="33396" extrusionOk="0">
                  <a:moveTo>
                    <a:pt x="16844" y="12488"/>
                  </a:moveTo>
                  <a:lnTo>
                    <a:pt x="40438" y="27555"/>
                  </a:lnTo>
                  <a:lnTo>
                    <a:pt x="12952" y="27288"/>
                  </a:lnTo>
                  <a:lnTo>
                    <a:pt x="16844" y="12488"/>
                  </a:lnTo>
                  <a:close/>
                  <a:moveTo>
                    <a:pt x="8635" y="0"/>
                  </a:moveTo>
                  <a:lnTo>
                    <a:pt x="0" y="32812"/>
                  </a:lnTo>
                  <a:lnTo>
                    <a:pt x="60913" y="33395"/>
                  </a:lnTo>
                  <a:lnTo>
                    <a:pt x="55996" y="30259"/>
                  </a:lnTo>
                  <a:lnTo>
                    <a:pt x="55729" y="30088"/>
                  </a:lnTo>
                  <a:lnTo>
                    <a:pt x="55186" y="29739"/>
                  </a:lnTo>
                  <a:lnTo>
                    <a:pt x="54925" y="29568"/>
                  </a:lnTo>
                  <a:lnTo>
                    <a:pt x="54302" y="29170"/>
                  </a:lnTo>
                  <a:lnTo>
                    <a:pt x="54037" y="29005"/>
                  </a:lnTo>
                  <a:lnTo>
                    <a:pt x="53523" y="28681"/>
                  </a:lnTo>
                  <a:lnTo>
                    <a:pt x="53261" y="28510"/>
                  </a:lnTo>
                  <a:lnTo>
                    <a:pt x="52741" y="28178"/>
                  </a:lnTo>
                  <a:lnTo>
                    <a:pt x="52479" y="28007"/>
                  </a:lnTo>
                  <a:lnTo>
                    <a:pt x="51933" y="27660"/>
                  </a:lnTo>
                  <a:lnTo>
                    <a:pt x="51672" y="27490"/>
                  </a:lnTo>
                  <a:lnTo>
                    <a:pt x="51049" y="27092"/>
                  </a:lnTo>
                  <a:lnTo>
                    <a:pt x="50782" y="26924"/>
                  </a:lnTo>
                  <a:lnTo>
                    <a:pt x="50253" y="26591"/>
                  </a:lnTo>
                  <a:lnTo>
                    <a:pt x="49991" y="26421"/>
                  </a:lnTo>
                  <a:lnTo>
                    <a:pt x="49409" y="26051"/>
                  </a:lnTo>
                  <a:lnTo>
                    <a:pt x="49144" y="25880"/>
                  </a:lnTo>
                  <a:lnTo>
                    <a:pt x="48601" y="25531"/>
                  </a:lnTo>
                  <a:lnTo>
                    <a:pt x="48337" y="25360"/>
                  </a:lnTo>
                  <a:lnTo>
                    <a:pt x="47717" y="24962"/>
                  </a:lnTo>
                  <a:lnTo>
                    <a:pt x="47452" y="24794"/>
                  </a:lnTo>
                  <a:lnTo>
                    <a:pt x="46938" y="24473"/>
                  </a:lnTo>
                  <a:lnTo>
                    <a:pt x="46673" y="24302"/>
                  </a:lnTo>
                  <a:lnTo>
                    <a:pt x="46156" y="23967"/>
                  </a:lnTo>
                  <a:lnTo>
                    <a:pt x="45891" y="23799"/>
                  </a:lnTo>
                  <a:lnTo>
                    <a:pt x="45348" y="23452"/>
                  </a:lnTo>
                  <a:lnTo>
                    <a:pt x="45081" y="23284"/>
                  </a:lnTo>
                  <a:lnTo>
                    <a:pt x="44455" y="22889"/>
                  </a:lnTo>
                  <a:lnTo>
                    <a:pt x="43403" y="22212"/>
                  </a:lnTo>
                  <a:lnTo>
                    <a:pt x="42821" y="21837"/>
                  </a:lnTo>
                  <a:lnTo>
                    <a:pt x="42559" y="21672"/>
                  </a:lnTo>
                  <a:lnTo>
                    <a:pt x="42016" y="21322"/>
                  </a:lnTo>
                  <a:lnTo>
                    <a:pt x="41749" y="21155"/>
                  </a:lnTo>
                  <a:lnTo>
                    <a:pt x="41126" y="20762"/>
                  </a:lnTo>
                  <a:lnTo>
                    <a:pt x="40859" y="20592"/>
                  </a:lnTo>
                  <a:lnTo>
                    <a:pt x="40353" y="20259"/>
                  </a:lnTo>
                  <a:lnTo>
                    <a:pt x="40085" y="20094"/>
                  </a:lnTo>
                  <a:lnTo>
                    <a:pt x="39571" y="19759"/>
                  </a:lnTo>
                  <a:lnTo>
                    <a:pt x="39306" y="19591"/>
                  </a:lnTo>
                  <a:lnTo>
                    <a:pt x="38760" y="19247"/>
                  </a:lnTo>
                  <a:lnTo>
                    <a:pt x="38496" y="19076"/>
                  </a:lnTo>
                  <a:lnTo>
                    <a:pt x="37870" y="18678"/>
                  </a:lnTo>
                  <a:lnTo>
                    <a:pt x="37609" y="18510"/>
                  </a:lnTo>
                  <a:lnTo>
                    <a:pt x="37083" y="18169"/>
                  </a:lnTo>
                  <a:lnTo>
                    <a:pt x="36818" y="18004"/>
                  </a:lnTo>
                  <a:lnTo>
                    <a:pt x="36244" y="17635"/>
                  </a:lnTo>
                  <a:lnTo>
                    <a:pt x="35980" y="17464"/>
                  </a:lnTo>
                  <a:lnTo>
                    <a:pt x="35425" y="17117"/>
                  </a:lnTo>
                  <a:lnTo>
                    <a:pt x="35164" y="16947"/>
                  </a:lnTo>
                  <a:lnTo>
                    <a:pt x="34541" y="16549"/>
                  </a:lnTo>
                  <a:lnTo>
                    <a:pt x="34274" y="16384"/>
                  </a:lnTo>
                  <a:lnTo>
                    <a:pt x="33770" y="16057"/>
                  </a:lnTo>
                  <a:lnTo>
                    <a:pt x="33506" y="15886"/>
                  </a:lnTo>
                  <a:lnTo>
                    <a:pt x="32983" y="15559"/>
                  </a:lnTo>
                  <a:lnTo>
                    <a:pt x="32721" y="15391"/>
                  </a:lnTo>
                  <a:lnTo>
                    <a:pt x="32172" y="15039"/>
                  </a:lnTo>
                  <a:lnTo>
                    <a:pt x="31911" y="14868"/>
                  </a:lnTo>
                  <a:lnTo>
                    <a:pt x="31285" y="14470"/>
                  </a:lnTo>
                  <a:lnTo>
                    <a:pt x="30233" y="13793"/>
                  </a:lnTo>
                  <a:lnTo>
                    <a:pt x="29653" y="13429"/>
                  </a:lnTo>
                  <a:lnTo>
                    <a:pt x="29386" y="13262"/>
                  </a:lnTo>
                  <a:lnTo>
                    <a:pt x="28846" y="12915"/>
                  </a:lnTo>
                  <a:lnTo>
                    <a:pt x="28581" y="12744"/>
                  </a:lnTo>
                  <a:lnTo>
                    <a:pt x="27959" y="12346"/>
                  </a:lnTo>
                  <a:lnTo>
                    <a:pt x="27694" y="12176"/>
                  </a:lnTo>
                  <a:lnTo>
                    <a:pt x="27182" y="11849"/>
                  </a:lnTo>
                  <a:lnTo>
                    <a:pt x="26921" y="11678"/>
                  </a:lnTo>
                  <a:lnTo>
                    <a:pt x="26398" y="11351"/>
                  </a:lnTo>
                  <a:lnTo>
                    <a:pt x="26136" y="11180"/>
                  </a:lnTo>
                  <a:lnTo>
                    <a:pt x="25590" y="10831"/>
                  </a:lnTo>
                  <a:lnTo>
                    <a:pt x="25328" y="10666"/>
                  </a:lnTo>
                  <a:lnTo>
                    <a:pt x="24706" y="10268"/>
                  </a:lnTo>
                  <a:lnTo>
                    <a:pt x="24439" y="10097"/>
                  </a:lnTo>
                  <a:lnTo>
                    <a:pt x="23910" y="9762"/>
                  </a:lnTo>
                  <a:lnTo>
                    <a:pt x="23648" y="9594"/>
                  </a:lnTo>
                  <a:lnTo>
                    <a:pt x="23068" y="9221"/>
                  </a:lnTo>
                  <a:lnTo>
                    <a:pt x="22801" y="9051"/>
                  </a:lnTo>
                  <a:lnTo>
                    <a:pt x="22258" y="8704"/>
                  </a:lnTo>
                  <a:lnTo>
                    <a:pt x="21993" y="8536"/>
                  </a:lnTo>
                  <a:lnTo>
                    <a:pt x="21373" y="8138"/>
                  </a:lnTo>
                  <a:lnTo>
                    <a:pt x="21109" y="7967"/>
                  </a:lnTo>
                  <a:lnTo>
                    <a:pt x="20594" y="7643"/>
                  </a:lnTo>
                  <a:lnTo>
                    <a:pt x="20330" y="7473"/>
                  </a:lnTo>
                  <a:lnTo>
                    <a:pt x="19812" y="7143"/>
                  </a:lnTo>
                  <a:lnTo>
                    <a:pt x="19548" y="6972"/>
                  </a:lnTo>
                  <a:lnTo>
                    <a:pt x="19005" y="6622"/>
                  </a:lnTo>
                  <a:lnTo>
                    <a:pt x="18743" y="6455"/>
                  </a:lnTo>
                  <a:lnTo>
                    <a:pt x="18121" y="6057"/>
                  </a:lnTo>
                  <a:lnTo>
                    <a:pt x="17851" y="5892"/>
                  </a:lnTo>
                  <a:lnTo>
                    <a:pt x="17060" y="5383"/>
                  </a:lnTo>
                  <a:lnTo>
                    <a:pt x="16477" y="5013"/>
                  </a:lnTo>
                  <a:lnTo>
                    <a:pt x="16216" y="4843"/>
                  </a:lnTo>
                  <a:lnTo>
                    <a:pt x="15673" y="4493"/>
                  </a:lnTo>
                  <a:lnTo>
                    <a:pt x="15408" y="4322"/>
                  </a:lnTo>
                  <a:lnTo>
                    <a:pt x="14785" y="3930"/>
                  </a:lnTo>
                  <a:lnTo>
                    <a:pt x="14524" y="3759"/>
                  </a:lnTo>
                  <a:lnTo>
                    <a:pt x="14009" y="3435"/>
                  </a:lnTo>
                  <a:lnTo>
                    <a:pt x="13745" y="3265"/>
                  </a:lnTo>
                  <a:lnTo>
                    <a:pt x="13227" y="2935"/>
                  </a:lnTo>
                  <a:lnTo>
                    <a:pt x="12963" y="2764"/>
                  </a:lnTo>
                  <a:lnTo>
                    <a:pt x="12417" y="2417"/>
                  </a:lnTo>
                  <a:lnTo>
                    <a:pt x="12153" y="2252"/>
                  </a:lnTo>
                  <a:lnTo>
                    <a:pt x="11530" y="1854"/>
                  </a:lnTo>
                  <a:lnTo>
                    <a:pt x="11265" y="1684"/>
                  </a:lnTo>
                  <a:lnTo>
                    <a:pt x="10739" y="1345"/>
                  </a:lnTo>
                  <a:lnTo>
                    <a:pt x="10475" y="1175"/>
                  </a:lnTo>
                  <a:lnTo>
                    <a:pt x="863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72"/>
            <p:cNvSpPr/>
            <p:nvPr/>
          </p:nvSpPr>
          <p:spPr>
            <a:xfrm>
              <a:off x="2667025" y="1486088"/>
              <a:ext cx="44525" cy="64525"/>
            </a:xfrm>
            <a:custGeom>
              <a:avLst/>
              <a:gdLst/>
              <a:ahLst/>
              <a:cxnLst/>
              <a:rect l="l" t="t" r="r" b="b"/>
              <a:pathLst>
                <a:path w="1781" h="2581" extrusionOk="0">
                  <a:moveTo>
                    <a:pt x="1516" y="1"/>
                  </a:moveTo>
                  <a:lnTo>
                    <a:pt x="77" y="2341"/>
                  </a:lnTo>
                  <a:cubicBezTo>
                    <a:pt x="0" y="2465"/>
                    <a:pt x="106" y="2581"/>
                    <a:pt x="216" y="2581"/>
                  </a:cubicBezTo>
                  <a:cubicBezTo>
                    <a:pt x="264" y="2581"/>
                    <a:pt x="313" y="2558"/>
                    <a:pt x="347" y="2503"/>
                  </a:cubicBezTo>
                  <a:lnTo>
                    <a:pt x="1780" y="171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72"/>
            <p:cNvSpPr/>
            <p:nvPr/>
          </p:nvSpPr>
          <p:spPr>
            <a:xfrm>
              <a:off x="2750400" y="1538338"/>
              <a:ext cx="42900" cy="63025"/>
            </a:xfrm>
            <a:custGeom>
              <a:avLst/>
              <a:gdLst/>
              <a:ahLst/>
              <a:cxnLst/>
              <a:rect l="l" t="t" r="r" b="b"/>
              <a:pathLst>
                <a:path w="1716" h="2521" extrusionOk="0">
                  <a:moveTo>
                    <a:pt x="1451" y="1"/>
                  </a:moveTo>
                  <a:lnTo>
                    <a:pt x="46" y="2284"/>
                  </a:lnTo>
                  <a:cubicBezTo>
                    <a:pt x="1" y="2355"/>
                    <a:pt x="26" y="2451"/>
                    <a:pt x="100" y="2497"/>
                  </a:cubicBezTo>
                  <a:cubicBezTo>
                    <a:pt x="125" y="2513"/>
                    <a:pt x="153" y="2520"/>
                    <a:pt x="181" y="2520"/>
                  </a:cubicBezTo>
                  <a:cubicBezTo>
                    <a:pt x="233" y="2520"/>
                    <a:pt x="284" y="2494"/>
                    <a:pt x="314" y="2446"/>
                  </a:cubicBezTo>
                  <a:lnTo>
                    <a:pt x="1715" y="171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72"/>
            <p:cNvSpPr/>
            <p:nvPr/>
          </p:nvSpPr>
          <p:spPr>
            <a:xfrm>
              <a:off x="2700150" y="1498813"/>
              <a:ext cx="31150" cy="44050"/>
            </a:xfrm>
            <a:custGeom>
              <a:avLst/>
              <a:gdLst/>
              <a:ahLst/>
              <a:cxnLst/>
              <a:rect l="l" t="t" r="r" b="b"/>
              <a:pathLst>
                <a:path w="1246" h="1762" extrusionOk="0">
                  <a:moveTo>
                    <a:pt x="981" y="1"/>
                  </a:moveTo>
                  <a:lnTo>
                    <a:pt x="46" y="1522"/>
                  </a:lnTo>
                  <a:cubicBezTo>
                    <a:pt x="1" y="1596"/>
                    <a:pt x="23" y="1692"/>
                    <a:pt x="100" y="1738"/>
                  </a:cubicBezTo>
                  <a:cubicBezTo>
                    <a:pt x="125" y="1754"/>
                    <a:pt x="153" y="1761"/>
                    <a:pt x="181" y="1761"/>
                  </a:cubicBezTo>
                  <a:cubicBezTo>
                    <a:pt x="233" y="1761"/>
                    <a:pt x="284" y="1736"/>
                    <a:pt x="313" y="1690"/>
                  </a:cubicBezTo>
                  <a:lnTo>
                    <a:pt x="1246" y="171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72"/>
            <p:cNvSpPr/>
            <p:nvPr/>
          </p:nvSpPr>
          <p:spPr>
            <a:xfrm>
              <a:off x="2721500" y="1513038"/>
              <a:ext cx="31975" cy="44100"/>
            </a:xfrm>
            <a:custGeom>
              <a:avLst/>
              <a:gdLst/>
              <a:ahLst/>
              <a:cxnLst/>
              <a:rect l="l" t="t" r="r" b="b"/>
              <a:pathLst>
                <a:path w="1279" h="1764" extrusionOk="0">
                  <a:moveTo>
                    <a:pt x="1015" y="0"/>
                  </a:moveTo>
                  <a:lnTo>
                    <a:pt x="79" y="1521"/>
                  </a:lnTo>
                  <a:cubicBezTo>
                    <a:pt x="0" y="1645"/>
                    <a:pt x="107" y="1764"/>
                    <a:pt x="216" y="1764"/>
                  </a:cubicBezTo>
                  <a:cubicBezTo>
                    <a:pt x="264" y="1764"/>
                    <a:pt x="313" y="1740"/>
                    <a:pt x="346" y="1684"/>
                  </a:cubicBezTo>
                  <a:lnTo>
                    <a:pt x="1279" y="168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72"/>
            <p:cNvSpPr/>
            <p:nvPr/>
          </p:nvSpPr>
          <p:spPr>
            <a:xfrm>
              <a:off x="2741925" y="1525838"/>
              <a:ext cx="31825" cy="43850"/>
            </a:xfrm>
            <a:custGeom>
              <a:avLst/>
              <a:gdLst/>
              <a:ahLst/>
              <a:cxnLst/>
              <a:rect l="l" t="t" r="r" b="b"/>
              <a:pathLst>
                <a:path w="1273" h="1754" extrusionOk="0">
                  <a:moveTo>
                    <a:pt x="1008" y="0"/>
                  </a:moveTo>
                  <a:lnTo>
                    <a:pt x="81" y="1510"/>
                  </a:lnTo>
                  <a:cubicBezTo>
                    <a:pt x="0" y="1634"/>
                    <a:pt x="108" y="1753"/>
                    <a:pt x="218" y="1753"/>
                  </a:cubicBezTo>
                  <a:cubicBezTo>
                    <a:pt x="267" y="1753"/>
                    <a:pt x="315" y="1730"/>
                    <a:pt x="348" y="1675"/>
                  </a:cubicBezTo>
                  <a:lnTo>
                    <a:pt x="1272" y="17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72"/>
            <p:cNvSpPr/>
            <p:nvPr/>
          </p:nvSpPr>
          <p:spPr>
            <a:xfrm>
              <a:off x="2781550" y="1550713"/>
              <a:ext cx="31150" cy="42775"/>
            </a:xfrm>
            <a:custGeom>
              <a:avLst/>
              <a:gdLst/>
              <a:ahLst/>
              <a:cxnLst/>
              <a:rect l="l" t="t" r="r" b="b"/>
              <a:pathLst>
                <a:path w="1246" h="1711" extrusionOk="0">
                  <a:moveTo>
                    <a:pt x="984" y="0"/>
                  </a:moveTo>
                  <a:lnTo>
                    <a:pt x="80" y="1467"/>
                  </a:lnTo>
                  <a:cubicBezTo>
                    <a:pt x="1" y="1592"/>
                    <a:pt x="108" y="1711"/>
                    <a:pt x="218" y="1711"/>
                  </a:cubicBezTo>
                  <a:cubicBezTo>
                    <a:pt x="266" y="1711"/>
                    <a:pt x="314" y="1688"/>
                    <a:pt x="347" y="1632"/>
                  </a:cubicBezTo>
                  <a:lnTo>
                    <a:pt x="1245" y="171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72"/>
            <p:cNvSpPr/>
            <p:nvPr/>
          </p:nvSpPr>
          <p:spPr>
            <a:xfrm>
              <a:off x="2803875" y="1564788"/>
              <a:ext cx="31000" cy="42750"/>
            </a:xfrm>
            <a:custGeom>
              <a:avLst/>
              <a:gdLst/>
              <a:ahLst/>
              <a:cxnLst/>
              <a:rect l="l" t="t" r="r" b="b"/>
              <a:pathLst>
                <a:path w="1240" h="1710" extrusionOk="0">
                  <a:moveTo>
                    <a:pt x="975" y="0"/>
                  </a:moveTo>
                  <a:lnTo>
                    <a:pt x="74" y="1473"/>
                  </a:lnTo>
                  <a:cubicBezTo>
                    <a:pt x="1" y="1596"/>
                    <a:pt x="103" y="1710"/>
                    <a:pt x="210" y="1710"/>
                  </a:cubicBezTo>
                  <a:cubicBezTo>
                    <a:pt x="257" y="1710"/>
                    <a:pt x="304" y="1688"/>
                    <a:pt x="338" y="1635"/>
                  </a:cubicBezTo>
                  <a:lnTo>
                    <a:pt x="1240" y="171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72"/>
            <p:cNvSpPr/>
            <p:nvPr/>
          </p:nvSpPr>
          <p:spPr>
            <a:xfrm>
              <a:off x="2824325" y="1577788"/>
              <a:ext cx="30675" cy="42300"/>
            </a:xfrm>
            <a:custGeom>
              <a:avLst/>
              <a:gdLst/>
              <a:ahLst/>
              <a:cxnLst/>
              <a:rect l="l" t="t" r="r" b="b"/>
              <a:pathLst>
                <a:path w="1227" h="1692" extrusionOk="0">
                  <a:moveTo>
                    <a:pt x="965" y="1"/>
                  </a:moveTo>
                  <a:lnTo>
                    <a:pt x="72" y="1454"/>
                  </a:lnTo>
                  <a:cubicBezTo>
                    <a:pt x="0" y="1577"/>
                    <a:pt x="105" y="1691"/>
                    <a:pt x="212" y="1691"/>
                  </a:cubicBezTo>
                  <a:cubicBezTo>
                    <a:pt x="259" y="1691"/>
                    <a:pt x="306" y="1670"/>
                    <a:pt x="339" y="1618"/>
                  </a:cubicBezTo>
                  <a:lnTo>
                    <a:pt x="1226" y="171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72"/>
            <p:cNvSpPr/>
            <p:nvPr/>
          </p:nvSpPr>
          <p:spPr>
            <a:xfrm>
              <a:off x="2833475" y="1591288"/>
              <a:ext cx="42700" cy="61625"/>
            </a:xfrm>
            <a:custGeom>
              <a:avLst/>
              <a:gdLst/>
              <a:ahLst/>
              <a:cxnLst/>
              <a:rect l="l" t="t" r="r" b="b"/>
              <a:pathLst>
                <a:path w="1708" h="2465" extrusionOk="0">
                  <a:moveTo>
                    <a:pt x="1443" y="1"/>
                  </a:moveTo>
                  <a:lnTo>
                    <a:pt x="78" y="2221"/>
                  </a:lnTo>
                  <a:cubicBezTo>
                    <a:pt x="1" y="2346"/>
                    <a:pt x="108" y="2465"/>
                    <a:pt x="217" y="2465"/>
                  </a:cubicBezTo>
                  <a:cubicBezTo>
                    <a:pt x="264" y="2465"/>
                    <a:pt x="312" y="2442"/>
                    <a:pt x="346" y="2389"/>
                  </a:cubicBezTo>
                  <a:lnTo>
                    <a:pt x="1708" y="171"/>
                  </a:lnTo>
                  <a:lnTo>
                    <a:pt x="1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72"/>
            <p:cNvSpPr/>
            <p:nvPr/>
          </p:nvSpPr>
          <p:spPr>
            <a:xfrm>
              <a:off x="2916875" y="1643538"/>
              <a:ext cx="41050" cy="60100"/>
            </a:xfrm>
            <a:custGeom>
              <a:avLst/>
              <a:gdLst/>
              <a:ahLst/>
              <a:cxnLst/>
              <a:rect l="l" t="t" r="r" b="b"/>
              <a:pathLst>
                <a:path w="1642" h="2404" extrusionOk="0">
                  <a:moveTo>
                    <a:pt x="1377" y="1"/>
                  </a:moveTo>
                  <a:lnTo>
                    <a:pt x="49" y="2164"/>
                  </a:lnTo>
                  <a:cubicBezTo>
                    <a:pt x="1" y="2238"/>
                    <a:pt x="24" y="2335"/>
                    <a:pt x="97" y="2378"/>
                  </a:cubicBezTo>
                  <a:cubicBezTo>
                    <a:pt x="124" y="2395"/>
                    <a:pt x="153" y="2403"/>
                    <a:pt x="182" y="2403"/>
                  </a:cubicBezTo>
                  <a:cubicBezTo>
                    <a:pt x="234" y="2403"/>
                    <a:pt x="285" y="2377"/>
                    <a:pt x="316" y="2329"/>
                  </a:cubicBezTo>
                  <a:lnTo>
                    <a:pt x="1641" y="171"/>
                  </a:lnTo>
                  <a:lnTo>
                    <a:pt x="13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72"/>
            <p:cNvSpPr/>
            <p:nvPr/>
          </p:nvSpPr>
          <p:spPr>
            <a:xfrm>
              <a:off x="2866625" y="1604013"/>
              <a:ext cx="29450" cy="41125"/>
            </a:xfrm>
            <a:custGeom>
              <a:avLst/>
              <a:gdLst/>
              <a:ahLst/>
              <a:cxnLst/>
              <a:rect l="l" t="t" r="r" b="b"/>
              <a:pathLst>
                <a:path w="1178" h="1645" extrusionOk="0">
                  <a:moveTo>
                    <a:pt x="908" y="1"/>
                  </a:moveTo>
                  <a:lnTo>
                    <a:pt x="46" y="1408"/>
                  </a:lnTo>
                  <a:cubicBezTo>
                    <a:pt x="1" y="1479"/>
                    <a:pt x="23" y="1576"/>
                    <a:pt x="97" y="1621"/>
                  </a:cubicBezTo>
                  <a:cubicBezTo>
                    <a:pt x="123" y="1637"/>
                    <a:pt x="152" y="1645"/>
                    <a:pt x="180" y="1645"/>
                  </a:cubicBezTo>
                  <a:cubicBezTo>
                    <a:pt x="232" y="1645"/>
                    <a:pt x="284" y="1618"/>
                    <a:pt x="313" y="1570"/>
                  </a:cubicBezTo>
                  <a:lnTo>
                    <a:pt x="1178" y="166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72"/>
            <p:cNvSpPr/>
            <p:nvPr/>
          </p:nvSpPr>
          <p:spPr>
            <a:xfrm>
              <a:off x="2888725" y="1618088"/>
              <a:ext cx="29450" cy="41250"/>
            </a:xfrm>
            <a:custGeom>
              <a:avLst/>
              <a:gdLst/>
              <a:ahLst/>
              <a:cxnLst/>
              <a:rect l="l" t="t" r="r" b="b"/>
              <a:pathLst>
                <a:path w="1178" h="1650" extrusionOk="0">
                  <a:moveTo>
                    <a:pt x="916" y="1"/>
                  </a:moveTo>
                  <a:lnTo>
                    <a:pt x="46" y="1411"/>
                  </a:lnTo>
                  <a:cubicBezTo>
                    <a:pt x="1" y="1485"/>
                    <a:pt x="26" y="1582"/>
                    <a:pt x="100" y="1627"/>
                  </a:cubicBezTo>
                  <a:cubicBezTo>
                    <a:pt x="125" y="1643"/>
                    <a:pt x="153" y="1650"/>
                    <a:pt x="180" y="1650"/>
                  </a:cubicBezTo>
                  <a:cubicBezTo>
                    <a:pt x="233" y="1650"/>
                    <a:pt x="285" y="1622"/>
                    <a:pt x="314" y="1573"/>
                  </a:cubicBezTo>
                  <a:lnTo>
                    <a:pt x="1178" y="168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72"/>
            <p:cNvSpPr/>
            <p:nvPr/>
          </p:nvSpPr>
          <p:spPr>
            <a:xfrm>
              <a:off x="2909200" y="1631038"/>
              <a:ext cx="29175" cy="40850"/>
            </a:xfrm>
            <a:custGeom>
              <a:avLst/>
              <a:gdLst/>
              <a:ahLst/>
              <a:cxnLst/>
              <a:rect l="l" t="t" r="r" b="b"/>
              <a:pathLst>
                <a:path w="1167" h="1634" extrusionOk="0">
                  <a:moveTo>
                    <a:pt x="902" y="0"/>
                  </a:moveTo>
                  <a:lnTo>
                    <a:pt x="46" y="1393"/>
                  </a:lnTo>
                  <a:cubicBezTo>
                    <a:pt x="1" y="1467"/>
                    <a:pt x="23" y="1564"/>
                    <a:pt x="100" y="1610"/>
                  </a:cubicBezTo>
                  <a:cubicBezTo>
                    <a:pt x="125" y="1626"/>
                    <a:pt x="153" y="1633"/>
                    <a:pt x="181" y="1633"/>
                  </a:cubicBezTo>
                  <a:cubicBezTo>
                    <a:pt x="233" y="1633"/>
                    <a:pt x="284" y="1607"/>
                    <a:pt x="313" y="1561"/>
                  </a:cubicBezTo>
                  <a:lnTo>
                    <a:pt x="1166" y="171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72"/>
            <p:cNvSpPr/>
            <p:nvPr/>
          </p:nvSpPr>
          <p:spPr>
            <a:xfrm>
              <a:off x="2948800" y="1655913"/>
              <a:ext cx="28600" cy="39775"/>
            </a:xfrm>
            <a:custGeom>
              <a:avLst/>
              <a:gdLst/>
              <a:ahLst/>
              <a:cxnLst/>
              <a:rect l="l" t="t" r="r" b="b"/>
              <a:pathLst>
                <a:path w="1144" h="1591" extrusionOk="0">
                  <a:moveTo>
                    <a:pt x="879" y="0"/>
                  </a:moveTo>
                  <a:lnTo>
                    <a:pt x="49" y="1351"/>
                  </a:lnTo>
                  <a:cubicBezTo>
                    <a:pt x="0" y="1425"/>
                    <a:pt x="26" y="1522"/>
                    <a:pt x="100" y="1567"/>
                  </a:cubicBezTo>
                  <a:cubicBezTo>
                    <a:pt x="126" y="1583"/>
                    <a:pt x="154" y="1590"/>
                    <a:pt x="182" y="1590"/>
                  </a:cubicBezTo>
                  <a:cubicBezTo>
                    <a:pt x="234" y="1590"/>
                    <a:pt x="285" y="1563"/>
                    <a:pt x="313" y="1513"/>
                  </a:cubicBezTo>
                  <a:lnTo>
                    <a:pt x="1143" y="17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72"/>
            <p:cNvSpPr/>
            <p:nvPr/>
          </p:nvSpPr>
          <p:spPr>
            <a:xfrm>
              <a:off x="2971050" y="1670138"/>
              <a:ext cx="28450" cy="39700"/>
            </a:xfrm>
            <a:custGeom>
              <a:avLst/>
              <a:gdLst/>
              <a:ahLst/>
              <a:cxnLst/>
              <a:rect l="l" t="t" r="r" b="b"/>
              <a:pathLst>
                <a:path w="1138" h="1588" extrusionOk="0">
                  <a:moveTo>
                    <a:pt x="873" y="0"/>
                  </a:moveTo>
                  <a:lnTo>
                    <a:pt x="46" y="1351"/>
                  </a:lnTo>
                  <a:cubicBezTo>
                    <a:pt x="0" y="1422"/>
                    <a:pt x="23" y="1518"/>
                    <a:pt x="97" y="1564"/>
                  </a:cubicBezTo>
                  <a:cubicBezTo>
                    <a:pt x="122" y="1580"/>
                    <a:pt x="150" y="1587"/>
                    <a:pt x="178" y="1587"/>
                  </a:cubicBezTo>
                  <a:cubicBezTo>
                    <a:pt x="231" y="1587"/>
                    <a:pt x="284" y="1561"/>
                    <a:pt x="313" y="1513"/>
                  </a:cubicBezTo>
                  <a:lnTo>
                    <a:pt x="1138" y="168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72"/>
            <p:cNvSpPr/>
            <p:nvPr/>
          </p:nvSpPr>
          <p:spPr>
            <a:xfrm>
              <a:off x="2990650" y="1682988"/>
              <a:ext cx="29125" cy="39500"/>
            </a:xfrm>
            <a:custGeom>
              <a:avLst/>
              <a:gdLst/>
              <a:ahLst/>
              <a:cxnLst/>
              <a:rect l="l" t="t" r="r" b="b"/>
              <a:pathLst>
                <a:path w="1165" h="1580" extrusionOk="0">
                  <a:moveTo>
                    <a:pt x="897" y="1"/>
                  </a:moveTo>
                  <a:lnTo>
                    <a:pt x="81" y="1337"/>
                  </a:lnTo>
                  <a:cubicBezTo>
                    <a:pt x="0" y="1461"/>
                    <a:pt x="106" y="1580"/>
                    <a:pt x="215" y="1580"/>
                  </a:cubicBezTo>
                  <a:cubicBezTo>
                    <a:pt x="263" y="1580"/>
                    <a:pt x="312" y="1556"/>
                    <a:pt x="345" y="1499"/>
                  </a:cubicBezTo>
                  <a:lnTo>
                    <a:pt x="1164" y="171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72"/>
            <p:cNvSpPr/>
            <p:nvPr/>
          </p:nvSpPr>
          <p:spPr>
            <a:xfrm>
              <a:off x="3000700" y="1696563"/>
              <a:ext cx="40100" cy="58550"/>
            </a:xfrm>
            <a:custGeom>
              <a:avLst/>
              <a:gdLst/>
              <a:ahLst/>
              <a:cxnLst/>
              <a:rect l="l" t="t" r="r" b="b"/>
              <a:pathLst>
                <a:path w="1604" h="2342" extrusionOk="0">
                  <a:moveTo>
                    <a:pt x="1342" y="1"/>
                  </a:moveTo>
                  <a:lnTo>
                    <a:pt x="46" y="2105"/>
                  </a:lnTo>
                  <a:cubicBezTo>
                    <a:pt x="0" y="2179"/>
                    <a:pt x="26" y="2275"/>
                    <a:pt x="100" y="2318"/>
                  </a:cubicBezTo>
                  <a:cubicBezTo>
                    <a:pt x="126" y="2334"/>
                    <a:pt x="154" y="2342"/>
                    <a:pt x="182" y="2342"/>
                  </a:cubicBezTo>
                  <a:cubicBezTo>
                    <a:pt x="233" y="2342"/>
                    <a:pt x="283" y="2316"/>
                    <a:pt x="313" y="2270"/>
                  </a:cubicBezTo>
                  <a:lnTo>
                    <a:pt x="1604" y="169"/>
                  </a:lnTo>
                  <a:lnTo>
                    <a:pt x="13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72"/>
            <p:cNvSpPr/>
            <p:nvPr/>
          </p:nvSpPr>
          <p:spPr>
            <a:xfrm>
              <a:off x="3083350" y="1748663"/>
              <a:ext cx="39275" cy="57275"/>
            </a:xfrm>
            <a:custGeom>
              <a:avLst/>
              <a:gdLst/>
              <a:ahLst/>
              <a:cxnLst/>
              <a:rect l="l" t="t" r="r" b="b"/>
              <a:pathLst>
                <a:path w="1571" h="2291" extrusionOk="0">
                  <a:moveTo>
                    <a:pt x="1309" y="1"/>
                  </a:moveTo>
                  <a:lnTo>
                    <a:pt x="46" y="2051"/>
                  </a:lnTo>
                  <a:cubicBezTo>
                    <a:pt x="1" y="2125"/>
                    <a:pt x="24" y="2224"/>
                    <a:pt x="100" y="2267"/>
                  </a:cubicBezTo>
                  <a:cubicBezTo>
                    <a:pt x="126" y="2283"/>
                    <a:pt x="155" y="2290"/>
                    <a:pt x="183" y="2290"/>
                  </a:cubicBezTo>
                  <a:cubicBezTo>
                    <a:pt x="235" y="2290"/>
                    <a:pt x="286" y="2264"/>
                    <a:pt x="314" y="2216"/>
                  </a:cubicBezTo>
                  <a:lnTo>
                    <a:pt x="1570" y="172"/>
                  </a:lnTo>
                  <a:lnTo>
                    <a:pt x="13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72"/>
            <p:cNvSpPr/>
            <p:nvPr/>
          </p:nvSpPr>
          <p:spPr>
            <a:xfrm>
              <a:off x="3033025" y="1709163"/>
              <a:ext cx="27675" cy="38200"/>
            </a:xfrm>
            <a:custGeom>
              <a:avLst/>
              <a:gdLst/>
              <a:ahLst/>
              <a:cxnLst/>
              <a:rect l="l" t="t" r="r" b="b"/>
              <a:pathLst>
                <a:path w="1107" h="1528" extrusionOk="0">
                  <a:moveTo>
                    <a:pt x="840" y="0"/>
                  </a:moveTo>
                  <a:lnTo>
                    <a:pt x="49" y="1291"/>
                  </a:lnTo>
                  <a:cubicBezTo>
                    <a:pt x="1" y="1365"/>
                    <a:pt x="26" y="1462"/>
                    <a:pt x="100" y="1504"/>
                  </a:cubicBezTo>
                  <a:cubicBezTo>
                    <a:pt x="126" y="1520"/>
                    <a:pt x="155" y="1528"/>
                    <a:pt x="183" y="1528"/>
                  </a:cubicBezTo>
                  <a:cubicBezTo>
                    <a:pt x="234" y="1528"/>
                    <a:pt x="284" y="1502"/>
                    <a:pt x="314" y="1456"/>
                  </a:cubicBezTo>
                  <a:lnTo>
                    <a:pt x="1107" y="171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72"/>
            <p:cNvSpPr/>
            <p:nvPr/>
          </p:nvSpPr>
          <p:spPr>
            <a:xfrm>
              <a:off x="3054450" y="1723288"/>
              <a:ext cx="28375" cy="38400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872" y="1"/>
                  </a:moveTo>
                  <a:lnTo>
                    <a:pt x="79" y="1292"/>
                  </a:lnTo>
                  <a:cubicBezTo>
                    <a:pt x="0" y="1416"/>
                    <a:pt x="108" y="1535"/>
                    <a:pt x="217" y="1535"/>
                  </a:cubicBezTo>
                  <a:cubicBezTo>
                    <a:pt x="265" y="1535"/>
                    <a:pt x="313" y="1512"/>
                    <a:pt x="346" y="1457"/>
                  </a:cubicBezTo>
                  <a:lnTo>
                    <a:pt x="1134" y="16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72"/>
            <p:cNvSpPr/>
            <p:nvPr/>
          </p:nvSpPr>
          <p:spPr>
            <a:xfrm>
              <a:off x="3075675" y="1736238"/>
              <a:ext cx="27325" cy="37925"/>
            </a:xfrm>
            <a:custGeom>
              <a:avLst/>
              <a:gdLst/>
              <a:ahLst/>
              <a:cxnLst/>
              <a:rect l="l" t="t" r="r" b="b"/>
              <a:pathLst>
                <a:path w="1093" h="1517" extrusionOk="0">
                  <a:moveTo>
                    <a:pt x="831" y="0"/>
                  </a:moveTo>
                  <a:lnTo>
                    <a:pt x="49" y="1280"/>
                  </a:lnTo>
                  <a:cubicBezTo>
                    <a:pt x="1" y="1351"/>
                    <a:pt x="23" y="1448"/>
                    <a:pt x="97" y="1493"/>
                  </a:cubicBezTo>
                  <a:cubicBezTo>
                    <a:pt x="123" y="1509"/>
                    <a:pt x="152" y="1517"/>
                    <a:pt x="180" y="1517"/>
                  </a:cubicBezTo>
                  <a:cubicBezTo>
                    <a:pt x="233" y="1517"/>
                    <a:pt x="284" y="1490"/>
                    <a:pt x="314" y="1442"/>
                  </a:cubicBezTo>
                  <a:lnTo>
                    <a:pt x="1093" y="17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72"/>
            <p:cNvSpPr/>
            <p:nvPr/>
          </p:nvSpPr>
          <p:spPr>
            <a:xfrm>
              <a:off x="3115350" y="1761113"/>
              <a:ext cx="26675" cy="36825"/>
            </a:xfrm>
            <a:custGeom>
              <a:avLst/>
              <a:gdLst/>
              <a:ahLst/>
              <a:cxnLst/>
              <a:rect l="l" t="t" r="r" b="b"/>
              <a:pathLst>
                <a:path w="1067" h="1473" extrusionOk="0">
                  <a:moveTo>
                    <a:pt x="802" y="1"/>
                  </a:moveTo>
                  <a:lnTo>
                    <a:pt x="46" y="1235"/>
                  </a:lnTo>
                  <a:cubicBezTo>
                    <a:pt x="0" y="1306"/>
                    <a:pt x="20" y="1405"/>
                    <a:pt x="97" y="1451"/>
                  </a:cubicBezTo>
                  <a:cubicBezTo>
                    <a:pt x="122" y="1465"/>
                    <a:pt x="150" y="1473"/>
                    <a:pt x="178" y="1473"/>
                  </a:cubicBezTo>
                  <a:cubicBezTo>
                    <a:pt x="230" y="1473"/>
                    <a:pt x="282" y="1448"/>
                    <a:pt x="313" y="1399"/>
                  </a:cubicBezTo>
                  <a:lnTo>
                    <a:pt x="1067" y="171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72"/>
            <p:cNvSpPr/>
            <p:nvPr/>
          </p:nvSpPr>
          <p:spPr>
            <a:xfrm>
              <a:off x="3136625" y="1775338"/>
              <a:ext cx="27575" cy="36925"/>
            </a:xfrm>
            <a:custGeom>
              <a:avLst/>
              <a:gdLst/>
              <a:ahLst/>
              <a:cxnLst/>
              <a:rect l="l" t="t" r="r" b="b"/>
              <a:pathLst>
                <a:path w="1103" h="1477" extrusionOk="0">
                  <a:moveTo>
                    <a:pt x="838" y="0"/>
                  </a:moveTo>
                  <a:lnTo>
                    <a:pt x="79" y="1234"/>
                  </a:lnTo>
                  <a:cubicBezTo>
                    <a:pt x="0" y="1356"/>
                    <a:pt x="107" y="1476"/>
                    <a:pt x="217" y="1476"/>
                  </a:cubicBezTo>
                  <a:cubicBezTo>
                    <a:pt x="265" y="1476"/>
                    <a:pt x="313" y="1453"/>
                    <a:pt x="346" y="1396"/>
                  </a:cubicBezTo>
                  <a:lnTo>
                    <a:pt x="1103" y="171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72"/>
            <p:cNvSpPr/>
            <p:nvPr/>
          </p:nvSpPr>
          <p:spPr>
            <a:xfrm>
              <a:off x="3157050" y="1788263"/>
              <a:ext cx="27350" cy="36525"/>
            </a:xfrm>
            <a:custGeom>
              <a:avLst/>
              <a:gdLst/>
              <a:ahLst/>
              <a:cxnLst/>
              <a:rect l="l" t="t" r="r" b="b"/>
              <a:pathLst>
                <a:path w="1094" h="1461" extrusionOk="0">
                  <a:moveTo>
                    <a:pt x="826" y="1"/>
                  </a:moveTo>
                  <a:lnTo>
                    <a:pt x="81" y="1218"/>
                  </a:lnTo>
                  <a:cubicBezTo>
                    <a:pt x="0" y="1342"/>
                    <a:pt x="108" y="1460"/>
                    <a:pt x="217" y="1460"/>
                  </a:cubicBezTo>
                  <a:cubicBezTo>
                    <a:pt x="266" y="1460"/>
                    <a:pt x="315" y="1437"/>
                    <a:pt x="348" y="1380"/>
                  </a:cubicBezTo>
                  <a:lnTo>
                    <a:pt x="1093" y="168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72"/>
            <p:cNvSpPr/>
            <p:nvPr/>
          </p:nvSpPr>
          <p:spPr>
            <a:xfrm>
              <a:off x="3167100" y="1801488"/>
              <a:ext cx="38325" cy="55850"/>
            </a:xfrm>
            <a:custGeom>
              <a:avLst/>
              <a:gdLst/>
              <a:ahLst/>
              <a:cxnLst/>
              <a:rect l="l" t="t" r="r" b="b"/>
              <a:pathLst>
                <a:path w="1533" h="2234" extrusionOk="0">
                  <a:moveTo>
                    <a:pt x="1271" y="1"/>
                  </a:moveTo>
                  <a:lnTo>
                    <a:pt x="46" y="1997"/>
                  </a:lnTo>
                  <a:cubicBezTo>
                    <a:pt x="0" y="2070"/>
                    <a:pt x="26" y="2164"/>
                    <a:pt x="97" y="2210"/>
                  </a:cubicBezTo>
                  <a:cubicBezTo>
                    <a:pt x="123" y="2226"/>
                    <a:pt x="151" y="2233"/>
                    <a:pt x="179" y="2233"/>
                  </a:cubicBezTo>
                  <a:cubicBezTo>
                    <a:pt x="232" y="2233"/>
                    <a:pt x="282" y="2207"/>
                    <a:pt x="310" y="2159"/>
                  </a:cubicBezTo>
                  <a:lnTo>
                    <a:pt x="1533" y="1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72"/>
            <p:cNvSpPr/>
            <p:nvPr/>
          </p:nvSpPr>
          <p:spPr>
            <a:xfrm>
              <a:off x="3249825" y="1853888"/>
              <a:ext cx="37500" cy="54275"/>
            </a:xfrm>
            <a:custGeom>
              <a:avLst/>
              <a:gdLst/>
              <a:ahLst/>
              <a:cxnLst/>
              <a:rect l="l" t="t" r="r" b="b"/>
              <a:pathLst>
                <a:path w="1500" h="2171" extrusionOk="0">
                  <a:moveTo>
                    <a:pt x="1235" y="0"/>
                  </a:moveTo>
                  <a:lnTo>
                    <a:pt x="49" y="1933"/>
                  </a:lnTo>
                  <a:cubicBezTo>
                    <a:pt x="1" y="2007"/>
                    <a:pt x="24" y="2104"/>
                    <a:pt x="98" y="2150"/>
                  </a:cubicBezTo>
                  <a:cubicBezTo>
                    <a:pt x="123" y="2164"/>
                    <a:pt x="150" y="2171"/>
                    <a:pt x="178" y="2171"/>
                  </a:cubicBezTo>
                  <a:cubicBezTo>
                    <a:pt x="231" y="2171"/>
                    <a:pt x="284" y="2144"/>
                    <a:pt x="314" y="2096"/>
                  </a:cubicBezTo>
                  <a:lnTo>
                    <a:pt x="1499" y="171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72"/>
            <p:cNvSpPr/>
            <p:nvPr/>
          </p:nvSpPr>
          <p:spPr>
            <a:xfrm>
              <a:off x="3199425" y="1814213"/>
              <a:ext cx="25775" cy="35450"/>
            </a:xfrm>
            <a:custGeom>
              <a:avLst/>
              <a:gdLst/>
              <a:ahLst/>
              <a:cxnLst/>
              <a:rect l="l" t="t" r="r" b="b"/>
              <a:pathLst>
                <a:path w="1031" h="1418" extrusionOk="0">
                  <a:moveTo>
                    <a:pt x="766" y="0"/>
                  </a:moveTo>
                  <a:lnTo>
                    <a:pt x="46" y="1178"/>
                  </a:lnTo>
                  <a:cubicBezTo>
                    <a:pt x="1" y="1252"/>
                    <a:pt x="24" y="1345"/>
                    <a:pt x="95" y="1394"/>
                  </a:cubicBezTo>
                  <a:cubicBezTo>
                    <a:pt x="121" y="1410"/>
                    <a:pt x="149" y="1417"/>
                    <a:pt x="178" y="1417"/>
                  </a:cubicBezTo>
                  <a:cubicBezTo>
                    <a:pt x="231" y="1417"/>
                    <a:pt x="283" y="1391"/>
                    <a:pt x="311" y="1343"/>
                  </a:cubicBezTo>
                  <a:lnTo>
                    <a:pt x="1030" y="171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72"/>
            <p:cNvSpPr/>
            <p:nvPr/>
          </p:nvSpPr>
          <p:spPr>
            <a:xfrm>
              <a:off x="3220975" y="1828438"/>
              <a:ext cx="26400" cy="35400"/>
            </a:xfrm>
            <a:custGeom>
              <a:avLst/>
              <a:gdLst/>
              <a:ahLst/>
              <a:cxnLst/>
              <a:rect l="l" t="t" r="r" b="b"/>
              <a:pathLst>
                <a:path w="1056" h="1416" extrusionOk="0">
                  <a:moveTo>
                    <a:pt x="794" y="0"/>
                  </a:moveTo>
                  <a:lnTo>
                    <a:pt x="72" y="1177"/>
                  </a:lnTo>
                  <a:cubicBezTo>
                    <a:pt x="0" y="1300"/>
                    <a:pt x="105" y="1415"/>
                    <a:pt x="212" y="1415"/>
                  </a:cubicBezTo>
                  <a:cubicBezTo>
                    <a:pt x="258" y="1415"/>
                    <a:pt x="305" y="1394"/>
                    <a:pt x="339" y="1342"/>
                  </a:cubicBezTo>
                  <a:lnTo>
                    <a:pt x="1055" y="171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72"/>
            <p:cNvSpPr/>
            <p:nvPr/>
          </p:nvSpPr>
          <p:spPr>
            <a:xfrm>
              <a:off x="3242075" y="1841513"/>
              <a:ext cx="25550" cy="34925"/>
            </a:xfrm>
            <a:custGeom>
              <a:avLst/>
              <a:gdLst/>
              <a:ahLst/>
              <a:cxnLst/>
              <a:rect l="l" t="t" r="r" b="b"/>
              <a:pathLst>
                <a:path w="1022" h="1397" extrusionOk="0">
                  <a:moveTo>
                    <a:pt x="760" y="0"/>
                  </a:moveTo>
                  <a:lnTo>
                    <a:pt x="49" y="1158"/>
                  </a:lnTo>
                  <a:cubicBezTo>
                    <a:pt x="1" y="1231"/>
                    <a:pt x="24" y="1328"/>
                    <a:pt x="98" y="1371"/>
                  </a:cubicBezTo>
                  <a:cubicBezTo>
                    <a:pt x="124" y="1388"/>
                    <a:pt x="153" y="1396"/>
                    <a:pt x="182" y="1396"/>
                  </a:cubicBezTo>
                  <a:cubicBezTo>
                    <a:pt x="235" y="1396"/>
                    <a:pt x="286" y="1370"/>
                    <a:pt x="317" y="1322"/>
                  </a:cubicBezTo>
                  <a:lnTo>
                    <a:pt x="1022" y="168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72"/>
            <p:cNvSpPr/>
            <p:nvPr/>
          </p:nvSpPr>
          <p:spPr>
            <a:xfrm>
              <a:off x="3281675" y="1866313"/>
              <a:ext cx="24900" cy="33850"/>
            </a:xfrm>
            <a:custGeom>
              <a:avLst/>
              <a:gdLst/>
              <a:ahLst/>
              <a:cxnLst/>
              <a:rect l="l" t="t" r="r" b="b"/>
              <a:pathLst>
                <a:path w="996" h="1354" extrusionOk="0">
                  <a:moveTo>
                    <a:pt x="729" y="1"/>
                  </a:moveTo>
                  <a:lnTo>
                    <a:pt x="43" y="1115"/>
                  </a:lnTo>
                  <a:cubicBezTo>
                    <a:pt x="1" y="1189"/>
                    <a:pt x="23" y="1283"/>
                    <a:pt x="97" y="1328"/>
                  </a:cubicBezTo>
                  <a:cubicBezTo>
                    <a:pt x="123" y="1346"/>
                    <a:pt x="152" y="1354"/>
                    <a:pt x="181" y="1354"/>
                  </a:cubicBezTo>
                  <a:cubicBezTo>
                    <a:pt x="233" y="1354"/>
                    <a:pt x="284" y="1328"/>
                    <a:pt x="313" y="1280"/>
                  </a:cubicBezTo>
                  <a:lnTo>
                    <a:pt x="996" y="168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72"/>
            <p:cNvSpPr/>
            <p:nvPr/>
          </p:nvSpPr>
          <p:spPr>
            <a:xfrm>
              <a:off x="3303850" y="1880463"/>
              <a:ext cx="24850" cy="33875"/>
            </a:xfrm>
            <a:custGeom>
              <a:avLst/>
              <a:gdLst/>
              <a:ahLst/>
              <a:cxnLst/>
              <a:rect l="l" t="t" r="r" b="b"/>
              <a:pathLst>
                <a:path w="994" h="1355" extrusionOk="0">
                  <a:moveTo>
                    <a:pt x="732" y="0"/>
                  </a:moveTo>
                  <a:lnTo>
                    <a:pt x="43" y="1115"/>
                  </a:lnTo>
                  <a:cubicBezTo>
                    <a:pt x="1" y="1189"/>
                    <a:pt x="24" y="1286"/>
                    <a:pt x="97" y="1331"/>
                  </a:cubicBezTo>
                  <a:cubicBezTo>
                    <a:pt x="123" y="1347"/>
                    <a:pt x="152" y="1355"/>
                    <a:pt x="180" y="1355"/>
                  </a:cubicBezTo>
                  <a:cubicBezTo>
                    <a:pt x="232" y="1355"/>
                    <a:pt x="283" y="1328"/>
                    <a:pt x="311" y="1280"/>
                  </a:cubicBezTo>
                  <a:lnTo>
                    <a:pt x="993" y="17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72"/>
            <p:cNvSpPr/>
            <p:nvPr/>
          </p:nvSpPr>
          <p:spPr>
            <a:xfrm>
              <a:off x="3324325" y="1893338"/>
              <a:ext cx="24825" cy="33625"/>
            </a:xfrm>
            <a:custGeom>
              <a:avLst/>
              <a:gdLst/>
              <a:ahLst/>
              <a:cxnLst/>
              <a:rect l="l" t="t" r="r" b="b"/>
              <a:pathLst>
                <a:path w="993" h="1345" extrusionOk="0">
                  <a:moveTo>
                    <a:pt x="729" y="0"/>
                  </a:moveTo>
                  <a:lnTo>
                    <a:pt x="46" y="1103"/>
                  </a:lnTo>
                  <a:cubicBezTo>
                    <a:pt x="1" y="1180"/>
                    <a:pt x="23" y="1277"/>
                    <a:pt x="100" y="1322"/>
                  </a:cubicBezTo>
                  <a:cubicBezTo>
                    <a:pt x="126" y="1337"/>
                    <a:pt x="154" y="1344"/>
                    <a:pt x="182" y="1344"/>
                  </a:cubicBezTo>
                  <a:cubicBezTo>
                    <a:pt x="234" y="1344"/>
                    <a:pt x="285" y="1319"/>
                    <a:pt x="316" y="1271"/>
                  </a:cubicBezTo>
                  <a:lnTo>
                    <a:pt x="993" y="171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72"/>
            <p:cNvSpPr/>
            <p:nvPr/>
          </p:nvSpPr>
          <p:spPr>
            <a:xfrm>
              <a:off x="3332725" y="1906838"/>
              <a:ext cx="37400" cy="52900"/>
            </a:xfrm>
            <a:custGeom>
              <a:avLst/>
              <a:gdLst/>
              <a:ahLst/>
              <a:cxnLst/>
              <a:rect l="l" t="t" r="r" b="b"/>
              <a:pathLst>
                <a:path w="1496" h="2116" extrusionOk="0">
                  <a:moveTo>
                    <a:pt x="1231" y="0"/>
                  </a:moveTo>
                  <a:lnTo>
                    <a:pt x="80" y="1874"/>
                  </a:lnTo>
                  <a:cubicBezTo>
                    <a:pt x="1" y="1996"/>
                    <a:pt x="108" y="2116"/>
                    <a:pt x="217" y="2116"/>
                  </a:cubicBezTo>
                  <a:cubicBezTo>
                    <a:pt x="265" y="2116"/>
                    <a:pt x="314" y="2093"/>
                    <a:pt x="347" y="2036"/>
                  </a:cubicBezTo>
                  <a:lnTo>
                    <a:pt x="1496" y="168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72"/>
            <p:cNvSpPr/>
            <p:nvPr/>
          </p:nvSpPr>
          <p:spPr>
            <a:xfrm>
              <a:off x="3416250" y="1959088"/>
              <a:ext cx="35625" cy="51325"/>
            </a:xfrm>
            <a:custGeom>
              <a:avLst/>
              <a:gdLst/>
              <a:ahLst/>
              <a:cxnLst/>
              <a:rect l="l" t="t" r="r" b="b"/>
              <a:pathLst>
                <a:path w="1425" h="2053" extrusionOk="0">
                  <a:moveTo>
                    <a:pt x="1157" y="0"/>
                  </a:moveTo>
                  <a:lnTo>
                    <a:pt x="46" y="1811"/>
                  </a:lnTo>
                  <a:cubicBezTo>
                    <a:pt x="0" y="1885"/>
                    <a:pt x="23" y="1982"/>
                    <a:pt x="94" y="2027"/>
                  </a:cubicBezTo>
                  <a:cubicBezTo>
                    <a:pt x="120" y="2045"/>
                    <a:pt x="150" y="2053"/>
                    <a:pt x="179" y="2053"/>
                  </a:cubicBezTo>
                  <a:cubicBezTo>
                    <a:pt x="230" y="2053"/>
                    <a:pt x="281" y="2027"/>
                    <a:pt x="310" y="1979"/>
                  </a:cubicBezTo>
                  <a:lnTo>
                    <a:pt x="1425" y="168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72"/>
            <p:cNvSpPr/>
            <p:nvPr/>
          </p:nvSpPr>
          <p:spPr>
            <a:xfrm>
              <a:off x="3365050" y="1919563"/>
              <a:ext cx="24775" cy="32425"/>
            </a:xfrm>
            <a:custGeom>
              <a:avLst/>
              <a:gdLst/>
              <a:ahLst/>
              <a:cxnLst/>
              <a:rect l="l" t="t" r="r" b="b"/>
              <a:pathLst>
                <a:path w="991" h="1297" extrusionOk="0">
                  <a:moveTo>
                    <a:pt x="729" y="0"/>
                  </a:moveTo>
                  <a:lnTo>
                    <a:pt x="78" y="1055"/>
                  </a:lnTo>
                  <a:cubicBezTo>
                    <a:pt x="1" y="1179"/>
                    <a:pt x="107" y="1296"/>
                    <a:pt x="216" y="1296"/>
                  </a:cubicBezTo>
                  <a:cubicBezTo>
                    <a:pt x="264" y="1296"/>
                    <a:pt x="314" y="1273"/>
                    <a:pt x="348" y="1217"/>
                  </a:cubicBezTo>
                  <a:lnTo>
                    <a:pt x="990" y="165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72"/>
            <p:cNvSpPr/>
            <p:nvPr/>
          </p:nvSpPr>
          <p:spPr>
            <a:xfrm>
              <a:off x="3388100" y="1933638"/>
              <a:ext cx="23975" cy="32450"/>
            </a:xfrm>
            <a:custGeom>
              <a:avLst/>
              <a:gdLst/>
              <a:ahLst/>
              <a:cxnLst/>
              <a:rect l="l" t="t" r="r" b="b"/>
              <a:pathLst>
                <a:path w="959" h="1298" extrusionOk="0">
                  <a:moveTo>
                    <a:pt x="694" y="0"/>
                  </a:moveTo>
                  <a:lnTo>
                    <a:pt x="43" y="1061"/>
                  </a:lnTo>
                  <a:cubicBezTo>
                    <a:pt x="0" y="1135"/>
                    <a:pt x="23" y="1229"/>
                    <a:pt x="97" y="1274"/>
                  </a:cubicBezTo>
                  <a:cubicBezTo>
                    <a:pt x="122" y="1290"/>
                    <a:pt x="149" y="1297"/>
                    <a:pt x="177" y="1297"/>
                  </a:cubicBezTo>
                  <a:cubicBezTo>
                    <a:pt x="229" y="1297"/>
                    <a:pt x="280" y="1271"/>
                    <a:pt x="310" y="1223"/>
                  </a:cubicBezTo>
                  <a:lnTo>
                    <a:pt x="958" y="17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72"/>
            <p:cNvSpPr/>
            <p:nvPr/>
          </p:nvSpPr>
          <p:spPr>
            <a:xfrm>
              <a:off x="3408550" y="1946563"/>
              <a:ext cx="23775" cy="32100"/>
            </a:xfrm>
            <a:custGeom>
              <a:avLst/>
              <a:gdLst/>
              <a:ahLst/>
              <a:cxnLst/>
              <a:rect l="l" t="t" r="r" b="b"/>
              <a:pathLst>
                <a:path w="951" h="1284" extrusionOk="0">
                  <a:moveTo>
                    <a:pt x="686" y="1"/>
                  </a:moveTo>
                  <a:lnTo>
                    <a:pt x="44" y="1044"/>
                  </a:lnTo>
                  <a:cubicBezTo>
                    <a:pt x="1" y="1118"/>
                    <a:pt x="21" y="1212"/>
                    <a:pt x="92" y="1260"/>
                  </a:cubicBezTo>
                  <a:cubicBezTo>
                    <a:pt x="118" y="1276"/>
                    <a:pt x="147" y="1284"/>
                    <a:pt x="175" y="1284"/>
                  </a:cubicBezTo>
                  <a:cubicBezTo>
                    <a:pt x="229" y="1284"/>
                    <a:pt x="281" y="1257"/>
                    <a:pt x="311" y="1209"/>
                  </a:cubicBezTo>
                  <a:lnTo>
                    <a:pt x="951" y="166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72"/>
            <p:cNvSpPr/>
            <p:nvPr/>
          </p:nvSpPr>
          <p:spPr>
            <a:xfrm>
              <a:off x="3448075" y="1971513"/>
              <a:ext cx="23125" cy="30925"/>
            </a:xfrm>
            <a:custGeom>
              <a:avLst/>
              <a:gdLst/>
              <a:ahLst/>
              <a:cxnLst/>
              <a:rect l="l" t="t" r="r" b="b"/>
              <a:pathLst>
                <a:path w="925" h="1237" extrusionOk="0">
                  <a:moveTo>
                    <a:pt x="658" y="1"/>
                  </a:moveTo>
                  <a:lnTo>
                    <a:pt x="46" y="999"/>
                  </a:lnTo>
                  <a:cubicBezTo>
                    <a:pt x="1" y="1070"/>
                    <a:pt x="24" y="1166"/>
                    <a:pt x="98" y="1212"/>
                  </a:cubicBezTo>
                  <a:cubicBezTo>
                    <a:pt x="124" y="1228"/>
                    <a:pt x="154" y="1236"/>
                    <a:pt x="183" y="1236"/>
                  </a:cubicBezTo>
                  <a:cubicBezTo>
                    <a:pt x="234" y="1236"/>
                    <a:pt x="284" y="1211"/>
                    <a:pt x="314" y="1164"/>
                  </a:cubicBezTo>
                  <a:lnTo>
                    <a:pt x="925" y="171"/>
                  </a:lnTo>
                  <a:lnTo>
                    <a:pt x="6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72"/>
            <p:cNvSpPr/>
            <p:nvPr/>
          </p:nvSpPr>
          <p:spPr>
            <a:xfrm>
              <a:off x="3470250" y="1985588"/>
              <a:ext cx="23200" cy="31050"/>
            </a:xfrm>
            <a:custGeom>
              <a:avLst/>
              <a:gdLst/>
              <a:ahLst/>
              <a:cxnLst/>
              <a:rect l="l" t="t" r="r" b="b"/>
              <a:pathLst>
                <a:path w="928" h="1242" extrusionOk="0">
                  <a:moveTo>
                    <a:pt x="661" y="1"/>
                  </a:moveTo>
                  <a:lnTo>
                    <a:pt x="46" y="1002"/>
                  </a:lnTo>
                  <a:cubicBezTo>
                    <a:pt x="1" y="1075"/>
                    <a:pt x="24" y="1172"/>
                    <a:pt x="98" y="1218"/>
                  </a:cubicBezTo>
                  <a:cubicBezTo>
                    <a:pt x="124" y="1234"/>
                    <a:pt x="154" y="1242"/>
                    <a:pt x="183" y="1242"/>
                  </a:cubicBezTo>
                  <a:cubicBezTo>
                    <a:pt x="235" y="1242"/>
                    <a:pt x="286" y="1217"/>
                    <a:pt x="317" y="1169"/>
                  </a:cubicBezTo>
                  <a:lnTo>
                    <a:pt x="928" y="16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72"/>
            <p:cNvSpPr/>
            <p:nvPr/>
          </p:nvSpPr>
          <p:spPr>
            <a:xfrm>
              <a:off x="3490725" y="1998538"/>
              <a:ext cx="22850" cy="30650"/>
            </a:xfrm>
            <a:custGeom>
              <a:avLst/>
              <a:gdLst/>
              <a:ahLst/>
              <a:cxnLst/>
              <a:rect l="l" t="t" r="r" b="b"/>
              <a:pathLst>
                <a:path w="914" h="1226" extrusionOk="0">
                  <a:moveTo>
                    <a:pt x="652" y="0"/>
                  </a:moveTo>
                  <a:lnTo>
                    <a:pt x="43" y="987"/>
                  </a:lnTo>
                  <a:cubicBezTo>
                    <a:pt x="1" y="1061"/>
                    <a:pt x="24" y="1157"/>
                    <a:pt x="98" y="1200"/>
                  </a:cubicBezTo>
                  <a:cubicBezTo>
                    <a:pt x="123" y="1217"/>
                    <a:pt x="152" y="1226"/>
                    <a:pt x="180" y="1226"/>
                  </a:cubicBezTo>
                  <a:cubicBezTo>
                    <a:pt x="231" y="1226"/>
                    <a:pt x="282" y="1199"/>
                    <a:pt x="311" y="1152"/>
                  </a:cubicBezTo>
                  <a:lnTo>
                    <a:pt x="914" y="16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72"/>
            <p:cNvSpPr/>
            <p:nvPr/>
          </p:nvSpPr>
          <p:spPr>
            <a:xfrm>
              <a:off x="3499125" y="2012038"/>
              <a:ext cx="35625" cy="49975"/>
            </a:xfrm>
            <a:custGeom>
              <a:avLst/>
              <a:gdLst/>
              <a:ahLst/>
              <a:cxnLst/>
              <a:rect l="l" t="t" r="r" b="b"/>
              <a:pathLst>
                <a:path w="1425" h="1999" extrusionOk="0">
                  <a:moveTo>
                    <a:pt x="1160" y="0"/>
                  </a:moveTo>
                  <a:lnTo>
                    <a:pt x="80" y="1755"/>
                  </a:lnTo>
                  <a:cubicBezTo>
                    <a:pt x="1" y="1879"/>
                    <a:pt x="109" y="1998"/>
                    <a:pt x="218" y="1998"/>
                  </a:cubicBezTo>
                  <a:cubicBezTo>
                    <a:pt x="266" y="1998"/>
                    <a:pt x="314" y="1975"/>
                    <a:pt x="347" y="1920"/>
                  </a:cubicBezTo>
                  <a:lnTo>
                    <a:pt x="1425" y="171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72"/>
            <p:cNvSpPr/>
            <p:nvPr/>
          </p:nvSpPr>
          <p:spPr>
            <a:xfrm>
              <a:off x="3582575" y="2064288"/>
              <a:ext cx="33925" cy="48425"/>
            </a:xfrm>
            <a:custGeom>
              <a:avLst/>
              <a:gdLst/>
              <a:ahLst/>
              <a:cxnLst/>
              <a:rect l="l" t="t" r="r" b="b"/>
              <a:pathLst>
                <a:path w="1357" h="1937" extrusionOk="0">
                  <a:moveTo>
                    <a:pt x="1092" y="0"/>
                  </a:moveTo>
                  <a:lnTo>
                    <a:pt x="49" y="1698"/>
                  </a:lnTo>
                  <a:cubicBezTo>
                    <a:pt x="0" y="1772"/>
                    <a:pt x="23" y="1868"/>
                    <a:pt x="97" y="1911"/>
                  </a:cubicBezTo>
                  <a:cubicBezTo>
                    <a:pt x="124" y="1928"/>
                    <a:pt x="153" y="1936"/>
                    <a:pt x="182" y="1936"/>
                  </a:cubicBezTo>
                  <a:cubicBezTo>
                    <a:pt x="234" y="1936"/>
                    <a:pt x="285" y="1910"/>
                    <a:pt x="316" y="1863"/>
                  </a:cubicBezTo>
                  <a:lnTo>
                    <a:pt x="1357" y="171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72"/>
            <p:cNvSpPr/>
            <p:nvPr/>
          </p:nvSpPr>
          <p:spPr>
            <a:xfrm>
              <a:off x="3531475" y="2024763"/>
              <a:ext cx="22975" cy="29525"/>
            </a:xfrm>
            <a:custGeom>
              <a:avLst/>
              <a:gdLst/>
              <a:ahLst/>
              <a:cxnLst/>
              <a:rect l="l" t="t" r="r" b="b"/>
              <a:pathLst>
                <a:path w="919" h="1181" extrusionOk="0">
                  <a:moveTo>
                    <a:pt x="657" y="0"/>
                  </a:moveTo>
                  <a:lnTo>
                    <a:pt x="80" y="936"/>
                  </a:lnTo>
                  <a:cubicBezTo>
                    <a:pt x="1" y="1060"/>
                    <a:pt x="108" y="1181"/>
                    <a:pt x="217" y="1181"/>
                  </a:cubicBezTo>
                  <a:cubicBezTo>
                    <a:pt x="266" y="1181"/>
                    <a:pt x="314" y="1157"/>
                    <a:pt x="347" y="1101"/>
                  </a:cubicBezTo>
                  <a:lnTo>
                    <a:pt x="918" y="171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72"/>
            <p:cNvSpPr/>
            <p:nvPr/>
          </p:nvSpPr>
          <p:spPr>
            <a:xfrm>
              <a:off x="3553700" y="2038838"/>
              <a:ext cx="23075" cy="29625"/>
            </a:xfrm>
            <a:custGeom>
              <a:avLst/>
              <a:gdLst/>
              <a:ahLst/>
              <a:cxnLst/>
              <a:rect l="l" t="t" r="r" b="b"/>
              <a:pathLst>
                <a:path w="923" h="1185" extrusionOk="0">
                  <a:moveTo>
                    <a:pt x="655" y="0"/>
                  </a:moveTo>
                  <a:lnTo>
                    <a:pt x="75" y="942"/>
                  </a:lnTo>
                  <a:cubicBezTo>
                    <a:pt x="0" y="1068"/>
                    <a:pt x="107" y="1184"/>
                    <a:pt x="216" y="1184"/>
                  </a:cubicBezTo>
                  <a:cubicBezTo>
                    <a:pt x="265" y="1184"/>
                    <a:pt x="314" y="1161"/>
                    <a:pt x="348" y="1106"/>
                  </a:cubicBezTo>
                  <a:lnTo>
                    <a:pt x="922" y="168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72"/>
            <p:cNvSpPr/>
            <p:nvPr/>
          </p:nvSpPr>
          <p:spPr>
            <a:xfrm>
              <a:off x="3574975" y="2051713"/>
              <a:ext cx="21975" cy="29250"/>
            </a:xfrm>
            <a:custGeom>
              <a:avLst/>
              <a:gdLst/>
              <a:ahLst/>
              <a:cxnLst/>
              <a:rect l="l" t="t" r="r" b="b"/>
              <a:pathLst>
                <a:path w="879" h="1170" extrusionOk="0">
                  <a:moveTo>
                    <a:pt x="614" y="0"/>
                  </a:moveTo>
                  <a:lnTo>
                    <a:pt x="43" y="930"/>
                  </a:lnTo>
                  <a:cubicBezTo>
                    <a:pt x="0" y="1004"/>
                    <a:pt x="23" y="1100"/>
                    <a:pt x="97" y="1146"/>
                  </a:cubicBezTo>
                  <a:cubicBezTo>
                    <a:pt x="122" y="1162"/>
                    <a:pt x="151" y="1169"/>
                    <a:pt x="179" y="1169"/>
                  </a:cubicBezTo>
                  <a:cubicBezTo>
                    <a:pt x="231" y="1169"/>
                    <a:pt x="282" y="1142"/>
                    <a:pt x="310" y="1092"/>
                  </a:cubicBezTo>
                  <a:lnTo>
                    <a:pt x="879" y="168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72"/>
            <p:cNvSpPr/>
            <p:nvPr/>
          </p:nvSpPr>
          <p:spPr>
            <a:xfrm>
              <a:off x="3614500" y="2076663"/>
              <a:ext cx="21475" cy="28100"/>
            </a:xfrm>
            <a:custGeom>
              <a:avLst/>
              <a:gdLst/>
              <a:ahLst/>
              <a:cxnLst/>
              <a:rect l="l" t="t" r="r" b="b"/>
              <a:pathLst>
                <a:path w="859" h="1124" extrusionOk="0">
                  <a:moveTo>
                    <a:pt x="594" y="0"/>
                  </a:moveTo>
                  <a:lnTo>
                    <a:pt x="48" y="884"/>
                  </a:lnTo>
                  <a:cubicBezTo>
                    <a:pt x="0" y="958"/>
                    <a:pt x="26" y="1055"/>
                    <a:pt x="100" y="1100"/>
                  </a:cubicBezTo>
                  <a:cubicBezTo>
                    <a:pt x="125" y="1116"/>
                    <a:pt x="153" y="1124"/>
                    <a:pt x="181" y="1124"/>
                  </a:cubicBezTo>
                  <a:cubicBezTo>
                    <a:pt x="234" y="1124"/>
                    <a:pt x="285" y="1097"/>
                    <a:pt x="313" y="1046"/>
                  </a:cubicBezTo>
                  <a:lnTo>
                    <a:pt x="859" y="165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72"/>
            <p:cNvSpPr/>
            <p:nvPr/>
          </p:nvSpPr>
          <p:spPr>
            <a:xfrm>
              <a:off x="3636750" y="2090713"/>
              <a:ext cx="21325" cy="28200"/>
            </a:xfrm>
            <a:custGeom>
              <a:avLst/>
              <a:gdLst/>
              <a:ahLst/>
              <a:cxnLst/>
              <a:rect l="l" t="t" r="r" b="b"/>
              <a:pathLst>
                <a:path w="853" h="1128" extrusionOk="0">
                  <a:moveTo>
                    <a:pt x="589" y="1"/>
                  </a:moveTo>
                  <a:lnTo>
                    <a:pt x="46" y="891"/>
                  </a:lnTo>
                  <a:cubicBezTo>
                    <a:pt x="0" y="962"/>
                    <a:pt x="23" y="1059"/>
                    <a:pt x="94" y="1104"/>
                  </a:cubicBezTo>
                  <a:cubicBezTo>
                    <a:pt x="120" y="1120"/>
                    <a:pt x="148" y="1128"/>
                    <a:pt x="177" y="1128"/>
                  </a:cubicBezTo>
                  <a:cubicBezTo>
                    <a:pt x="231" y="1128"/>
                    <a:pt x="283" y="1101"/>
                    <a:pt x="313" y="1053"/>
                  </a:cubicBezTo>
                  <a:lnTo>
                    <a:pt x="853" y="172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72"/>
            <p:cNvSpPr/>
            <p:nvPr/>
          </p:nvSpPr>
          <p:spPr>
            <a:xfrm>
              <a:off x="3657150" y="2103738"/>
              <a:ext cx="21125" cy="27700"/>
            </a:xfrm>
            <a:custGeom>
              <a:avLst/>
              <a:gdLst/>
              <a:ahLst/>
              <a:cxnLst/>
              <a:rect l="l" t="t" r="r" b="b"/>
              <a:pathLst>
                <a:path w="845" h="1108" extrusionOk="0">
                  <a:moveTo>
                    <a:pt x="580" y="0"/>
                  </a:moveTo>
                  <a:lnTo>
                    <a:pt x="48" y="870"/>
                  </a:lnTo>
                  <a:cubicBezTo>
                    <a:pt x="0" y="941"/>
                    <a:pt x="23" y="1038"/>
                    <a:pt x="97" y="1084"/>
                  </a:cubicBezTo>
                  <a:cubicBezTo>
                    <a:pt x="123" y="1100"/>
                    <a:pt x="153" y="1108"/>
                    <a:pt x="182" y="1108"/>
                  </a:cubicBezTo>
                  <a:cubicBezTo>
                    <a:pt x="233" y="1108"/>
                    <a:pt x="284" y="1083"/>
                    <a:pt x="313" y="1035"/>
                  </a:cubicBezTo>
                  <a:lnTo>
                    <a:pt x="845" y="171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72"/>
            <p:cNvSpPr/>
            <p:nvPr/>
          </p:nvSpPr>
          <p:spPr>
            <a:xfrm>
              <a:off x="3666375" y="2117238"/>
              <a:ext cx="33000" cy="47000"/>
            </a:xfrm>
            <a:custGeom>
              <a:avLst/>
              <a:gdLst/>
              <a:ahLst/>
              <a:cxnLst/>
              <a:rect l="l" t="t" r="r" b="b"/>
              <a:pathLst>
                <a:path w="1320" h="1880" extrusionOk="0">
                  <a:moveTo>
                    <a:pt x="1056" y="1"/>
                  </a:moveTo>
                  <a:lnTo>
                    <a:pt x="46" y="1638"/>
                  </a:lnTo>
                  <a:cubicBezTo>
                    <a:pt x="1" y="1712"/>
                    <a:pt x="26" y="1812"/>
                    <a:pt x="100" y="1854"/>
                  </a:cubicBezTo>
                  <a:cubicBezTo>
                    <a:pt x="126" y="1872"/>
                    <a:pt x="156" y="1880"/>
                    <a:pt x="185" y="1880"/>
                  </a:cubicBezTo>
                  <a:cubicBezTo>
                    <a:pt x="238" y="1880"/>
                    <a:pt x="290" y="1853"/>
                    <a:pt x="319" y="1803"/>
                  </a:cubicBezTo>
                  <a:lnTo>
                    <a:pt x="1320" y="171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72"/>
            <p:cNvSpPr/>
            <p:nvPr/>
          </p:nvSpPr>
          <p:spPr>
            <a:xfrm>
              <a:off x="3749050" y="2169488"/>
              <a:ext cx="32075" cy="45475"/>
            </a:xfrm>
            <a:custGeom>
              <a:avLst/>
              <a:gdLst/>
              <a:ahLst/>
              <a:cxnLst/>
              <a:rect l="l" t="t" r="r" b="b"/>
              <a:pathLst>
                <a:path w="1283" h="1819" extrusionOk="0">
                  <a:moveTo>
                    <a:pt x="1018" y="0"/>
                  </a:moveTo>
                  <a:lnTo>
                    <a:pt x="46" y="1581"/>
                  </a:lnTo>
                  <a:cubicBezTo>
                    <a:pt x="0" y="1655"/>
                    <a:pt x="23" y="1752"/>
                    <a:pt x="100" y="1795"/>
                  </a:cubicBezTo>
                  <a:cubicBezTo>
                    <a:pt x="125" y="1811"/>
                    <a:pt x="153" y="1818"/>
                    <a:pt x="181" y="1818"/>
                  </a:cubicBezTo>
                  <a:cubicBezTo>
                    <a:pt x="233" y="1818"/>
                    <a:pt x="284" y="1792"/>
                    <a:pt x="313" y="1746"/>
                  </a:cubicBezTo>
                  <a:lnTo>
                    <a:pt x="1283" y="171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72"/>
            <p:cNvSpPr/>
            <p:nvPr/>
          </p:nvSpPr>
          <p:spPr>
            <a:xfrm>
              <a:off x="3698725" y="2129813"/>
              <a:ext cx="20575" cy="26675"/>
            </a:xfrm>
            <a:custGeom>
              <a:avLst/>
              <a:gdLst/>
              <a:ahLst/>
              <a:cxnLst/>
              <a:rect l="l" t="t" r="r" b="b"/>
              <a:pathLst>
                <a:path w="823" h="1067" extrusionOk="0">
                  <a:moveTo>
                    <a:pt x="555" y="1"/>
                  </a:moveTo>
                  <a:lnTo>
                    <a:pt x="49" y="825"/>
                  </a:lnTo>
                  <a:cubicBezTo>
                    <a:pt x="0" y="899"/>
                    <a:pt x="26" y="999"/>
                    <a:pt x="100" y="1041"/>
                  </a:cubicBezTo>
                  <a:cubicBezTo>
                    <a:pt x="126" y="1059"/>
                    <a:pt x="156" y="1067"/>
                    <a:pt x="185" y="1067"/>
                  </a:cubicBezTo>
                  <a:cubicBezTo>
                    <a:pt x="236" y="1067"/>
                    <a:pt x="286" y="1041"/>
                    <a:pt x="313" y="993"/>
                  </a:cubicBezTo>
                  <a:lnTo>
                    <a:pt x="822" y="169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72"/>
            <p:cNvSpPr/>
            <p:nvPr/>
          </p:nvSpPr>
          <p:spPr>
            <a:xfrm>
              <a:off x="3720125" y="2143963"/>
              <a:ext cx="21275" cy="26800"/>
            </a:xfrm>
            <a:custGeom>
              <a:avLst/>
              <a:gdLst/>
              <a:ahLst/>
              <a:cxnLst/>
              <a:rect l="l" t="t" r="r" b="b"/>
              <a:pathLst>
                <a:path w="851" h="1072" extrusionOk="0">
                  <a:moveTo>
                    <a:pt x="589" y="1"/>
                  </a:moveTo>
                  <a:lnTo>
                    <a:pt x="80" y="828"/>
                  </a:lnTo>
                  <a:cubicBezTo>
                    <a:pt x="1" y="952"/>
                    <a:pt x="108" y="1071"/>
                    <a:pt x="218" y="1071"/>
                  </a:cubicBezTo>
                  <a:cubicBezTo>
                    <a:pt x="266" y="1071"/>
                    <a:pt x="314" y="1049"/>
                    <a:pt x="347" y="993"/>
                  </a:cubicBezTo>
                  <a:lnTo>
                    <a:pt x="850" y="171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72"/>
            <p:cNvSpPr/>
            <p:nvPr/>
          </p:nvSpPr>
          <p:spPr>
            <a:xfrm>
              <a:off x="3740550" y="2156963"/>
              <a:ext cx="21025" cy="26350"/>
            </a:xfrm>
            <a:custGeom>
              <a:avLst/>
              <a:gdLst/>
              <a:ahLst/>
              <a:cxnLst/>
              <a:rect l="l" t="t" r="r" b="b"/>
              <a:pathLst>
                <a:path w="841" h="1054" extrusionOk="0">
                  <a:moveTo>
                    <a:pt x="579" y="1"/>
                  </a:moveTo>
                  <a:lnTo>
                    <a:pt x="82" y="811"/>
                  </a:lnTo>
                  <a:cubicBezTo>
                    <a:pt x="1" y="934"/>
                    <a:pt x="107" y="1053"/>
                    <a:pt x="216" y="1053"/>
                  </a:cubicBezTo>
                  <a:cubicBezTo>
                    <a:pt x="265" y="1053"/>
                    <a:pt x="313" y="1030"/>
                    <a:pt x="346" y="973"/>
                  </a:cubicBezTo>
                  <a:lnTo>
                    <a:pt x="841" y="172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72"/>
            <p:cNvSpPr/>
            <p:nvPr/>
          </p:nvSpPr>
          <p:spPr>
            <a:xfrm>
              <a:off x="3780200" y="2181788"/>
              <a:ext cx="20400" cy="25325"/>
            </a:xfrm>
            <a:custGeom>
              <a:avLst/>
              <a:gdLst/>
              <a:ahLst/>
              <a:cxnLst/>
              <a:rect l="l" t="t" r="r" b="b"/>
              <a:pathLst>
                <a:path w="816" h="1013" extrusionOk="0">
                  <a:moveTo>
                    <a:pt x="551" y="0"/>
                  </a:moveTo>
                  <a:lnTo>
                    <a:pt x="79" y="768"/>
                  </a:lnTo>
                  <a:cubicBezTo>
                    <a:pt x="0" y="892"/>
                    <a:pt x="108" y="1013"/>
                    <a:pt x="217" y="1013"/>
                  </a:cubicBezTo>
                  <a:cubicBezTo>
                    <a:pt x="265" y="1013"/>
                    <a:pt x="314" y="989"/>
                    <a:pt x="347" y="933"/>
                  </a:cubicBezTo>
                  <a:lnTo>
                    <a:pt x="816" y="168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72"/>
            <p:cNvSpPr/>
            <p:nvPr/>
          </p:nvSpPr>
          <p:spPr>
            <a:xfrm>
              <a:off x="3803150" y="2195938"/>
              <a:ext cx="19575" cy="25250"/>
            </a:xfrm>
            <a:custGeom>
              <a:avLst/>
              <a:gdLst/>
              <a:ahLst/>
              <a:cxnLst/>
              <a:rect l="l" t="t" r="r" b="b"/>
              <a:pathLst>
                <a:path w="783" h="1010" extrusionOk="0">
                  <a:moveTo>
                    <a:pt x="521" y="0"/>
                  </a:moveTo>
                  <a:lnTo>
                    <a:pt x="46" y="771"/>
                  </a:lnTo>
                  <a:cubicBezTo>
                    <a:pt x="0" y="845"/>
                    <a:pt x="26" y="941"/>
                    <a:pt x="100" y="984"/>
                  </a:cubicBezTo>
                  <a:cubicBezTo>
                    <a:pt x="125" y="1001"/>
                    <a:pt x="154" y="1009"/>
                    <a:pt x="182" y="1009"/>
                  </a:cubicBezTo>
                  <a:cubicBezTo>
                    <a:pt x="233" y="1009"/>
                    <a:pt x="284" y="983"/>
                    <a:pt x="313" y="936"/>
                  </a:cubicBezTo>
                  <a:lnTo>
                    <a:pt x="782" y="171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72"/>
            <p:cNvSpPr/>
            <p:nvPr/>
          </p:nvSpPr>
          <p:spPr>
            <a:xfrm>
              <a:off x="3823625" y="2208938"/>
              <a:ext cx="19350" cy="24850"/>
            </a:xfrm>
            <a:custGeom>
              <a:avLst/>
              <a:gdLst/>
              <a:ahLst/>
              <a:cxnLst/>
              <a:rect l="l" t="t" r="r" b="b"/>
              <a:pathLst>
                <a:path w="774" h="994" extrusionOk="0">
                  <a:moveTo>
                    <a:pt x="506" y="0"/>
                  </a:moveTo>
                  <a:lnTo>
                    <a:pt x="46" y="754"/>
                  </a:lnTo>
                  <a:cubicBezTo>
                    <a:pt x="0" y="828"/>
                    <a:pt x="23" y="925"/>
                    <a:pt x="100" y="970"/>
                  </a:cubicBezTo>
                  <a:cubicBezTo>
                    <a:pt x="124" y="986"/>
                    <a:pt x="152" y="993"/>
                    <a:pt x="179" y="993"/>
                  </a:cubicBezTo>
                  <a:cubicBezTo>
                    <a:pt x="231" y="993"/>
                    <a:pt x="283" y="966"/>
                    <a:pt x="313" y="916"/>
                  </a:cubicBezTo>
                  <a:lnTo>
                    <a:pt x="773" y="171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93" name="Google Shape;4293;p72"/>
          <p:cNvGrpSpPr/>
          <p:nvPr/>
        </p:nvGrpSpPr>
        <p:grpSpPr>
          <a:xfrm>
            <a:off x="1055080" y="1579655"/>
            <a:ext cx="339943" cy="395136"/>
            <a:chOff x="1175925" y="2066625"/>
            <a:chExt cx="162600" cy="189000"/>
          </a:xfrm>
        </p:grpSpPr>
        <p:sp>
          <p:nvSpPr>
            <p:cNvPr id="4294" name="Google Shape;4294;p72"/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72"/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72"/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CE2C6F-22B3-4BE0-8D8D-F67B7B887FBB}"/>
                  </a:ext>
                </a:extLst>
              </p:cNvPr>
              <p:cNvSpPr txBox="1"/>
              <p:nvPr/>
            </p:nvSpPr>
            <p:spPr>
              <a:xfrm>
                <a:off x="3997745" y="813962"/>
                <a:ext cx="4526238" cy="715089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36 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kumimoji="0" lang="en-US" sz="36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:12</m:t>
                      </m:r>
                    </m:oMath>
                  </m:oMathPara>
                </a14:m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CE2C6F-22B3-4BE0-8D8D-F67B7B887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745" y="813962"/>
                <a:ext cx="4526238" cy="7150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 cap="flat" cmpd="sng" algn="ctr">
                <a:solidFill>
                  <a:srgbClr val="092D6C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1" name="Google Shape;4293;p72">
            <a:extLst>
              <a:ext uri="{FF2B5EF4-FFF2-40B4-BE49-F238E27FC236}">
                <a16:creationId xmlns:a16="http://schemas.microsoft.com/office/drawing/2014/main" id="{29ACC8EC-B1E2-4ABA-A999-063EBCD6ED1C}"/>
              </a:ext>
            </a:extLst>
          </p:cNvPr>
          <p:cNvGrpSpPr/>
          <p:nvPr/>
        </p:nvGrpSpPr>
        <p:grpSpPr>
          <a:xfrm>
            <a:off x="10824249" y="4907096"/>
            <a:ext cx="339943" cy="395136"/>
            <a:chOff x="1175925" y="2066625"/>
            <a:chExt cx="162600" cy="189000"/>
          </a:xfrm>
        </p:grpSpPr>
        <p:sp>
          <p:nvSpPr>
            <p:cNvPr id="222" name="Google Shape;4294;p72">
              <a:extLst>
                <a:ext uri="{FF2B5EF4-FFF2-40B4-BE49-F238E27FC236}">
                  <a16:creationId xmlns:a16="http://schemas.microsoft.com/office/drawing/2014/main" id="{023BED0F-00A0-4CF7-9FEB-2ECF1E42E4B6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4295;p72">
              <a:extLst>
                <a:ext uri="{FF2B5EF4-FFF2-40B4-BE49-F238E27FC236}">
                  <a16:creationId xmlns:a16="http://schemas.microsoft.com/office/drawing/2014/main" id="{BD5B6164-E51B-48B1-82E6-6A3B9D12DD70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4296;p72">
              <a:extLst>
                <a:ext uri="{FF2B5EF4-FFF2-40B4-BE49-F238E27FC236}">
                  <a16:creationId xmlns:a16="http://schemas.microsoft.com/office/drawing/2014/main" id="{8C1E2BA2-C0B4-40AE-878C-60127DB395CF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4293;p72">
            <a:extLst>
              <a:ext uri="{FF2B5EF4-FFF2-40B4-BE49-F238E27FC236}">
                <a16:creationId xmlns:a16="http://schemas.microsoft.com/office/drawing/2014/main" id="{FA958945-E99F-4DE5-B070-E61CF8EDAF54}"/>
              </a:ext>
            </a:extLst>
          </p:cNvPr>
          <p:cNvGrpSpPr/>
          <p:nvPr/>
        </p:nvGrpSpPr>
        <p:grpSpPr>
          <a:xfrm>
            <a:off x="5125956" y="5590889"/>
            <a:ext cx="339943" cy="395136"/>
            <a:chOff x="1175925" y="2066625"/>
            <a:chExt cx="162600" cy="189000"/>
          </a:xfrm>
        </p:grpSpPr>
        <p:sp>
          <p:nvSpPr>
            <p:cNvPr id="226" name="Google Shape;4294;p72">
              <a:extLst>
                <a:ext uri="{FF2B5EF4-FFF2-40B4-BE49-F238E27FC236}">
                  <a16:creationId xmlns:a16="http://schemas.microsoft.com/office/drawing/2014/main" id="{12E76869-D6DF-405B-8079-6962F06BCD49}"/>
                </a:ext>
              </a:extLst>
            </p:cNvPr>
            <p:cNvSpPr/>
            <p:nvPr/>
          </p:nvSpPr>
          <p:spPr>
            <a:xfrm>
              <a:off x="1175925" y="2206600"/>
              <a:ext cx="57325" cy="49025"/>
            </a:xfrm>
            <a:custGeom>
              <a:avLst/>
              <a:gdLst/>
              <a:ahLst/>
              <a:cxnLst/>
              <a:rect l="l" t="t" r="r" b="b"/>
              <a:pathLst>
                <a:path w="2293" h="1961" extrusionOk="0">
                  <a:moveTo>
                    <a:pt x="1312" y="0"/>
                  </a:moveTo>
                  <a:cubicBezTo>
                    <a:pt x="439" y="0"/>
                    <a:pt x="1" y="1055"/>
                    <a:pt x="618" y="1672"/>
                  </a:cubicBezTo>
                  <a:cubicBezTo>
                    <a:pt x="806" y="1860"/>
                    <a:pt x="1057" y="1961"/>
                    <a:pt x="1312" y="1961"/>
                  </a:cubicBezTo>
                  <a:cubicBezTo>
                    <a:pt x="1438" y="1961"/>
                    <a:pt x="1566" y="1936"/>
                    <a:pt x="1687" y="1885"/>
                  </a:cubicBezTo>
                  <a:cubicBezTo>
                    <a:pt x="2054" y="1735"/>
                    <a:pt x="2293" y="1376"/>
                    <a:pt x="2293" y="981"/>
                  </a:cubicBezTo>
                  <a:cubicBezTo>
                    <a:pt x="2293" y="438"/>
                    <a:pt x="1855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295;p72">
              <a:extLst>
                <a:ext uri="{FF2B5EF4-FFF2-40B4-BE49-F238E27FC236}">
                  <a16:creationId xmlns:a16="http://schemas.microsoft.com/office/drawing/2014/main" id="{967B966E-F7E7-48BB-9DB8-587444B8BE0F}"/>
                </a:ext>
              </a:extLst>
            </p:cNvPr>
            <p:cNvSpPr/>
            <p:nvPr/>
          </p:nvSpPr>
          <p:spPr>
            <a:xfrm>
              <a:off x="1298050" y="2163450"/>
              <a:ext cx="40475" cy="34725"/>
            </a:xfrm>
            <a:custGeom>
              <a:avLst/>
              <a:gdLst/>
              <a:ahLst/>
              <a:cxnLst/>
              <a:rect l="l" t="t" r="r" b="b"/>
              <a:pathLst>
                <a:path w="1619" h="1389" extrusionOk="0">
                  <a:moveTo>
                    <a:pt x="928" y="0"/>
                  </a:moveTo>
                  <a:cubicBezTo>
                    <a:pt x="308" y="0"/>
                    <a:pt x="1" y="748"/>
                    <a:pt x="436" y="1183"/>
                  </a:cubicBezTo>
                  <a:cubicBezTo>
                    <a:pt x="578" y="1325"/>
                    <a:pt x="751" y="1388"/>
                    <a:pt x="922" y="1388"/>
                  </a:cubicBezTo>
                  <a:cubicBezTo>
                    <a:pt x="1278" y="1388"/>
                    <a:pt x="1619" y="1111"/>
                    <a:pt x="1619" y="694"/>
                  </a:cubicBezTo>
                  <a:cubicBezTo>
                    <a:pt x="1619" y="310"/>
                    <a:pt x="1309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296;p72">
              <a:extLst>
                <a:ext uri="{FF2B5EF4-FFF2-40B4-BE49-F238E27FC236}">
                  <a16:creationId xmlns:a16="http://schemas.microsoft.com/office/drawing/2014/main" id="{FB572731-FC8D-4A19-B0BA-99F061E0275A}"/>
                </a:ext>
              </a:extLst>
            </p:cNvPr>
            <p:cNvSpPr/>
            <p:nvPr/>
          </p:nvSpPr>
          <p:spPr>
            <a:xfrm>
              <a:off x="1201175" y="2066625"/>
              <a:ext cx="40550" cy="34700"/>
            </a:xfrm>
            <a:custGeom>
              <a:avLst/>
              <a:gdLst/>
              <a:ahLst/>
              <a:cxnLst/>
              <a:rect l="l" t="t" r="r" b="b"/>
              <a:pathLst>
                <a:path w="1622" h="1388" extrusionOk="0">
                  <a:moveTo>
                    <a:pt x="927" y="1"/>
                  </a:moveTo>
                  <a:cubicBezTo>
                    <a:pt x="310" y="1"/>
                    <a:pt x="0" y="746"/>
                    <a:pt x="438" y="1184"/>
                  </a:cubicBezTo>
                  <a:cubicBezTo>
                    <a:pt x="579" y="1324"/>
                    <a:pt x="752" y="1387"/>
                    <a:pt x="923" y="1387"/>
                  </a:cubicBezTo>
                  <a:cubicBezTo>
                    <a:pt x="1279" y="1387"/>
                    <a:pt x="1621" y="1112"/>
                    <a:pt x="1621" y="695"/>
                  </a:cubicBezTo>
                  <a:cubicBezTo>
                    <a:pt x="1621" y="311"/>
                    <a:pt x="1311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8" name="图片 4">
            <a:extLst>
              <a:ext uri="{FF2B5EF4-FFF2-40B4-BE49-F238E27FC236}">
                <a16:creationId xmlns:a16="http://schemas.microsoft.com/office/drawing/2014/main" id="{159EF5FE-5E10-478C-93ED-0183A6D5F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043" y="1529051"/>
            <a:ext cx="7484544" cy="420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161DD1-7B21-4D9F-BCDD-08B6E718126A}"/>
                  </a:ext>
                </a:extLst>
              </p:cNvPr>
              <p:cNvSpPr txBox="1"/>
              <p:nvPr/>
            </p:nvSpPr>
            <p:spPr>
              <a:xfrm>
                <a:off x="2895600" y="2242249"/>
                <a:ext cx="30274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14 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36 </m:t>
                      </m:r>
                      <m:r>
                        <m:rPr>
                          <m:sty m:val="p"/>
                        </m:rP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161DD1-7B21-4D9F-BCDD-08B6E7181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2242249"/>
                <a:ext cx="3027457" cy="584775"/>
              </a:xfrm>
              <a:prstGeom prst="rect">
                <a:avLst/>
              </a:prstGeom>
              <a:blipFill>
                <a:blip r:embed="rId6"/>
                <a:stretch>
                  <a:fillRect r="-12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C4E12CF-1D9E-4C88-A672-D3F5CEF33896}"/>
              </a:ext>
            </a:extLst>
          </p:cNvPr>
          <p:cNvGrpSpPr/>
          <p:nvPr/>
        </p:nvGrpSpPr>
        <p:grpSpPr>
          <a:xfrm>
            <a:off x="6355959" y="2285362"/>
            <a:ext cx="2121021" cy="2349271"/>
            <a:chOff x="2324438" y="2364816"/>
            <a:chExt cx="1457992" cy="1464199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710660B-9386-4B5A-91CF-4A5F50EEEB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438" y="2364816"/>
              <a:ext cx="978" cy="146419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2D07D2C-44B3-4024-A2AA-7DA1B03BA559}"/>
                </a:ext>
              </a:extLst>
            </p:cNvPr>
            <p:cNvCxnSpPr>
              <a:cxnSpLocks/>
            </p:cNvCxnSpPr>
            <p:nvPr/>
          </p:nvCxnSpPr>
          <p:spPr>
            <a:xfrm>
              <a:off x="2324438" y="2713308"/>
              <a:ext cx="145799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2957A0-323D-48ED-AA1F-9AD3BE973386}"/>
                  </a:ext>
                </a:extLst>
              </p:cNvPr>
              <p:cNvSpPr txBox="1"/>
              <p:nvPr/>
            </p:nvSpPr>
            <p:spPr>
              <a:xfrm>
                <a:off x="6635202" y="2242249"/>
                <a:ext cx="10311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42957A0-323D-48ED-AA1F-9AD3BE973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202" y="2242249"/>
                <a:ext cx="103118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409723F-211A-4662-970A-25F3B4128D30}"/>
                  </a:ext>
                </a:extLst>
              </p:cNvPr>
              <p:cNvSpPr txBox="1"/>
              <p:nvPr/>
            </p:nvSpPr>
            <p:spPr>
              <a:xfrm>
                <a:off x="6307254" y="2875222"/>
                <a:ext cx="15788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8409723F-211A-4662-970A-25F3B4128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254" y="2875222"/>
                <a:ext cx="157882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595EFB-4625-477F-B004-B5B0D4999EF5}"/>
                  </a:ext>
                </a:extLst>
              </p:cNvPr>
              <p:cNvSpPr txBox="1"/>
              <p:nvPr/>
            </p:nvSpPr>
            <p:spPr>
              <a:xfrm>
                <a:off x="3101299" y="2827024"/>
                <a:ext cx="13913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ú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595EFB-4625-477F-B004-B5B0D4999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1299" y="2827024"/>
                <a:ext cx="139132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F549AF0-7AFE-44E6-8D94-6E1C058C9465}"/>
                  </a:ext>
                </a:extLst>
              </p:cNvPr>
              <p:cNvSpPr txBox="1"/>
              <p:nvPr/>
            </p:nvSpPr>
            <p:spPr>
              <a:xfrm>
                <a:off x="4306136" y="2832283"/>
                <a:ext cx="212102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120 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F549AF0-7AFE-44E6-8D94-6E1C058C9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136" y="2832283"/>
                <a:ext cx="212102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C5A3A1-9571-476A-AD60-FEABB20B2598}"/>
              </a:ext>
            </a:extLst>
          </p:cNvPr>
          <p:cNvCxnSpPr>
            <a:cxnSpLocks/>
          </p:cNvCxnSpPr>
          <p:nvPr/>
        </p:nvCxnSpPr>
        <p:spPr>
          <a:xfrm>
            <a:off x="3056589" y="3526368"/>
            <a:ext cx="3243253" cy="138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186D80F-FA50-490B-8BC6-AA8DA53801A2}"/>
                  </a:ext>
                </a:extLst>
              </p:cNvPr>
              <p:cNvSpPr txBox="1"/>
              <p:nvPr/>
            </p:nvSpPr>
            <p:spPr>
              <a:xfrm>
                <a:off x="4719689" y="3533295"/>
                <a:ext cx="139132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56 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186D80F-FA50-490B-8BC6-AA8DA5380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689" y="3533295"/>
                <a:ext cx="1391326" cy="584775"/>
              </a:xfrm>
              <a:prstGeom prst="rect">
                <a:avLst/>
              </a:prstGeom>
              <a:blipFill>
                <a:blip r:embed="rId11"/>
                <a:stretch>
                  <a:fillRect r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EDBD094-6E21-45C5-8DDA-F50D4514E8B7}"/>
                  </a:ext>
                </a:extLst>
              </p:cNvPr>
              <p:cNvSpPr txBox="1"/>
              <p:nvPr/>
            </p:nvSpPr>
            <p:spPr>
              <a:xfrm>
                <a:off x="7585426" y="2889587"/>
                <a:ext cx="6258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EDBD094-6E21-45C5-8DDA-F50D4514E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426" y="2889587"/>
                <a:ext cx="625824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0AD4741-5A0B-460E-8AEB-2B2B98316E71}"/>
                  </a:ext>
                </a:extLst>
              </p:cNvPr>
              <p:cNvSpPr txBox="1"/>
              <p:nvPr/>
            </p:nvSpPr>
            <p:spPr>
              <a:xfrm>
                <a:off x="4981574" y="4049376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0AD4741-5A0B-460E-8AEB-2B2B98316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574" y="4049376"/>
                <a:ext cx="39434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D9E9DE5-483B-4C86-A632-E97C83DC44B5}"/>
                  </a:ext>
                </a:extLst>
              </p:cNvPr>
              <p:cNvSpPr txBox="1"/>
              <p:nvPr/>
            </p:nvSpPr>
            <p:spPr>
              <a:xfrm>
                <a:off x="5213633" y="4056303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D9E9DE5-483B-4C86-A632-E97C83DC4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633" y="4056303"/>
                <a:ext cx="394342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DCDC0B6-6AC2-4800-9127-78AF926988BF}"/>
                  </a:ext>
                </a:extLst>
              </p:cNvPr>
              <p:cNvSpPr txBox="1"/>
              <p:nvPr/>
            </p:nvSpPr>
            <p:spPr>
              <a:xfrm>
                <a:off x="7821017" y="2889587"/>
                <a:ext cx="62582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DCDC0B6-6AC2-4800-9127-78AF9269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017" y="2889587"/>
                <a:ext cx="625824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BED086E-74AD-4BAB-93B3-0DED35EF5917}"/>
                  </a:ext>
                </a:extLst>
              </p:cNvPr>
              <p:cNvSpPr txBox="1"/>
              <p:nvPr/>
            </p:nvSpPr>
            <p:spPr>
              <a:xfrm>
                <a:off x="5241090" y="4554581"/>
                <a:ext cx="39434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kern="0" dirty="0">
                  <a:solidFill>
                    <a:prstClr val="black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BED086E-74AD-4BAB-93B3-0DED35EF5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090" y="4554581"/>
                <a:ext cx="394342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0172673-709B-4D95-81B1-EE00E3F947B2}"/>
                  </a:ext>
                </a:extLst>
              </p:cNvPr>
              <p:cNvSpPr txBox="1"/>
              <p:nvPr/>
            </p:nvSpPr>
            <p:spPr>
              <a:xfrm>
                <a:off x="8211250" y="2872093"/>
                <a:ext cx="11141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200" b="0" i="0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800" kern="0" dirty="0">
                  <a:solidFill>
                    <a:srgbClr val="FF0000"/>
                  </a:solidFill>
                  <a:latin typeface="#9Slide03 FS Neusa Regular" pitchFamily="2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0172673-709B-4D95-81B1-EE00E3F94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250" y="2872093"/>
                <a:ext cx="1114161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94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9" grpId="0"/>
          <p:bldP spid="133" grpId="0"/>
          <p:bldP spid="134" grpId="0"/>
          <p:bldP spid="135" grpId="0"/>
          <p:bldP spid="136" grpId="0"/>
          <p:bldP spid="139" grpId="0"/>
          <p:bldP spid="140" grpId="0"/>
          <p:bldP spid="141" grpId="0"/>
          <p:bldP spid="143" grpId="0"/>
          <p:bldP spid="144" grpId="0"/>
          <p:bldP spid="145" grpId="0"/>
          <p:bldP spid="1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âm thanh magic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9" grpId="0"/>
          <p:bldP spid="133" grpId="0"/>
          <p:bldP spid="134" grpId="0"/>
          <p:bldP spid="135" grpId="0"/>
          <p:bldP spid="136" grpId="0"/>
          <p:bldP spid="139" grpId="0"/>
          <p:bldP spid="140" grpId="0"/>
          <p:bldP spid="141" grpId="0"/>
          <p:bldP spid="143" grpId="0"/>
          <p:bldP spid="144" grpId="0"/>
          <p:bldP spid="145" grpId="0"/>
          <p:bldP spid="14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0B0C5968-C63B-42C5-8453-2984E39F8DD7}"/>
              </a:ext>
            </a:extLst>
          </p:cNvPr>
          <p:cNvSpPr/>
          <p:nvPr/>
        </p:nvSpPr>
        <p:spPr>
          <a:xfrm>
            <a:off x="1156780" y="301011"/>
            <a:ext cx="2494773" cy="787863"/>
          </a:xfrm>
          <a:custGeom>
            <a:avLst/>
            <a:gdLst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  <a:gd name="connsiteX0" fmla="*/ 0 w 2494773"/>
              <a:gd name="connsiteY0" fmla="*/ 393931 h 787863"/>
              <a:gd name="connsiteX1" fmla="*/ 181741 w 2494773"/>
              <a:gd name="connsiteY1" fmla="*/ 0 h 787863"/>
              <a:gd name="connsiteX2" fmla="*/ 2313031 w 2494773"/>
              <a:gd name="connsiteY2" fmla="*/ 0 h 787863"/>
              <a:gd name="connsiteX3" fmla="*/ 2494773 w 2494773"/>
              <a:gd name="connsiteY3" fmla="*/ 393931 h 787863"/>
              <a:gd name="connsiteX4" fmla="*/ 2494773 w 2494773"/>
              <a:gd name="connsiteY4" fmla="*/ 393931 h 787863"/>
              <a:gd name="connsiteX5" fmla="*/ 2313031 w 2494773"/>
              <a:gd name="connsiteY5" fmla="*/ 787863 h 787863"/>
              <a:gd name="connsiteX6" fmla="*/ 181741 w 2494773"/>
              <a:gd name="connsiteY6" fmla="*/ 787862 h 787863"/>
              <a:gd name="connsiteX7" fmla="*/ 0 w 2494773"/>
              <a:gd name="connsiteY7" fmla="*/ 393930 h 787863"/>
              <a:gd name="connsiteX8" fmla="*/ 0 w 2494773"/>
              <a:gd name="connsiteY8" fmla="*/ 393931 h 7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4773" h="787863" fill="none" extrusionOk="0">
                <a:moveTo>
                  <a:pt x="0" y="393931"/>
                </a:moveTo>
                <a:cubicBezTo>
                  <a:pt x="33459" y="230211"/>
                  <a:pt x="47075" y="-65682"/>
                  <a:pt x="181741" y="0"/>
                </a:cubicBezTo>
                <a:cubicBezTo>
                  <a:pt x="1016660" y="-167771"/>
                  <a:pt x="1925935" y="94607"/>
                  <a:pt x="2313031" y="0"/>
                </a:cubicBezTo>
                <a:cubicBezTo>
                  <a:pt x="2436778" y="-36138"/>
                  <a:pt x="2434016" y="169259"/>
                  <a:pt x="2494773" y="393931"/>
                </a:cubicBezTo>
                <a:lnTo>
                  <a:pt x="2494773" y="393931"/>
                </a:lnTo>
                <a:cubicBezTo>
                  <a:pt x="2494554" y="593114"/>
                  <a:pt x="2377352" y="766530"/>
                  <a:pt x="2313031" y="787863"/>
                </a:cubicBezTo>
                <a:cubicBezTo>
                  <a:pt x="1488495" y="704194"/>
                  <a:pt x="1263440" y="658634"/>
                  <a:pt x="181741" y="787862"/>
                </a:cubicBezTo>
                <a:cubicBezTo>
                  <a:pt x="110974" y="792569"/>
                  <a:pt x="2174" y="660769"/>
                  <a:pt x="0" y="393930"/>
                </a:cubicBezTo>
                <a:lnTo>
                  <a:pt x="0" y="393931"/>
                </a:lnTo>
                <a:close/>
              </a:path>
              <a:path w="2494773" h="787863" stroke="0" extrusionOk="0">
                <a:moveTo>
                  <a:pt x="0" y="393931"/>
                </a:moveTo>
                <a:cubicBezTo>
                  <a:pt x="-3188" y="168859"/>
                  <a:pt x="107354" y="-54730"/>
                  <a:pt x="181741" y="0"/>
                </a:cubicBezTo>
                <a:cubicBezTo>
                  <a:pt x="880544" y="-22642"/>
                  <a:pt x="1798877" y="-36515"/>
                  <a:pt x="2313031" y="0"/>
                </a:cubicBezTo>
                <a:cubicBezTo>
                  <a:pt x="2412711" y="24434"/>
                  <a:pt x="2539313" y="236343"/>
                  <a:pt x="2494773" y="393931"/>
                </a:cubicBezTo>
                <a:lnTo>
                  <a:pt x="2494773" y="393931"/>
                </a:lnTo>
                <a:cubicBezTo>
                  <a:pt x="2479945" y="645518"/>
                  <a:pt x="2399151" y="792446"/>
                  <a:pt x="2313031" y="787863"/>
                </a:cubicBezTo>
                <a:cubicBezTo>
                  <a:pt x="1388437" y="595693"/>
                  <a:pt x="736374" y="789910"/>
                  <a:pt x="181741" y="787862"/>
                </a:cubicBezTo>
                <a:cubicBezTo>
                  <a:pt x="77583" y="735963"/>
                  <a:pt x="-9564" y="573034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4931" y="197988"/>
                  <a:pt x="40524" y="-48165"/>
                  <a:pt x="181741" y="0"/>
                </a:cubicBezTo>
                <a:cubicBezTo>
                  <a:pt x="963766" y="17626"/>
                  <a:pt x="1817430" y="102273"/>
                  <a:pt x="2313031" y="0"/>
                </a:cubicBezTo>
                <a:cubicBezTo>
                  <a:pt x="2394647" y="14984"/>
                  <a:pt x="2458801" y="177198"/>
                  <a:pt x="2494773" y="393931"/>
                </a:cubicBezTo>
                <a:lnTo>
                  <a:pt x="2494773" y="393931"/>
                </a:lnTo>
                <a:cubicBezTo>
                  <a:pt x="2501275" y="598827"/>
                  <a:pt x="2378599" y="778227"/>
                  <a:pt x="2313031" y="787863"/>
                </a:cubicBezTo>
                <a:cubicBezTo>
                  <a:pt x="1573700" y="700658"/>
                  <a:pt x="1241518" y="689867"/>
                  <a:pt x="181741" y="787862"/>
                </a:cubicBezTo>
                <a:cubicBezTo>
                  <a:pt x="88243" y="761627"/>
                  <a:pt x="15509" y="663850"/>
                  <a:pt x="0" y="393930"/>
                </a:cubicBezTo>
                <a:lnTo>
                  <a:pt x="0" y="393931"/>
                </a:lnTo>
                <a:close/>
              </a:path>
              <a:path w="2494773" h="787863" fill="none" stroke="0" extrusionOk="0">
                <a:moveTo>
                  <a:pt x="0" y="393931"/>
                </a:moveTo>
                <a:cubicBezTo>
                  <a:pt x="26248" y="219849"/>
                  <a:pt x="41024" y="-76072"/>
                  <a:pt x="181741" y="0"/>
                </a:cubicBezTo>
                <a:cubicBezTo>
                  <a:pt x="1021687" y="-156102"/>
                  <a:pt x="1865866" y="42152"/>
                  <a:pt x="2313031" y="0"/>
                </a:cubicBezTo>
                <a:cubicBezTo>
                  <a:pt x="2413432" y="1065"/>
                  <a:pt x="2485941" y="186533"/>
                  <a:pt x="2494773" y="393931"/>
                </a:cubicBezTo>
                <a:lnTo>
                  <a:pt x="2494773" y="393931"/>
                </a:lnTo>
                <a:cubicBezTo>
                  <a:pt x="2492207" y="611544"/>
                  <a:pt x="2378611" y="769957"/>
                  <a:pt x="2313031" y="787863"/>
                </a:cubicBezTo>
                <a:cubicBezTo>
                  <a:pt x="1501948" y="716873"/>
                  <a:pt x="1271448" y="695993"/>
                  <a:pt x="181741" y="787862"/>
                </a:cubicBezTo>
                <a:cubicBezTo>
                  <a:pt x="101538" y="773051"/>
                  <a:pt x="27982" y="656878"/>
                  <a:pt x="0" y="393930"/>
                </a:cubicBezTo>
                <a:lnTo>
                  <a:pt x="0" y="39393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#9Slide04 SVNSwashington" pitchFamily="2" charset="0"/>
              </a:rPr>
              <a:t>Tìm x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95BA8-BF46-4ABB-B7D5-FA1E9B6E5D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r="45930"/>
          <a:stretch/>
        </p:blipFill>
        <p:spPr>
          <a:xfrm rot="20663582">
            <a:off x="-120513" y="-13271"/>
            <a:ext cx="1708558" cy="149013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BDEB68C-41A6-4BCF-99EC-70C8E94FB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3400" y="5139169"/>
            <a:ext cx="1447800" cy="156626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48F8E1F-0285-4458-A425-23C407010568}"/>
                  </a:ext>
                </a:extLst>
              </p:cNvPr>
              <p:cNvSpPr/>
              <p:nvPr/>
            </p:nvSpPr>
            <p:spPr>
              <a:xfrm>
                <a:off x="733766" y="5827947"/>
                <a:ext cx="1066800" cy="39849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48F8E1F-0285-4458-A425-23C4070105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6" y="5827947"/>
                <a:ext cx="1066800" cy="39849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0D97081-C004-4141-BFD6-2A4080643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02182" y="5319127"/>
            <a:ext cx="1716330" cy="13714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805A79A-4AEF-41A0-B094-8998A01126E9}"/>
                  </a:ext>
                </a:extLst>
              </p:cNvPr>
              <p:cNvSpPr/>
              <p:nvPr/>
            </p:nvSpPr>
            <p:spPr>
              <a:xfrm>
                <a:off x="6185052" y="5782565"/>
                <a:ext cx="1150589" cy="433236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=1,4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805A79A-4AEF-41A0-B094-8998A01126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052" y="5782565"/>
                <a:ext cx="1150589" cy="43323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4BDA972A-40DF-4E26-9BCF-3C3057071A19}"/>
              </a:ext>
            </a:extLst>
          </p:cNvPr>
          <p:cNvGrpSpPr/>
          <p:nvPr/>
        </p:nvGrpSpPr>
        <p:grpSpPr>
          <a:xfrm>
            <a:off x="4548188" y="716"/>
            <a:ext cx="3876377" cy="2212542"/>
            <a:chOff x="186262" y="2969283"/>
            <a:chExt cx="3876377" cy="221254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11F88-DD29-48EC-A1BF-B78F880C7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37687" y="2969283"/>
              <a:ext cx="3224952" cy="1951145"/>
            </a:xfrm>
            <a:prstGeom prst="rect">
              <a:avLst/>
            </a:prstGeom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15171AA-1305-402A-8F74-CC31A3E2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040123">
              <a:off x="190047" y="3299013"/>
              <a:ext cx="1345951" cy="18791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/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:2,5=4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1BE4C8-E2E4-409D-828B-CC4A7BE66C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99" y="3880625"/>
                  <a:ext cx="1905001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2F1A46DD-DF94-4476-87AD-4BEB2D4B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040123">
              <a:off x="186262" y="3302660"/>
              <a:ext cx="1345951" cy="187916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35A11C-464C-4937-B786-B2C36707462F}"/>
              </a:ext>
            </a:extLst>
          </p:cNvPr>
          <p:cNvGrpSpPr/>
          <p:nvPr/>
        </p:nvGrpSpPr>
        <p:grpSpPr>
          <a:xfrm>
            <a:off x="9155660" y="-22856"/>
            <a:ext cx="3224952" cy="2133600"/>
            <a:chOff x="9181820" y="1621254"/>
            <a:chExt cx="3224952" cy="21336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6E1F96-061D-4F7F-AC41-41FFEB8BE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9181820" y="1621254"/>
              <a:ext cx="3224952" cy="2133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/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 ×0,1=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852207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658DCB7-3335-46D2-9161-F02F9374D4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9067" y="2286679"/>
                  <a:ext cx="2672933" cy="92519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C081B-CF9D-4A1D-9116-C3A06E3E1C0C}"/>
              </a:ext>
            </a:extLst>
          </p:cNvPr>
          <p:cNvGrpSpPr/>
          <p:nvPr/>
        </p:nvGrpSpPr>
        <p:grpSpPr>
          <a:xfrm>
            <a:off x="9120491" y="1832097"/>
            <a:ext cx="3224952" cy="1951145"/>
            <a:chOff x="8056448" y="3239334"/>
            <a:chExt cx="3224952" cy="195114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CF973C-1844-46F5-8D3E-EB71AFCC3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6666" r="65721" b="41808"/>
            <a:stretch/>
          </p:blipFill>
          <p:spPr>
            <a:xfrm>
              <a:off x="8056448" y="3239334"/>
              <a:ext cx="3224952" cy="19511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/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5,6 :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852207"/>
                            </a:solidFill>
                            <a:latin typeface="Cambria Math" panose="02040503050406030204" pitchFamily="18" charset="0"/>
                          </a:rPr>
                          <m:t>=4</m:t>
                        </m:r>
                      </m:oMath>
                    </m:oMathPara>
                  </a14:m>
                  <a:endParaRPr lang="en-US">
                    <a:solidFill>
                      <a:srgbClr val="852207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71C84CC-29A0-46EA-A620-C7C102DA0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1128" y="4173161"/>
                  <a:ext cx="1905001" cy="49244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D5FF5BC-430F-4794-8B6B-1B6BDE0BD057}"/>
              </a:ext>
            </a:extLst>
          </p:cNvPr>
          <p:cNvGrpSpPr/>
          <p:nvPr/>
        </p:nvGrpSpPr>
        <p:grpSpPr>
          <a:xfrm>
            <a:off x="367187" y="1310820"/>
            <a:ext cx="4185185" cy="1983909"/>
            <a:chOff x="1510302" y="866455"/>
            <a:chExt cx="8783360" cy="3960030"/>
          </a:xfrm>
        </p:grpSpPr>
        <p:sp>
          <p:nvSpPr>
            <p:cNvPr id="37" name="Rectangle: Rounded Corners 11">
              <a:extLst>
                <a:ext uri="{FF2B5EF4-FFF2-40B4-BE49-F238E27FC236}">
                  <a16:creationId xmlns:a16="http://schemas.microsoft.com/office/drawing/2014/main" id="{E50CE733-1F53-405E-8318-527BEBAF0D22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12">
              <a:extLst>
                <a:ext uri="{FF2B5EF4-FFF2-40B4-BE49-F238E27FC236}">
                  <a16:creationId xmlns:a16="http://schemas.microsoft.com/office/drawing/2014/main" id="{E2F1E5EA-BC80-4AAE-9819-80BA99C55DE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/>
              <p:nvPr/>
            </p:nvSpPr>
            <p:spPr>
              <a:xfrm>
                <a:off x="505645" y="1529746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:2,5=4</m:t>
                      </m:r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4293338-4972-4702-B55A-63E5727C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45" y="1529746"/>
                <a:ext cx="2492416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/>
              <p:nvPr/>
            </p:nvSpPr>
            <p:spPr>
              <a:xfrm>
                <a:off x="867131" y="2126866"/>
                <a:ext cx="359178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=4 ×2,5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AF923B-B0A2-4B8C-9757-F77A7187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31" y="2126866"/>
                <a:ext cx="3591787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/>
              <p:nvPr/>
            </p:nvSpPr>
            <p:spPr>
              <a:xfrm>
                <a:off x="1009082" y="2684830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=10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74E8925-F4F3-4326-9E87-EAEFED6B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82" y="2684830"/>
                <a:ext cx="2492415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>
            <a:extLst>
              <a:ext uri="{FF2B5EF4-FFF2-40B4-BE49-F238E27FC236}">
                <a16:creationId xmlns:a16="http://schemas.microsoft.com/office/drawing/2014/main" id="{5A8DC466-6F9B-4BF7-9AA6-B2422DBF23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075422" y="5307369"/>
            <a:ext cx="1570785" cy="13831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F3A1878-17BC-4038-B6E4-AB040BACA207}"/>
                  </a:ext>
                </a:extLst>
              </p:cNvPr>
              <p:cNvSpPr/>
              <p:nvPr/>
            </p:nvSpPr>
            <p:spPr>
              <a:xfrm>
                <a:off x="4331397" y="5780489"/>
                <a:ext cx="1058833" cy="40191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F3A1878-17BC-4038-B6E4-AB040BACA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397" y="5780489"/>
                <a:ext cx="1058833" cy="401911"/>
              </a:xfrm>
              <a:prstGeom prst="round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13">
            <a:extLst>
              <a:ext uri="{FF2B5EF4-FFF2-40B4-BE49-F238E27FC236}">
                <a16:creationId xmlns:a16="http://schemas.microsoft.com/office/drawing/2014/main" id="{5A5A2EE5-2294-4BC1-B1E1-9E83528D06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34218" y="338362"/>
            <a:ext cx="1373890" cy="200002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D21359A-E55B-4555-B200-7F86BFEC23D0}"/>
              </a:ext>
            </a:extLst>
          </p:cNvPr>
          <p:cNvGrpSpPr/>
          <p:nvPr/>
        </p:nvGrpSpPr>
        <p:grpSpPr>
          <a:xfrm>
            <a:off x="4011971" y="347621"/>
            <a:ext cx="4185185" cy="2947107"/>
            <a:chOff x="1510302" y="866455"/>
            <a:chExt cx="8783360" cy="3960030"/>
          </a:xfrm>
        </p:grpSpPr>
        <p:sp>
          <p:nvSpPr>
            <p:cNvPr id="46" name="Rectangle: Rounded Corners 11">
              <a:extLst>
                <a:ext uri="{FF2B5EF4-FFF2-40B4-BE49-F238E27FC236}">
                  <a16:creationId xmlns:a16="http://schemas.microsoft.com/office/drawing/2014/main" id="{009565CC-4D6C-4DE6-9C5B-0D3605BF8E94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: Rounded Corners 12">
              <a:extLst>
                <a:ext uri="{FF2B5EF4-FFF2-40B4-BE49-F238E27FC236}">
                  <a16:creationId xmlns:a16="http://schemas.microsoft.com/office/drawing/2014/main" id="{7CCC4F3B-BF94-459B-BCF4-9E314EAB5FEA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B73EE2-B6FE-4A97-87EA-3CD16704874B}"/>
                  </a:ext>
                </a:extLst>
              </p:cNvPr>
              <p:cNvSpPr txBox="1"/>
              <p:nvPr/>
            </p:nvSpPr>
            <p:spPr>
              <a:xfrm>
                <a:off x="4160843" y="445327"/>
                <a:ext cx="249241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×0,1=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B73EE2-B6FE-4A97-87EA-3CD167048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843" y="445327"/>
                <a:ext cx="2492416" cy="92519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FFDE0-20BC-40E5-9F29-86B169ADDA15}"/>
                  </a:ext>
                </a:extLst>
              </p:cNvPr>
              <p:cNvSpPr txBox="1"/>
              <p:nvPr/>
            </p:nvSpPr>
            <p:spPr>
              <a:xfrm>
                <a:off x="4545265" y="1477629"/>
                <a:ext cx="3591787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85220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:0,1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4FFDE0-20BC-40E5-9F29-86B169ADD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265" y="1477629"/>
                <a:ext cx="3591787" cy="92519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9D04A6-0793-431C-A3A9-0D8A1A50DF8E}"/>
                  </a:ext>
                </a:extLst>
              </p:cNvPr>
              <p:cNvSpPr txBox="1"/>
              <p:nvPr/>
            </p:nvSpPr>
            <p:spPr>
              <a:xfrm>
                <a:off x="4668194" y="2587460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39D04A6-0793-431C-A3A9-0D8A1A50D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194" y="2587460"/>
                <a:ext cx="2492415" cy="49244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>
            <a:extLst>
              <a:ext uri="{FF2B5EF4-FFF2-40B4-BE49-F238E27FC236}">
                <a16:creationId xmlns:a16="http://schemas.microsoft.com/office/drawing/2014/main" id="{EF0670BC-F082-40DC-ABA1-2C1BC1924874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2279509" y="5307369"/>
            <a:ext cx="1447800" cy="13598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065A398-C652-4C0A-B737-DFC3C729B274}"/>
                  </a:ext>
                </a:extLst>
              </p:cNvPr>
              <p:cNvSpPr/>
              <p:nvPr/>
            </p:nvSpPr>
            <p:spPr>
              <a:xfrm>
                <a:off x="2531256" y="5726130"/>
                <a:ext cx="970259" cy="39849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065A398-C652-4C0A-B737-DFC3C729B2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56" y="5726130"/>
                <a:ext cx="970259" cy="398495"/>
              </a:xfrm>
              <a:prstGeom prst="round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DC2C944A-2306-492A-8EF2-67BC3F46BA1C}"/>
              </a:ext>
            </a:extLst>
          </p:cNvPr>
          <p:cNvGrpSpPr/>
          <p:nvPr/>
        </p:nvGrpSpPr>
        <p:grpSpPr>
          <a:xfrm>
            <a:off x="3962400" y="1292691"/>
            <a:ext cx="4185185" cy="1983909"/>
            <a:chOff x="1510302" y="866455"/>
            <a:chExt cx="8783360" cy="3960030"/>
          </a:xfrm>
        </p:grpSpPr>
        <p:sp>
          <p:nvSpPr>
            <p:cNvPr id="59" name="Rectangle: Rounded Corners 11">
              <a:extLst>
                <a:ext uri="{FF2B5EF4-FFF2-40B4-BE49-F238E27FC236}">
                  <a16:creationId xmlns:a16="http://schemas.microsoft.com/office/drawing/2014/main" id="{BCA8CDC5-2A07-481D-A9D6-1D972D4C8DE8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12">
              <a:extLst>
                <a:ext uri="{FF2B5EF4-FFF2-40B4-BE49-F238E27FC236}">
                  <a16:creationId xmlns:a16="http://schemas.microsoft.com/office/drawing/2014/main" id="{2E553A30-E3F3-4EC9-A2E3-13EF5EF93F6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7A05B0-2998-4161-984D-4FEDB5E63FF1}"/>
                  </a:ext>
                </a:extLst>
              </p:cNvPr>
              <p:cNvSpPr txBox="1"/>
              <p:nvPr/>
            </p:nvSpPr>
            <p:spPr>
              <a:xfrm>
                <a:off x="4100858" y="1511617"/>
                <a:ext cx="249241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5,6 :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17A05B0-2998-4161-984D-4FEDB5E63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58" y="1511617"/>
                <a:ext cx="2492416" cy="49244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A5EF32-4520-4221-8AA8-2D43C5ED155D}"/>
                  </a:ext>
                </a:extLst>
              </p:cNvPr>
              <p:cNvSpPr txBox="1"/>
              <p:nvPr/>
            </p:nvSpPr>
            <p:spPr>
              <a:xfrm>
                <a:off x="4652532" y="2054372"/>
                <a:ext cx="31928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=5,6 :4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A5EF32-4520-4221-8AA8-2D43C5ED1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32" y="2054372"/>
                <a:ext cx="3192823" cy="49244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19CB93-88B9-417F-859E-4001F6A43E1B}"/>
                  </a:ext>
                </a:extLst>
              </p:cNvPr>
              <p:cNvSpPr txBox="1"/>
              <p:nvPr/>
            </p:nvSpPr>
            <p:spPr>
              <a:xfrm>
                <a:off x="4699345" y="2636419"/>
                <a:ext cx="249241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 =1,4</m:t>
                      </m:r>
                    </m:oMath>
                  </m:oMathPara>
                </a14:m>
                <a:endParaRPr lang="en-US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19CB93-88B9-417F-859E-4001F6A43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345" y="2636419"/>
                <a:ext cx="2492415" cy="492443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10">
            <a:extLst>
              <a:ext uri="{FF2B5EF4-FFF2-40B4-BE49-F238E27FC236}">
                <a16:creationId xmlns:a16="http://schemas.microsoft.com/office/drawing/2014/main" id="{BA27F61E-2C88-485E-9324-617F31898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3881"/>
          <a:stretch>
            <a:fillRect/>
          </a:stretch>
        </p:blipFill>
        <p:spPr>
          <a:xfrm>
            <a:off x="5892630" y="5481933"/>
            <a:ext cx="1716330" cy="1285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92B847D-AC74-4464-BE9F-EDF039B85EB9}"/>
                  </a:ext>
                </a:extLst>
              </p:cNvPr>
              <p:cNvSpPr/>
              <p:nvPr/>
            </p:nvSpPr>
            <p:spPr>
              <a:xfrm>
                <a:off x="6191149" y="5840295"/>
                <a:ext cx="1119290" cy="406703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852207"/>
                          </a:solidFill>
                          <a:latin typeface="Cambria Math" panose="02040503050406030204" pitchFamily="18" charset="0"/>
                        </a:rPr>
                        <m:t>=1,4</m:t>
                      </m:r>
                    </m:oMath>
                  </m:oMathPara>
                </a14:m>
                <a:endParaRPr lang="en-US" sz="2200">
                  <a:solidFill>
                    <a:srgbClr val="852207"/>
                  </a:solidFill>
                </a:endParaRPr>
              </a:p>
            </p:txBody>
          </p:sp>
        </mc:Choice>
        <mc:Fallback xmlns=""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E92B847D-AC74-4464-BE9F-EDF039B85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149" y="5840295"/>
                <a:ext cx="1119290" cy="406703"/>
              </a:xfrm>
              <a:prstGeom prst="round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923453E-4B78-4E86-AFA0-4D2A5DE4E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-2209800" y="3535603"/>
            <a:ext cx="487363" cy="4873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EDF2532-ECEF-4DB4-B20D-AFAEF265969C}"/>
              </a:ext>
            </a:extLst>
          </p:cNvPr>
          <p:cNvGrpSpPr/>
          <p:nvPr/>
        </p:nvGrpSpPr>
        <p:grpSpPr>
          <a:xfrm>
            <a:off x="2209014" y="-526445"/>
            <a:ext cx="5835443" cy="3907017"/>
            <a:chOff x="-6139361" y="-4041653"/>
            <a:chExt cx="6643477" cy="54205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2950570-BF76-424D-9000-6FFB31418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9126" flipH="1">
              <a:off x="-6139361" y="-4041653"/>
              <a:ext cx="6643477" cy="542056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FCA1A9B-2AFB-4590-8D0B-96FFB4B0AC5C}"/>
                </a:ext>
              </a:extLst>
            </p:cNvPr>
            <p:cNvSpPr txBox="1"/>
            <p:nvPr/>
          </p:nvSpPr>
          <p:spPr>
            <a:xfrm>
              <a:off x="-5513751" y="-2494531"/>
              <a:ext cx="4489793" cy="2283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Wow...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Sân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thượng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đầy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hoa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đẹp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quá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các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bạn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ơi</a:t>
              </a:r>
              <a:r>
                <a:rPr lang="en-US" sz="4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#9Slide07 IcielBaliho Script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046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3449 L -0.32383 0.49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230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80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39" grpId="0"/>
      <p:bldP spid="39" grpId="1"/>
      <p:bldP spid="40" grpId="0"/>
      <p:bldP spid="40" grpId="1"/>
      <p:bldP spid="41" grpId="0"/>
      <p:bldP spid="41" grpId="1"/>
      <p:bldP spid="11" grpId="0" animBg="1"/>
      <p:bldP spid="48" grpId="0"/>
      <p:bldP spid="48" grpId="1"/>
      <p:bldP spid="49" grpId="0"/>
      <p:bldP spid="49" grpId="1"/>
      <p:bldP spid="50" grpId="0"/>
      <p:bldP spid="50" grpId="1"/>
      <p:bldP spid="10" grpId="0" animBg="1"/>
      <p:bldP spid="61" grpId="0"/>
      <p:bldP spid="61" grpId="1"/>
      <p:bldP spid="62" grpId="0"/>
      <p:bldP spid="62" grpId="1"/>
      <p:bldP spid="63" grpId="0"/>
      <p:bldP spid="63" grpId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0FB0FD-A96C-4E1E-9A9F-C1546AB71002}"/>
              </a:ext>
            </a:extLst>
          </p:cNvPr>
          <p:cNvSpPr/>
          <p:nvPr/>
        </p:nvSpPr>
        <p:spPr>
          <a:xfrm>
            <a:off x="439699" y="381000"/>
            <a:ext cx="11312601" cy="1981200"/>
          </a:xfrm>
          <a:custGeom>
            <a:avLst/>
            <a:gdLst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  <a:gd name="connsiteX0" fmla="*/ 0 w 11312601"/>
              <a:gd name="connsiteY0" fmla="*/ 990600 h 1981200"/>
              <a:gd name="connsiteX1" fmla="*/ 824110 w 11312601"/>
              <a:gd name="connsiteY1" fmla="*/ 0 h 1981200"/>
              <a:gd name="connsiteX2" fmla="*/ 10488490 w 11312601"/>
              <a:gd name="connsiteY2" fmla="*/ 0 h 1981200"/>
              <a:gd name="connsiteX3" fmla="*/ 11312602 w 11312601"/>
              <a:gd name="connsiteY3" fmla="*/ 990600 h 1981200"/>
              <a:gd name="connsiteX4" fmla="*/ 11312601 w 11312601"/>
              <a:gd name="connsiteY4" fmla="*/ 990600 h 1981200"/>
              <a:gd name="connsiteX5" fmla="*/ 10488489 w 11312601"/>
              <a:gd name="connsiteY5" fmla="*/ 1981201 h 1981200"/>
              <a:gd name="connsiteX6" fmla="*/ 824110 w 11312601"/>
              <a:gd name="connsiteY6" fmla="*/ 1981198 h 1981200"/>
              <a:gd name="connsiteX7" fmla="*/ 0 w 11312601"/>
              <a:gd name="connsiteY7" fmla="*/ 990598 h 1981200"/>
              <a:gd name="connsiteX8" fmla="*/ 0 w 11312601"/>
              <a:gd name="connsiteY8" fmla="*/ 9906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2601" h="1981200" fill="none" extrusionOk="0">
                <a:moveTo>
                  <a:pt x="0" y="990600"/>
                </a:moveTo>
                <a:cubicBezTo>
                  <a:pt x="118359" y="569602"/>
                  <a:pt x="172878" y="-220721"/>
                  <a:pt x="824110" y="0"/>
                </a:cubicBezTo>
                <a:cubicBezTo>
                  <a:pt x="4391734" y="-658688"/>
                  <a:pt x="8688608" y="318492"/>
                  <a:pt x="10488490" y="0"/>
                </a:cubicBezTo>
                <a:cubicBezTo>
                  <a:pt x="10995961" y="-70389"/>
                  <a:pt x="11148231" y="429449"/>
                  <a:pt x="11312602" y="990600"/>
                </a:cubicBezTo>
                <a:lnTo>
                  <a:pt x="11312601" y="990600"/>
                </a:lnTo>
                <a:cubicBezTo>
                  <a:pt x="11312086" y="1503973"/>
                  <a:pt x="10795723" y="1927643"/>
                  <a:pt x="10488489" y="1981201"/>
                </a:cubicBezTo>
                <a:cubicBezTo>
                  <a:pt x="6844864" y="1762397"/>
                  <a:pt x="5687269" y="1628735"/>
                  <a:pt x="824110" y="1981198"/>
                </a:cubicBezTo>
                <a:cubicBezTo>
                  <a:pt x="466749" y="1994368"/>
                  <a:pt x="13519" y="1718711"/>
                  <a:pt x="0" y="990598"/>
                </a:cubicBezTo>
                <a:lnTo>
                  <a:pt x="0" y="990600"/>
                </a:lnTo>
                <a:close/>
              </a:path>
              <a:path w="11312601" h="1981200" stroke="0" extrusionOk="0">
                <a:moveTo>
                  <a:pt x="0" y="990600"/>
                </a:moveTo>
                <a:cubicBezTo>
                  <a:pt x="45903" y="436677"/>
                  <a:pt x="421896" y="-117542"/>
                  <a:pt x="824110" y="0"/>
                </a:cubicBezTo>
                <a:cubicBezTo>
                  <a:pt x="4125337" y="125881"/>
                  <a:pt x="7918262" y="-53745"/>
                  <a:pt x="10488490" y="0"/>
                </a:cubicBezTo>
                <a:cubicBezTo>
                  <a:pt x="10941316" y="41260"/>
                  <a:pt x="11463473" y="593664"/>
                  <a:pt x="11312602" y="990600"/>
                </a:cubicBezTo>
                <a:lnTo>
                  <a:pt x="11312601" y="990600"/>
                </a:lnTo>
                <a:cubicBezTo>
                  <a:pt x="11256822" y="1624520"/>
                  <a:pt x="10926799" y="1978466"/>
                  <a:pt x="10488489" y="1981201"/>
                </a:cubicBezTo>
                <a:cubicBezTo>
                  <a:pt x="6341953" y="1202185"/>
                  <a:pt x="3339941" y="2095785"/>
                  <a:pt x="824110" y="1981198"/>
                </a:cubicBezTo>
                <a:cubicBezTo>
                  <a:pt x="379247" y="1866342"/>
                  <a:pt x="-17904" y="1447213"/>
                  <a:pt x="0" y="990598"/>
                </a:cubicBezTo>
                <a:lnTo>
                  <a:pt x="0" y="990600"/>
                </a:lnTo>
                <a:close/>
              </a:path>
              <a:path w="11312601" h="1981200" fill="none" stroke="0" extrusionOk="0">
                <a:moveTo>
                  <a:pt x="0" y="990600"/>
                </a:moveTo>
                <a:cubicBezTo>
                  <a:pt x="34378" y="495588"/>
                  <a:pt x="232047" y="-127669"/>
                  <a:pt x="824110" y="0"/>
                </a:cubicBezTo>
                <a:cubicBezTo>
                  <a:pt x="4427270" y="-72700"/>
                  <a:pt x="8397691" y="520296"/>
                  <a:pt x="10488490" y="0"/>
                </a:cubicBezTo>
                <a:cubicBezTo>
                  <a:pt x="10888684" y="37879"/>
                  <a:pt x="11202961" y="445248"/>
                  <a:pt x="11312602" y="990600"/>
                </a:cubicBezTo>
                <a:lnTo>
                  <a:pt x="11312601" y="990600"/>
                </a:lnTo>
                <a:cubicBezTo>
                  <a:pt x="11338387" y="1489897"/>
                  <a:pt x="10785889" y="1953710"/>
                  <a:pt x="10488489" y="1981201"/>
                </a:cubicBezTo>
                <a:cubicBezTo>
                  <a:pt x="7096425" y="1869661"/>
                  <a:pt x="5687786" y="1555406"/>
                  <a:pt x="824110" y="1981198"/>
                </a:cubicBezTo>
                <a:cubicBezTo>
                  <a:pt x="402095" y="1896249"/>
                  <a:pt x="72141" y="1725949"/>
                  <a:pt x="0" y="990598"/>
                </a:cubicBezTo>
                <a:lnTo>
                  <a:pt x="0" y="990600"/>
                </a:lnTo>
                <a:close/>
              </a:path>
              <a:path w="11312601" h="1981200" fill="none" stroke="0" extrusionOk="0">
                <a:moveTo>
                  <a:pt x="0" y="990600"/>
                </a:moveTo>
                <a:cubicBezTo>
                  <a:pt x="143172" y="556767"/>
                  <a:pt x="193659" y="-216201"/>
                  <a:pt x="824110" y="0"/>
                </a:cubicBezTo>
                <a:cubicBezTo>
                  <a:pt x="4406025" y="-367368"/>
                  <a:pt x="8388498" y="402833"/>
                  <a:pt x="10488490" y="0"/>
                </a:cubicBezTo>
                <a:cubicBezTo>
                  <a:pt x="10961273" y="-19216"/>
                  <a:pt x="11228850" y="469761"/>
                  <a:pt x="11312602" y="990600"/>
                </a:cubicBezTo>
                <a:lnTo>
                  <a:pt x="11312601" y="990600"/>
                </a:lnTo>
                <a:cubicBezTo>
                  <a:pt x="11302712" y="1552382"/>
                  <a:pt x="10790861" y="1937468"/>
                  <a:pt x="10488489" y="1981201"/>
                </a:cubicBezTo>
                <a:cubicBezTo>
                  <a:pt x="6818320" y="1772058"/>
                  <a:pt x="5696433" y="1758836"/>
                  <a:pt x="824110" y="1981198"/>
                </a:cubicBezTo>
                <a:cubicBezTo>
                  <a:pt x="457246" y="1914343"/>
                  <a:pt x="107747" y="1655009"/>
                  <a:pt x="0" y="990598"/>
                </a:cubicBezTo>
                <a:lnTo>
                  <a:pt x="0" y="9906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762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Bây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vé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ca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, Mei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vượt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cậu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VNSwashington" pitchFamily="2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SVNSwashington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25C5E7-940E-4D1E-8D6B-F73B9C79B531}"/>
              </a:ext>
            </a:extLst>
          </p:cNvPr>
          <p:cNvGrpSpPr/>
          <p:nvPr/>
        </p:nvGrpSpPr>
        <p:grpSpPr>
          <a:xfrm>
            <a:off x="439699" y="2395729"/>
            <a:ext cx="11312601" cy="3624072"/>
            <a:chOff x="1510302" y="866455"/>
            <a:chExt cx="8783360" cy="3960030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55C567D-D74A-41D1-BD7F-4B3396D674BD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E70A3F34-8080-47EB-8584-BA25B53A3EFE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BE72BF7-8F43-4094-BBAC-2B7E2CB13FF9}"/>
              </a:ext>
            </a:extLst>
          </p:cNvPr>
          <p:cNvSpPr/>
          <p:nvPr/>
        </p:nvSpPr>
        <p:spPr>
          <a:xfrm>
            <a:off x="2514600" y="2847312"/>
            <a:ext cx="1600200" cy="581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CD540-BA7F-4BBF-83F3-4BC30B2E19CC}"/>
              </a:ext>
            </a:extLst>
          </p:cNvPr>
          <p:cNvSpPr/>
          <p:nvPr/>
        </p:nvSpPr>
        <p:spPr>
          <a:xfrm>
            <a:off x="7162800" y="2847312"/>
            <a:ext cx="914402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52496-FC62-4B5E-A197-54277A405666}"/>
              </a:ext>
            </a:extLst>
          </p:cNvPr>
          <p:cNvSpPr/>
          <p:nvPr/>
        </p:nvSpPr>
        <p:spPr>
          <a:xfrm>
            <a:off x="9220199" y="2847312"/>
            <a:ext cx="2025778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7C9DA-B86D-4D0A-85CD-B94DB4F90144}"/>
              </a:ext>
            </a:extLst>
          </p:cNvPr>
          <p:cNvSpPr/>
          <p:nvPr/>
        </p:nvSpPr>
        <p:spPr>
          <a:xfrm>
            <a:off x="1114422" y="3462529"/>
            <a:ext cx="1400178" cy="527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D9EA32-CC42-4999-A197-AFF1267635CA}"/>
              </a:ext>
            </a:extLst>
          </p:cNvPr>
          <p:cNvSpPr/>
          <p:nvPr/>
        </p:nvSpPr>
        <p:spPr>
          <a:xfrm>
            <a:off x="2742054" y="3462529"/>
            <a:ext cx="2972946" cy="4236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059FB-AA67-4E81-8256-3FA67F2A5E16}"/>
              </a:ext>
            </a:extLst>
          </p:cNvPr>
          <p:cNvSpPr/>
          <p:nvPr/>
        </p:nvSpPr>
        <p:spPr>
          <a:xfrm>
            <a:off x="7940238" y="3483249"/>
            <a:ext cx="3137335" cy="5067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7E86A-4F53-45AD-92C1-DF96465B74E0}"/>
              </a:ext>
            </a:extLst>
          </p:cNvPr>
          <p:cNvSpPr/>
          <p:nvPr/>
        </p:nvSpPr>
        <p:spPr>
          <a:xfrm>
            <a:off x="1981201" y="4096512"/>
            <a:ext cx="2667000" cy="445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FCDDB-B1B9-4B16-BEE6-F2EFA4895B44}"/>
              </a:ext>
            </a:extLst>
          </p:cNvPr>
          <p:cNvSpPr/>
          <p:nvPr/>
        </p:nvSpPr>
        <p:spPr>
          <a:xfrm>
            <a:off x="7010399" y="4075176"/>
            <a:ext cx="3200399" cy="4456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CEBE8-B218-4932-BDDF-5CA25DE5BCAC}"/>
              </a:ext>
            </a:extLst>
          </p:cNvPr>
          <p:cNvSpPr/>
          <p:nvPr/>
        </p:nvSpPr>
        <p:spPr>
          <a:xfrm>
            <a:off x="1996035" y="4657481"/>
            <a:ext cx="2804565" cy="41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1DE46D-4B9B-4270-B02D-ACF16AFF9A43}"/>
              </a:ext>
            </a:extLst>
          </p:cNvPr>
          <p:cNvSpPr/>
          <p:nvPr/>
        </p:nvSpPr>
        <p:spPr>
          <a:xfrm>
            <a:off x="1144903" y="5140166"/>
            <a:ext cx="4951098" cy="613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CCF2F0-7F97-4395-9F97-12BBB82A19D2}"/>
              </a:ext>
            </a:extLst>
          </p:cNvPr>
          <p:cNvSpPr/>
          <p:nvPr/>
        </p:nvSpPr>
        <p:spPr>
          <a:xfrm>
            <a:off x="10210798" y="4657481"/>
            <a:ext cx="866775" cy="415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861C8-AAD5-49B7-A941-7E84B2881313}"/>
              </a:ext>
            </a:extLst>
          </p:cNvPr>
          <p:cNvSpPr txBox="1"/>
          <p:nvPr/>
        </p:nvSpPr>
        <p:spPr>
          <a:xfrm>
            <a:off x="1144903" y="2847312"/>
            <a:ext cx="99631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Trong ba ngày một cửa hàng bán được 2400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kg đường. Ngày thứ nhất bán được 35% số đường đó, ngày thứ hai bán được 40% số đường đó. Hỏi ngày thứ ba cửa hàng đó bán được bao nhiêu ki -lô-gam đường 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2303</TotalTime>
  <Words>591</Words>
  <Application>Microsoft Office PowerPoint</Application>
  <PresentationFormat>Widescreen</PresentationFormat>
  <Paragraphs>144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Nunito Light</vt:lpstr>
      <vt:lpstr>Arial</vt:lpstr>
      <vt:lpstr>Baloo 2 Medium</vt:lpstr>
      <vt:lpstr>PT Sans</vt:lpstr>
      <vt:lpstr>#9Slide07 IcielBaliho Script</vt:lpstr>
      <vt:lpstr>#9Slide03 FS Neusa Regular</vt:lpstr>
      <vt:lpstr>Calibri</vt:lpstr>
      <vt:lpstr>#9Slide04 SVNSwashington</vt:lpstr>
      <vt:lpstr>#9Slide07 SVNHemi Head</vt:lpstr>
      <vt:lpstr>Baloo 2</vt:lpstr>
      <vt:lpstr>Itim</vt:lpstr>
      <vt:lpstr>#9Slide02 Tieu de dai</vt:lpstr>
      <vt:lpstr>#9Slide02 Noi dung dai</vt:lpstr>
      <vt:lpstr>Cambria Math</vt:lpstr>
      <vt:lpstr>Roboto Condensed Light</vt:lpstr>
      <vt:lpstr>Office Theme</vt:lpstr>
      <vt:lpstr>Math Subject for Elementary - 5th Grade: Decimals by Slidesgo</vt:lpstr>
      <vt:lpstr>1_Math Subject for Elementary - 5th Grade: Decimals by Slidesgo</vt:lpstr>
      <vt:lpstr>2_Math Subject for Elementary - 5th Grade: Decimals by Slidesgo</vt:lpstr>
      <vt:lpstr>3_Math Subject for Elementary - 5th Grade: Decimals by Slidesgo</vt:lpstr>
      <vt:lpstr>4_Math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Sáu Đặng</cp:lastModifiedBy>
  <cp:revision>31</cp:revision>
  <dcterms:created xsi:type="dcterms:W3CDTF">2022-04-24T08:35:56Z</dcterms:created>
  <dcterms:modified xsi:type="dcterms:W3CDTF">2024-05-07T05:15:15Z</dcterms:modified>
  <cp:category>9Slide.vn</cp:category>
  <cp:contentStatus>9Slide</cp:contentStatus>
</cp:coreProperties>
</file>