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312" r:id="rId3"/>
    <p:sldId id="313" r:id="rId4"/>
    <p:sldId id="314" r:id="rId5"/>
    <p:sldId id="322" r:id="rId6"/>
    <p:sldId id="262" r:id="rId7"/>
    <p:sldId id="331" r:id="rId8"/>
    <p:sldId id="332" r:id="rId9"/>
    <p:sldId id="333" r:id="rId10"/>
    <p:sldId id="334" r:id="rId11"/>
    <p:sldId id="317" r:id="rId12"/>
    <p:sldId id="318" r:id="rId13"/>
    <p:sldId id="335" r:id="rId14"/>
    <p:sldId id="336" r:id="rId15"/>
    <p:sldId id="337" r:id="rId16"/>
    <p:sldId id="321" r:id="rId17"/>
    <p:sldId id="323" r:id="rId18"/>
    <p:sldId id="327" r:id="rId19"/>
    <p:sldId id="329" r:id="rId20"/>
  </p:sldIdLst>
  <p:sldSz cx="9144000" cy="5143500" type="screen16x9"/>
  <p:notesSz cx="6858000" cy="9144000"/>
  <p:embeddedFontLst>
    <p:embeddedFont>
      <p:font typeface="#9Slide07 SVNMomento" panose="00000500000000000000" charset="0"/>
      <p:regular r:id="rId22"/>
    </p:embeddedFont>
    <p:embeddedFont>
      <p:font typeface="#9Slide07 SVNNexa Rust Slab Bla" panose="020B0606040200020203" charset="0"/>
      <p:bold r:id="rId23"/>
    </p:embeddedFont>
    <p:embeddedFont>
      <p:font typeface="#9Slide07 SVNPosterizer KG Inli" panose="02000503000000020003" charset="0"/>
      <p:regular r:id="rId24"/>
    </p:embeddedFon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Londrina Solid" panose="020B0604020202020204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8AE24-BC5D-4380-AA47-7534F1EEB189}">
  <a:tblStyle styleId="{4988AE24-BC5D-4380-AA47-7534F1EEB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6F8A14-4804-4047-9147-CAEE2CE4B8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56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11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18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25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64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90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89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12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7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64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925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5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91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77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5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62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61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5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86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77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364950" y="2218196"/>
            <a:ext cx="441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986100" y="1263900"/>
            <a:ext cx="11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647346" y="3376538"/>
            <a:ext cx="5849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47" name="Google Shape;47;p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71862" y="15063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0000" y="1679825"/>
            <a:ext cx="4527900" cy="29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67" name="Google Shape;167;p7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51" name="Google Shape;351;p1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0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1" y="1016489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Luyện từ và câu</a:t>
            </a:r>
            <a:b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#9Slide07 SVNMomento" panose="00000500000000000000" pitchFamily="2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Trang 151</a:t>
            </a:r>
            <a:endParaRPr dirty="0"/>
          </a:p>
        </p:txBody>
      </p: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699276" y="32855"/>
            <a:ext cx="4410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TRƯỜNG TIỂU HỌC ÁI MỘ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4530" y="3963676"/>
            <a:ext cx="2681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Giáo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viên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rgbClr val="FFFF00"/>
                </a:solidFill>
              </a:rPr>
              <a:t>: Đặng Sáu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Thế là mình lại thua cậu ta rồi.</a:t>
            </a: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136" y="267745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9792" y="2677456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893852" y="2156690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5427520" y="2156691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2291137" y="1306985"/>
            <a:ext cx="2279937" cy="849705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>
            <a:off x="4571074" y="1306985"/>
            <a:ext cx="2303720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3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gay cấn.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81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</a:t>
            </a:r>
            <a:r>
              <a:rPr lang="en-US" sz="2600">
                <a:solidFill>
                  <a:schemeClr val="accent4">
                    <a:lumMod val="60000"/>
                    <a:lumOff val="40000"/>
                  </a:schemeClr>
                </a:solidFill>
              </a:rPr>
              <a:t>Theo tôi, tình hình mất trật tự của lớp cần phải được khắc phục ngay. </a:t>
            </a:r>
            <a:endParaRPr lang="vi-VN" sz="2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2292" y="288106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7071" y="389640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  <a:p>
            <a:pPr lvl="0" algn="ctr"/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06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46698" y="94026"/>
            <a:ext cx="8794559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Nêu tác dụng của dấu ngoặc kép trong các trường hợp dưới đây.</a:t>
            </a:r>
            <a:endParaRPr sz="2400" b="1">
              <a:solidFill>
                <a:schemeClr val="accent1">
                  <a:lumMod val="60000"/>
                  <a:lumOff val="40000"/>
                </a:schemeClr>
              </a:solidFill>
              <a:latin typeface="#Li-N UVN Banh Mi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92586" y="887037"/>
            <a:ext cx="6976035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    Cuối buổi học, Hằng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“công chúa” 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thông báo họp tổ. Bạn Hoàng tổ phó ra thông báo: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“Tuần này, tổ mình thi đua không ai bị dưới điểm 7 để giữ vững danh hiệu tuần trước”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. Các thành viên ai nấy đều gật gù tán thưởng.</a:t>
            </a:r>
            <a:endParaRPr lang="en-US" sz="3200">
              <a:solidFill>
                <a:schemeClr val="bg1">
                  <a:lumMod val="60000"/>
                  <a:lumOff val="40000"/>
                </a:schemeClr>
              </a:solidFill>
              <a:latin typeface="#Li-N UVN Banh Mi" pitchFamily="2" charset="0"/>
              <a:ea typeface="Calibri"/>
              <a:cs typeface="Times New Roman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1">
                  <a:lumMod val="75000"/>
                </a:schemeClr>
              </a:solidFill>
              <a:latin typeface="#Li-N UVN Banh Mi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16433690">
            <a:off x="6384896" y="-550828"/>
            <a:ext cx="738425" cy="2837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Google Shape;2066;p50"/>
          <p:cNvSpPr/>
          <p:nvPr/>
        </p:nvSpPr>
        <p:spPr>
          <a:xfrm>
            <a:off x="6991901" y="145271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16" name="Curved Left Arrow 15"/>
          <p:cNvSpPr/>
          <p:nvPr/>
        </p:nvSpPr>
        <p:spPr>
          <a:xfrm rot="18815898">
            <a:off x="5112897" y="2064352"/>
            <a:ext cx="991144" cy="2682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Google Shape;2066;p50"/>
          <p:cNvSpPr/>
          <p:nvPr/>
        </p:nvSpPr>
        <p:spPr>
          <a:xfrm>
            <a:off x="3726985" y="408122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21716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7" grpId="0" build="p"/>
      <p:bldP spid="12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65;p40"/>
          <p:cNvSpPr/>
          <p:nvPr/>
        </p:nvSpPr>
        <p:spPr>
          <a:xfrm>
            <a:off x="8144915" y="792890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65;p40"/>
          <p:cNvSpPr/>
          <p:nvPr/>
        </p:nvSpPr>
        <p:spPr>
          <a:xfrm>
            <a:off x="399548" y="824245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339047" y="-101180"/>
            <a:ext cx="870221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4</a:t>
            </a:r>
            <a:r>
              <a:rPr lang="vi-V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Nối tác dụng của dấu ngoặc kép ở cột A với ví dụ tương ứng ở cột B</a:t>
            </a:r>
            <a:endParaRPr lang="vi-VN" sz="2400" b="1" dirty="0">
              <a:solidFill>
                <a:schemeClr val="accent4">
                  <a:lumMod val="40000"/>
                  <a:lumOff val="6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27;p73"/>
          <p:cNvSpPr/>
          <p:nvPr/>
        </p:nvSpPr>
        <p:spPr>
          <a:xfrm>
            <a:off x="339046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Kết hợp với dấu hai chấm để dẫn lời nói trực tiếp.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6" name="Google Shape;4628;p73"/>
          <p:cNvSpPr/>
          <p:nvPr/>
        </p:nvSpPr>
        <p:spPr>
          <a:xfrm>
            <a:off x="5280921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Dũng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lém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lớp em học giỏi, hát cũng rất hay.</a:t>
            </a:r>
          </a:p>
        </p:txBody>
      </p:sp>
      <p:sp>
        <p:nvSpPr>
          <p:cNvPr id="7" name="Google Shape;4627;p73"/>
          <p:cNvSpPr/>
          <p:nvPr/>
        </p:nvSpPr>
        <p:spPr>
          <a:xfrm>
            <a:off x="308844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những từ ngữ dùng với ý nghĩa đặc biệt.</a:t>
            </a: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8" name="Google Shape;4627;p73"/>
          <p:cNvSpPr/>
          <p:nvPr/>
        </p:nvSpPr>
        <p:spPr>
          <a:xfrm>
            <a:off x="339046" y="314829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Dùng để trích dẫn đoạn, câu của bài thơ, văn.</a:t>
            </a:r>
          </a:p>
        </p:txBody>
      </p:sp>
      <p:sp>
        <p:nvSpPr>
          <p:cNvPr id="9" name="Google Shape;4627;p73"/>
          <p:cNvSpPr/>
          <p:nvPr/>
        </p:nvSpPr>
        <p:spPr>
          <a:xfrm>
            <a:off x="308844" y="407444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một đầu bài thơ, bài văn, một tác phẩm.</a:t>
            </a:r>
          </a:p>
        </p:txBody>
      </p:sp>
      <p:sp>
        <p:nvSpPr>
          <p:cNvPr id="11" name="Google Shape;4628;p73"/>
          <p:cNvSpPr/>
          <p:nvPr/>
        </p:nvSpPr>
        <p:spPr>
          <a:xfrm>
            <a:off x="5280921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Bác Hồ nói: “Thi đua là yêu nước, yêu nước phải thi đua”.</a:t>
            </a:r>
          </a:p>
        </p:txBody>
      </p:sp>
      <p:sp>
        <p:nvSpPr>
          <p:cNvPr id="12" name="Google Shape;4628;p73"/>
          <p:cNvSpPr/>
          <p:nvPr/>
        </p:nvSpPr>
        <p:spPr>
          <a:xfrm>
            <a:off x="5280921" y="3159238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rất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thích bài hát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vẫn nhớ trường xưa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</a:t>
            </a:r>
          </a:p>
        </p:txBody>
      </p:sp>
      <p:sp>
        <p:nvSpPr>
          <p:cNvPr id="13" name="Google Shape;4628;p73"/>
          <p:cNvSpPr/>
          <p:nvPr/>
        </p:nvSpPr>
        <p:spPr>
          <a:xfrm>
            <a:off x="5280921" y="3971704"/>
            <a:ext cx="3600000" cy="1069056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Nghĩ về mẹ, em lại nhớ câu hát lời </a:t>
            </a: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r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u ngày xưa của mẹ: “Bao giờ cho đến tháng mười-Thổi nồi cơm nếp vừa ngồi vừa ăn”.</a:t>
            </a:r>
          </a:p>
        </p:txBody>
      </p:sp>
      <p:grpSp>
        <p:nvGrpSpPr>
          <p:cNvPr id="14" name="Google Shape;3446;p68"/>
          <p:cNvGrpSpPr/>
          <p:nvPr/>
        </p:nvGrpSpPr>
        <p:grpSpPr>
          <a:xfrm>
            <a:off x="468498" y="805442"/>
            <a:ext cx="471425" cy="471675"/>
            <a:chOff x="3161900" y="3347100"/>
            <a:chExt cx="471425" cy="471675"/>
          </a:xfrm>
        </p:grpSpPr>
        <p:sp>
          <p:nvSpPr>
            <p:cNvPr id="15" name="Google Shape;3447;p68"/>
            <p:cNvSpPr/>
            <p:nvPr/>
          </p:nvSpPr>
          <p:spPr>
            <a:xfrm>
              <a:off x="3283425" y="374895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58" y="1"/>
                  </a:moveTo>
                  <a:cubicBezTo>
                    <a:pt x="1068" y="1"/>
                    <a:pt x="881" y="73"/>
                    <a:pt x="737" y="215"/>
                  </a:cubicBezTo>
                  <a:lnTo>
                    <a:pt x="215" y="737"/>
                  </a:lnTo>
                  <a:cubicBezTo>
                    <a:pt x="71" y="881"/>
                    <a:pt x="1" y="1070"/>
                    <a:pt x="1" y="1259"/>
                  </a:cubicBezTo>
                  <a:cubicBezTo>
                    <a:pt x="1" y="1449"/>
                    <a:pt x="71" y="1637"/>
                    <a:pt x="215" y="1780"/>
                  </a:cubicBezTo>
                  <a:lnTo>
                    <a:pt x="737" y="2302"/>
                  </a:lnTo>
                  <a:cubicBezTo>
                    <a:pt x="881" y="2446"/>
                    <a:pt x="1068" y="2516"/>
                    <a:pt x="1258" y="2516"/>
                  </a:cubicBezTo>
                  <a:cubicBezTo>
                    <a:pt x="1449" y="2516"/>
                    <a:pt x="1636" y="2446"/>
                    <a:pt x="1780" y="2302"/>
                  </a:cubicBezTo>
                  <a:lnTo>
                    <a:pt x="2301" y="1780"/>
                  </a:lnTo>
                  <a:cubicBezTo>
                    <a:pt x="2446" y="1637"/>
                    <a:pt x="2516" y="1449"/>
                    <a:pt x="2516" y="1259"/>
                  </a:cubicBezTo>
                  <a:cubicBezTo>
                    <a:pt x="2516" y="1070"/>
                    <a:pt x="2446" y="881"/>
                    <a:pt x="2301" y="737"/>
                  </a:cubicBezTo>
                  <a:lnTo>
                    <a:pt x="1780" y="215"/>
                  </a:lnTo>
                  <a:cubicBezTo>
                    <a:pt x="1636" y="73"/>
                    <a:pt x="1449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48;p68"/>
            <p:cNvSpPr/>
            <p:nvPr/>
          </p:nvSpPr>
          <p:spPr>
            <a:xfrm>
              <a:off x="3453200" y="3742200"/>
              <a:ext cx="69500" cy="69475"/>
            </a:xfrm>
            <a:custGeom>
              <a:avLst/>
              <a:gdLst/>
              <a:ahLst/>
              <a:cxnLst/>
              <a:rect l="l" t="t" r="r" b="b"/>
              <a:pathLst>
                <a:path w="2780" h="2779" extrusionOk="0">
                  <a:moveTo>
                    <a:pt x="927" y="1"/>
                  </a:moveTo>
                  <a:cubicBezTo>
                    <a:pt x="672" y="1"/>
                    <a:pt x="440" y="104"/>
                    <a:pt x="273" y="272"/>
                  </a:cubicBezTo>
                  <a:cubicBezTo>
                    <a:pt x="104" y="443"/>
                    <a:pt x="0" y="673"/>
                    <a:pt x="0" y="927"/>
                  </a:cubicBezTo>
                  <a:lnTo>
                    <a:pt x="0" y="1854"/>
                  </a:lnTo>
                  <a:cubicBezTo>
                    <a:pt x="0" y="2108"/>
                    <a:pt x="104" y="2340"/>
                    <a:pt x="273" y="2507"/>
                  </a:cubicBezTo>
                  <a:cubicBezTo>
                    <a:pt x="442" y="2676"/>
                    <a:pt x="672" y="2779"/>
                    <a:pt x="927" y="2779"/>
                  </a:cubicBezTo>
                  <a:lnTo>
                    <a:pt x="1853" y="2779"/>
                  </a:lnTo>
                  <a:cubicBezTo>
                    <a:pt x="2108" y="2779"/>
                    <a:pt x="2339" y="2676"/>
                    <a:pt x="2507" y="2507"/>
                  </a:cubicBezTo>
                  <a:cubicBezTo>
                    <a:pt x="2674" y="2340"/>
                    <a:pt x="2780" y="2108"/>
                    <a:pt x="2780" y="1854"/>
                  </a:cubicBezTo>
                  <a:lnTo>
                    <a:pt x="2780" y="927"/>
                  </a:lnTo>
                  <a:cubicBezTo>
                    <a:pt x="2780" y="673"/>
                    <a:pt x="2675" y="439"/>
                    <a:pt x="2507" y="272"/>
                  </a:cubicBezTo>
                  <a:cubicBezTo>
                    <a:pt x="2338" y="104"/>
                    <a:pt x="2108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49;p68"/>
            <p:cNvSpPr/>
            <p:nvPr/>
          </p:nvSpPr>
          <p:spPr>
            <a:xfrm>
              <a:off x="3503925" y="3756550"/>
              <a:ext cx="55325" cy="55325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106" y="0"/>
                  </a:moveTo>
                  <a:cubicBezTo>
                    <a:pt x="939" y="0"/>
                    <a:pt x="775" y="63"/>
                    <a:pt x="648" y="191"/>
                  </a:cubicBezTo>
                  <a:lnTo>
                    <a:pt x="191" y="648"/>
                  </a:lnTo>
                  <a:cubicBezTo>
                    <a:pt x="63" y="775"/>
                    <a:pt x="1" y="939"/>
                    <a:pt x="1" y="1106"/>
                  </a:cubicBezTo>
                  <a:cubicBezTo>
                    <a:pt x="1" y="1274"/>
                    <a:pt x="63" y="1438"/>
                    <a:pt x="191" y="1565"/>
                  </a:cubicBezTo>
                  <a:lnTo>
                    <a:pt x="648" y="2022"/>
                  </a:lnTo>
                  <a:cubicBezTo>
                    <a:pt x="775" y="2149"/>
                    <a:pt x="939" y="2212"/>
                    <a:pt x="1106" y="2212"/>
                  </a:cubicBezTo>
                  <a:cubicBezTo>
                    <a:pt x="1274" y="2212"/>
                    <a:pt x="1438" y="2149"/>
                    <a:pt x="1565" y="2022"/>
                  </a:cubicBezTo>
                  <a:lnTo>
                    <a:pt x="2024" y="1565"/>
                  </a:lnTo>
                  <a:cubicBezTo>
                    <a:pt x="2150" y="1438"/>
                    <a:pt x="2212" y="1274"/>
                    <a:pt x="2212" y="1106"/>
                  </a:cubicBezTo>
                  <a:cubicBezTo>
                    <a:pt x="2212" y="942"/>
                    <a:pt x="2150" y="775"/>
                    <a:pt x="2024" y="648"/>
                  </a:cubicBezTo>
                  <a:lnTo>
                    <a:pt x="1565" y="191"/>
                  </a:lnTo>
                  <a:cubicBezTo>
                    <a:pt x="1438" y="63"/>
                    <a:pt x="1274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0;p68"/>
            <p:cNvSpPr/>
            <p:nvPr/>
          </p:nvSpPr>
          <p:spPr>
            <a:xfrm>
              <a:off x="3590050" y="3774850"/>
              <a:ext cx="36850" cy="36825"/>
            </a:xfrm>
            <a:custGeom>
              <a:avLst/>
              <a:gdLst/>
              <a:ahLst/>
              <a:cxnLst/>
              <a:rect l="l" t="t" r="r" b="b"/>
              <a:pathLst>
                <a:path w="1474" h="1473" extrusionOk="0">
                  <a:moveTo>
                    <a:pt x="492" y="0"/>
                  </a:moveTo>
                  <a:cubicBezTo>
                    <a:pt x="355" y="0"/>
                    <a:pt x="232" y="55"/>
                    <a:pt x="145" y="144"/>
                  </a:cubicBezTo>
                  <a:cubicBezTo>
                    <a:pt x="56" y="232"/>
                    <a:pt x="1" y="358"/>
                    <a:pt x="1" y="491"/>
                  </a:cubicBezTo>
                  <a:lnTo>
                    <a:pt x="1" y="982"/>
                  </a:lnTo>
                  <a:cubicBezTo>
                    <a:pt x="1" y="1118"/>
                    <a:pt x="56" y="1241"/>
                    <a:pt x="145" y="1330"/>
                  </a:cubicBezTo>
                  <a:cubicBezTo>
                    <a:pt x="232" y="1417"/>
                    <a:pt x="358" y="1473"/>
                    <a:pt x="492" y="1473"/>
                  </a:cubicBezTo>
                  <a:lnTo>
                    <a:pt x="982" y="1473"/>
                  </a:lnTo>
                  <a:cubicBezTo>
                    <a:pt x="1119" y="1473"/>
                    <a:pt x="1242" y="1417"/>
                    <a:pt x="1329" y="1330"/>
                  </a:cubicBezTo>
                  <a:cubicBezTo>
                    <a:pt x="1420" y="1240"/>
                    <a:pt x="1473" y="1117"/>
                    <a:pt x="1473" y="982"/>
                  </a:cubicBezTo>
                  <a:lnTo>
                    <a:pt x="1473" y="491"/>
                  </a:lnTo>
                  <a:cubicBezTo>
                    <a:pt x="1473" y="354"/>
                    <a:pt x="1418" y="232"/>
                    <a:pt x="1329" y="144"/>
                  </a:cubicBezTo>
                  <a:cubicBezTo>
                    <a:pt x="1242" y="55"/>
                    <a:pt x="1117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1;p68"/>
            <p:cNvSpPr/>
            <p:nvPr/>
          </p:nvSpPr>
          <p:spPr>
            <a:xfrm>
              <a:off x="3288325" y="3597475"/>
              <a:ext cx="218725" cy="214350"/>
            </a:xfrm>
            <a:custGeom>
              <a:avLst/>
              <a:gdLst/>
              <a:ahLst/>
              <a:cxnLst/>
              <a:rect l="l" t="t" r="r" b="b"/>
              <a:pathLst>
                <a:path w="8749" h="8574" extrusionOk="0">
                  <a:moveTo>
                    <a:pt x="4376" y="1"/>
                  </a:moveTo>
                  <a:lnTo>
                    <a:pt x="1" y="4201"/>
                  </a:lnTo>
                  <a:lnTo>
                    <a:pt x="4376" y="8574"/>
                  </a:lnTo>
                  <a:cubicBezTo>
                    <a:pt x="4823" y="8574"/>
                    <a:pt x="5258" y="8506"/>
                    <a:pt x="5666" y="8381"/>
                  </a:cubicBezTo>
                  <a:cubicBezTo>
                    <a:pt x="7451" y="7828"/>
                    <a:pt x="8749" y="6164"/>
                    <a:pt x="8749" y="4201"/>
                  </a:cubicBezTo>
                  <a:cubicBezTo>
                    <a:pt x="8749" y="2409"/>
                    <a:pt x="7661" y="913"/>
                    <a:pt x="6192" y="239"/>
                  </a:cubicBezTo>
                  <a:lnTo>
                    <a:pt x="6008" y="1"/>
                  </a:ln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52;p68"/>
            <p:cNvSpPr/>
            <p:nvPr/>
          </p:nvSpPr>
          <p:spPr>
            <a:xfrm>
              <a:off x="3288575" y="3597475"/>
              <a:ext cx="119200" cy="214350"/>
            </a:xfrm>
            <a:custGeom>
              <a:avLst/>
              <a:gdLst/>
              <a:ahLst/>
              <a:cxnLst/>
              <a:rect l="l" t="t" r="r" b="b"/>
              <a:pathLst>
                <a:path w="4768" h="8574" extrusionOk="0">
                  <a:moveTo>
                    <a:pt x="2741" y="1"/>
                  </a:moveTo>
                  <a:lnTo>
                    <a:pt x="2557" y="239"/>
                  </a:lnTo>
                  <a:cubicBezTo>
                    <a:pt x="1075" y="918"/>
                    <a:pt x="0" y="2409"/>
                    <a:pt x="0" y="4201"/>
                  </a:cubicBezTo>
                  <a:cubicBezTo>
                    <a:pt x="0" y="6612"/>
                    <a:pt x="1960" y="8574"/>
                    <a:pt x="4373" y="8574"/>
                  </a:cubicBezTo>
                  <a:cubicBezTo>
                    <a:pt x="4062" y="8198"/>
                    <a:pt x="3804" y="7796"/>
                    <a:pt x="3594" y="7376"/>
                  </a:cubicBezTo>
                  <a:cubicBezTo>
                    <a:pt x="2804" y="5782"/>
                    <a:pt x="2747" y="3932"/>
                    <a:pt x="3399" y="2309"/>
                  </a:cubicBezTo>
                  <a:cubicBezTo>
                    <a:pt x="3704" y="1555"/>
                    <a:pt x="4160" y="849"/>
                    <a:pt x="4767" y="239"/>
                  </a:cubicBezTo>
                  <a:lnTo>
                    <a:pt x="4767" y="1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53;p68"/>
            <p:cNvSpPr/>
            <p:nvPr/>
          </p:nvSpPr>
          <p:spPr>
            <a:xfrm>
              <a:off x="3356050" y="3655700"/>
              <a:ext cx="123425" cy="128550"/>
            </a:xfrm>
            <a:custGeom>
              <a:avLst/>
              <a:gdLst/>
              <a:ahLst/>
              <a:cxnLst/>
              <a:rect l="l" t="t" r="r" b="b"/>
              <a:pathLst>
                <a:path w="4937" h="5142" extrusionOk="0">
                  <a:moveTo>
                    <a:pt x="1" y="0"/>
                  </a:moveTo>
                  <a:lnTo>
                    <a:pt x="1" y="4234"/>
                  </a:lnTo>
                  <a:lnTo>
                    <a:pt x="890" y="5048"/>
                  </a:lnTo>
                  <a:cubicBezTo>
                    <a:pt x="1139" y="5110"/>
                    <a:pt x="1400" y="5142"/>
                    <a:pt x="1668" y="5142"/>
                  </a:cubicBezTo>
                  <a:cubicBezTo>
                    <a:pt x="3472" y="5142"/>
                    <a:pt x="4937" y="3679"/>
                    <a:pt x="4937" y="1873"/>
                  </a:cubicBezTo>
                  <a:cubicBezTo>
                    <a:pt x="4937" y="1315"/>
                    <a:pt x="4797" y="792"/>
                    <a:pt x="4552" y="332"/>
                  </a:cubicBezTo>
                  <a:lnTo>
                    <a:pt x="4552" y="339"/>
                  </a:lnTo>
                  <a:lnTo>
                    <a:pt x="3141" y="339"/>
                  </a:lnTo>
                  <a:lnTo>
                    <a:pt x="1667" y="855"/>
                  </a:lnTo>
                  <a:cubicBezTo>
                    <a:pt x="1424" y="583"/>
                    <a:pt x="1070" y="232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54;p68"/>
            <p:cNvSpPr/>
            <p:nvPr/>
          </p:nvSpPr>
          <p:spPr>
            <a:xfrm>
              <a:off x="3316025" y="3647400"/>
              <a:ext cx="62300" cy="134525"/>
            </a:xfrm>
            <a:custGeom>
              <a:avLst/>
              <a:gdLst/>
              <a:ahLst/>
              <a:cxnLst/>
              <a:rect l="l" t="t" r="r" b="b"/>
              <a:pathLst>
                <a:path w="2492" h="5381" extrusionOk="0">
                  <a:moveTo>
                    <a:pt x="1451" y="1"/>
                  </a:moveTo>
                  <a:cubicBezTo>
                    <a:pt x="1031" y="1"/>
                    <a:pt x="628" y="213"/>
                    <a:pt x="385" y="664"/>
                  </a:cubicBezTo>
                  <a:cubicBezTo>
                    <a:pt x="140" y="1122"/>
                    <a:pt x="0" y="1647"/>
                    <a:pt x="0" y="2205"/>
                  </a:cubicBezTo>
                  <a:cubicBezTo>
                    <a:pt x="0" y="3741"/>
                    <a:pt x="1060" y="5032"/>
                    <a:pt x="2491" y="5380"/>
                  </a:cubicBezTo>
                  <a:cubicBezTo>
                    <a:pt x="1698" y="3785"/>
                    <a:pt x="1642" y="1937"/>
                    <a:pt x="2294" y="315"/>
                  </a:cubicBezTo>
                  <a:cubicBezTo>
                    <a:pt x="2013" y="131"/>
                    <a:pt x="1720" y="1"/>
                    <a:pt x="1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55;p68"/>
            <p:cNvSpPr/>
            <p:nvPr/>
          </p:nvSpPr>
          <p:spPr>
            <a:xfrm>
              <a:off x="3397700" y="3647400"/>
              <a:ext cx="81675" cy="59350"/>
            </a:xfrm>
            <a:custGeom>
              <a:avLst/>
              <a:gdLst/>
              <a:ahLst/>
              <a:cxnLst/>
              <a:rect l="l" t="t" r="r" b="b"/>
              <a:pathLst>
                <a:path w="3267" h="2374" extrusionOk="0">
                  <a:moveTo>
                    <a:pt x="1817" y="1"/>
                  </a:moveTo>
                  <a:cubicBezTo>
                    <a:pt x="1400" y="1"/>
                    <a:pt x="942" y="303"/>
                    <a:pt x="594" y="604"/>
                  </a:cubicBezTo>
                  <a:cubicBezTo>
                    <a:pt x="257" y="898"/>
                    <a:pt x="1" y="1187"/>
                    <a:pt x="1" y="1187"/>
                  </a:cubicBezTo>
                  <a:cubicBezTo>
                    <a:pt x="1" y="1187"/>
                    <a:pt x="1160" y="2374"/>
                    <a:pt x="1817" y="2374"/>
                  </a:cubicBezTo>
                  <a:cubicBezTo>
                    <a:pt x="2700" y="2374"/>
                    <a:pt x="3266" y="1444"/>
                    <a:pt x="2883" y="664"/>
                  </a:cubicBezTo>
                  <a:cubicBezTo>
                    <a:pt x="2640" y="213"/>
                    <a:pt x="2235" y="1"/>
                    <a:pt x="1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56;p68"/>
            <p:cNvSpPr/>
            <p:nvPr/>
          </p:nvSpPr>
          <p:spPr>
            <a:xfrm>
              <a:off x="3346325" y="3354025"/>
              <a:ext cx="116675" cy="201650"/>
            </a:xfrm>
            <a:custGeom>
              <a:avLst/>
              <a:gdLst/>
              <a:ahLst/>
              <a:cxnLst/>
              <a:rect l="l" t="t" r="r" b="b"/>
              <a:pathLst>
                <a:path w="4667" h="8066" extrusionOk="0">
                  <a:moveTo>
                    <a:pt x="2407" y="1"/>
                  </a:moveTo>
                  <a:cubicBezTo>
                    <a:pt x="2359" y="1"/>
                    <a:pt x="2311" y="2"/>
                    <a:pt x="2261" y="5"/>
                  </a:cubicBezTo>
                  <a:cubicBezTo>
                    <a:pt x="1264" y="95"/>
                    <a:pt x="292" y="896"/>
                    <a:pt x="95" y="2028"/>
                  </a:cubicBezTo>
                  <a:cubicBezTo>
                    <a:pt x="0" y="2466"/>
                    <a:pt x="54" y="3338"/>
                    <a:pt x="670" y="4051"/>
                  </a:cubicBezTo>
                  <a:cubicBezTo>
                    <a:pt x="904" y="4301"/>
                    <a:pt x="1175" y="4531"/>
                    <a:pt x="1533" y="4681"/>
                  </a:cubicBezTo>
                  <a:cubicBezTo>
                    <a:pt x="1737" y="4780"/>
                    <a:pt x="2355" y="4852"/>
                    <a:pt x="2418" y="5494"/>
                  </a:cubicBezTo>
                  <a:cubicBezTo>
                    <a:pt x="2438" y="5708"/>
                    <a:pt x="2373" y="5967"/>
                    <a:pt x="2195" y="6206"/>
                  </a:cubicBezTo>
                  <a:cubicBezTo>
                    <a:pt x="1890" y="6613"/>
                    <a:pt x="1454" y="7105"/>
                    <a:pt x="1454" y="7766"/>
                  </a:cubicBezTo>
                  <a:lnTo>
                    <a:pt x="1997" y="8065"/>
                  </a:lnTo>
                  <a:lnTo>
                    <a:pt x="2493" y="7766"/>
                  </a:lnTo>
                  <a:cubicBezTo>
                    <a:pt x="2493" y="7767"/>
                    <a:pt x="2493" y="7768"/>
                    <a:pt x="2493" y="7768"/>
                  </a:cubicBezTo>
                  <a:cubicBezTo>
                    <a:pt x="2497" y="7768"/>
                    <a:pt x="2581" y="7149"/>
                    <a:pt x="2910" y="6915"/>
                  </a:cubicBezTo>
                  <a:cubicBezTo>
                    <a:pt x="3385" y="6544"/>
                    <a:pt x="3636" y="6116"/>
                    <a:pt x="3720" y="5625"/>
                  </a:cubicBezTo>
                  <a:cubicBezTo>
                    <a:pt x="3781" y="5275"/>
                    <a:pt x="3746" y="4902"/>
                    <a:pt x="3620" y="4560"/>
                  </a:cubicBezTo>
                  <a:cubicBezTo>
                    <a:pt x="3428" y="4037"/>
                    <a:pt x="3031" y="3614"/>
                    <a:pt x="2546" y="3368"/>
                  </a:cubicBezTo>
                  <a:cubicBezTo>
                    <a:pt x="2094" y="3149"/>
                    <a:pt x="1760" y="3020"/>
                    <a:pt x="1724" y="2416"/>
                  </a:cubicBezTo>
                  <a:cubicBezTo>
                    <a:pt x="1704" y="2141"/>
                    <a:pt x="1870" y="1822"/>
                    <a:pt x="2112" y="1623"/>
                  </a:cubicBezTo>
                  <a:cubicBezTo>
                    <a:pt x="2299" y="1470"/>
                    <a:pt x="2530" y="1393"/>
                    <a:pt x="2767" y="1393"/>
                  </a:cubicBezTo>
                  <a:cubicBezTo>
                    <a:pt x="3266" y="1393"/>
                    <a:pt x="3793" y="1733"/>
                    <a:pt x="3999" y="2430"/>
                  </a:cubicBezTo>
                  <a:cubicBezTo>
                    <a:pt x="4033" y="2537"/>
                    <a:pt x="4119" y="2624"/>
                    <a:pt x="4235" y="2649"/>
                  </a:cubicBezTo>
                  <a:cubicBezTo>
                    <a:pt x="4256" y="2653"/>
                    <a:pt x="4277" y="2655"/>
                    <a:pt x="4298" y="2655"/>
                  </a:cubicBezTo>
                  <a:cubicBezTo>
                    <a:pt x="4443" y="2655"/>
                    <a:pt x="4575" y="2554"/>
                    <a:pt x="4605" y="2405"/>
                  </a:cubicBezTo>
                  <a:cubicBezTo>
                    <a:pt x="4666" y="2121"/>
                    <a:pt x="4649" y="1811"/>
                    <a:pt x="4559" y="1514"/>
                  </a:cubicBezTo>
                  <a:cubicBezTo>
                    <a:pt x="4326" y="732"/>
                    <a:pt x="3565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57;p68"/>
            <p:cNvSpPr/>
            <p:nvPr/>
          </p:nvSpPr>
          <p:spPr>
            <a:xfrm>
              <a:off x="3479200" y="3491725"/>
              <a:ext cx="67275" cy="64550"/>
            </a:xfrm>
            <a:custGeom>
              <a:avLst/>
              <a:gdLst/>
              <a:ahLst/>
              <a:cxnLst/>
              <a:rect l="l" t="t" r="r" b="b"/>
              <a:pathLst>
                <a:path w="2691" h="2582" extrusionOk="0">
                  <a:moveTo>
                    <a:pt x="1345" y="1"/>
                  </a:moveTo>
                  <a:cubicBezTo>
                    <a:pt x="1233" y="1"/>
                    <a:pt x="1121" y="55"/>
                    <a:pt x="1054" y="164"/>
                  </a:cubicBezTo>
                  <a:cubicBezTo>
                    <a:pt x="945" y="344"/>
                    <a:pt x="861" y="542"/>
                    <a:pt x="805" y="752"/>
                  </a:cubicBezTo>
                  <a:cubicBezTo>
                    <a:pt x="597" y="806"/>
                    <a:pt x="399" y="890"/>
                    <a:pt x="218" y="1000"/>
                  </a:cubicBezTo>
                  <a:cubicBezTo>
                    <a:pt x="0" y="1135"/>
                    <a:pt x="0" y="1447"/>
                    <a:pt x="218" y="1582"/>
                  </a:cubicBezTo>
                  <a:cubicBezTo>
                    <a:pt x="399" y="1691"/>
                    <a:pt x="595" y="1776"/>
                    <a:pt x="805" y="1830"/>
                  </a:cubicBezTo>
                  <a:cubicBezTo>
                    <a:pt x="859" y="2040"/>
                    <a:pt x="944" y="2237"/>
                    <a:pt x="1054" y="2418"/>
                  </a:cubicBezTo>
                  <a:cubicBezTo>
                    <a:pt x="1121" y="2527"/>
                    <a:pt x="1233" y="2581"/>
                    <a:pt x="1345" y="2581"/>
                  </a:cubicBezTo>
                  <a:cubicBezTo>
                    <a:pt x="1457" y="2581"/>
                    <a:pt x="1569" y="2527"/>
                    <a:pt x="1635" y="2418"/>
                  </a:cubicBezTo>
                  <a:cubicBezTo>
                    <a:pt x="1744" y="2237"/>
                    <a:pt x="1829" y="2042"/>
                    <a:pt x="1885" y="1830"/>
                  </a:cubicBezTo>
                  <a:cubicBezTo>
                    <a:pt x="2094" y="1776"/>
                    <a:pt x="2292" y="1692"/>
                    <a:pt x="2471" y="1582"/>
                  </a:cubicBezTo>
                  <a:cubicBezTo>
                    <a:pt x="2691" y="1447"/>
                    <a:pt x="2691" y="1132"/>
                    <a:pt x="2471" y="1000"/>
                  </a:cubicBezTo>
                  <a:cubicBezTo>
                    <a:pt x="2292" y="891"/>
                    <a:pt x="2094" y="807"/>
                    <a:pt x="1885" y="752"/>
                  </a:cubicBezTo>
                  <a:cubicBezTo>
                    <a:pt x="1832" y="542"/>
                    <a:pt x="1747" y="345"/>
                    <a:pt x="1635" y="164"/>
                  </a:cubicBezTo>
                  <a:cubicBezTo>
                    <a:pt x="1569" y="55"/>
                    <a:pt x="1457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58;p68"/>
            <p:cNvSpPr/>
            <p:nvPr/>
          </p:nvSpPr>
          <p:spPr>
            <a:xfrm>
              <a:off x="3239325" y="3399600"/>
              <a:ext cx="86450" cy="82975"/>
            </a:xfrm>
            <a:custGeom>
              <a:avLst/>
              <a:gdLst/>
              <a:ahLst/>
              <a:cxnLst/>
              <a:rect l="l" t="t" r="r" b="b"/>
              <a:pathLst>
                <a:path w="3458" h="3319" extrusionOk="0">
                  <a:moveTo>
                    <a:pt x="1729" y="1"/>
                  </a:moveTo>
                  <a:cubicBezTo>
                    <a:pt x="1585" y="1"/>
                    <a:pt x="1442" y="71"/>
                    <a:pt x="1355" y="212"/>
                  </a:cubicBezTo>
                  <a:cubicBezTo>
                    <a:pt x="1214" y="444"/>
                    <a:pt x="1106" y="697"/>
                    <a:pt x="1036" y="966"/>
                  </a:cubicBezTo>
                  <a:cubicBezTo>
                    <a:pt x="767" y="1035"/>
                    <a:pt x="511" y="1144"/>
                    <a:pt x="281" y="1286"/>
                  </a:cubicBezTo>
                  <a:cubicBezTo>
                    <a:pt x="1" y="1458"/>
                    <a:pt x="1" y="1861"/>
                    <a:pt x="281" y="2033"/>
                  </a:cubicBezTo>
                  <a:cubicBezTo>
                    <a:pt x="514" y="2176"/>
                    <a:pt x="767" y="2285"/>
                    <a:pt x="1036" y="2354"/>
                  </a:cubicBezTo>
                  <a:cubicBezTo>
                    <a:pt x="1105" y="2622"/>
                    <a:pt x="1214" y="2875"/>
                    <a:pt x="1353" y="3107"/>
                  </a:cubicBezTo>
                  <a:cubicBezTo>
                    <a:pt x="1440" y="3248"/>
                    <a:pt x="1584" y="3319"/>
                    <a:pt x="1728" y="3319"/>
                  </a:cubicBezTo>
                  <a:cubicBezTo>
                    <a:pt x="1872" y="3319"/>
                    <a:pt x="2015" y="3248"/>
                    <a:pt x="2102" y="3107"/>
                  </a:cubicBezTo>
                  <a:cubicBezTo>
                    <a:pt x="2243" y="2875"/>
                    <a:pt x="2350" y="2624"/>
                    <a:pt x="2419" y="2354"/>
                  </a:cubicBezTo>
                  <a:cubicBezTo>
                    <a:pt x="2688" y="2285"/>
                    <a:pt x="2944" y="2176"/>
                    <a:pt x="3174" y="2033"/>
                  </a:cubicBezTo>
                  <a:cubicBezTo>
                    <a:pt x="3458" y="1861"/>
                    <a:pt x="3458" y="1458"/>
                    <a:pt x="3177" y="1286"/>
                  </a:cubicBezTo>
                  <a:cubicBezTo>
                    <a:pt x="2946" y="1144"/>
                    <a:pt x="2693" y="1036"/>
                    <a:pt x="2424" y="966"/>
                  </a:cubicBezTo>
                  <a:cubicBezTo>
                    <a:pt x="2355" y="697"/>
                    <a:pt x="2245" y="443"/>
                    <a:pt x="2104" y="212"/>
                  </a:cubicBezTo>
                  <a:cubicBezTo>
                    <a:pt x="2017" y="71"/>
                    <a:pt x="1873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59;p68"/>
            <p:cNvSpPr/>
            <p:nvPr/>
          </p:nvSpPr>
          <p:spPr>
            <a:xfrm>
              <a:off x="3323700" y="3547900"/>
              <a:ext cx="85000" cy="55325"/>
            </a:xfrm>
            <a:custGeom>
              <a:avLst/>
              <a:gdLst/>
              <a:ahLst/>
              <a:cxnLst/>
              <a:rect l="l" t="t" r="r" b="b"/>
              <a:pathLst>
                <a:path w="3400" h="2213" extrusionOk="0">
                  <a:moveTo>
                    <a:pt x="1143" y="0"/>
                  </a:moveTo>
                  <a:cubicBezTo>
                    <a:pt x="508" y="0"/>
                    <a:pt x="0" y="533"/>
                    <a:pt x="38" y="1175"/>
                  </a:cubicBezTo>
                  <a:cubicBezTo>
                    <a:pt x="72" y="1746"/>
                    <a:pt x="591" y="2212"/>
                    <a:pt x="1161" y="2212"/>
                  </a:cubicBezTo>
                  <a:lnTo>
                    <a:pt x="3355" y="2212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60;p68"/>
            <p:cNvSpPr/>
            <p:nvPr/>
          </p:nvSpPr>
          <p:spPr>
            <a:xfrm>
              <a:off x="3379000" y="3547900"/>
              <a:ext cx="91775" cy="55325"/>
            </a:xfrm>
            <a:custGeom>
              <a:avLst/>
              <a:gdLst/>
              <a:ahLst/>
              <a:cxnLst/>
              <a:rect l="l" t="t" r="r" b="b"/>
              <a:pathLst>
                <a:path w="3671" h="2213" extrusionOk="0">
                  <a:moveTo>
                    <a:pt x="1163" y="0"/>
                  </a:moveTo>
                  <a:cubicBezTo>
                    <a:pt x="589" y="0"/>
                    <a:pt x="74" y="465"/>
                    <a:pt x="38" y="1037"/>
                  </a:cubicBezTo>
                  <a:cubicBezTo>
                    <a:pt x="0" y="1680"/>
                    <a:pt x="509" y="2212"/>
                    <a:pt x="1143" y="2212"/>
                  </a:cubicBezTo>
                  <a:lnTo>
                    <a:pt x="2566" y="2212"/>
                  </a:lnTo>
                  <a:cubicBezTo>
                    <a:pt x="3175" y="2212"/>
                    <a:pt x="3671" y="1718"/>
                    <a:pt x="3671" y="1106"/>
                  </a:cubicBezTo>
                  <a:cubicBezTo>
                    <a:pt x="3671" y="494"/>
                    <a:pt x="3175" y="0"/>
                    <a:pt x="2565" y="0"/>
                  </a:cubicBez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61;p68"/>
            <p:cNvSpPr/>
            <p:nvPr/>
          </p:nvSpPr>
          <p:spPr>
            <a:xfrm>
              <a:off x="3222675" y="3750675"/>
              <a:ext cx="61050" cy="61000"/>
            </a:xfrm>
            <a:custGeom>
              <a:avLst/>
              <a:gdLst/>
              <a:ahLst/>
              <a:cxnLst/>
              <a:rect l="l" t="t" r="r" b="b"/>
              <a:pathLst>
                <a:path w="2442" h="2440" extrusionOk="0">
                  <a:moveTo>
                    <a:pt x="737" y="1"/>
                  </a:moveTo>
                  <a:cubicBezTo>
                    <a:pt x="332" y="1"/>
                    <a:pt x="1" y="334"/>
                    <a:pt x="1" y="737"/>
                  </a:cubicBezTo>
                  <a:lnTo>
                    <a:pt x="1" y="1703"/>
                  </a:lnTo>
                  <a:cubicBezTo>
                    <a:pt x="1" y="2108"/>
                    <a:pt x="332" y="2440"/>
                    <a:pt x="737" y="2440"/>
                  </a:cubicBezTo>
                  <a:lnTo>
                    <a:pt x="1703" y="2440"/>
                  </a:lnTo>
                  <a:cubicBezTo>
                    <a:pt x="2110" y="2440"/>
                    <a:pt x="2441" y="2108"/>
                    <a:pt x="2440" y="1703"/>
                  </a:cubicBezTo>
                  <a:lnTo>
                    <a:pt x="2440" y="737"/>
                  </a:lnTo>
                  <a:cubicBezTo>
                    <a:pt x="2440" y="334"/>
                    <a:pt x="2108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62;p68"/>
            <p:cNvSpPr/>
            <p:nvPr/>
          </p:nvSpPr>
          <p:spPr>
            <a:xfrm>
              <a:off x="3244000" y="3700625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1579" y="1"/>
                  </a:moveTo>
                  <a:cubicBezTo>
                    <a:pt x="1341" y="1"/>
                    <a:pt x="1105" y="91"/>
                    <a:pt x="926" y="272"/>
                  </a:cubicBezTo>
                  <a:lnTo>
                    <a:pt x="271" y="926"/>
                  </a:lnTo>
                  <a:cubicBezTo>
                    <a:pt x="91" y="1105"/>
                    <a:pt x="1" y="1342"/>
                    <a:pt x="1" y="1579"/>
                  </a:cubicBezTo>
                  <a:cubicBezTo>
                    <a:pt x="1" y="1817"/>
                    <a:pt x="91" y="2053"/>
                    <a:pt x="271" y="2233"/>
                  </a:cubicBezTo>
                  <a:lnTo>
                    <a:pt x="926" y="2888"/>
                  </a:lnTo>
                  <a:cubicBezTo>
                    <a:pt x="1105" y="3067"/>
                    <a:pt x="1341" y="3158"/>
                    <a:pt x="1579" y="3158"/>
                  </a:cubicBezTo>
                  <a:cubicBezTo>
                    <a:pt x="1817" y="3158"/>
                    <a:pt x="2053" y="3067"/>
                    <a:pt x="2232" y="2888"/>
                  </a:cubicBezTo>
                  <a:lnTo>
                    <a:pt x="2887" y="2233"/>
                  </a:lnTo>
                  <a:cubicBezTo>
                    <a:pt x="3067" y="2053"/>
                    <a:pt x="3157" y="1817"/>
                    <a:pt x="3157" y="1579"/>
                  </a:cubicBezTo>
                  <a:cubicBezTo>
                    <a:pt x="3157" y="1342"/>
                    <a:pt x="3067" y="1104"/>
                    <a:pt x="2887" y="926"/>
                  </a:cubicBezTo>
                  <a:lnTo>
                    <a:pt x="2232" y="272"/>
                  </a:lnTo>
                  <a:cubicBezTo>
                    <a:pt x="2053" y="91"/>
                    <a:pt x="1817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63;p68"/>
            <p:cNvSpPr/>
            <p:nvPr/>
          </p:nvSpPr>
          <p:spPr>
            <a:xfrm>
              <a:off x="3168800" y="3784225"/>
              <a:ext cx="27650" cy="27650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1"/>
                  </a:moveTo>
                  <a:cubicBezTo>
                    <a:pt x="248" y="1"/>
                    <a:pt x="1" y="248"/>
                    <a:pt x="1" y="553"/>
                  </a:cubicBezTo>
                  <a:cubicBezTo>
                    <a:pt x="1" y="858"/>
                    <a:pt x="248" y="1105"/>
                    <a:pt x="553" y="1105"/>
                  </a:cubicBezTo>
                  <a:cubicBezTo>
                    <a:pt x="858" y="1105"/>
                    <a:pt x="1105" y="858"/>
                    <a:pt x="1105" y="553"/>
                  </a:cubicBezTo>
                  <a:cubicBezTo>
                    <a:pt x="1105" y="248"/>
                    <a:pt x="8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64;p68"/>
            <p:cNvSpPr/>
            <p:nvPr/>
          </p:nvSpPr>
          <p:spPr>
            <a:xfrm>
              <a:off x="3215625" y="3347100"/>
              <a:ext cx="352750" cy="471625"/>
            </a:xfrm>
            <a:custGeom>
              <a:avLst/>
              <a:gdLst/>
              <a:ahLst/>
              <a:cxnLst/>
              <a:rect l="l" t="t" r="r" b="b"/>
              <a:pathLst>
                <a:path w="14110" h="18865" extrusionOk="0">
                  <a:moveTo>
                    <a:pt x="9100" y="12289"/>
                  </a:moveTo>
                  <a:cubicBezTo>
                    <a:pt x="9449" y="12289"/>
                    <a:pt x="9739" y="12470"/>
                    <a:pt x="9920" y="12800"/>
                  </a:cubicBezTo>
                  <a:cubicBezTo>
                    <a:pt x="10212" y="13401"/>
                    <a:pt x="9772" y="14108"/>
                    <a:pt x="9100" y="14108"/>
                  </a:cubicBezTo>
                  <a:cubicBezTo>
                    <a:pt x="8778" y="14108"/>
                    <a:pt x="8129" y="13619"/>
                    <a:pt x="7670" y="13189"/>
                  </a:cubicBezTo>
                  <a:cubicBezTo>
                    <a:pt x="8006" y="12849"/>
                    <a:pt x="8617" y="12289"/>
                    <a:pt x="9100" y="12289"/>
                  </a:cubicBezTo>
                  <a:close/>
                  <a:moveTo>
                    <a:pt x="2714" y="14420"/>
                  </a:moveTo>
                  <a:cubicBezTo>
                    <a:pt x="2881" y="14420"/>
                    <a:pt x="3048" y="14484"/>
                    <a:pt x="3173" y="14608"/>
                  </a:cubicBezTo>
                  <a:lnTo>
                    <a:pt x="3826" y="15262"/>
                  </a:lnTo>
                  <a:cubicBezTo>
                    <a:pt x="4079" y="15515"/>
                    <a:pt x="4079" y="15926"/>
                    <a:pt x="3826" y="16179"/>
                  </a:cubicBezTo>
                  <a:lnTo>
                    <a:pt x="3173" y="16832"/>
                  </a:lnTo>
                  <a:cubicBezTo>
                    <a:pt x="3046" y="16959"/>
                    <a:pt x="2880" y="17022"/>
                    <a:pt x="2714" y="17022"/>
                  </a:cubicBezTo>
                  <a:cubicBezTo>
                    <a:pt x="2548" y="17022"/>
                    <a:pt x="2382" y="16959"/>
                    <a:pt x="2255" y="16832"/>
                  </a:cubicBezTo>
                  <a:lnTo>
                    <a:pt x="1602" y="16179"/>
                  </a:lnTo>
                  <a:cubicBezTo>
                    <a:pt x="1481" y="16058"/>
                    <a:pt x="1415" y="15895"/>
                    <a:pt x="1415" y="15720"/>
                  </a:cubicBezTo>
                  <a:cubicBezTo>
                    <a:pt x="1415" y="15546"/>
                    <a:pt x="1479" y="15383"/>
                    <a:pt x="1602" y="15262"/>
                  </a:cubicBezTo>
                  <a:lnTo>
                    <a:pt x="2255" y="14608"/>
                  </a:lnTo>
                  <a:cubicBezTo>
                    <a:pt x="2383" y="14481"/>
                    <a:pt x="2549" y="14420"/>
                    <a:pt x="2714" y="14420"/>
                  </a:cubicBezTo>
                  <a:close/>
                  <a:moveTo>
                    <a:pt x="5467" y="12289"/>
                  </a:moveTo>
                  <a:cubicBezTo>
                    <a:pt x="5940" y="12289"/>
                    <a:pt x="6609" y="12853"/>
                    <a:pt x="7077" y="13381"/>
                  </a:cubicBezTo>
                  <a:cubicBezTo>
                    <a:pt x="7077" y="13383"/>
                    <a:pt x="7078" y="13383"/>
                    <a:pt x="7078" y="13386"/>
                  </a:cubicBezTo>
                  <a:lnTo>
                    <a:pt x="7080" y="13387"/>
                  </a:lnTo>
                  <a:lnTo>
                    <a:pt x="7086" y="13393"/>
                  </a:lnTo>
                  <a:cubicBezTo>
                    <a:pt x="7293" y="13605"/>
                    <a:pt x="8365" y="14662"/>
                    <a:pt x="9100" y="14662"/>
                  </a:cubicBezTo>
                  <a:cubicBezTo>
                    <a:pt x="9568" y="14662"/>
                    <a:pt x="9999" y="14444"/>
                    <a:pt x="10275" y="14070"/>
                  </a:cubicBezTo>
                  <a:lnTo>
                    <a:pt x="10275" y="14070"/>
                  </a:lnTo>
                  <a:cubicBezTo>
                    <a:pt x="10353" y="15697"/>
                    <a:pt x="9066" y="17208"/>
                    <a:pt x="7284" y="17208"/>
                  </a:cubicBezTo>
                  <a:cubicBezTo>
                    <a:pt x="5023" y="17208"/>
                    <a:pt x="3581" y="14791"/>
                    <a:pt x="4645" y="12806"/>
                  </a:cubicBezTo>
                  <a:cubicBezTo>
                    <a:pt x="4823" y="12473"/>
                    <a:pt x="5116" y="12289"/>
                    <a:pt x="5467" y="12289"/>
                  </a:cubicBezTo>
                  <a:close/>
                  <a:moveTo>
                    <a:pt x="12642" y="16655"/>
                  </a:moveTo>
                  <a:cubicBezTo>
                    <a:pt x="12738" y="16655"/>
                    <a:pt x="12833" y="16691"/>
                    <a:pt x="12905" y="16763"/>
                  </a:cubicBezTo>
                  <a:lnTo>
                    <a:pt x="13364" y="17222"/>
                  </a:lnTo>
                  <a:cubicBezTo>
                    <a:pt x="13510" y="17368"/>
                    <a:pt x="13510" y="17604"/>
                    <a:pt x="13364" y="17747"/>
                  </a:cubicBezTo>
                  <a:lnTo>
                    <a:pt x="12905" y="18205"/>
                  </a:lnTo>
                  <a:cubicBezTo>
                    <a:pt x="12833" y="18277"/>
                    <a:pt x="12738" y="18313"/>
                    <a:pt x="12642" y="18313"/>
                  </a:cubicBezTo>
                  <a:cubicBezTo>
                    <a:pt x="12547" y="18313"/>
                    <a:pt x="12451" y="18277"/>
                    <a:pt x="12379" y="18205"/>
                  </a:cubicBezTo>
                  <a:lnTo>
                    <a:pt x="11922" y="17747"/>
                  </a:lnTo>
                  <a:cubicBezTo>
                    <a:pt x="11776" y="17601"/>
                    <a:pt x="11776" y="17366"/>
                    <a:pt x="11922" y="17222"/>
                  </a:cubicBezTo>
                  <a:lnTo>
                    <a:pt x="12379" y="16763"/>
                  </a:lnTo>
                  <a:cubicBezTo>
                    <a:pt x="12451" y="16691"/>
                    <a:pt x="12547" y="16655"/>
                    <a:pt x="12642" y="16655"/>
                  </a:cubicBezTo>
                  <a:close/>
                  <a:moveTo>
                    <a:pt x="3659" y="17129"/>
                  </a:moveTo>
                  <a:cubicBezTo>
                    <a:pt x="3912" y="17443"/>
                    <a:pt x="4203" y="17721"/>
                    <a:pt x="4523" y="17957"/>
                  </a:cubicBezTo>
                  <a:lnTo>
                    <a:pt x="4297" y="18181"/>
                  </a:lnTo>
                  <a:cubicBezTo>
                    <a:pt x="4208" y="18270"/>
                    <a:pt x="4090" y="18314"/>
                    <a:pt x="3972" y="18314"/>
                  </a:cubicBezTo>
                  <a:cubicBezTo>
                    <a:pt x="3854" y="18314"/>
                    <a:pt x="3736" y="18270"/>
                    <a:pt x="3645" y="18181"/>
                  </a:cubicBezTo>
                  <a:lnTo>
                    <a:pt x="3125" y="17659"/>
                  </a:lnTo>
                  <a:cubicBezTo>
                    <a:pt x="3087" y="17621"/>
                    <a:pt x="3058" y="17576"/>
                    <a:pt x="3035" y="17530"/>
                  </a:cubicBezTo>
                  <a:cubicBezTo>
                    <a:pt x="3367" y="17438"/>
                    <a:pt x="3536" y="17251"/>
                    <a:pt x="3659" y="17129"/>
                  </a:cubicBezTo>
                  <a:close/>
                  <a:moveTo>
                    <a:pt x="1099" y="16440"/>
                  </a:moveTo>
                  <a:cubicBezTo>
                    <a:pt x="1174" y="16543"/>
                    <a:pt x="1160" y="16523"/>
                    <a:pt x="1873" y="17236"/>
                  </a:cubicBezTo>
                  <a:cubicBezTo>
                    <a:pt x="2035" y="17398"/>
                    <a:pt x="2232" y="17506"/>
                    <a:pt x="2441" y="17553"/>
                  </a:cubicBezTo>
                  <a:lnTo>
                    <a:pt x="2441" y="17866"/>
                  </a:lnTo>
                  <a:cubicBezTo>
                    <a:pt x="2439" y="18121"/>
                    <a:pt x="2235" y="18328"/>
                    <a:pt x="1984" y="18328"/>
                  </a:cubicBezTo>
                  <a:lnTo>
                    <a:pt x="1028" y="18328"/>
                  </a:lnTo>
                  <a:cubicBezTo>
                    <a:pt x="774" y="18328"/>
                    <a:pt x="568" y="18121"/>
                    <a:pt x="568" y="17868"/>
                  </a:cubicBezTo>
                  <a:lnTo>
                    <a:pt x="568" y="16914"/>
                  </a:lnTo>
                  <a:cubicBezTo>
                    <a:pt x="568" y="16662"/>
                    <a:pt x="769" y="16449"/>
                    <a:pt x="1020" y="16449"/>
                  </a:cubicBezTo>
                  <a:cubicBezTo>
                    <a:pt x="1022" y="16449"/>
                    <a:pt x="1023" y="16449"/>
                    <a:pt x="1025" y="16449"/>
                  </a:cubicBezTo>
                  <a:cubicBezTo>
                    <a:pt x="1050" y="16449"/>
                    <a:pt x="1074" y="16446"/>
                    <a:pt x="1099" y="16440"/>
                  </a:cubicBezTo>
                  <a:close/>
                  <a:moveTo>
                    <a:pt x="11526" y="16131"/>
                  </a:moveTo>
                  <a:cubicBezTo>
                    <a:pt x="11692" y="16176"/>
                    <a:pt x="11838" y="16286"/>
                    <a:pt x="11925" y="16447"/>
                  </a:cubicBezTo>
                  <a:lnTo>
                    <a:pt x="11526" y="16843"/>
                  </a:lnTo>
                  <a:cubicBezTo>
                    <a:pt x="11166" y="17205"/>
                    <a:pt x="11166" y="17791"/>
                    <a:pt x="11526" y="18152"/>
                  </a:cubicBezTo>
                  <a:lnTo>
                    <a:pt x="11635" y="18261"/>
                  </a:lnTo>
                  <a:cubicBezTo>
                    <a:pt x="11549" y="18303"/>
                    <a:pt x="11454" y="18326"/>
                    <a:pt x="11355" y="18326"/>
                  </a:cubicBezTo>
                  <a:lnTo>
                    <a:pt x="10431" y="18326"/>
                  </a:lnTo>
                  <a:lnTo>
                    <a:pt x="10431" y="18328"/>
                  </a:lnTo>
                  <a:cubicBezTo>
                    <a:pt x="10224" y="18328"/>
                    <a:pt x="10035" y="18230"/>
                    <a:pt x="9913" y="18064"/>
                  </a:cubicBezTo>
                  <a:cubicBezTo>
                    <a:pt x="10612" y="17583"/>
                    <a:pt x="11175" y="16914"/>
                    <a:pt x="11526" y="16131"/>
                  </a:cubicBezTo>
                  <a:close/>
                  <a:moveTo>
                    <a:pt x="7638" y="1"/>
                  </a:moveTo>
                  <a:cubicBezTo>
                    <a:pt x="7052" y="1"/>
                    <a:pt x="6412" y="249"/>
                    <a:pt x="5909" y="709"/>
                  </a:cubicBezTo>
                  <a:cubicBezTo>
                    <a:pt x="5796" y="812"/>
                    <a:pt x="5788" y="987"/>
                    <a:pt x="5891" y="1101"/>
                  </a:cubicBezTo>
                  <a:cubicBezTo>
                    <a:pt x="5946" y="1160"/>
                    <a:pt x="6021" y="1190"/>
                    <a:pt x="6096" y="1190"/>
                  </a:cubicBezTo>
                  <a:cubicBezTo>
                    <a:pt x="6162" y="1190"/>
                    <a:pt x="6229" y="1166"/>
                    <a:pt x="6282" y="1118"/>
                  </a:cubicBezTo>
                  <a:cubicBezTo>
                    <a:pt x="6650" y="782"/>
                    <a:pt x="7147" y="553"/>
                    <a:pt x="7639" y="553"/>
                  </a:cubicBezTo>
                  <a:cubicBezTo>
                    <a:pt x="9035" y="553"/>
                    <a:pt x="9755" y="1730"/>
                    <a:pt x="9569" y="2627"/>
                  </a:cubicBezTo>
                  <a:cubicBezTo>
                    <a:pt x="9565" y="2646"/>
                    <a:pt x="9549" y="2656"/>
                    <a:pt x="9533" y="2656"/>
                  </a:cubicBezTo>
                  <a:cubicBezTo>
                    <a:pt x="9518" y="2656"/>
                    <a:pt x="9503" y="2647"/>
                    <a:pt x="9499" y="2628"/>
                  </a:cubicBezTo>
                  <a:cubicBezTo>
                    <a:pt x="9276" y="1878"/>
                    <a:pt x="8689" y="1395"/>
                    <a:pt x="8000" y="1395"/>
                  </a:cubicBezTo>
                  <a:cubicBezTo>
                    <a:pt x="7156" y="1395"/>
                    <a:pt x="6641" y="2154"/>
                    <a:pt x="6681" y="2711"/>
                  </a:cubicBezTo>
                  <a:cubicBezTo>
                    <a:pt x="6727" y="3478"/>
                    <a:pt x="7202" y="3673"/>
                    <a:pt x="7658" y="3892"/>
                  </a:cubicBezTo>
                  <a:cubicBezTo>
                    <a:pt x="8790" y="4468"/>
                    <a:pt x="9164" y="6038"/>
                    <a:pt x="7977" y="6969"/>
                  </a:cubicBezTo>
                  <a:cubicBezTo>
                    <a:pt x="7767" y="7123"/>
                    <a:pt x="7607" y="7396"/>
                    <a:pt x="7506" y="7775"/>
                  </a:cubicBezTo>
                  <a:lnTo>
                    <a:pt x="6995" y="7775"/>
                  </a:lnTo>
                  <a:cubicBezTo>
                    <a:pt x="7187" y="6928"/>
                    <a:pt x="8005" y="6610"/>
                    <a:pt x="7926" y="5744"/>
                  </a:cubicBezTo>
                  <a:cubicBezTo>
                    <a:pt x="7847" y="4937"/>
                    <a:pt x="7107" y="4800"/>
                    <a:pt x="6871" y="4704"/>
                  </a:cubicBezTo>
                  <a:cubicBezTo>
                    <a:pt x="5874" y="4287"/>
                    <a:pt x="5266" y="3043"/>
                    <a:pt x="5725" y="1914"/>
                  </a:cubicBezTo>
                  <a:cubicBezTo>
                    <a:pt x="5782" y="1771"/>
                    <a:pt x="5714" y="1610"/>
                    <a:pt x="5573" y="1553"/>
                  </a:cubicBezTo>
                  <a:cubicBezTo>
                    <a:pt x="5539" y="1539"/>
                    <a:pt x="5503" y="1532"/>
                    <a:pt x="5467" y="1532"/>
                  </a:cubicBezTo>
                  <a:cubicBezTo>
                    <a:pt x="5358" y="1532"/>
                    <a:pt x="5256" y="1597"/>
                    <a:pt x="5213" y="1705"/>
                  </a:cubicBezTo>
                  <a:cubicBezTo>
                    <a:pt x="4608" y="3190"/>
                    <a:pt x="5466" y="4820"/>
                    <a:pt x="6817" y="5271"/>
                  </a:cubicBezTo>
                  <a:cubicBezTo>
                    <a:pt x="7100" y="5365"/>
                    <a:pt x="7377" y="5475"/>
                    <a:pt x="7377" y="5847"/>
                  </a:cubicBezTo>
                  <a:cubicBezTo>
                    <a:pt x="7377" y="6118"/>
                    <a:pt x="7216" y="6307"/>
                    <a:pt x="7110" y="6442"/>
                  </a:cubicBezTo>
                  <a:cubicBezTo>
                    <a:pt x="6842" y="6793"/>
                    <a:pt x="6518" y="7216"/>
                    <a:pt x="6434" y="7746"/>
                  </a:cubicBezTo>
                  <a:lnTo>
                    <a:pt x="5472" y="7746"/>
                  </a:lnTo>
                  <a:cubicBezTo>
                    <a:pt x="4710" y="7765"/>
                    <a:pt x="4088" y="8387"/>
                    <a:pt x="4088" y="9148"/>
                  </a:cubicBezTo>
                  <a:cubicBezTo>
                    <a:pt x="4088" y="9648"/>
                    <a:pt x="4357" y="10089"/>
                    <a:pt x="4756" y="10330"/>
                  </a:cubicBezTo>
                  <a:cubicBezTo>
                    <a:pt x="3562" y="11103"/>
                    <a:pt x="2760" y="12390"/>
                    <a:pt x="2651" y="13866"/>
                  </a:cubicBezTo>
                  <a:cubicBezTo>
                    <a:pt x="2366" y="13881"/>
                    <a:pt x="2085" y="13999"/>
                    <a:pt x="1869" y="14216"/>
                  </a:cubicBezTo>
                  <a:lnTo>
                    <a:pt x="1214" y="14869"/>
                  </a:lnTo>
                  <a:cubicBezTo>
                    <a:pt x="988" y="15096"/>
                    <a:pt x="864" y="15398"/>
                    <a:pt x="864" y="15720"/>
                  </a:cubicBezTo>
                  <a:cubicBezTo>
                    <a:pt x="864" y="15779"/>
                    <a:pt x="867" y="15835"/>
                    <a:pt x="875" y="15891"/>
                  </a:cubicBezTo>
                  <a:cubicBezTo>
                    <a:pt x="386" y="15961"/>
                    <a:pt x="1" y="16894"/>
                    <a:pt x="1" y="16894"/>
                  </a:cubicBezTo>
                  <a:lnTo>
                    <a:pt x="1" y="17853"/>
                  </a:lnTo>
                  <a:cubicBezTo>
                    <a:pt x="1" y="18412"/>
                    <a:pt x="455" y="18865"/>
                    <a:pt x="1013" y="18865"/>
                  </a:cubicBezTo>
                  <a:lnTo>
                    <a:pt x="1972" y="18865"/>
                  </a:lnTo>
                  <a:cubicBezTo>
                    <a:pt x="2398" y="18865"/>
                    <a:pt x="2762" y="18603"/>
                    <a:pt x="2912" y="18230"/>
                  </a:cubicBezTo>
                  <a:lnTo>
                    <a:pt x="3249" y="18567"/>
                  </a:lnTo>
                  <a:cubicBezTo>
                    <a:pt x="3441" y="18759"/>
                    <a:pt x="3694" y="18863"/>
                    <a:pt x="3966" y="18863"/>
                  </a:cubicBezTo>
                  <a:cubicBezTo>
                    <a:pt x="4239" y="18863"/>
                    <a:pt x="4492" y="18758"/>
                    <a:pt x="4684" y="18567"/>
                  </a:cubicBezTo>
                  <a:lnTo>
                    <a:pt x="4992" y="18259"/>
                  </a:lnTo>
                  <a:cubicBezTo>
                    <a:pt x="5681" y="18650"/>
                    <a:pt x="6466" y="18863"/>
                    <a:pt x="7279" y="18863"/>
                  </a:cubicBezTo>
                  <a:cubicBezTo>
                    <a:pt x="8057" y="18863"/>
                    <a:pt x="8790" y="18672"/>
                    <a:pt x="9434" y="18333"/>
                  </a:cubicBezTo>
                  <a:cubicBezTo>
                    <a:pt x="9653" y="18656"/>
                    <a:pt x="10017" y="18863"/>
                    <a:pt x="10430" y="18863"/>
                  </a:cubicBezTo>
                  <a:lnTo>
                    <a:pt x="11353" y="18863"/>
                  </a:lnTo>
                  <a:cubicBezTo>
                    <a:pt x="11603" y="18863"/>
                    <a:pt x="11841" y="18787"/>
                    <a:pt x="12040" y="18646"/>
                  </a:cubicBezTo>
                  <a:cubicBezTo>
                    <a:pt x="12207" y="18787"/>
                    <a:pt x="12416" y="18863"/>
                    <a:pt x="12637" y="18863"/>
                  </a:cubicBezTo>
                  <a:cubicBezTo>
                    <a:pt x="12884" y="18863"/>
                    <a:pt x="13116" y="18767"/>
                    <a:pt x="13290" y="18592"/>
                  </a:cubicBezTo>
                  <a:lnTo>
                    <a:pt x="13749" y="18135"/>
                  </a:lnTo>
                  <a:cubicBezTo>
                    <a:pt x="14110" y="17774"/>
                    <a:pt x="14110" y="17187"/>
                    <a:pt x="13749" y="16826"/>
                  </a:cubicBezTo>
                  <a:lnTo>
                    <a:pt x="13292" y="16372"/>
                  </a:lnTo>
                  <a:cubicBezTo>
                    <a:pt x="13111" y="16191"/>
                    <a:pt x="12876" y="16102"/>
                    <a:pt x="12641" y="16102"/>
                  </a:cubicBezTo>
                  <a:cubicBezTo>
                    <a:pt x="12557" y="16102"/>
                    <a:pt x="12473" y="16113"/>
                    <a:pt x="12392" y="16136"/>
                  </a:cubicBezTo>
                  <a:cubicBezTo>
                    <a:pt x="12240" y="15878"/>
                    <a:pt x="12000" y="15688"/>
                    <a:pt x="11723" y="15598"/>
                  </a:cubicBezTo>
                  <a:cubicBezTo>
                    <a:pt x="12011" y="14670"/>
                    <a:pt x="12003" y="13651"/>
                    <a:pt x="11681" y="12714"/>
                  </a:cubicBezTo>
                  <a:cubicBezTo>
                    <a:pt x="11642" y="12600"/>
                    <a:pt x="11536" y="12528"/>
                    <a:pt x="11422" y="12528"/>
                  </a:cubicBezTo>
                  <a:cubicBezTo>
                    <a:pt x="11392" y="12528"/>
                    <a:pt x="11361" y="12533"/>
                    <a:pt x="11332" y="12544"/>
                  </a:cubicBezTo>
                  <a:cubicBezTo>
                    <a:pt x="11187" y="12593"/>
                    <a:pt x="11111" y="12751"/>
                    <a:pt x="11160" y="12895"/>
                  </a:cubicBezTo>
                  <a:cubicBezTo>
                    <a:pt x="12071" y="15529"/>
                    <a:pt x="10094" y="18314"/>
                    <a:pt x="7282" y="18314"/>
                  </a:cubicBezTo>
                  <a:cubicBezTo>
                    <a:pt x="6018" y="18314"/>
                    <a:pt x="4825" y="17728"/>
                    <a:pt x="4049" y="16733"/>
                  </a:cubicBezTo>
                  <a:lnTo>
                    <a:pt x="4214" y="16569"/>
                  </a:lnTo>
                  <a:cubicBezTo>
                    <a:pt x="4294" y="16487"/>
                    <a:pt x="4361" y="16395"/>
                    <a:pt x="4415" y="16300"/>
                  </a:cubicBezTo>
                  <a:cubicBezTo>
                    <a:pt x="5081" y="17221"/>
                    <a:pt x="6129" y="17760"/>
                    <a:pt x="7282" y="17760"/>
                  </a:cubicBezTo>
                  <a:cubicBezTo>
                    <a:pt x="9968" y="17760"/>
                    <a:pt x="11666" y="14887"/>
                    <a:pt x="10408" y="12542"/>
                  </a:cubicBezTo>
                  <a:cubicBezTo>
                    <a:pt x="10132" y="12028"/>
                    <a:pt x="9655" y="11732"/>
                    <a:pt x="9100" y="11732"/>
                  </a:cubicBezTo>
                  <a:cubicBezTo>
                    <a:pt x="8434" y="11732"/>
                    <a:pt x="7753" y="12317"/>
                    <a:pt x="7284" y="12792"/>
                  </a:cubicBezTo>
                  <a:cubicBezTo>
                    <a:pt x="6865" y="12363"/>
                    <a:pt x="6139" y="11732"/>
                    <a:pt x="5464" y="11732"/>
                  </a:cubicBezTo>
                  <a:cubicBezTo>
                    <a:pt x="4116" y="11732"/>
                    <a:pt x="3685" y="13381"/>
                    <a:pt x="3736" y="14390"/>
                  </a:cubicBezTo>
                  <a:lnTo>
                    <a:pt x="3559" y="14214"/>
                  </a:lnTo>
                  <a:cubicBezTo>
                    <a:pt x="3450" y="14104"/>
                    <a:pt x="3325" y="14019"/>
                    <a:pt x="3191" y="13963"/>
                  </a:cubicBezTo>
                  <a:cubicBezTo>
                    <a:pt x="3282" y="12475"/>
                    <a:pt x="4161" y="11174"/>
                    <a:pt x="5527" y="10527"/>
                  </a:cubicBezTo>
                  <a:lnTo>
                    <a:pt x="6348" y="10527"/>
                  </a:lnTo>
                  <a:cubicBezTo>
                    <a:pt x="6471" y="10527"/>
                    <a:pt x="6581" y="10450"/>
                    <a:pt x="6618" y="10333"/>
                  </a:cubicBezTo>
                  <a:cubicBezTo>
                    <a:pt x="6678" y="10137"/>
                    <a:pt x="6533" y="9959"/>
                    <a:pt x="6348" y="9959"/>
                  </a:cubicBezTo>
                  <a:lnTo>
                    <a:pt x="5500" y="9959"/>
                  </a:lnTo>
                  <a:cubicBezTo>
                    <a:pt x="5052" y="9959"/>
                    <a:pt x="4671" y="9608"/>
                    <a:pt x="4659" y="9160"/>
                  </a:cubicBezTo>
                  <a:cubicBezTo>
                    <a:pt x="4645" y="8695"/>
                    <a:pt x="5020" y="8313"/>
                    <a:pt x="5481" y="8313"/>
                  </a:cubicBezTo>
                  <a:lnTo>
                    <a:pt x="9066" y="8313"/>
                  </a:lnTo>
                  <a:cubicBezTo>
                    <a:pt x="9515" y="8313"/>
                    <a:pt x="9894" y="8664"/>
                    <a:pt x="9908" y="9114"/>
                  </a:cubicBezTo>
                  <a:cubicBezTo>
                    <a:pt x="9922" y="9577"/>
                    <a:pt x="9548" y="9959"/>
                    <a:pt x="9086" y="9959"/>
                  </a:cubicBezTo>
                  <a:lnTo>
                    <a:pt x="8199" y="9959"/>
                  </a:lnTo>
                  <a:cubicBezTo>
                    <a:pt x="8077" y="9959"/>
                    <a:pt x="7966" y="10036"/>
                    <a:pt x="7929" y="10152"/>
                  </a:cubicBezTo>
                  <a:cubicBezTo>
                    <a:pt x="7870" y="10349"/>
                    <a:pt x="8014" y="10527"/>
                    <a:pt x="8199" y="10527"/>
                  </a:cubicBezTo>
                  <a:lnTo>
                    <a:pt x="9032" y="10527"/>
                  </a:lnTo>
                  <a:cubicBezTo>
                    <a:pt x="9709" y="10849"/>
                    <a:pt x="10289" y="11349"/>
                    <a:pt x="10706" y="11976"/>
                  </a:cubicBezTo>
                  <a:cubicBezTo>
                    <a:pt x="10759" y="12057"/>
                    <a:pt x="10847" y="12100"/>
                    <a:pt x="10937" y="12100"/>
                  </a:cubicBezTo>
                  <a:cubicBezTo>
                    <a:pt x="11009" y="12100"/>
                    <a:pt x="11082" y="12072"/>
                    <a:pt x="11140" y="12013"/>
                  </a:cubicBezTo>
                  <a:cubicBezTo>
                    <a:pt x="11229" y="11918"/>
                    <a:pt x="11236" y="11771"/>
                    <a:pt x="11164" y="11663"/>
                  </a:cubicBezTo>
                  <a:cubicBezTo>
                    <a:pt x="10805" y="11128"/>
                    <a:pt x="10345" y="10674"/>
                    <a:pt x="9810" y="10327"/>
                  </a:cubicBezTo>
                  <a:cubicBezTo>
                    <a:pt x="10273" y="10046"/>
                    <a:pt x="10560" y="9506"/>
                    <a:pt x="10465" y="8911"/>
                  </a:cubicBezTo>
                  <a:cubicBezTo>
                    <a:pt x="10358" y="8236"/>
                    <a:pt x="9762" y="7749"/>
                    <a:pt x="9080" y="7749"/>
                  </a:cubicBezTo>
                  <a:lnTo>
                    <a:pt x="8081" y="7749"/>
                  </a:lnTo>
                  <a:cubicBezTo>
                    <a:pt x="8081" y="7749"/>
                    <a:pt x="8238" y="7466"/>
                    <a:pt x="8310" y="7411"/>
                  </a:cubicBezTo>
                  <a:cubicBezTo>
                    <a:pt x="9816" y="6232"/>
                    <a:pt x="9426" y="4132"/>
                    <a:pt x="7828" y="3365"/>
                  </a:cubicBezTo>
                  <a:cubicBezTo>
                    <a:pt x="7460" y="3188"/>
                    <a:pt x="7228" y="3089"/>
                    <a:pt x="7228" y="2650"/>
                  </a:cubicBezTo>
                  <a:cubicBezTo>
                    <a:pt x="7228" y="2398"/>
                    <a:pt x="7494" y="1950"/>
                    <a:pt x="7997" y="1950"/>
                  </a:cubicBezTo>
                  <a:cubicBezTo>
                    <a:pt x="8328" y="1950"/>
                    <a:pt x="8781" y="2168"/>
                    <a:pt x="8965" y="2788"/>
                  </a:cubicBezTo>
                  <a:cubicBezTo>
                    <a:pt x="9049" y="3071"/>
                    <a:pt x="9289" y="3209"/>
                    <a:pt x="9529" y="3209"/>
                  </a:cubicBezTo>
                  <a:cubicBezTo>
                    <a:pt x="9786" y="3209"/>
                    <a:pt x="10043" y="3050"/>
                    <a:pt x="10108" y="2740"/>
                  </a:cubicBezTo>
                  <a:cubicBezTo>
                    <a:pt x="10370" y="1472"/>
                    <a:pt x="9347" y="1"/>
                    <a:pt x="7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65;p68"/>
            <p:cNvSpPr/>
            <p:nvPr/>
          </p:nvSpPr>
          <p:spPr>
            <a:xfrm>
              <a:off x="3582925" y="3768425"/>
              <a:ext cx="50400" cy="50350"/>
            </a:xfrm>
            <a:custGeom>
              <a:avLst/>
              <a:gdLst/>
              <a:ahLst/>
              <a:cxnLst/>
              <a:rect l="l" t="t" r="r" b="b"/>
              <a:pathLst>
                <a:path w="2016" h="2014" extrusionOk="0">
                  <a:moveTo>
                    <a:pt x="1260" y="539"/>
                  </a:moveTo>
                  <a:cubicBezTo>
                    <a:pt x="1379" y="539"/>
                    <a:pt x="1474" y="636"/>
                    <a:pt x="1474" y="754"/>
                  </a:cubicBezTo>
                  <a:lnTo>
                    <a:pt x="1474" y="1231"/>
                  </a:lnTo>
                  <a:cubicBezTo>
                    <a:pt x="1474" y="1351"/>
                    <a:pt x="1379" y="1446"/>
                    <a:pt x="1260" y="1446"/>
                  </a:cubicBezTo>
                  <a:lnTo>
                    <a:pt x="783" y="1446"/>
                  </a:lnTo>
                  <a:cubicBezTo>
                    <a:pt x="663" y="1446"/>
                    <a:pt x="568" y="1351"/>
                    <a:pt x="568" y="1231"/>
                  </a:cubicBezTo>
                  <a:lnTo>
                    <a:pt x="568" y="754"/>
                  </a:lnTo>
                  <a:cubicBezTo>
                    <a:pt x="568" y="636"/>
                    <a:pt x="663" y="539"/>
                    <a:pt x="783" y="539"/>
                  </a:cubicBezTo>
                  <a:close/>
                  <a:moveTo>
                    <a:pt x="767" y="1"/>
                  </a:moveTo>
                  <a:cubicBezTo>
                    <a:pt x="344" y="1"/>
                    <a:pt x="0" y="345"/>
                    <a:pt x="0" y="768"/>
                  </a:cubicBezTo>
                  <a:lnTo>
                    <a:pt x="0" y="1246"/>
                  </a:lnTo>
                  <a:cubicBezTo>
                    <a:pt x="0" y="1671"/>
                    <a:pt x="344" y="2013"/>
                    <a:pt x="767" y="2013"/>
                  </a:cubicBezTo>
                  <a:lnTo>
                    <a:pt x="1246" y="2013"/>
                  </a:lnTo>
                  <a:cubicBezTo>
                    <a:pt x="1671" y="2013"/>
                    <a:pt x="2013" y="1671"/>
                    <a:pt x="2013" y="1246"/>
                  </a:cubicBezTo>
                  <a:lnTo>
                    <a:pt x="2013" y="768"/>
                  </a:lnTo>
                  <a:cubicBezTo>
                    <a:pt x="2016" y="345"/>
                    <a:pt x="1671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66;p68"/>
            <p:cNvSpPr/>
            <p:nvPr/>
          </p:nvSpPr>
          <p:spPr>
            <a:xfrm>
              <a:off x="3471225" y="3484825"/>
              <a:ext cx="83300" cy="78350"/>
            </a:xfrm>
            <a:custGeom>
              <a:avLst/>
              <a:gdLst/>
              <a:ahLst/>
              <a:cxnLst/>
              <a:rect l="l" t="t" r="r" b="b"/>
              <a:pathLst>
                <a:path w="3332" h="3134" extrusionOk="0">
                  <a:moveTo>
                    <a:pt x="1677" y="553"/>
                  </a:moveTo>
                  <a:cubicBezTo>
                    <a:pt x="1699" y="553"/>
                    <a:pt x="1720" y="564"/>
                    <a:pt x="1732" y="585"/>
                  </a:cubicBezTo>
                  <a:cubicBezTo>
                    <a:pt x="1830" y="744"/>
                    <a:pt x="1902" y="916"/>
                    <a:pt x="1948" y="1094"/>
                  </a:cubicBezTo>
                  <a:cubicBezTo>
                    <a:pt x="1974" y="1192"/>
                    <a:pt x="2051" y="1269"/>
                    <a:pt x="2148" y="1293"/>
                  </a:cubicBezTo>
                  <a:cubicBezTo>
                    <a:pt x="2329" y="1339"/>
                    <a:pt x="2499" y="1413"/>
                    <a:pt x="2658" y="1511"/>
                  </a:cubicBezTo>
                  <a:cubicBezTo>
                    <a:pt x="2698" y="1536"/>
                    <a:pt x="2698" y="1594"/>
                    <a:pt x="2658" y="1620"/>
                  </a:cubicBezTo>
                  <a:cubicBezTo>
                    <a:pt x="2499" y="1718"/>
                    <a:pt x="2327" y="1790"/>
                    <a:pt x="2146" y="1836"/>
                  </a:cubicBezTo>
                  <a:cubicBezTo>
                    <a:pt x="2048" y="1861"/>
                    <a:pt x="1971" y="1937"/>
                    <a:pt x="1947" y="2036"/>
                  </a:cubicBezTo>
                  <a:cubicBezTo>
                    <a:pt x="1901" y="2215"/>
                    <a:pt x="1829" y="2387"/>
                    <a:pt x="1730" y="2546"/>
                  </a:cubicBezTo>
                  <a:cubicBezTo>
                    <a:pt x="1716" y="2567"/>
                    <a:pt x="1695" y="2578"/>
                    <a:pt x="1674" y="2578"/>
                  </a:cubicBezTo>
                  <a:cubicBezTo>
                    <a:pt x="1654" y="2578"/>
                    <a:pt x="1634" y="2568"/>
                    <a:pt x="1621" y="2546"/>
                  </a:cubicBezTo>
                  <a:cubicBezTo>
                    <a:pt x="1523" y="2387"/>
                    <a:pt x="1450" y="2214"/>
                    <a:pt x="1404" y="2036"/>
                  </a:cubicBezTo>
                  <a:cubicBezTo>
                    <a:pt x="1379" y="1937"/>
                    <a:pt x="1302" y="1861"/>
                    <a:pt x="1204" y="1836"/>
                  </a:cubicBezTo>
                  <a:cubicBezTo>
                    <a:pt x="1025" y="1790"/>
                    <a:pt x="854" y="1718"/>
                    <a:pt x="693" y="1620"/>
                  </a:cubicBezTo>
                  <a:cubicBezTo>
                    <a:pt x="652" y="1595"/>
                    <a:pt x="652" y="1537"/>
                    <a:pt x="696" y="1511"/>
                  </a:cubicBezTo>
                  <a:cubicBezTo>
                    <a:pt x="856" y="1413"/>
                    <a:pt x="1028" y="1339"/>
                    <a:pt x="1209" y="1293"/>
                  </a:cubicBezTo>
                  <a:cubicBezTo>
                    <a:pt x="1307" y="1269"/>
                    <a:pt x="1381" y="1192"/>
                    <a:pt x="1407" y="1094"/>
                  </a:cubicBezTo>
                  <a:cubicBezTo>
                    <a:pt x="1453" y="914"/>
                    <a:pt x="1525" y="741"/>
                    <a:pt x="1623" y="585"/>
                  </a:cubicBezTo>
                  <a:cubicBezTo>
                    <a:pt x="1635" y="564"/>
                    <a:pt x="1656" y="553"/>
                    <a:pt x="1677" y="553"/>
                  </a:cubicBezTo>
                  <a:close/>
                  <a:moveTo>
                    <a:pt x="1666" y="0"/>
                  </a:moveTo>
                  <a:cubicBezTo>
                    <a:pt x="1463" y="0"/>
                    <a:pt x="1260" y="99"/>
                    <a:pt x="1140" y="296"/>
                  </a:cubicBezTo>
                  <a:cubicBezTo>
                    <a:pt x="1042" y="456"/>
                    <a:pt x="963" y="626"/>
                    <a:pt x="904" y="805"/>
                  </a:cubicBezTo>
                  <a:cubicBezTo>
                    <a:pt x="726" y="862"/>
                    <a:pt x="557" y="943"/>
                    <a:pt x="396" y="1040"/>
                  </a:cubicBezTo>
                  <a:cubicBezTo>
                    <a:pt x="0" y="1282"/>
                    <a:pt x="0" y="1852"/>
                    <a:pt x="396" y="2094"/>
                  </a:cubicBezTo>
                  <a:cubicBezTo>
                    <a:pt x="557" y="2191"/>
                    <a:pt x="727" y="2270"/>
                    <a:pt x="904" y="2329"/>
                  </a:cubicBezTo>
                  <a:cubicBezTo>
                    <a:pt x="962" y="2505"/>
                    <a:pt x="1042" y="2677"/>
                    <a:pt x="1140" y="2838"/>
                  </a:cubicBezTo>
                  <a:cubicBezTo>
                    <a:pt x="1260" y="3035"/>
                    <a:pt x="1463" y="3134"/>
                    <a:pt x="1666" y="3134"/>
                  </a:cubicBezTo>
                  <a:cubicBezTo>
                    <a:pt x="1869" y="3134"/>
                    <a:pt x="2072" y="3035"/>
                    <a:pt x="2192" y="2838"/>
                  </a:cubicBezTo>
                  <a:cubicBezTo>
                    <a:pt x="2290" y="2677"/>
                    <a:pt x="2368" y="2508"/>
                    <a:pt x="2428" y="2329"/>
                  </a:cubicBezTo>
                  <a:cubicBezTo>
                    <a:pt x="2605" y="2272"/>
                    <a:pt x="2775" y="2191"/>
                    <a:pt x="2936" y="2094"/>
                  </a:cubicBezTo>
                  <a:cubicBezTo>
                    <a:pt x="3332" y="1852"/>
                    <a:pt x="3332" y="1282"/>
                    <a:pt x="2936" y="1040"/>
                  </a:cubicBezTo>
                  <a:cubicBezTo>
                    <a:pt x="2775" y="943"/>
                    <a:pt x="2606" y="864"/>
                    <a:pt x="2428" y="805"/>
                  </a:cubicBezTo>
                  <a:cubicBezTo>
                    <a:pt x="2370" y="626"/>
                    <a:pt x="2290" y="457"/>
                    <a:pt x="2192" y="296"/>
                  </a:cubicBezTo>
                  <a:cubicBezTo>
                    <a:pt x="2072" y="99"/>
                    <a:pt x="1869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67;p68"/>
            <p:cNvSpPr/>
            <p:nvPr/>
          </p:nvSpPr>
          <p:spPr>
            <a:xfrm>
              <a:off x="3231300" y="3392725"/>
              <a:ext cx="102500" cy="96750"/>
            </a:xfrm>
            <a:custGeom>
              <a:avLst/>
              <a:gdLst/>
              <a:ahLst/>
              <a:cxnLst/>
              <a:rect l="l" t="t" r="r" b="b"/>
              <a:pathLst>
                <a:path w="4100" h="3870" extrusionOk="0">
                  <a:moveTo>
                    <a:pt x="2051" y="552"/>
                  </a:moveTo>
                  <a:cubicBezTo>
                    <a:pt x="2104" y="552"/>
                    <a:pt x="2156" y="579"/>
                    <a:pt x="2188" y="632"/>
                  </a:cubicBezTo>
                  <a:cubicBezTo>
                    <a:pt x="2317" y="842"/>
                    <a:pt x="2415" y="1070"/>
                    <a:pt x="2477" y="1310"/>
                  </a:cubicBezTo>
                  <a:cubicBezTo>
                    <a:pt x="2501" y="1408"/>
                    <a:pt x="2578" y="1484"/>
                    <a:pt x="2676" y="1509"/>
                  </a:cubicBezTo>
                  <a:cubicBezTo>
                    <a:pt x="2915" y="1570"/>
                    <a:pt x="3144" y="1667"/>
                    <a:pt x="3354" y="1797"/>
                  </a:cubicBezTo>
                  <a:cubicBezTo>
                    <a:pt x="3460" y="1862"/>
                    <a:pt x="3460" y="2008"/>
                    <a:pt x="3354" y="2073"/>
                  </a:cubicBezTo>
                  <a:cubicBezTo>
                    <a:pt x="3141" y="2204"/>
                    <a:pt x="2914" y="2299"/>
                    <a:pt x="2676" y="2360"/>
                  </a:cubicBezTo>
                  <a:cubicBezTo>
                    <a:pt x="2578" y="2385"/>
                    <a:pt x="2501" y="2462"/>
                    <a:pt x="2477" y="2560"/>
                  </a:cubicBezTo>
                  <a:cubicBezTo>
                    <a:pt x="2415" y="2799"/>
                    <a:pt x="2319" y="3026"/>
                    <a:pt x="2188" y="3238"/>
                  </a:cubicBezTo>
                  <a:cubicBezTo>
                    <a:pt x="2156" y="3291"/>
                    <a:pt x="2103" y="3317"/>
                    <a:pt x="2050" y="3317"/>
                  </a:cubicBezTo>
                  <a:cubicBezTo>
                    <a:pt x="1997" y="3317"/>
                    <a:pt x="1944" y="3291"/>
                    <a:pt x="1912" y="3238"/>
                  </a:cubicBezTo>
                  <a:cubicBezTo>
                    <a:pt x="1783" y="3028"/>
                    <a:pt x="1687" y="2799"/>
                    <a:pt x="1625" y="2560"/>
                  </a:cubicBezTo>
                  <a:cubicBezTo>
                    <a:pt x="1599" y="2462"/>
                    <a:pt x="1523" y="2385"/>
                    <a:pt x="1426" y="2360"/>
                  </a:cubicBezTo>
                  <a:cubicBezTo>
                    <a:pt x="1188" y="2299"/>
                    <a:pt x="960" y="2201"/>
                    <a:pt x="746" y="2073"/>
                  </a:cubicBezTo>
                  <a:cubicBezTo>
                    <a:pt x="641" y="2008"/>
                    <a:pt x="641" y="1860"/>
                    <a:pt x="746" y="1797"/>
                  </a:cubicBezTo>
                  <a:cubicBezTo>
                    <a:pt x="958" y="1669"/>
                    <a:pt x="1185" y="1570"/>
                    <a:pt x="1426" y="1509"/>
                  </a:cubicBezTo>
                  <a:cubicBezTo>
                    <a:pt x="1523" y="1484"/>
                    <a:pt x="1599" y="1408"/>
                    <a:pt x="1625" y="1310"/>
                  </a:cubicBezTo>
                  <a:cubicBezTo>
                    <a:pt x="1687" y="1070"/>
                    <a:pt x="1783" y="842"/>
                    <a:pt x="1912" y="632"/>
                  </a:cubicBezTo>
                  <a:cubicBezTo>
                    <a:pt x="1945" y="579"/>
                    <a:pt x="1998" y="552"/>
                    <a:pt x="2051" y="552"/>
                  </a:cubicBezTo>
                  <a:close/>
                  <a:moveTo>
                    <a:pt x="2052" y="0"/>
                  </a:moveTo>
                  <a:cubicBezTo>
                    <a:pt x="1816" y="0"/>
                    <a:pt x="1581" y="115"/>
                    <a:pt x="1441" y="343"/>
                  </a:cubicBezTo>
                  <a:cubicBezTo>
                    <a:pt x="1311" y="556"/>
                    <a:pt x="1208" y="782"/>
                    <a:pt x="1134" y="1018"/>
                  </a:cubicBezTo>
                  <a:cubicBezTo>
                    <a:pt x="898" y="1093"/>
                    <a:pt x="671" y="1195"/>
                    <a:pt x="460" y="1325"/>
                  </a:cubicBezTo>
                  <a:cubicBezTo>
                    <a:pt x="1" y="1606"/>
                    <a:pt x="2" y="2265"/>
                    <a:pt x="460" y="2544"/>
                  </a:cubicBezTo>
                  <a:cubicBezTo>
                    <a:pt x="673" y="2675"/>
                    <a:pt x="898" y="2779"/>
                    <a:pt x="1134" y="2851"/>
                  </a:cubicBezTo>
                  <a:cubicBezTo>
                    <a:pt x="1208" y="3087"/>
                    <a:pt x="1311" y="3313"/>
                    <a:pt x="1441" y="3526"/>
                  </a:cubicBezTo>
                  <a:cubicBezTo>
                    <a:pt x="1581" y="3755"/>
                    <a:pt x="1815" y="3870"/>
                    <a:pt x="2050" y="3870"/>
                  </a:cubicBezTo>
                  <a:cubicBezTo>
                    <a:pt x="2285" y="3870"/>
                    <a:pt x="2520" y="3755"/>
                    <a:pt x="2661" y="3526"/>
                  </a:cubicBezTo>
                  <a:cubicBezTo>
                    <a:pt x="2791" y="3313"/>
                    <a:pt x="2892" y="3087"/>
                    <a:pt x="2968" y="2851"/>
                  </a:cubicBezTo>
                  <a:cubicBezTo>
                    <a:pt x="3204" y="2776"/>
                    <a:pt x="3429" y="2673"/>
                    <a:pt x="3642" y="2544"/>
                  </a:cubicBezTo>
                  <a:cubicBezTo>
                    <a:pt x="4100" y="2265"/>
                    <a:pt x="4098" y="1606"/>
                    <a:pt x="3642" y="1325"/>
                  </a:cubicBezTo>
                  <a:cubicBezTo>
                    <a:pt x="3429" y="1195"/>
                    <a:pt x="3204" y="1093"/>
                    <a:pt x="2968" y="1018"/>
                  </a:cubicBezTo>
                  <a:cubicBezTo>
                    <a:pt x="2892" y="782"/>
                    <a:pt x="2791" y="556"/>
                    <a:pt x="2661" y="343"/>
                  </a:cubicBezTo>
                  <a:cubicBezTo>
                    <a:pt x="2521" y="114"/>
                    <a:pt x="2286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68;p68"/>
            <p:cNvSpPr/>
            <p:nvPr/>
          </p:nvSpPr>
          <p:spPr>
            <a:xfrm>
              <a:off x="3161900" y="3777300"/>
              <a:ext cx="41450" cy="41425"/>
            </a:xfrm>
            <a:custGeom>
              <a:avLst/>
              <a:gdLst/>
              <a:ahLst/>
              <a:cxnLst/>
              <a:rect l="l" t="t" r="r" b="b"/>
              <a:pathLst>
                <a:path w="1658" h="1657" extrusionOk="0">
                  <a:moveTo>
                    <a:pt x="829" y="554"/>
                  </a:moveTo>
                  <a:cubicBezTo>
                    <a:pt x="981" y="554"/>
                    <a:pt x="1105" y="680"/>
                    <a:pt x="1105" y="830"/>
                  </a:cubicBezTo>
                  <a:cubicBezTo>
                    <a:pt x="1105" y="982"/>
                    <a:pt x="981" y="1106"/>
                    <a:pt x="829" y="1106"/>
                  </a:cubicBezTo>
                  <a:cubicBezTo>
                    <a:pt x="677" y="1106"/>
                    <a:pt x="553" y="982"/>
                    <a:pt x="553" y="830"/>
                  </a:cubicBezTo>
                  <a:cubicBezTo>
                    <a:pt x="553" y="680"/>
                    <a:pt x="677" y="554"/>
                    <a:pt x="829" y="554"/>
                  </a:cubicBezTo>
                  <a:close/>
                  <a:moveTo>
                    <a:pt x="829" y="0"/>
                  </a:moveTo>
                  <a:cubicBezTo>
                    <a:pt x="372" y="0"/>
                    <a:pt x="1" y="373"/>
                    <a:pt x="1" y="829"/>
                  </a:cubicBezTo>
                  <a:cubicBezTo>
                    <a:pt x="1" y="1286"/>
                    <a:pt x="372" y="1657"/>
                    <a:pt x="829" y="1657"/>
                  </a:cubicBezTo>
                  <a:cubicBezTo>
                    <a:pt x="1286" y="1657"/>
                    <a:pt x="1657" y="1286"/>
                    <a:pt x="1657" y="829"/>
                  </a:cubicBezTo>
                  <a:cubicBezTo>
                    <a:pt x="1657" y="373"/>
                    <a:pt x="128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69;p68"/>
            <p:cNvSpPr/>
            <p:nvPr/>
          </p:nvSpPr>
          <p:spPr>
            <a:xfrm>
              <a:off x="3347500" y="3718525"/>
              <a:ext cx="13500" cy="24250"/>
            </a:xfrm>
            <a:custGeom>
              <a:avLst/>
              <a:gdLst/>
              <a:ahLst/>
              <a:cxnLst/>
              <a:rect l="l" t="t" r="r" b="b"/>
              <a:pathLst>
                <a:path w="540" h="970" extrusionOk="0">
                  <a:moveTo>
                    <a:pt x="267" y="1"/>
                  </a:moveTo>
                  <a:cubicBezTo>
                    <a:pt x="119" y="1"/>
                    <a:pt x="1" y="122"/>
                    <a:pt x="1" y="270"/>
                  </a:cubicBezTo>
                  <a:lnTo>
                    <a:pt x="1" y="701"/>
                  </a:lnTo>
                  <a:cubicBezTo>
                    <a:pt x="1" y="849"/>
                    <a:pt x="122" y="970"/>
                    <a:pt x="270" y="970"/>
                  </a:cubicBezTo>
                  <a:cubicBezTo>
                    <a:pt x="275" y="970"/>
                    <a:pt x="281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80" y="1"/>
                    <a:pt x="27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70;p68"/>
            <p:cNvSpPr/>
            <p:nvPr/>
          </p:nvSpPr>
          <p:spPr>
            <a:xfrm>
              <a:off x="3434750" y="3718525"/>
              <a:ext cx="13475" cy="24250"/>
            </a:xfrm>
            <a:custGeom>
              <a:avLst/>
              <a:gdLst/>
              <a:ahLst/>
              <a:cxnLst/>
              <a:rect l="l" t="t" r="r" b="b"/>
              <a:pathLst>
                <a:path w="539" h="970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701"/>
                  </a:lnTo>
                  <a:cubicBezTo>
                    <a:pt x="0" y="850"/>
                    <a:pt x="122" y="970"/>
                    <a:pt x="269" y="970"/>
                  </a:cubicBezTo>
                  <a:cubicBezTo>
                    <a:pt x="275" y="970"/>
                    <a:pt x="280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71;p68"/>
            <p:cNvSpPr/>
            <p:nvPr/>
          </p:nvSpPr>
          <p:spPr>
            <a:xfrm>
              <a:off x="3374875" y="3728950"/>
              <a:ext cx="45700" cy="20750"/>
            </a:xfrm>
            <a:custGeom>
              <a:avLst/>
              <a:gdLst/>
              <a:ahLst/>
              <a:cxnLst/>
              <a:rect l="l" t="t" r="r" b="b"/>
              <a:pathLst>
                <a:path w="1828" h="830" extrusionOk="0">
                  <a:moveTo>
                    <a:pt x="309" y="1"/>
                  </a:moveTo>
                  <a:cubicBezTo>
                    <a:pt x="244" y="1"/>
                    <a:pt x="179" y="23"/>
                    <a:pt x="127" y="69"/>
                  </a:cubicBezTo>
                  <a:cubicBezTo>
                    <a:pt x="12" y="169"/>
                    <a:pt x="1" y="344"/>
                    <a:pt x="101" y="459"/>
                  </a:cubicBezTo>
                  <a:cubicBezTo>
                    <a:pt x="315" y="706"/>
                    <a:pt x="614" y="829"/>
                    <a:pt x="914" y="829"/>
                  </a:cubicBezTo>
                  <a:cubicBezTo>
                    <a:pt x="1213" y="829"/>
                    <a:pt x="1513" y="706"/>
                    <a:pt x="1728" y="459"/>
                  </a:cubicBezTo>
                  <a:cubicBezTo>
                    <a:pt x="1828" y="344"/>
                    <a:pt x="1817" y="169"/>
                    <a:pt x="1702" y="69"/>
                  </a:cubicBezTo>
                  <a:cubicBezTo>
                    <a:pt x="1649" y="23"/>
                    <a:pt x="1584" y="1"/>
                    <a:pt x="1520" y="1"/>
                  </a:cubicBezTo>
                  <a:cubicBezTo>
                    <a:pt x="1443" y="1"/>
                    <a:pt x="1367" y="33"/>
                    <a:pt x="1312" y="95"/>
                  </a:cubicBezTo>
                  <a:cubicBezTo>
                    <a:pt x="1207" y="216"/>
                    <a:pt x="1060" y="277"/>
                    <a:pt x="913" y="277"/>
                  </a:cubicBezTo>
                  <a:cubicBezTo>
                    <a:pt x="767" y="277"/>
                    <a:pt x="621" y="216"/>
                    <a:pt x="516" y="95"/>
                  </a:cubicBezTo>
                  <a:cubicBezTo>
                    <a:pt x="462" y="33"/>
                    <a:pt x="38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624;p68"/>
          <p:cNvGrpSpPr/>
          <p:nvPr/>
        </p:nvGrpSpPr>
        <p:grpSpPr>
          <a:xfrm>
            <a:off x="8214941" y="811042"/>
            <a:ext cx="465900" cy="466025"/>
            <a:chOff x="7328975" y="2580875"/>
            <a:chExt cx="465900" cy="466025"/>
          </a:xfrm>
        </p:grpSpPr>
        <p:sp>
          <p:nvSpPr>
            <p:cNvPr id="41" name="Google Shape;3625;p68"/>
            <p:cNvSpPr/>
            <p:nvPr/>
          </p:nvSpPr>
          <p:spPr>
            <a:xfrm>
              <a:off x="7439325" y="2587725"/>
              <a:ext cx="165000" cy="452300"/>
            </a:xfrm>
            <a:custGeom>
              <a:avLst/>
              <a:gdLst/>
              <a:ahLst/>
              <a:cxnLst/>
              <a:rect l="l" t="t" r="r" b="b"/>
              <a:pathLst>
                <a:path w="6600" h="18092" extrusionOk="0">
                  <a:moveTo>
                    <a:pt x="4912" y="0"/>
                  </a:moveTo>
                  <a:cubicBezTo>
                    <a:pt x="4508" y="0"/>
                    <a:pt x="4104" y="217"/>
                    <a:pt x="3913" y="650"/>
                  </a:cubicBezTo>
                  <a:lnTo>
                    <a:pt x="3227" y="2201"/>
                  </a:lnTo>
                  <a:lnTo>
                    <a:pt x="1538" y="2018"/>
                  </a:lnTo>
                  <a:cubicBezTo>
                    <a:pt x="1496" y="2014"/>
                    <a:pt x="1454" y="2012"/>
                    <a:pt x="1413" y="2012"/>
                  </a:cubicBezTo>
                  <a:cubicBezTo>
                    <a:pt x="541" y="2012"/>
                    <a:pt x="3" y="3016"/>
                    <a:pt x="536" y="3746"/>
                  </a:cubicBezTo>
                  <a:lnTo>
                    <a:pt x="1540" y="5114"/>
                  </a:lnTo>
                  <a:lnTo>
                    <a:pt x="536" y="6480"/>
                  </a:lnTo>
                  <a:cubicBezTo>
                    <a:pt x="1" y="7211"/>
                    <a:pt x="539" y="8215"/>
                    <a:pt x="1410" y="8215"/>
                  </a:cubicBezTo>
                  <a:cubicBezTo>
                    <a:pt x="1452" y="8215"/>
                    <a:pt x="1495" y="8212"/>
                    <a:pt x="1538" y="8208"/>
                  </a:cubicBezTo>
                  <a:lnTo>
                    <a:pt x="3227" y="8025"/>
                  </a:lnTo>
                  <a:lnTo>
                    <a:pt x="4209" y="17443"/>
                  </a:lnTo>
                  <a:cubicBezTo>
                    <a:pt x="4244" y="17778"/>
                    <a:pt x="4503" y="18054"/>
                    <a:pt x="4837" y="18088"/>
                  </a:cubicBezTo>
                  <a:cubicBezTo>
                    <a:pt x="4863" y="18090"/>
                    <a:pt x="4888" y="18092"/>
                    <a:pt x="4913" y="18092"/>
                  </a:cubicBezTo>
                  <a:cubicBezTo>
                    <a:pt x="5276" y="18092"/>
                    <a:pt x="5579" y="17817"/>
                    <a:pt x="5617" y="17459"/>
                  </a:cubicBezTo>
                  <a:lnTo>
                    <a:pt x="6600" y="8025"/>
                  </a:lnTo>
                  <a:lnTo>
                    <a:pt x="6600" y="2201"/>
                  </a:lnTo>
                  <a:lnTo>
                    <a:pt x="6597" y="2201"/>
                  </a:lnTo>
                  <a:lnTo>
                    <a:pt x="5911" y="650"/>
                  </a:lnTo>
                  <a:cubicBezTo>
                    <a:pt x="5719" y="217"/>
                    <a:pt x="5316" y="0"/>
                    <a:pt x="4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26;p68"/>
            <p:cNvSpPr/>
            <p:nvPr/>
          </p:nvSpPr>
          <p:spPr>
            <a:xfrm>
              <a:off x="7547325" y="2638000"/>
              <a:ext cx="137300" cy="155100"/>
            </a:xfrm>
            <a:custGeom>
              <a:avLst/>
              <a:gdLst/>
              <a:ahLst/>
              <a:cxnLst/>
              <a:rect l="l" t="t" r="r" b="b"/>
              <a:pathLst>
                <a:path w="5492" h="6204" extrusionOk="0">
                  <a:moveTo>
                    <a:pt x="4080" y="0"/>
                  </a:moveTo>
                  <a:cubicBezTo>
                    <a:pt x="4038" y="0"/>
                    <a:pt x="3996" y="3"/>
                    <a:pt x="3953" y="7"/>
                  </a:cubicBezTo>
                  <a:lnTo>
                    <a:pt x="2265" y="190"/>
                  </a:lnTo>
                  <a:cubicBezTo>
                    <a:pt x="818" y="346"/>
                    <a:pt x="1" y="1925"/>
                    <a:pt x="703" y="3198"/>
                  </a:cubicBezTo>
                  <a:lnTo>
                    <a:pt x="2265" y="6014"/>
                  </a:lnTo>
                  <a:lnTo>
                    <a:pt x="3953" y="6197"/>
                  </a:lnTo>
                  <a:cubicBezTo>
                    <a:pt x="3996" y="6201"/>
                    <a:pt x="4037" y="6203"/>
                    <a:pt x="4078" y="6203"/>
                  </a:cubicBezTo>
                  <a:cubicBezTo>
                    <a:pt x="4951" y="6203"/>
                    <a:pt x="5490" y="5201"/>
                    <a:pt x="4955" y="4469"/>
                  </a:cubicBezTo>
                  <a:lnTo>
                    <a:pt x="3952" y="3103"/>
                  </a:lnTo>
                  <a:lnTo>
                    <a:pt x="4955" y="1735"/>
                  </a:lnTo>
                  <a:cubicBezTo>
                    <a:pt x="5491" y="1005"/>
                    <a:pt x="4953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27;p68"/>
            <p:cNvSpPr/>
            <p:nvPr/>
          </p:nvSpPr>
          <p:spPr>
            <a:xfrm>
              <a:off x="7657375" y="2862375"/>
              <a:ext cx="83675" cy="81975"/>
            </a:xfrm>
            <a:custGeom>
              <a:avLst/>
              <a:gdLst/>
              <a:ahLst/>
              <a:cxnLst/>
              <a:rect l="l" t="t" r="r" b="b"/>
              <a:pathLst>
                <a:path w="3347" h="3279" extrusionOk="0">
                  <a:moveTo>
                    <a:pt x="1638" y="0"/>
                  </a:moveTo>
                  <a:cubicBezTo>
                    <a:pt x="1496" y="0"/>
                    <a:pt x="1354" y="70"/>
                    <a:pt x="1269" y="210"/>
                  </a:cubicBezTo>
                  <a:cubicBezTo>
                    <a:pt x="1130" y="437"/>
                    <a:pt x="1022" y="688"/>
                    <a:pt x="953" y="954"/>
                  </a:cubicBezTo>
                  <a:cubicBezTo>
                    <a:pt x="687" y="1023"/>
                    <a:pt x="438" y="1130"/>
                    <a:pt x="210" y="1270"/>
                  </a:cubicBezTo>
                  <a:cubicBezTo>
                    <a:pt x="71" y="1354"/>
                    <a:pt x="1" y="1498"/>
                    <a:pt x="1" y="1639"/>
                  </a:cubicBezTo>
                  <a:cubicBezTo>
                    <a:pt x="1" y="1782"/>
                    <a:pt x="70" y="1923"/>
                    <a:pt x="210" y="2009"/>
                  </a:cubicBezTo>
                  <a:cubicBezTo>
                    <a:pt x="438" y="2150"/>
                    <a:pt x="690" y="2258"/>
                    <a:pt x="953" y="2327"/>
                  </a:cubicBezTo>
                  <a:cubicBezTo>
                    <a:pt x="1022" y="2592"/>
                    <a:pt x="1130" y="2842"/>
                    <a:pt x="1268" y="3070"/>
                  </a:cubicBezTo>
                  <a:cubicBezTo>
                    <a:pt x="1353" y="3209"/>
                    <a:pt x="1495" y="3279"/>
                    <a:pt x="1637" y="3279"/>
                  </a:cubicBezTo>
                  <a:cubicBezTo>
                    <a:pt x="1779" y="3279"/>
                    <a:pt x="1921" y="3209"/>
                    <a:pt x="2006" y="3070"/>
                  </a:cubicBezTo>
                  <a:cubicBezTo>
                    <a:pt x="2147" y="2842"/>
                    <a:pt x="2254" y="2592"/>
                    <a:pt x="2320" y="2327"/>
                  </a:cubicBezTo>
                  <a:cubicBezTo>
                    <a:pt x="2587" y="2258"/>
                    <a:pt x="2837" y="2150"/>
                    <a:pt x="3064" y="2009"/>
                  </a:cubicBezTo>
                  <a:cubicBezTo>
                    <a:pt x="3346" y="1839"/>
                    <a:pt x="3346" y="1440"/>
                    <a:pt x="3069" y="1270"/>
                  </a:cubicBezTo>
                  <a:cubicBezTo>
                    <a:pt x="2840" y="1130"/>
                    <a:pt x="2589" y="1023"/>
                    <a:pt x="2325" y="954"/>
                  </a:cubicBezTo>
                  <a:cubicBezTo>
                    <a:pt x="2256" y="687"/>
                    <a:pt x="2148" y="437"/>
                    <a:pt x="2009" y="210"/>
                  </a:cubicBezTo>
                  <a:cubicBezTo>
                    <a:pt x="1923" y="70"/>
                    <a:pt x="1780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28;p68"/>
            <p:cNvSpPr/>
            <p:nvPr/>
          </p:nvSpPr>
          <p:spPr>
            <a:xfrm>
              <a:off x="7335600" y="2777525"/>
              <a:ext cx="120900" cy="118325"/>
            </a:xfrm>
            <a:custGeom>
              <a:avLst/>
              <a:gdLst/>
              <a:ahLst/>
              <a:cxnLst/>
              <a:rect l="l" t="t" r="r" b="b"/>
              <a:pathLst>
                <a:path w="4836" h="4733" extrusionOk="0">
                  <a:moveTo>
                    <a:pt x="2368" y="1"/>
                  </a:moveTo>
                  <a:cubicBezTo>
                    <a:pt x="2163" y="1"/>
                    <a:pt x="1957" y="101"/>
                    <a:pt x="1834" y="301"/>
                  </a:cubicBezTo>
                  <a:cubicBezTo>
                    <a:pt x="1631" y="631"/>
                    <a:pt x="1476" y="993"/>
                    <a:pt x="1377" y="1376"/>
                  </a:cubicBezTo>
                  <a:cubicBezTo>
                    <a:pt x="993" y="1476"/>
                    <a:pt x="631" y="1630"/>
                    <a:pt x="301" y="1834"/>
                  </a:cubicBezTo>
                  <a:cubicBezTo>
                    <a:pt x="101" y="1956"/>
                    <a:pt x="1" y="2162"/>
                    <a:pt x="1" y="2366"/>
                  </a:cubicBezTo>
                  <a:cubicBezTo>
                    <a:pt x="1" y="2571"/>
                    <a:pt x="101" y="2777"/>
                    <a:pt x="301" y="2900"/>
                  </a:cubicBezTo>
                  <a:cubicBezTo>
                    <a:pt x="631" y="3101"/>
                    <a:pt x="993" y="3256"/>
                    <a:pt x="1377" y="3355"/>
                  </a:cubicBezTo>
                  <a:cubicBezTo>
                    <a:pt x="1476" y="3739"/>
                    <a:pt x="1630" y="4102"/>
                    <a:pt x="1834" y="4432"/>
                  </a:cubicBezTo>
                  <a:cubicBezTo>
                    <a:pt x="1956" y="4632"/>
                    <a:pt x="2161" y="4732"/>
                    <a:pt x="2366" y="4732"/>
                  </a:cubicBezTo>
                  <a:cubicBezTo>
                    <a:pt x="2571" y="4732"/>
                    <a:pt x="2777" y="4632"/>
                    <a:pt x="2901" y="4432"/>
                  </a:cubicBezTo>
                  <a:cubicBezTo>
                    <a:pt x="3102" y="4102"/>
                    <a:pt x="3257" y="3742"/>
                    <a:pt x="3357" y="3355"/>
                  </a:cubicBezTo>
                  <a:cubicBezTo>
                    <a:pt x="3740" y="3256"/>
                    <a:pt x="4104" y="3101"/>
                    <a:pt x="4434" y="2900"/>
                  </a:cubicBezTo>
                  <a:cubicBezTo>
                    <a:pt x="4836" y="2654"/>
                    <a:pt x="4836" y="2079"/>
                    <a:pt x="4434" y="1834"/>
                  </a:cubicBezTo>
                  <a:cubicBezTo>
                    <a:pt x="4104" y="1633"/>
                    <a:pt x="3740" y="1476"/>
                    <a:pt x="3357" y="1376"/>
                  </a:cubicBezTo>
                  <a:cubicBezTo>
                    <a:pt x="3257" y="993"/>
                    <a:pt x="3104" y="631"/>
                    <a:pt x="2901" y="301"/>
                  </a:cubicBezTo>
                  <a:cubicBezTo>
                    <a:pt x="2779" y="101"/>
                    <a:pt x="2574" y="1"/>
                    <a:pt x="2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29;p68"/>
            <p:cNvSpPr/>
            <p:nvPr/>
          </p:nvSpPr>
          <p:spPr>
            <a:xfrm>
              <a:off x="7478725" y="2668800"/>
              <a:ext cx="49175" cy="39225"/>
            </a:xfrm>
            <a:custGeom>
              <a:avLst/>
              <a:gdLst/>
              <a:ahLst/>
              <a:cxnLst/>
              <a:rect l="l" t="t" r="r" b="b"/>
              <a:pathLst>
                <a:path w="1967" h="1569" extrusionOk="0">
                  <a:moveTo>
                    <a:pt x="984" y="1"/>
                  </a:moveTo>
                  <a:cubicBezTo>
                    <a:pt x="441" y="1"/>
                    <a:pt x="0" y="352"/>
                    <a:pt x="0" y="785"/>
                  </a:cubicBezTo>
                  <a:cubicBezTo>
                    <a:pt x="0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30;p68"/>
            <p:cNvSpPr/>
            <p:nvPr/>
          </p:nvSpPr>
          <p:spPr>
            <a:xfrm>
              <a:off x="7595675" y="2668800"/>
              <a:ext cx="49200" cy="39225"/>
            </a:xfrm>
            <a:custGeom>
              <a:avLst/>
              <a:gdLst/>
              <a:ahLst/>
              <a:cxnLst/>
              <a:rect l="l" t="t" r="r" b="b"/>
              <a:pathLst>
                <a:path w="1968" h="1569" extrusionOk="0">
                  <a:moveTo>
                    <a:pt x="984" y="1"/>
                  </a:moveTo>
                  <a:cubicBezTo>
                    <a:pt x="441" y="1"/>
                    <a:pt x="1" y="352"/>
                    <a:pt x="1" y="785"/>
                  </a:cubicBezTo>
                  <a:cubicBezTo>
                    <a:pt x="1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31;p68"/>
            <p:cNvSpPr/>
            <p:nvPr/>
          </p:nvSpPr>
          <p:spPr>
            <a:xfrm>
              <a:off x="7430375" y="2580875"/>
              <a:ext cx="263050" cy="466025"/>
            </a:xfrm>
            <a:custGeom>
              <a:avLst/>
              <a:gdLst/>
              <a:ahLst/>
              <a:cxnLst/>
              <a:rect l="l" t="t" r="r" b="b"/>
              <a:pathLst>
                <a:path w="10522" h="18641" extrusionOk="0">
                  <a:moveTo>
                    <a:pt x="5258" y="1"/>
                  </a:moveTo>
                  <a:cubicBezTo>
                    <a:pt x="4709" y="1"/>
                    <a:pt x="4231" y="312"/>
                    <a:pt x="4008" y="814"/>
                  </a:cubicBezTo>
                  <a:lnTo>
                    <a:pt x="3405" y="2182"/>
                  </a:lnTo>
                  <a:lnTo>
                    <a:pt x="1914" y="2021"/>
                  </a:lnTo>
                  <a:cubicBezTo>
                    <a:pt x="1861" y="2015"/>
                    <a:pt x="1808" y="2012"/>
                    <a:pt x="1756" y="2012"/>
                  </a:cubicBezTo>
                  <a:cubicBezTo>
                    <a:pt x="659" y="2012"/>
                    <a:pt x="1" y="3274"/>
                    <a:pt x="664" y="4181"/>
                  </a:cubicBezTo>
                  <a:lnTo>
                    <a:pt x="1549" y="5388"/>
                  </a:lnTo>
                  <a:lnTo>
                    <a:pt x="664" y="6593"/>
                  </a:lnTo>
                  <a:cubicBezTo>
                    <a:pt x="1" y="7496"/>
                    <a:pt x="655" y="8762"/>
                    <a:pt x="1753" y="8762"/>
                  </a:cubicBezTo>
                  <a:cubicBezTo>
                    <a:pt x="1806" y="8762"/>
                    <a:pt x="1860" y="8759"/>
                    <a:pt x="1914" y="8753"/>
                  </a:cubicBezTo>
                  <a:lnTo>
                    <a:pt x="3332" y="8600"/>
                  </a:lnTo>
                  <a:lnTo>
                    <a:pt x="4287" y="17762"/>
                  </a:lnTo>
                  <a:cubicBezTo>
                    <a:pt x="4338" y="18262"/>
                    <a:pt x="4758" y="18641"/>
                    <a:pt x="5261" y="18641"/>
                  </a:cubicBezTo>
                  <a:cubicBezTo>
                    <a:pt x="5763" y="18641"/>
                    <a:pt x="6183" y="18262"/>
                    <a:pt x="6235" y="17762"/>
                  </a:cubicBezTo>
                  <a:lnTo>
                    <a:pt x="6355" y="16605"/>
                  </a:lnTo>
                  <a:cubicBezTo>
                    <a:pt x="6370" y="16456"/>
                    <a:pt x="6262" y="16322"/>
                    <a:pt x="6113" y="16306"/>
                  </a:cubicBezTo>
                  <a:cubicBezTo>
                    <a:pt x="6103" y="16305"/>
                    <a:pt x="6094" y="16305"/>
                    <a:pt x="6085" y="16305"/>
                  </a:cubicBezTo>
                  <a:cubicBezTo>
                    <a:pt x="5946" y="16305"/>
                    <a:pt x="5828" y="16409"/>
                    <a:pt x="5814" y="16550"/>
                  </a:cubicBezTo>
                  <a:lnTo>
                    <a:pt x="5692" y="17707"/>
                  </a:lnTo>
                  <a:cubicBezTo>
                    <a:pt x="5669" y="17926"/>
                    <a:pt x="5484" y="18093"/>
                    <a:pt x="5261" y="18093"/>
                  </a:cubicBezTo>
                  <a:cubicBezTo>
                    <a:pt x="5039" y="18093"/>
                    <a:pt x="4852" y="17926"/>
                    <a:pt x="4829" y="17707"/>
                  </a:cubicBezTo>
                  <a:lnTo>
                    <a:pt x="3855" y="8360"/>
                  </a:lnTo>
                  <a:cubicBezTo>
                    <a:pt x="4010" y="8092"/>
                    <a:pt x="3832" y="7902"/>
                    <a:pt x="3646" y="7902"/>
                  </a:cubicBezTo>
                  <a:cubicBezTo>
                    <a:pt x="3557" y="7902"/>
                    <a:pt x="3466" y="7945"/>
                    <a:pt x="3408" y="8045"/>
                  </a:cubicBezTo>
                  <a:lnTo>
                    <a:pt x="1858" y="8213"/>
                  </a:lnTo>
                  <a:cubicBezTo>
                    <a:pt x="1826" y="8217"/>
                    <a:pt x="1794" y="8218"/>
                    <a:pt x="1763" y="8218"/>
                  </a:cubicBezTo>
                  <a:cubicBezTo>
                    <a:pt x="1105" y="8218"/>
                    <a:pt x="705" y="7465"/>
                    <a:pt x="1106" y="6919"/>
                  </a:cubicBezTo>
                  <a:lnTo>
                    <a:pt x="2028" y="5670"/>
                  </a:lnTo>
                  <a:lnTo>
                    <a:pt x="2155" y="5670"/>
                  </a:lnTo>
                  <a:cubicBezTo>
                    <a:pt x="2298" y="5670"/>
                    <a:pt x="2425" y="5561"/>
                    <a:pt x="2434" y="5417"/>
                  </a:cubicBezTo>
                  <a:cubicBezTo>
                    <a:pt x="2444" y="5260"/>
                    <a:pt x="2319" y="5132"/>
                    <a:pt x="2166" y="5132"/>
                  </a:cubicBezTo>
                  <a:lnTo>
                    <a:pt x="2029" y="5132"/>
                  </a:lnTo>
                  <a:lnTo>
                    <a:pt x="1108" y="3860"/>
                  </a:lnTo>
                  <a:cubicBezTo>
                    <a:pt x="707" y="3315"/>
                    <a:pt x="1106" y="2561"/>
                    <a:pt x="1761" y="2561"/>
                  </a:cubicBezTo>
                  <a:cubicBezTo>
                    <a:pt x="1793" y="2561"/>
                    <a:pt x="1826" y="2563"/>
                    <a:pt x="1859" y="2567"/>
                  </a:cubicBezTo>
                  <a:lnTo>
                    <a:pt x="3410" y="2736"/>
                  </a:lnTo>
                  <a:lnTo>
                    <a:pt x="3415" y="2742"/>
                  </a:lnTo>
                  <a:cubicBezTo>
                    <a:pt x="3465" y="2829"/>
                    <a:pt x="3557" y="2877"/>
                    <a:pt x="3651" y="2877"/>
                  </a:cubicBezTo>
                  <a:cubicBezTo>
                    <a:pt x="3698" y="2877"/>
                    <a:pt x="3746" y="2865"/>
                    <a:pt x="3789" y="2840"/>
                  </a:cubicBezTo>
                  <a:cubicBezTo>
                    <a:pt x="3919" y="2766"/>
                    <a:pt x="3962" y="2598"/>
                    <a:pt x="3889" y="2467"/>
                  </a:cubicBezTo>
                  <a:lnTo>
                    <a:pt x="3884" y="2461"/>
                  </a:lnTo>
                  <a:lnTo>
                    <a:pt x="4513" y="1038"/>
                  </a:lnTo>
                  <a:cubicBezTo>
                    <a:pt x="4672" y="677"/>
                    <a:pt x="5005" y="551"/>
                    <a:pt x="5263" y="551"/>
                  </a:cubicBezTo>
                  <a:cubicBezTo>
                    <a:pt x="5522" y="551"/>
                    <a:pt x="5855" y="680"/>
                    <a:pt x="6013" y="1038"/>
                  </a:cubicBezTo>
                  <a:lnTo>
                    <a:pt x="6642" y="2461"/>
                  </a:lnTo>
                  <a:lnTo>
                    <a:pt x="6637" y="2467"/>
                  </a:lnTo>
                  <a:cubicBezTo>
                    <a:pt x="6562" y="2598"/>
                    <a:pt x="6607" y="2763"/>
                    <a:pt x="6737" y="2840"/>
                  </a:cubicBezTo>
                  <a:cubicBezTo>
                    <a:pt x="6780" y="2865"/>
                    <a:pt x="6827" y="2877"/>
                    <a:pt x="6874" y="2877"/>
                  </a:cubicBezTo>
                  <a:cubicBezTo>
                    <a:pt x="6968" y="2877"/>
                    <a:pt x="7060" y="2828"/>
                    <a:pt x="7111" y="2742"/>
                  </a:cubicBezTo>
                  <a:lnTo>
                    <a:pt x="7114" y="2736"/>
                  </a:lnTo>
                  <a:lnTo>
                    <a:pt x="8667" y="2567"/>
                  </a:lnTo>
                  <a:cubicBezTo>
                    <a:pt x="8699" y="2563"/>
                    <a:pt x="8731" y="2562"/>
                    <a:pt x="8762" y="2562"/>
                  </a:cubicBezTo>
                  <a:cubicBezTo>
                    <a:pt x="9421" y="2562"/>
                    <a:pt x="9817" y="3317"/>
                    <a:pt x="9418" y="3860"/>
                  </a:cubicBezTo>
                  <a:lnTo>
                    <a:pt x="8495" y="5132"/>
                  </a:lnTo>
                  <a:lnTo>
                    <a:pt x="8369" y="5132"/>
                  </a:lnTo>
                  <a:cubicBezTo>
                    <a:pt x="8225" y="5132"/>
                    <a:pt x="8099" y="5241"/>
                    <a:pt x="8088" y="5385"/>
                  </a:cubicBezTo>
                  <a:cubicBezTo>
                    <a:pt x="8079" y="5543"/>
                    <a:pt x="8203" y="5670"/>
                    <a:pt x="8357" y="5670"/>
                  </a:cubicBezTo>
                  <a:lnTo>
                    <a:pt x="8493" y="5670"/>
                  </a:lnTo>
                  <a:lnTo>
                    <a:pt x="9415" y="6919"/>
                  </a:lnTo>
                  <a:cubicBezTo>
                    <a:pt x="9816" y="7465"/>
                    <a:pt x="9420" y="8219"/>
                    <a:pt x="8760" y="8219"/>
                  </a:cubicBezTo>
                  <a:cubicBezTo>
                    <a:pt x="8729" y="8219"/>
                    <a:pt x="8696" y="8217"/>
                    <a:pt x="8664" y="8213"/>
                  </a:cubicBezTo>
                  <a:lnTo>
                    <a:pt x="7113" y="8045"/>
                  </a:lnTo>
                  <a:cubicBezTo>
                    <a:pt x="7056" y="7946"/>
                    <a:pt x="6965" y="7902"/>
                    <a:pt x="6875" y="7902"/>
                  </a:cubicBezTo>
                  <a:cubicBezTo>
                    <a:pt x="6689" y="7902"/>
                    <a:pt x="6510" y="8090"/>
                    <a:pt x="6667" y="8360"/>
                  </a:cubicBezTo>
                  <a:lnTo>
                    <a:pt x="5926" y="15463"/>
                  </a:lnTo>
                  <a:cubicBezTo>
                    <a:pt x="5910" y="15613"/>
                    <a:pt x="6021" y="15746"/>
                    <a:pt x="6170" y="15762"/>
                  </a:cubicBezTo>
                  <a:cubicBezTo>
                    <a:pt x="6179" y="15763"/>
                    <a:pt x="6188" y="15763"/>
                    <a:pt x="6198" y="15763"/>
                  </a:cubicBezTo>
                  <a:cubicBezTo>
                    <a:pt x="6336" y="15763"/>
                    <a:pt x="6454" y="15659"/>
                    <a:pt x="6469" y="15519"/>
                  </a:cubicBezTo>
                  <a:lnTo>
                    <a:pt x="7190" y="8600"/>
                  </a:lnTo>
                  <a:lnTo>
                    <a:pt x="8607" y="8753"/>
                  </a:lnTo>
                  <a:cubicBezTo>
                    <a:pt x="8660" y="8759"/>
                    <a:pt x="8713" y="8762"/>
                    <a:pt x="8765" y="8762"/>
                  </a:cubicBezTo>
                  <a:cubicBezTo>
                    <a:pt x="9853" y="8762"/>
                    <a:pt x="10522" y="7504"/>
                    <a:pt x="9854" y="6593"/>
                  </a:cubicBezTo>
                  <a:lnTo>
                    <a:pt x="8969" y="5388"/>
                  </a:lnTo>
                  <a:lnTo>
                    <a:pt x="9854" y="4181"/>
                  </a:lnTo>
                  <a:cubicBezTo>
                    <a:pt x="10522" y="3270"/>
                    <a:pt x="9853" y="2012"/>
                    <a:pt x="8761" y="2012"/>
                  </a:cubicBezTo>
                  <a:cubicBezTo>
                    <a:pt x="8709" y="2012"/>
                    <a:pt x="8656" y="2015"/>
                    <a:pt x="8602" y="2021"/>
                  </a:cubicBezTo>
                  <a:lnTo>
                    <a:pt x="7113" y="2182"/>
                  </a:lnTo>
                  <a:lnTo>
                    <a:pt x="6509" y="814"/>
                  </a:lnTo>
                  <a:cubicBezTo>
                    <a:pt x="6286" y="312"/>
                    <a:pt x="580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32;p68"/>
            <p:cNvSpPr/>
            <p:nvPr/>
          </p:nvSpPr>
          <p:spPr>
            <a:xfrm>
              <a:off x="7647675" y="2855550"/>
              <a:ext cx="101275" cy="95575"/>
            </a:xfrm>
            <a:custGeom>
              <a:avLst/>
              <a:gdLst/>
              <a:ahLst/>
              <a:cxnLst/>
              <a:rect l="l" t="t" r="r" b="b"/>
              <a:pathLst>
                <a:path w="4051" h="3823" extrusionOk="0">
                  <a:moveTo>
                    <a:pt x="2023" y="544"/>
                  </a:moveTo>
                  <a:cubicBezTo>
                    <a:pt x="2076" y="544"/>
                    <a:pt x="2128" y="570"/>
                    <a:pt x="2161" y="622"/>
                  </a:cubicBezTo>
                  <a:cubicBezTo>
                    <a:pt x="2289" y="831"/>
                    <a:pt x="2383" y="1055"/>
                    <a:pt x="2444" y="1293"/>
                  </a:cubicBezTo>
                  <a:cubicBezTo>
                    <a:pt x="2469" y="1389"/>
                    <a:pt x="2544" y="1464"/>
                    <a:pt x="2639" y="1489"/>
                  </a:cubicBezTo>
                  <a:cubicBezTo>
                    <a:pt x="2875" y="1550"/>
                    <a:pt x="3102" y="1645"/>
                    <a:pt x="3311" y="1773"/>
                  </a:cubicBezTo>
                  <a:cubicBezTo>
                    <a:pt x="3418" y="1836"/>
                    <a:pt x="3418" y="1981"/>
                    <a:pt x="3313" y="2044"/>
                  </a:cubicBezTo>
                  <a:cubicBezTo>
                    <a:pt x="3104" y="2173"/>
                    <a:pt x="2877" y="2270"/>
                    <a:pt x="2642" y="2328"/>
                  </a:cubicBezTo>
                  <a:cubicBezTo>
                    <a:pt x="2546" y="2354"/>
                    <a:pt x="2470" y="2428"/>
                    <a:pt x="2446" y="2524"/>
                  </a:cubicBezTo>
                  <a:cubicBezTo>
                    <a:pt x="2385" y="2761"/>
                    <a:pt x="2288" y="2986"/>
                    <a:pt x="2162" y="3193"/>
                  </a:cubicBezTo>
                  <a:cubicBezTo>
                    <a:pt x="2131" y="3245"/>
                    <a:pt x="2079" y="3270"/>
                    <a:pt x="2026" y="3270"/>
                  </a:cubicBezTo>
                  <a:cubicBezTo>
                    <a:pt x="1974" y="3270"/>
                    <a:pt x="1922" y="3245"/>
                    <a:pt x="1891" y="3193"/>
                  </a:cubicBezTo>
                  <a:cubicBezTo>
                    <a:pt x="1762" y="2985"/>
                    <a:pt x="1668" y="2759"/>
                    <a:pt x="1607" y="2524"/>
                  </a:cubicBezTo>
                  <a:cubicBezTo>
                    <a:pt x="1581" y="2428"/>
                    <a:pt x="1507" y="2354"/>
                    <a:pt x="1410" y="2328"/>
                  </a:cubicBezTo>
                  <a:cubicBezTo>
                    <a:pt x="1174" y="2267"/>
                    <a:pt x="950" y="2172"/>
                    <a:pt x="740" y="2044"/>
                  </a:cubicBezTo>
                  <a:cubicBezTo>
                    <a:pt x="637" y="1981"/>
                    <a:pt x="637" y="1834"/>
                    <a:pt x="740" y="1773"/>
                  </a:cubicBezTo>
                  <a:cubicBezTo>
                    <a:pt x="949" y="1644"/>
                    <a:pt x="1174" y="1549"/>
                    <a:pt x="1410" y="1489"/>
                  </a:cubicBezTo>
                  <a:cubicBezTo>
                    <a:pt x="1507" y="1464"/>
                    <a:pt x="1581" y="1389"/>
                    <a:pt x="1604" y="1293"/>
                  </a:cubicBezTo>
                  <a:cubicBezTo>
                    <a:pt x="1665" y="1058"/>
                    <a:pt x="1762" y="831"/>
                    <a:pt x="1888" y="622"/>
                  </a:cubicBezTo>
                  <a:cubicBezTo>
                    <a:pt x="1919" y="570"/>
                    <a:pt x="1971" y="544"/>
                    <a:pt x="2023" y="544"/>
                  </a:cubicBezTo>
                  <a:close/>
                  <a:moveTo>
                    <a:pt x="2026" y="1"/>
                  </a:moveTo>
                  <a:cubicBezTo>
                    <a:pt x="1794" y="1"/>
                    <a:pt x="1562" y="114"/>
                    <a:pt x="1424" y="340"/>
                  </a:cubicBezTo>
                  <a:cubicBezTo>
                    <a:pt x="1295" y="549"/>
                    <a:pt x="1194" y="774"/>
                    <a:pt x="1121" y="1007"/>
                  </a:cubicBezTo>
                  <a:cubicBezTo>
                    <a:pt x="887" y="1081"/>
                    <a:pt x="665" y="1182"/>
                    <a:pt x="453" y="1311"/>
                  </a:cubicBezTo>
                  <a:cubicBezTo>
                    <a:pt x="1" y="1586"/>
                    <a:pt x="1" y="2238"/>
                    <a:pt x="453" y="2515"/>
                  </a:cubicBezTo>
                  <a:cubicBezTo>
                    <a:pt x="665" y="2642"/>
                    <a:pt x="887" y="2745"/>
                    <a:pt x="1121" y="2817"/>
                  </a:cubicBezTo>
                  <a:cubicBezTo>
                    <a:pt x="1194" y="3052"/>
                    <a:pt x="1295" y="3274"/>
                    <a:pt x="1424" y="3483"/>
                  </a:cubicBezTo>
                  <a:cubicBezTo>
                    <a:pt x="1562" y="3709"/>
                    <a:pt x="1794" y="3822"/>
                    <a:pt x="2026" y="3822"/>
                  </a:cubicBezTo>
                  <a:cubicBezTo>
                    <a:pt x="2258" y="3822"/>
                    <a:pt x="2490" y="3709"/>
                    <a:pt x="2628" y="3483"/>
                  </a:cubicBezTo>
                  <a:cubicBezTo>
                    <a:pt x="2757" y="3274"/>
                    <a:pt x="2858" y="3049"/>
                    <a:pt x="2931" y="2817"/>
                  </a:cubicBezTo>
                  <a:cubicBezTo>
                    <a:pt x="3164" y="2745"/>
                    <a:pt x="3388" y="2642"/>
                    <a:pt x="3598" y="2515"/>
                  </a:cubicBezTo>
                  <a:cubicBezTo>
                    <a:pt x="4050" y="2236"/>
                    <a:pt x="4049" y="1587"/>
                    <a:pt x="3598" y="1311"/>
                  </a:cubicBezTo>
                  <a:cubicBezTo>
                    <a:pt x="3389" y="1182"/>
                    <a:pt x="3165" y="1081"/>
                    <a:pt x="2931" y="1007"/>
                  </a:cubicBezTo>
                  <a:cubicBezTo>
                    <a:pt x="2858" y="774"/>
                    <a:pt x="2757" y="550"/>
                    <a:pt x="2628" y="340"/>
                  </a:cubicBezTo>
                  <a:cubicBezTo>
                    <a:pt x="2490" y="114"/>
                    <a:pt x="2258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33;p68"/>
            <p:cNvSpPr/>
            <p:nvPr/>
          </p:nvSpPr>
          <p:spPr>
            <a:xfrm>
              <a:off x="7328975" y="2770650"/>
              <a:ext cx="135425" cy="131875"/>
            </a:xfrm>
            <a:custGeom>
              <a:avLst/>
              <a:gdLst/>
              <a:ahLst/>
              <a:cxnLst/>
              <a:rect l="l" t="t" r="r" b="b"/>
              <a:pathLst>
                <a:path w="5417" h="5275" extrusionOk="0">
                  <a:moveTo>
                    <a:pt x="2634" y="0"/>
                  </a:moveTo>
                  <a:cubicBezTo>
                    <a:pt x="2339" y="0"/>
                    <a:pt x="2044" y="144"/>
                    <a:pt x="1869" y="432"/>
                  </a:cubicBezTo>
                  <a:cubicBezTo>
                    <a:pt x="1826" y="504"/>
                    <a:pt x="1784" y="576"/>
                    <a:pt x="1746" y="647"/>
                  </a:cubicBezTo>
                  <a:cubicBezTo>
                    <a:pt x="1674" y="780"/>
                    <a:pt x="1725" y="946"/>
                    <a:pt x="1858" y="1018"/>
                  </a:cubicBezTo>
                  <a:cubicBezTo>
                    <a:pt x="1899" y="1040"/>
                    <a:pt x="1943" y="1050"/>
                    <a:pt x="1986" y="1050"/>
                  </a:cubicBezTo>
                  <a:cubicBezTo>
                    <a:pt x="2084" y="1050"/>
                    <a:pt x="2179" y="997"/>
                    <a:pt x="2228" y="904"/>
                  </a:cubicBezTo>
                  <a:cubicBezTo>
                    <a:pt x="2263" y="842"/>
                    <a:pt x="2298" y="777"/>
                    <a:pt x="2337" y="716"/>
                  </a:cubicBezTo>
                  <a:cubicBezTo>
                    <a:pt x="2406" y="602"/>
                    <a:pt x="2522" y="546"/>
                    <a:pt x="2637" y="546"/>
                  </a:cubicBezTo>
                  <a:cubicBezTo>
                    <a:pt x="2753" y="546"/>
                    <a:pt x="2868" y="602"/>
                    <a:pt x="2938" y="716"/>
                  </a:cubicBezTo>
                  <a:cubicBezTo>
                    <a:pt x="3128" y="1027"/>
                    <a:pt x="3271" y="1365"/>
                    <a:pt x="3361" y="1717"/>
                  </a:cubicBezTo>
                  <a:cubicBezTo>
                    <a:pt x="3386" y="1813"/>
                    <a:pt x="3461" y="1888"/>
                    <a:pt x="3558" y="1912"/>
                  </a:cubicBezTo>
                  <a:cubicBezTo>
                    <a:pt x="3910" y="2003"/>
                    <a:pt x="4248" y="2147"/>
                    <a:pt x="4558" y="2337"/>
                  </a:cubicBezTo>
                  <a:cubicBezTo>
                    <a:pt x="4786" y="2477"/>
                    <a:pt x="4786" y="2799"/>
                    <a:pt x="4558" y="2938"/>
                  </a:cubicBezTo>
                  <a:cubicBezTo>
                    <a:pt x="4246" y="3130"/>
                    <a:pt x="3909" y="3271"/>
                    <a:pt x="3558" y="3365"/>
                  </a:cubicBezTo>
                  <a:cubicBezTo>
                    <a:pt x="3461" y="3389"/>
                    <a:pt x="3387" y="3463"/>
                    <a:pt x="3361" y="3560"/>
                  </a:cubicBezTo>
                  <a:cubicBezTo>
                    <a:pt x="3271" y="3912"/>
                    <a:pt x="3128" y="4248"/>
                    <a:pt x="2938" y="4560"/>
                  </a:cubicBezTo>
                  <a:cubicBezTo>
                    <a:pt x="2868" y="4674"/>
                    <a:pt x="2753" y="4731"/>
                    <a:pt x="2637" y="4731"/>
                  </a:cubicBezTo>
                  <a:cubicBezTo>
                    <a:pt x="2522" y="4731"/>
                    <a:pt x="2406" y="4674"/>
                    <a:pt x="2337" y="4560"/>
                  </a:cubicBezTo>
                  <a:cubicBezTo>
                    <a:pt x="2146" y="4250"/>
                    <a:pt x="2002" y="3912"/>
                    <a:pt x="1912" y="3560"/>
                  </a:cubicBezTo>
                  <a:cubicBezTo>
                    <a:pt x="1887" y="3463"/>
                    <a:pt x="1812" y="3389"/>
                    <a:pt x="1717" y="3365"/>
                  </a:cubicBezTo>
                  <a:cubicBezTo>
                    <a:pt x="1366" y="3274"/>
                    <a:pt x="1028" y="3130"/>
                    <a:pt x="715" y="2938"/>
                  </a:cubicBezTo>
                  <a:cubicBezTo>
                    <a:pt x="487" y="2799"/>
                    <a:pt x="487" y="2477"/>
                    <a:pt x="715" y="2337"/>
                  </a:cubicBezTo>
                  <a:cubicBezTo>
                    <a:pt x="985" y="2171"/>
                    <a:pt x="1277" y="2041"/>
                    <a:pt x="1580" y="1949"/>
                  </a:cubicBezTo>
                  <a:cubicBezTo>
                    <a:pt x="1725" y="1905"/>
                    <a:pt x="1806" y="1754"/>
                    <a:pt x="1764" y="1610"/>
                  </a:cubicBezTo>
                  <a:cubicBezTo>
                    <a:pt x="1728" y="1492"/>
                    <a:pt x="1619" y="1415"/>
                    <a:pt x="1502" y="1415"/>
                  </a:cubicBezTo>
                  <a:cubicBezTo>
                    <a:pt x="1477" y="1415"/>
                    <a:pt x="1451" y="1418"/>
                    <a:pt x="1425" y="1426"/>
                  </a:cubicBezTo>
                  <a:cubicBezTo>
                    <a:pt x="1076" y="1529"/>
                    <a:pt x="743" y="1679"/>
                    <a:pt x="431" y="1869"/>
                  </a:cubicBezTo>
                  <a:cubicBezTo>
                    <a:pt x="162" y="2033"/>
                    <a:pt x="0" y="2322"/>
                    <a:pt x="0" y="2636"/>
                  </a:cubicBezTo>
                  <a:cubicBezTo>
                    <a:pt x="0" y="2951"/>
                    <a:pt x="162" y="3236"/>
                    <a:pt x="431" y="3403"/>
                  </a:cubicBezTo>
                  <a:cubicBezTo>
                    <a:pt x="744" y="3595"/>
                    <a:pt x="1080" y="3744"/>
                    <a:pt x="1429" y="3848"/>
                  </a:cubicBezTo>
                  <a:cubicBezTo>
                    <a:pt x="1533" y="4196"/>
                    <a:pt x="1682" y="4531"/>
                    <a:pt x="1873" y="4842"/>
                  </a:cubicBezTo>
                  <a:cubicBezTo>
                    <a:pt x="2050" y="5131"/>
                    <a:pt x="2344" y="5275"/>
                    <a:pt x="2639" y="5275"/>
                  </a:cubicBezTo>
                  <a:cubicBezTo>
                    <a:pt x="2934" y="5275"/>
                    <a:pt x="3230" y="5130"/>
                    <a:pt x="3406" y="4842"/>
                  </a:cubicBezTo>
                  <a:cubicBezTo>
                    <a:pt x="3597" y="4531"/>
                    <a:pt x="3745" y="4196"/>
                    <a:pt x="3851" y="3848"/>
                  </a:cubicBezTo>
                  <a:cubicBezTo>
                    <a:pt x="4200" y="3744"/>
                    <a:pt x="4533" y="3595"/>
                    <a:pt x="4848" y="3403"/>
                  </a:cubicBezTo>
                  <a:cubicBezTo>
                    <a:pt x="5417" y="3055"/>
                    <a:pt x="5417" y="2227"/>
                    <a:pt x="4841" y="1874"/>
                  </a:cubicBezTo>
                  <a:cubicBezTo>
                    <a:pt x="4530" y="1682"/>
                    <a:pt x="4196" y="1533"/>
                    <a:pt x="3844" y="1429"/>
                  </a:cubicBezTo>
                  <a:cubicBezTo>
                    <a:pt x="3742" y="1081"/>
                    <a:pt x="3591" y="745"/>
                    <a:pt x="3400" y="432"/>
                  </a:cubicBezTo>
                  <a:cubicBezTo>
                    <a:pt x="3223" y="144"/>
                    <a:pt x="2928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34;p68"/>
            <p:cNvSpPr/>
            <p:nvPr/>
          </p:nvSpPr>
          <p:spPr>
            <a:xfrm>
              <a:off x="77755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1" y="1"/>
                  </a:moveTo>
                  <a:cubicBezTo>
                    <a:pt x="147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5" y="286"/>
                  </a:cubicBezTo>
                  <a:cubicBezTo>
                    <a:pt x="774" y="131"/>
                    <a:pt x="65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35;p68"/>
            <p:cNvSpPr/>
            <p:nvPr/>
          </p:nvSpPr>
          <p:spPr>
            <a:xfrm>
              <a:off x="77446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89" y="1"/>
                  </a:moveTo>
                  <a:cubicBezTo>
                    <a:pt x="146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8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31"/>
                    <a:pt x="648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36;p68"/>
            <p:cNvSpPr/>
            <p:nvPr/>
          </p:nvSpPr>
          <p:spPr>
            <a:xfrm>
              <a:off x="7763075" y="27526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264" y="1"/>
                    <a:pt x="259" y="1"/>
                    <a:pt x="253" y="1"/>
                  </a:cubicBezTo>
                  <a:cubicBezTo>
                    <a:pt x="109" y="7"/>
                    <a:pt x="0" y="133"/>
                    <a:pt x="0" y="279"/>
                  </a:cubicBezTo>
                  <a:lnTo>
                    <a:pt x="0" y="474"/>
                  </a:lnTo>
                  <a:cubicBezTo>
                    <a:pt x="0" y="616"/>
                    <a:pt x="109" y="743"/>
                    <a:pt x="253" y="753"/>
                  </a:cubicBezTo>
                  <a:cubicBezTo>
                    <a:pt x="259" y="753"/>
                    <a:pt x="264" y="753"/>
                    <a:pt x="270" y="753"/>
                  </a:cubicBezTo>
                  <a:cubicBezTo>
                    <a:pt x="420" y="753"/>
                    <a:pt x="539" y="632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37;p68"/>
            <p:cNvSpPr/>
            <p:nvPr/>
          </p:nvSpPr>
          <p:spPr>
            <a:xfrm>
              <a:off x="7763075" y="27216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4"/>
                  </a:lnTo>
                  <a:cubicBezTo>
                    <a:pt x="0" y="632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5"/>
                    <a:pt x="539" y="618"/>
                    <a:pt x="539" y="474"/>
                  </a:cubicBezTo>
                  <a:lnTo>
                    <a:pt x="539" y="280"/>
                  </a:lnTo>
                  <a:cubicBezTo>
                    <a:pt x="539" y="136"/>
                    <a:pt x="430" y="10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38;p68"/>
            <p:cNvSpPr/>
            <p:nvPr/>
          </p:nvSpPr>
          <p:spPr>
            <a:xfrm>
              <a:off x="7394775" y="2630425"/>
              <a:ext cx="19400" cy="13475"/>
            </a:xfrm>
            <a:custGeom>
              <a:avLst/>
              <a:gdLst/>
              <a:ahLst/>
              <a:cxnLst/>
              <a:rect l="l" t="t" r="r" b="b"/>
              <a:pathLst>
                <a:path w="776" h="539" extrusionOk="0">
                  <a:moveTo>
                    <a:pt x="292" y="0"/>
                  </a:moveTo>
                  <a:cubicBezTo>
                    <a:pt x="149" y="0"/>
                    <a:pt x="22" y="109"/>
                    <a:pt x="13" y="254"/>
                  </a:cubicBezTo>
                  <a:cubicBezTo>
                    <a:pt x="1" y="408"/>
                    <a:pt x="126" y="539"/>
                    <a:pt x="281" y="539"/>
                  </a:cubicBezTo>
                  <a:lnTo>
                    <a:pt x="487" y="539"/>
                  </a:lnTo>
                  <a:cubicBezTo>
                    <a:pt x="630" y="539"/>
                    <a:pt x="757" y="430"/>
                    <a:pt x="766" y="286"/>
                  </a:cubicBezTo>
                  <a:cubicBezTo>
                    <a:pt x="775" y="128"/>
                    <a:pt x="651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39;p68"/>
            <p:cNvSpPr/>
            <p:nvPr/>
          </p:nvSpPr>
          <p:spPr>
            <a:xfrm>
              <a:off x="7363875" y="2630425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0" y="0"/>
                  </a:moveTo>
                  <a:cubicBezTo>
                    <a:pt x="146" y="0"/>
                    <a:pt x="20" y="109"/>
                    <a:pt x="10" y="254"/>
                  </a:cubicBezTo>
                  <a:cubicBezTo>
                    <a:pt x="0" y="408"/>
                    <a:pt x="125" y="539"/>
                    <a:pt x="278" y="539"/>
                  </a:cubicBezTo>
                  <a:lnTo>
                    <a:pt x="483" y="539"/>
                  </a:lnTo>
                  <a:cubicBezTo>
                    <a:pt x="628" y="539"/>
                    <a:pt x="753" y="430"/>
                    <a:pt x="764" y="286"/>
                  </a:cubicBezTo>
                  <a:cubicBezTo>
                    <a:pt x="773" y="128"/>
                    <a:pt x="64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40;p68"/>
            <p:cNvSpPr/>
            <p:nvPr/>
          </p:nvSpPr>
          <p:spPr>
            <a:xfrm>
              <a:off x="7382275" y="26433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0"/>
                  </a:moveTo>
                  <a:cubicBezTo>
                    <a:pt x="264" y="0"/>
                    <a:pt x="259" y="1"/>
                    <a:pt x="254" y="1"/>
                  </a:cubicBezTo>
                  <a:cubicBezTo>
                    <a:pt x="109" y="9"/>
                    <a:pt x="1" y="136"/>
                    <a:pt x="1" y="280"/>
                  </a:cubicBezTo>
                  <a:lnTo>
                    <a:pt x="1" y="473"/>
                  </a:lnTo>
                  <a:cubicBezTo>
                    <a:pt x="1" y="618"/>
                    <a:pt x="109" y="743"/>
                    <a:pt x="254" y="753"/>
                  </a:cubicBezTo>
                  <a:cubicBezTo>
                    <a:pt x="260" y="753"/>
                    <a:pt x="266" y="753"/>
                    <a:pt x="272" y="753"/>
                  </a:cubicBezTo>
                  <a:cubicBezTo>
                    <a:pt x="422" y="753"/>
                    <a:pt x="539" y="631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41;p68"/>
            <p:cNvSpPr/>
            <p:nvPr/>
          </p:nvSpPr>
          <p:spPr>
            <a:xfrm>
              <a:off x="7382275" y="26124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121" y="1"/>
                    <a:pt x="1" y="121"/>
                    <a:pt x="1" y="270"/>
                  </a:cubicBezTo>
                  <a:lnTo>
                    <a:pt x="1" y="484"/>
                  </a:lnTo>
                  <a:cubicBezTo>
                    <a:pt x="1" y="634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7"/>
                    <a:pt x="539" y="621"/>
                    <a:pt x="539" y="475"/>
                  </a:cubicBezTo>
                  <a:lnTo>
                    <a:pt x="539" y="280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42;p68"/>
            <p:cNvSpPr/>
            <p:nvPr/>
          </p:nvSpPr>
          <p:spPr>
            <a:xfrm>
              <a:off x="7493725" y="2662400"/>
              <a:ext cx="40625" cy="19450"/>
            </a:xfrm>
            <a:custGeom>
              <a:avLst/>
              <a:gdLst/>
              <a:ahLst/>
              <a:cxnLst/>
              <a:rect l="l" t="t" r="r" b="b"/>
              <a:pathLst>
                <a:path w="1625" h="778" extrusionOk="0">
                  <a:moveTo>
                    <a:pt x="303" y="0"/>
                  </a:moveTo>
                  <a:cubicBezTo>
                    <a:pt x="240" y="0"/>
                    <a:pt x="177" y="22"/>
                    <a:pt x="126" y="67"/>
                  </a:cubicBezTo>
                  <a:cubicBezTo>
                    <a:pt x="12" y="166"/>
                    <a:pt x="0" y="340"/>
                    <a:pt x="98" y="452"/>
                  </a:cubicBezTo>
                  <a:cubicBezTo>
                    <a:pt x="287" y="669"/>
                    <a:pt x="550" y="777"/>
                    <a:pt x="812" y="777"/>
                  </a:cubicBezTo>
                  <a:cubicBezTo>
                    <a:pt x="1075" y="777"/>
                    <a:pt x="1337" y="669"/>
                    <a:pt x="1525" y="452"/>
                  </a:cubicBezTo>
                  <a:cubicBezTo>
                    <a:pt x="1625" y="340"/>
                    <a:pt x="1611" y="166"/>
                    <a:pt x="1499" y="67"/>
                  </a:cubicBezTo>
                  <a:cubicBezTo>
                    <a:pt x="1448" y="22"/>
                    <a:pt x="1385" y="0"/>
                    <a:pt x="1322" y="0"/>
                  </a:cubicBezTo>
                  <a:cubicBezTo>
                    <a:pt x="1246" y="0"/>
                    <a:pt x="1170" y="32"/>
                    <a:pt x="1115" y="94"/>
                  </a:cubicBezTo>
                  <a:cubicBezTo>
                    <a:pt x="1036" y="186"/>
                    <a:pt x="924" y="232"/>
                    <a:pt x="813" y="232"/>
                  </a:cubicBezTo>
                  <a:cubicBezTo>
                    <a:pt x="702" y="232"/>
                    <a:pt x="591" y="186"/>
                    <a:pt x="511" y="94"/>
                  </a:cubicBezTo>
                  <a:cubicBezTo>
                    <a:pt x="456" y="32"/>
                    <a:pt x="38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43;p68"/>
            <p:cNvSpPr/>
            <p:nvPr/>
          </p:nvSpPr>
          <p:spPr>
            <a:xfrm>
              <a:off x="7589275" y="2662375"/>
              <a:ext cx="40675" cy="19475"/>
            </a:xfrm>
            <a:custGeom>
              <a:avLst/>
              <a:gdLst/>
              <a:ahLst/>
              <a:cxnLst/>
              <a:rect l="l" t="t" r="r" b="b"/>
              <a:pathLst>
                <a:path w="1627" h="779" extrusionOk="0">
                  <a:moveTo>
                    <a:pt x="1321" y="0"/>
                  </a:moveTo>
                  <a:cubicBezTo>
                    <a:pt x="1245" y="0"/>
                    <a:pt x="1169" y="32"/>
                    <a:pt x="1114" y="95"/>
                  </a:cubicBezTo>
                  <a:cubicBezTo>
                    <a:pt x="1035" y="187"/>
                    <a:pt x="923" y="233"/>
                    <a:pt x="812" y="233"/>
                  </a:cubicBezTo>
                  <a:cubicBezTo>
                    <a:pt x="701" y="233"/>
                    <a:pt x="590" y="187"/>
                    <a:pt x="510" y="95"/>
                  </a:cubicBezTo>
                  <a:cubicBezTo>
                    <a:pt x="455" y="33"/>
                    <a:pt x="379" y="1"/>
                    <a:pt x="303" y="1"/>
                  </a:cubicBezTo>
                  <a:cubicBezTo>
                    <a:pt x="240" y="1"/>
                    <a:pt x="176" y="23"/>
                    <a:pt x="125" y="68"/>
                  </a:cubicBezTo>
                  <a:cubicBezTo>
                    <a:pt x="11" y="167"/>
                    <a:pt x="1" y="341"/>
                    <a:pt x="97" y="453"/>
                  </a:cubicBezTo>
                  <a:cubicBezTo>
                    <a:pt x="288" y="670"/>
                    <a:pt x="550" y="778"/>
                    <a:pt x="813" y="778"/>
                  </a:cubicBezTo>
                  <a:cubicBezTo>
                    <a:pt x="1075" y="778"/>
                    <a:pt x="1337" y="670"/>
                    <a:pt x="1527" y="453"/>
                  </a:cubicBezTo>
                  <a:cubicBezTo>
                    <a:pt x="1627" y="341"/>
                    <a:pt x="1613" y="167"/>
                    <a:pt x="1499" y="68"/>
                  </a:cubicBezTo>
                  <a:cubicBezTo>
                    <a:pt x="1448" y="22"/>
                    <a:pt x="1384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44;p68"/>
            <p:cNvSpPr/>
            <p:nvPr/>
          </p:nvSpPr>
          <p:spPr>
            <a:xfrm>
              <a:off x="7542775" y="2670825"/>
              <a:ext cx="37975" cy="18850"/>
            </a:xfrm>
            <a:custGeom>
              <a:avLst/>
              <a:gdLst/>
              <a:ahLst/>
              <a:cxnLst/>
              <a:rect l="l" t="t" r="r" b="b"/>
              <a:pathLst>
                <a:path w="1519" h="754" extrusionOk="0">
                  <a:moveTo>
                    <a:pt x="1217" y="0"/>
                  </a:moveTo>
                  <a:cubicBezTo>
                    <a:pt x="1140" y="0"/>
                    <a:pt x="1064" y="33"/>
                    <a:pt x="1009" y="95"/>
                  </a:cubicBezTo>
                  <a:cubicBezTo>
                    <a:pt x="943" y="170"/>
                    <a:pt x="851" y="208"/>
                    <a:pt x="760" y="208"/>
                  </a:cubicBezTo>
                  <a:cubicBezTo>
                    <a:pt x="668" y="208"/>
                    <a:pt x="577" y="170"/>
                    <a:pt x="511" y="95"/>
                  </a:cubicBezTo>
                  <a:cubicBezTo>
                    <a:pt x="456" y="33"/>
                    <a:pt x="380" y="1"/>
                    <a:pt x="303" y="1"/>
                  </a:cubicBezTo>
                  <a:cubicBezTo>
                    <a:pt x="239" y="1"/>
                    <a:pt x="176" y="23"/>
                    <a:pt x="124" y="67"/>
                  </a:cubicBezTo>
                  <a:cubicBezTo>
                    <a:pt x="12" y="167"/>
                    <a:pt x="0" y="340"/>
                    <a:pt x="98" y="452"/>
                  </a:cubicBezTo>
                  <a:cubicBezTo>
                    <a:pt x="272" y="653"/>
                    <a:pt x="515" y="754"/>
                    <a:pt x="759" y="754"/>
                  </a:cubicBezTo>
                  <a:cubicBezTo>
                    <a:pt x="1002" y="754"/>
                    <a:pt x="1245" y="653"/>
                    <a:pt x="1419" y="452"/>
                  </a:cubicBezTo>
                  <a:cubicBezTo>
                    <a:pt x="1519" y="340"/>
                    <a:pt x="1508" y="167"/>
                    <a:pt x="1394" y="67"/>
                  </a:cubicBezTo>
                  <a:cubicBezTo>
                    <a:pt x="1343" y="22"/>
                    <a:pt x="128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45;p68"/>
            <p:cNvSpPr/>
            <p:nvPr/>
          </p:nvSpPr>
          <p:spPr>
            <a:xfrm>
              <a:off x="746840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6" y="1"/>
                    <a:pt x="21" y="110"/>
                    <a:pt x="11" y="254"/>
                  </a:cubicBezTo>
                  <a:cubicBezTo>
                    <a:pt x="1" y="411"/>
                    <a:pt x="127" y="539"/>
                    <a:pt x="280" y="539"/>
                  </a:cubicBezTo>
                  <a:lnTo>
                    <a:pt x="484" y="539"/>
                  </a:lnTo>
                  <a:cubicBezTo>
                    <a:pt x="628" y="539"/>
                    <a:pt x="755" y="430"/>
                    <a:pt x="765" y="286"/>
                  </a:cubicBezTo>
                  <a:cubicBezTo>
                    <a:pt x="774" y="128"/>
                    <a:pt x="65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46;p68"/>
            <p:cNvSpPr/>
            <p:nvPr/>
          </p:nvSpPr>
          <p:spPr>
            <a:xfrm>
              <a:off x="743745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7" y="1"/>
                    <a:pt x="19" y="110"/>
                    <a:pt x="10" y="254"/>
                  </a:cubicBezTo>
                  <a:cubicBezTo>
                    <a:pt x="1" y="411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28"/>
                    <a:pt x="65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47;p68"/>
            <p:cNvSpPr/>
            <p:nvPr/>
          </p:nvSpPr>
          <p:spPr>
            <a:xfrm>
              <a:off x="7456025" y="2969200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2" y="1"/>
                  </a:moveTo>
                  <a:cubicBezTo>
                    <a:pt x="266" y="1"/>
                    <a:pt x="260" y="1"/>
                    <a:pt x="253" y="2"/>
                  </a:cubicBezTo>
                  <a:cubicBezTo>
                    <a:pt x="109" y="8"/>
                    <a:pt x="0" y="135"/>
                    <a:pt x="0" y="279"/>
                  </a:cubicBezTo>
                  <a:lnTo>
                    <a:pt x="0" y="473"/>
                  </a:lnTo>
                  <a:cubicBezTo>
                    <a:pt x="0" y="617"/>
                    <a:pt x="109" y="742"/>
                    <a:pt x="253" y="753"/>
                  </a:cubicBezTo>
                  <a:cubicBezTo>
                    <a:pt x="259" y="754"/>
                    <a:pt x="264" y="754"/>
                    <a:pt x="270" y="754"/>
                  </a:cubicBezTo>
                  <a:cubicBezTo>
                    <a:pt x="419" y="754"/>
                    <a:pt x="539" y="633"/>
                    <a:pt x="539" y="485"/>
                  </a:cubicBezTo>
                  <a:lnTo>
                    <a:pt x="539" y="270"/>
                  </a:lnTo>
                  <a:cubicBezTo>
                    <a:pt x="539" y="120"/>
                    <a:pt x="419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48;p68"/>
            <p:cNvSpPr/>
            <p:nvPr/>
          </p:nvSpPr>
          <p:spPr>
            <a:xfrm>
              <a:off x="7456025" y="2938225"/>
              <a:ext cx="13475" cy="18900"/>
            </a:xfrm>
            <a:custGeom>
              <a:avLst/>
              <a:gdLst/>
              <a:ahLst/>
              <a:cxnLst/>
              <a:rect l="l" t="t" r="r" b="b"/>
              <a:pathLst>
                <a:path w="539" h="756" extrusionOk="0">
                  <a:moveTo>
                    <a:pt x="269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6"/>
                  </a:lnTo>
                  <a:cubicBezTo>
                    <a:pt x="0" y="636"/>
                    <a:pt x="120" y="755"/>
                    <a:pt x="267" y="755"/>
                  </a:cubicBezTo>
                  <a:cubicBezTo>
                    <a:pt x="273" y="755"/>
                    <a:pt x="279" y="755"/>
                    <a:pt x="286" y="754"/>
                  </a:cubicBezTo>
                  <a:cubicBezTo>
                    <a:pt x="430" y="745"/>
                    <a:pt x="539" y="618"/>
                    <a:pt x="539" y="475"/>
                  </a:cubicBezTo>
                  <a:lnTo>
                    <a:pt x="539" y="282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4627;p73"/>
          <p:cNvSpPr/>
          <p:nvPr/>
        </p:nvSpPr>
        <p:spPr>
          <a:xfrm>
            <a:off x="2774331" y="751819"/>
            <a:ext cx="464270" cy="463073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A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sp>
        <p:nvSpPr>
          <p:cNvPr id="69" name="Google Shape;4628;p73"/>
          <p:cNvSpPr/>
          <p:nvPr/>
        </p:nvSpPr>
        <p:spPr>
          <a:xfrm>
            <a:off x="5396517" y="764782"/>
            <a:ext cx="422040" cy="423443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B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cxnSp>
        <p:nvCxnSpPr>
          <p:cNvPr id="70" name="Google Shape;2381;p50"/>
          <p:cNvCxnSpPr/>
          <p:nvPr/>
        </p:nvCxnSpPr>
        <p:spPr>
          <a:xfrm>
            <a:off x="3878026" y="1636167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" name="Google Shape;2381;p50"/>
          <p:cNvCxnSpPr>
            <a:endCxn id="6" idx="1"/>
          </p:cNvCxnSpPr>
          <p:nvPr/>
        </p:nvCxnSpPr>
        <p:spPr>
          <a:xfrm flipV="1">
            <a:off x="3893435" y="1688826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" name="Google Shape;2381;p50"/>
          <p:cNvCxnSpPr/>
          <p:nvPr/>
        </p:nvCxnSpPr>
        <p:spPr>
          <a:xfrm>
            <a:off x="3923637" y="3428771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Google Shape;2381;p50"/>
          <p:cNvCxnSpPr/>
          <p:nvPr/>
        </p:nvCxnSpPr>
        <p:spPr>
          <a:xfrm flipV="1">
            <a:off x="3893435" y="3494460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256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 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768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4445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từ sơ sinh đến 11 tuổi.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126801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406299" y="411784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 dưới 16 tuổi.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0102" y="4083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0102" y="3092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102" y="2178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76302" y="4159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302" y="3168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302" y="225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6"/>
            <a:ext cx="6060353" cy="1446185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28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.</a:t>
            </a:r>
            <a:endParaRPr sz="2800" dirty="0">
              <a:solidFill>
                <a:srgbClr val="00206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9727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2033279" y="3154363"/>
            <a:ext cx="3864564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Con nít, nhi đồng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360035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già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437501" y="4117840"/>
            <a:ext cx="4818198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con, thiếu nhi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1042060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endParaRPr lang="en-US" sz="2800" dirty="0">
              <a:solidFill>
                <a:srgbClr val="0070C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:</a:t>
            </a:r>
          </a:p>
          <a:p>
            <a:pPr lvl="0" algn="ctr"/>
            <a:endParaRPr sz="2800" dirty="0"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27901" y="21748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27901" y="40036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7901" y="30130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04101" y="22510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4101" y="40798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4101" y="30892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70864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5171298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Nhóc con, người lớn, nhi đồng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2" y="219443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5007392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rẻ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niên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501185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034780" y="408320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con, con trẻ, trẻ thơ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862154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:</a:t>
            </a:r>
            <a:endParaRPr sz="3200" dirty="0">
              <a:solidFill>
                <a:srgbClr val="00206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86220" y="414242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1197" y="302905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3204" y="195044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62420" y="42186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9404" y="202664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7397" y="31052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2263;p50"/>
          <p:cNvGrpSpPr/>
          <p:nvPr/>
        </p:nvGrpSpPr>
        <p:grpSpPr>
          <a:xfrm>
            <a:off x="7131020" y="2569891"/>
            <a:ext cx="1642353" cy="2115779"/>
            <a:chOff x="3403475" y="3383925"/>
            <a:chExt cx="1483375" cy="1645400"/>
          </a:xfrm>
        </p:grpSpPr>
        <p:sp>
          <p:nvSpPr>
            <p:cNvPr id="67" name="Google Shape;2264;p50"/>
            <p:cNvSpPr/>
            <p:nvPr/>
          </p:nvSpPr>
          <p:spPr>
            <a:xfrm>
              <a:off x="4179175" y="4237875"/>
              <a:ext cx="275925" cy="247625"/>
            </a:xfrm>
            <a:custGeom>
              <a:avLst/>
              <a:gdLst/>
              <a:ahLst/>
              <a:cxnLst/>
              <a:rect l="l" t="t" r="r" b="b"/>
              <a:pathLst>
                <a:path w="11037" h="9905" extrusionOk="0">
                  <a:moveTo>
                    <a:pt x="7430" y="0"/>
                  </a:moveTo>
                  <a:cubicBezTo>
                    <a:pt x="7419" y="21"/>
                    <a:pt x="7412" y="43"/>
                    <a:pt x="7402" y="63"/>
                  </a:cubicBezTo>
                  <a:cubicBezTo>
                    <a:pt x="6448" y="1985"/>
                    <a:pt x="3294" y="5223"/>
                    <a:pt x="3294" y="5223"/>
                  </a:cubicBezTo>
                  <a:cubicBezTo>
                    <a:pt x="3294" y="5223"/>
                    <a:pt x="1281" y="5964"/>
                    <a:pt x="1159" y="6485"/>
                  </a:cubicBezTo>
                  <a:cubicBezTo>
                    <a:pt x="1116" y="6669"/>
                    <a:pt x="1233" y="6729"/>
                    <a:pt x="1402" y="6729"/>
                  </a:cubicBezTo>
                  <a:cubicBezTo>
                    <a:pt x="1710" y="6729"/>
                    <a:pt x="2192" y="6530"/>
                    <a:pt x="2192" y="6530"/>
                  </a:cubicBezTo>
                  <a:lnTo>
                    <a:pt x="2192" y="6530"/>
                  </a:lnTo>
                  <a:cubicBezTo>
                    <a:pt x="2192" y="6530"/>
                    <a:pt x="0" y="8230"/>
                    <a:pt x="323" y="8500"/>
                  </a:cubicBezTo>
                  <a:cubicBezTo>
                    <a:pt x="352" y="8525"/>
                    <a:pt x="393" y="8536"/>
                    <a:pt x="443" y="8536"/>
                  </a:cubicBezTo>
                  <a:cubicBezTo>
                    <a:pt x="934" y="8536"/>
                    <a:pt x="2307" y="7430"/>
                    <a:pt x="2307" y="7430"/>
                  </a:cubicBezTo>
                  <a:lnTo>
                    <a:pt x="2307" y="7430"/>
                  </a:lnTo>
                  <a:cubicBezTo>
                    <a:pt x="2307" y="7430"/>
                    <a:pt x="443" y="9286"/>
                    <a:pt x="991" y="9515"/>
                  </a:cubicBezTo>
                  <a:cubicBezTo>
                    <a:pt x="1002" y="9519"/>
                    <a:pt x="1015" y="9521"/>
                    <a:pt x="1029" y="9521"/>
                  </a:cubicBezTo>
                  <a:cubicBezTo>
                    <a:pt x="1417" y="9521"/>
                    <a:pt x="2743" y="7926"/>
                    <a:pt x="2743" y="7925"/>
                  </a:cubicBezTo>
                  <a:lnTo>
                    <a:pt x="2743" y="7925"/>
                  </a:lnTo>
                  <a:cubicBezTo>
                    <a:pt x="2743" y="7926"/>
                    <a:pt x="1437" y="9721"/>
                    <a:pt x="1776" y="9871"/>
                  </a:cubicBezTo>
                  <a:cubicBezTo>
                    <a:pt x="1789" y="9877"/>
                    <a:pt x="1805" y="9880"/>
                    <a:pt x="1821" y="9880"/>
                  </a:cubicBezTo>
                  <a:cubicBezTo>
                    <a:pt x="2209" y="9880"/>
                    <a:pt x="3295" y="8257"/>
                    <a:pt x="3296" y="8257"/>
                  </a:cubicBezTo>
                  <a:lnTo>
                    <a:pt x="3296" y="8257"/>
                  </a:lnTo>
                  <a:cubicBezTo>
                    <a:pt x="3295" y="8257"/>
                    <a:pt x="2430" y="9768"/>
                    <a:pt x="2793" y="9898"/>
                  </a:cubicBezTo>
                  <a:cubicBezTo>
                    <a:pt x="2804" y="9902"/>
                    <a:pt x="2816" y="9904"/>
                    <a:pt x="2829" y="9904"/>
                  </a:cubicBezTo>
                  <a:cubicBezTo>
                    <a:pt x="3244" y="9904"/>
                    <a:pt x="4608" y="7917"/>
                    <a:pt x="5207" y="6937"/>
                  </a:cubicBezTo>
                  <a:cubicBezTo>
                    <a:pt x="5207" y="6937"/>
                    <a:pt x="9270" y="4310"/>
                    <a:pt x="10936" y="938"/>
                  </a:cubicBezTo>
                  <a:cubicBezTo>
                    <a:pt x="10972" y="864"/>
                    <a:pt x="11004" y="790"/>
                    <a:pt x="11036" y="716"/>
                  </a:cubicBezTo>
                  <a:cubicBezTo>
                    <a:pt x="9829" y="477"/>
                    <a:pt x="8622" y="253"/>
                    <a:pt x="7430" y="0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65;p50"/>
            <p:cNvSpPr/>
            <p:nvPr/>
          </p:nvSpPr>
          <p:spPr>
            <a:xfrm>
              <a:off x="4744975" y="4323750"/>
              <a:ext cx="141875" cy="213900"/>
            </a:xfrm>
            <a:custGeom>
              <a:avLst/>
              <a:gdLst/>
              <a:ahLst/>
              <a:cxnLst/>
              <a:rect l="l" t="t" r="r" b="b"/>
              <a:pathLst>
                <a:path w="5675" h="8556" extrusionOk="0">
                  <a:moveTo>
                    <a:pt x="3065" y="1"/>
                  </a:moveTo>
                  <a:cubicBezTo>
                    <a:pt x="2076" y="582"/>
                    <a:pt x="957" y="1064"/>
                    <a:pt x="1" y="1615"/>
                  </a:cubicBezTo>
                  <a:cubicBezTo>
                    <a:pt x="796" y="3104"/>
                    <a:pt x="1435" y="4429"/>
                    <a:pt x="1435" y="4429"/>
                  </a:cubicBezTo>
                  <a:cubicBezTo>
                    <a:pt x="1435" y="4429"/>
                    <a:pt x="1202" y="6561"/>
                    <a:pt x="1614" y="6902"/>
                  </a:cubicBezTo>
                  <a:cubicBezTo>
                    <a:pt x="1664" y="6942"/>
                    <a:pt x="1709" y="6960"/>
                    <a:pt x="1749" y="6960"/>
                  </a:cubicBezTo>
                  <a:cubicBezTo>
                    <a:pt x="2047" y="6960"/>
                    <a:pt x="2115" y="5996"/>
                    <a:pt x="2115" y="5996"/>
                  </a:cubicBezTo>
                  <a:cubicBezTo>
                    <a:pt x="2115" y="5996"/>
                    <a:pt x="2629" y="8556"/>
                    <a:pt x="3011" y="8556"/>
                  </a:cubicBezTo>
                  <a:cubicBezTo>
                    <a:pt x="3023" y="8556"/>
                    <a:pt x="3034" y="8553"/>
                    <a:pt x="3046" y="8548"/>
                  </a:cubicBezTo>
                  <a:cubicBezTo>
                    <a:pt x="3431" y="8381"/>
                    <a:pt x="2970" y="6295"/>
                    <a:pt x="2970" y="6294"/>
                  </a:cubicBezTo>
                  <a:lnTo>
                    <a:pt x="2970" y="6294"/>
                  </a:lnTo>
                  <a:cubicBezTo>
                    <a:pt x="2970" y="6295"/>
                    <a:pt x="3686" y="8442"/>
                    <a:pt x="4149" y="8442"/>
                  </a:cubicBezTo>
                  <a:cubicBezTo>
                    <a:pt x="4185" y="8442"/>
                    <a:pt x="4219" y="8429"/>
                    <a:pt x="4252" y="8401"/>
                  </a:cubicBezTo>
                  <a:cubicBezTo>
                    <a:pt x="4508" y="8161"/>
                    <a:pt x="3610" y="6126"/>
                    <a:pt x="3609" y="6125"/>
                  </a:cubicBezTo>
                  <a:lnTo>
                    <a:pt x="3609" y="6125"/>
                  </a:lnTo>
                  <a:cubicBezTo>
                    <a:pt x="3610" y="6126"/>
                    <a:pt x="4521" y="7879"/>
                    <a:pt x="4865" y="7879"/>
                  </a:cubicBezTo>
                  <a:cubicBezTo>
                    <a:pt x="4886" y="7879"/>
                    <a:pt x="4904" y="7872"/>
                    <a:pt x="4920" y="7859"/>
                  </a:cubicBezTo>
                  <a:cubicBezTo>
                    <a:pt x="5205" y="7622"/>
                    <a:pt x="4152" y="5779"/>
                    <a:pt x="4151" y="5778"/>
                  </a:cubicBezTo>
                  <a:lnTo>
                    <a:pt x="4151" y="5778"/>
                  </a:lnTo>
                  <a:cubicBezTo>
                    <a:pt x="4152" y="5779"/>
                    <a:pt x="4962" y="6992"/>
                    <a:pt x="5313" y="6992"/>
                  </a:cubicBezTo>
                  <a:cubicBezTo>
                    <a:pt x="5345" y="6992"/>
                    <a:pt x="5374" y="6982"/>
                    <a:pt x="5397" y="6960"/>
                  </a:cubicBezTo>
                  <a:cubicBezTo>
                    <a:pt x="5675" y="6693"/>
                    <a:pt x="4450" y="4483"/>
                    <a:pt x="3820" y="3479"/>
                  </a:cubicBezTo>
                  <a:cubicBezTo>
                    <a:pt x="3820" y="3479"/>
                    <a:pt x="3643" y="1906"/>
                    <a:pt x="3065" y="1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66;p50"/>
            <p:cNvSpPr/>
            <p:nvPr/>
          </p:nvSpPr>
          <p:spPr>
            <a:xfrm>
              <a:off x="4376575" y="4939950"/>
              <a:ext cx="48950" cy="42150"/>
            </a:xfrm>
            <a:custGeom>
              <a:avLst/>
              <a:gdLst/>
              <a:ahLst/>
              <a:cxnLst/>
              <a:rect l="l" t="t" r="r" b="b"/>
              <a:pathLst>
                <a:path w="1958" h="1686" extrusionOk="0">
                  <a:moveTo>
                    <a:pt x="1686" y="1"/>
                  </a:moveTo>
                  <a:cubicBezTo>
                    <a:pt x="874" y="415"/>
                    <a:pt x="0" y="951"/>
                    <a:pt x="20" y="1338"/>
                  </a:cubicBezTo>
                  <a:cubicBezTo>
                    <a:pt x="33" y="1603"/>
                    <a:pt x="643" y="1686"/>
                    <a:pt x="1406" y="1686"/>
                  </a:cubicBezTo>
                  <a:cubicBezTo>
                    <a:pt x="1569" y="1686"/>
                    <a:pt x="1739" y="1682"/>
                    <a:pt x="1911" y="1676"/>
                  </a:cubicBezTo>
                  <a:cubicBezTo>
                    <a:pt x="1958" y="1076"/>
                    <a:pt x="1920" y="490"/>
                    <a:pt x="1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67;p50"/>
            <p:cNvSpPr/>
            <p:nvPr/>
          </p:nvSpPr>
          <p:spPr>
            <a:xfrm>
              <a:off x="4418700" y="4796075"/>
              <a:ext cx="123725" cy="185750"/>
            </a:xfrm>
            <a:custGeom>
              <a:avLst/>
              <a:gdLst/>
              <a:ahLst/>
              <a:cxnLst/>
              <a:rect l="l" t="t" r="r" b="b"/>
              <a:pathLst>
                <a:path w="4949" h="7430" extrusionOk="0">
                  <a:moveTo>
                    <a:pt x="4949" y="0"/>
                  </a:moveTo>
                  <a:lnTo>
                    <a:pt x="4949" y="0"/>
                  </a:lnTo>
                  <a:cubicBezTo>
                    <a:pt x="4766" y="15"/>
                    <a:pt x="4584" y="30"/>
                    <a:pt x="4399" y="45"/>
                  </a:cubicBezTo>
                  <a:cubicBezTo>
                    <a:pt x="3329" y="126"/>
                    <a:pt x="1675" y="198"/>
                    <a:pt x="601" y="228"/>
                  </a:cubicBezTo>
                  <a:cubicBezTo>
                    <a:pt x="907" y="2141"/>
                    <a:pt x="1133" y="4006"/>
                    <a:pt x="1358" y="5131"/>
                  </a:cubicBezTo>
                  <a:cubicBezTo>
                    <a:pt x="1358" y="5131"/>
                    <a:pt x="702" y="5398"/>
                    <a:pt x="0" y="5756"/>
                  </a:cubicBezTo>
                  <a:cubicBezTo>
                    <a:pt x="235" y="6245"/>
                    <a:pt x="272" y="6830"/>
                    <a:pt x="226" y="7430"/>
                  </a:cubicBezTo>
                  <a:cubicBezTo>
                    <a:pt x="1430" y="7383"/>
                    <a:pt x="2767" y="7196"/>
                    <a:pt x="2767" y="7196"/>
                  </a:cubicBezTo>
                  <a:cubicBezTo>
                    <a:pt x="2767" y="7196"/>
                    <a:pt x="3115" y="7259"/>
                    <a:pt x="3541" y="7259"/>
                  </a:cubicBezTo>
                  <a:cubicBezTo>
                    <a:pt x="3557" y="7259"/>
                    <a:pt x="3573" y="7259"/>
                    <a:pt x="3590" y="7259"/>
                  </a:cubicBezTo>
                  <a:cubicBezTo>
                    <a:pt x="3600" y="6538"/>
                    <a:pt x="4067" y="5854"/>
                    <a:pt x="4802" y="5302"/>
                  </a:cubicBezTo>
                  <a:lnTo>
                    <a:pt x="4897" y="5302"/>
                  </a:lnTo>
                  <a:cubicBezTo>
                    <a:pt x="4904" y="4762"/>
                    <a:pt x="4925" y="2767"/>
                    <a:pt x="4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68;p50"/>
            <p:cNvSpPr/>
            <p:nvPr/>
          </p:nvSpPr>
          <p:spPr>
            <a:xfrm>
              <a:off x="4508450" y="4928625"/>
              <a:ext cx="49475" cy="48925"/>
            </a:xfrm>
            <a:custGeom>
              <a:avLst/>
              <a:gdLst/>
              <a:ahLst/>
              <a:cxnLst/>
              <a:rect l="l" t="t" r="r" b="b"/>
              <a:pathLst>
                <a:path w="1979" h="1957" extrusionOk="0">
                  <a:moveTo>
                    <a:pt x="1212" y="0"/>
                  </a:moveTo>
                  <a:cubicBezTo>
                    <a:pt x="477" y="551"/>
                    <a:pt x="10" y="1236"/>
                    <a:pt x="0" y="1957"/>
                  </a:cubicBezTo>
                  <a:cubicBezTo>
                    <a:pt x="854" y="1946"/>
                    <a:pt x="1978" y="1671"/>
                    <a:pt x="1306" y="152"/>
                  </a:cubicBezTo>
                  <a:cubicBezTo>
                    <a:pt x="1306" y="152"/>
                    <a:pt x="1306" y="96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69;p50"/>
            <p:cNvSpPr/>
            <p:nvPr/>
          </p:nvSpPr>
          <p:spPr>
            <a:xfrm>
              <a:off x="4712075" y="4936125"/>
              <a:ext cx="50275" cy="52275"/>
            </a:xfrm>
            <a:custGeom>
              <a:avLst/>
              <a:gdLst/>
              <a:ahLst/>
              <a:cxnLst/>
              <a:rect l="l" t="t" r="r" b="b"/>
              <a:pathLst>
                <a:path w="2011" h="2091" extrusionOk="0">
                  <a:moveTo>
                    <a:pt x="951" y="1"/>
                  </a:moveTo>
                  <a:cubicBezTo>
                    <a:pt x="470" y="777"/>
                    <a:pt x="1" y="1688"/>
                    <a:pt x="217" y="2008"/>
                  </a:cubicBezTo>
                  <a:cubicBezTo>
                    <a:pt x="256" y="2065"/>
                    <a:pt x="323" y="2091"/>
                    <a:pt x="412" y="2091"/>
                  </a:cubicBezTo>
                  <a:cubicBezTo>
                    <a:pt x="739" y="2091"/>
                    <a:pt x="1366" y="1742"/>
                    <a:pt x="2010" y="1317"/>
                  </a:cubicBezTo>
                  <a:cubicBezTo>
                    <a:pt x="1740" y="780"/>
                    <a:pt x="1405" y="298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70;p50"/>
            <p:cNvSpPr/>
            <p:nvPr/>
          </p:nvSpPr>
          <p:spPr>
            <a:xfrm>
              <a:off x="4677075" y="4749000"/>
              <a:ext cx="157600" cy="220025"/>
            </a:xfrm>
            <a:custGeom>
              <a:avLst/>
              <a:gdLst/>
              <a:ahLst/>
              <a:cxnLst/>
              <a:rect l="l" t="t" r="r" b="b"/>
              <a:pathLst>
                <a:path w="6304" h="8801" extrusionOk="0">
                  <a:moveTo>
                    <a:pt x="3601" y="0"/>
                  </a:moveTo>
                  <a:cubicBezTo>
                    <a:pt x="3452" y="107"/>
                    <a:pt x="3303" y="215"/>
                    <a:pt x="3153" y="322"/>
                  </a:cubicBezTo>
                  <a:cubicBezTo>
                    <a:pt x="2279" y="948"/>
                    <a:pt x="902" y="1865"/>
                    <a:pt x="1" y="2447"/>
                  </a:cubicBezTo>
                  <a:cubicBezTo>
                    <a:pt x="1254" y="3925"/>
                    <a:pt x="2411" y="5403"/>
                    <a:pt x="3188" y="6249"/>
                  </a:cubicBezTo>
                  <a:cubicBezTo>
                    <a:pt x="3188" y="6249"/>
                    <a:pt x="2765" y="6817"/>
                    <a:pt x="2350" y="7486"/>
                  </a:cubicBezTo>
                  <a:cubicBezTo>
                    <a:pt x="2805" y="7783"/>
                    <a:pt x="3140" y="8265"/>
                    <a:pt x="3410" y="8801"/>
                  </a:cubicBezTo>
                  <a:cubicBezTo>
                    <a:pt x="4416" y="8136"/>
                    <a:pt x="5462" y="7283"/>
                    <a:pt x="5462" y="7283"/>
                  </a:cubicBezTo>
                  <a:cubicBezTo>
                    <a:pt x="5462" y="7283"/>
                    <a:pt x="5817" y="7148"/>
                    <a:pt x="6198" y="6910"/>
                  </a:cubicBezTo>
                  <a:cubicBezTo>
                    <a:pt x="5835" y="6291"/>
                    <a:pt x="5880" y="5464"/>
                    <a:pt x="6223" y="4612"/>
                  </a:cubicBezTo>
                  <a:cubicBezTo>
                    <a:pt x="6248" y="4597"/>
                    <a:pt x="6276" y="4579"/>
                    <a:pt x="6304" y="4562"/>
                  </a:cubicBezTo>
                  <a:cubicBezTo>
                    <a:pt x="6029" y="4097"/>
                    <a:pt x="5013" y="2380"/>
                    <a:pt x="3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71;p50"/>
            <p:cNvSpPr/>
            <p:nvPr/>
          </p:nvSpPr>
          <p:spPr>
            <a:xfrm>
              <a:off x="4822950" y="4863025"/>
              <a:ext cx="47725" cy="58750"/>
            </a:xfrm>
            <a:custGeom>
              <a:avLst/>
              <a:gdLst/>
              <a:ahLst/>
              <a:cxnLst/>
              <a:rect l="l" t="t" r="r" b="b"/>
              <a:pathLst>
                <a:path w="1909" h="2350" extrusionOk="0">
                  <a:moveTo>
                    <a:pt x="470" y="0"/>
                  </a:moveTo>
                  <a:cubicBezTo>
                    <a:pt x="440" y="18"/>
                    <a:pt x="413" y="35"/>
                    <a:pt x="388" y="49"/>
                  </a:cubicBezTo>
                  <a:cubicBezTo>
                    <a:pt x="45" y="902"/>
                    <a:pt x="0" y="1728"/>
                    <a:pt x="364" y="2349"/>
                  </a:cubicBezTo>
                  <a:cubicBezTo>
                    <a:pt x="1089" y="1901"/>
                    <a:pt x="1908" y="1080"/>
                    <a:pt x="545" y="131"/>
                  </a:cubicBezTo>
                  <a:cubicBezTo>
                    <a:pt x="545" y="131"/>
                    <a:pt x="517" y="83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72;p50"/>
            <p:cNvSpPr/>
            <p:nvPr/>
          </p:nvSpPr>
          <p:spPr>
            <a:xfrm>
              <a:off x="4343000" y="4143700"/>
              <a:ext cx="432250" cy="94450"/>
            </a:xfrm>
            <a:custGeom>
              <a:avLst/>
              <a:gdLst/>
              <a:ahLst/>
              <a:cxnLst/>
              <a:rect l="l" t="t" r="r" b="b"/>
              <a:pathLst>
                <a:path w="17290" h="3778" extrusionOk="0">
                  <a:moveTo>
                    <a:pt x="16068" y="0"/>
                  </a:moveTo>
                  <a:cubicBezTo>
                    <a:pt x="13133" y="977"/>
                    <a:pt x="10277" y="1323"/>
                    <a:pt x="7704" y="1323"/>
                  </a:cubicBezTo>
                  <a:cubicBezTo>
                    <a:pt x="5037" y="1323"/>
                    <a:pt x="2673" y="951"/>
                    <a:pt x="839" y="524"/>
                  </a:cubicBezTo>
                  <a:cubicBezTo>
                    <a:pt x="439" y="1364"/>
                    <a:pt x="198" y="2159"/>
                    <a:pt x="48" y="2802"/>
                  </a:cubicBezTo>
                  <a:cubicBezTo>
                    <a:pt x="33" y="2862"/>
                    <a:pt x="16" y="2924"/>
                    <a:pt x="0" y="2985"/>
                  </a:cubicBezTo>
                  <a:cubicBezTo>
                    <a:pt x="1830" y="3409"/>
                    <a:pt x="4185" y="3777"/>
                    <a:pt x="6840" y="3777"/>
                  </a:cubicBezTo>
                  <a:cubicBezTo>
                    <a:pt x="10020" y="3777"/>
                    <a:pt x="13630" y="3249"/>
                    <a:pt x="17289" y="1654"/>
                  </a:cubicBezTo>
                  <a:cubicBezTo>
                    <a:pt x="16932" y="1097"/>
                    <a:pt x="16524" y="542"/>
                    <a:pt x="16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73;p50"/>
            <p:cNvSpPr/>
            <p:nvPr/>
          </p:nvSpPr>
          <p:spPr>
            <a:xfrm>
              <a:off x="4295125" y="4230975"/>
              <a:ext cx="522825" cy="111775"/>
            </a:xfrm>
            <a:custGeom>
              <a:avLst/>
              <a:gdLst/>
              <a:ahLst/>
              <a:cxnLst/>
              <a:rect l="l" t="t" r="r" b="b"/>
              <a:pathLst>
                <a:path w="20913" h="4471" extrusionOk="0">
                  <a:moveTo>
                    <a:pt x="20226" y="0"/>
                  </a:moveTo>
                  <a:cubicBezTo>
                    <a:pt x="16221" y="1964"/>
                    <a:pt x="12230" y="2596"/>
                    <a:pt x="8755" y="2596"/>
                  </a:cubicBezTo>
                  <a:cubicBezTo>
                    <a:pt x="5666" y="2596"/>
                    <a:pt x="2984" y="2097"/>
                    <a:pt x="1061" y="1592"/>
                  </a:cubicBezTo>
                  <a:cubicBezTo>
                    <a:pt x="857" y="1945"/>
                    <a:pt x="628" y="2283"/>
                    <a:pt x="367" y="2601"/>
                  </a:cubicBezTo>
                  <a:cubicBezTo>
                    <a:pt x="240" y="2756"/>
                    <a:pt x="118" y="2927"/>
                    <a:pt x="1" y="3101"/>
                  </a:cubicBezTo>
                  <a:cubicBezTo>
                    <a:pt x="1905" y="3697"/>
                    <a:pt x="5122" y="4471"/>
                    <a:pt x="8971" y="4471"/>
                  </a:cubicBezTo>
                  <a:cubicBezTo>
                    <a:pt x="12582" y="4471"/>
                    <a:pt x="16750" y="3789"/>
                    <a:pt x="20912" y="1639"/>
                  </a:cubicBezTo>
                  <a:cubicBezTo>
                    <a:pt x="20718" y="1108"/>
                    <a:pt x="20492" y="559"/>
                    <a:pt x="20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74;p50"/>
            <p:cNvSpPr/>
            <p:nvPr/>
          </p:nvSpPr>
          <p:spPr>
            <a:xfrm>
              <a:off x="4321650" y="4185050"/>
              <a:ext cx="479150" cy="110825"/>
            </a:xfrm>
            <a:custGeom>
              <a:avLst/>
              <a:gdLst/>
              <a:ahLst/>
              <a:cxnLst/>
              <a:rect l="l" t="t" r="r" b="b"/>
              <a:pathLst>
                <a:path w="19166" h="4433" extrusionOk="0">
                  <a:moveTo>
                    <a:pt x="18144" y="0"/>
                  </a:moveTo>
                  <a:cubicBezTo>
                    <a:pt x="14485" y="1594"/>
                    <a:pt x="10875" y="2123"/>
                    <a:pt x="7696" y="2123"/>
                  </a:cubicBezTo>
                  <a:cubicBezTo>
                    <a:pt x="5040" y="2123"/>
                    <a:pt x="2685" y="1754"/>
                    <a:pt x="854" y="1330"/>
                  </a:cubicBezTo>
                  <a:cubicBezTo>
                    <a:pt x="664" y="2067"/>
                    <a:pt x="379" y="2774"/>
                    <a:pt x="0" y="3428"/>
                  </a:cubicBezTo>
                  <a:cubicBezTo>
                    <a:pt x="1924" y="3934"/>
                    <a:pt x="4606" y="4433"/>
                    <a:pt x="7696" y="4433"/>
                  </a:cubicBezTo>
                  <a:cubicBezTo>
                    <a:pt x="11171" y="4433"/>
                    <a:pt x="15160" y="3801"/>
                    <a:pt x="19165" y="1837"/>
                  </a:cubicBezTo>
                  <a:cubicBezTo>
                    <a:pt x="18875" y="1231"/>
                    <a:pt x="18537" y="615"/>
                    <a:pt x="18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75;p50"/>
            <p:cNvSpPr/>
            <p:nvPr/>
          </p:nvSpPr>
          <p:spPr>
            <a:xfrm>
              <a:off x="4372000" y="4514725"/>
              <a:ext cx="376150" cy="81800"/>
            </a:xfrm>
            <a:custGeom>
              <a:avLst/>
              <a:gdLst/>
              <a:ahLst/>
              <a:cxnLst/>
              <a:rect l="l" t="t" r="r" b="b"/>
              <a:pathLst>
                <a:path w="15046" h="3272" extrusionOk="0">
                  <a:moveTo>
                    <a:pt x="15030" y="0"/>
                  </a:moveTo>
                  <a:cubicBezTo>
                    <a:pt x="12257" y="866"/>
                    <a:pt x="9564" y="1178"/>
                    <a:pt x="7123" y="1178"/>
                  </a:cubicBezTo>
                  <a:cubicBezTo>
                    <a:pt x="4335" y="1178"/>
                    <a:pt x="1876" y="771"/>
                    <a:pt x="1" y="317"/>
                  </a:cubicBezTo>
                  <a:lnTo>
                    <a:pt x="1" y="317"/>
                  </a:lnTo>
                  <a:cubicBezTo>
                    <a:pt x="20" y="1029"/>
                    <a:pt x="61" y="1750"/>
                    <a:pt x="115" y="2471"/>
                  </a:cubicBezTo>
                  <a:cubicBezTo>
                    <a:pt x="1956" y="2900"/>
                    <a:pt x="4319" y="3272"/>
                    <a:pt x="6983" y="3272"/>
                  </a:cubicBezTo>
                  <a:cubicBezTo>
                    <a:pt x="9465" y="3272"/>
                    <a:pt x="12207" y="2949"/>
                    <a:pt x="15029" y="2049"/>
                  </a:cubicBezTo>
                  <a:cubicBezTo>
                    <a:pt x="15040" y="1327"/>
                    <a:pt x="15045" y="630"/>
                    <a:pt x="15027" y="25"/>
                  </a:cubicBezTo>
                  <a:cubicBezTo>
                    <a:pt x="15028" y="17"/>
                    <a:pt x="15029" y="9"/>
                    <a:pt x="150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6;p50"/>
            <p:cNvSpPr/>
            <p:nvPr/>
          </p:nvSpPr>
          <p:spPr>
            <a:xfrm>
              <a:off x="4269350" y="4271900"/>
              <a:ext cx="563175" cy="122650"/>
            </a:xfrm>
            <a:custGeom>
              <a:avLst/>
              <a:gdLst/>
              <a:ahLst/>
              <a:cxnLst/>
              <a:rect l="l" t="t" r="r" b="b"/>
              <a:pathLst>
                <a:path w="22527" h="4906" extrusionOk="0">
                  <a:moveTo>
                    <a:pt x="21943" y="1"/>
                  </a:moveTo>
                  <a:cubicBezTo>
                    <a:pt x="17781" y="2151"/>
                    <a:pt x="13613" y="2833"/>
                    <a:pt x="10002" y="2833"/>
                  </a:cubicBezTo>
                  <a:cubicBezTo>
                    <a:pt x="6153" y="2833"/>
                    <a:pt x="2936" y="2059"/>
                    <a:pt x="1032" y="1463"/>
                  </a:cubicBezTo>
                  <a:cubicBezTo>
                    <a:pt x="666" y="2001"/>
                    <a:pt x="338" y="2601"/>
                    <a:pt x="1" y="3110"/>
                  </a:cubicBezTo>
                  <a:cubicBezTo>
                    <a:pt x="695" y="3370"/>
                    <a:pt x="1937" y="3790"/>
                    <a:pt x="3581" y="4159"/>
                  </a:cubicBezTo>
                  <a:cubicBezTo>
                    <a:pt x="3951" y="3857"/>
                    <a:pt x="4320" y="3532"/>
                    <a:pt x="4676" y="3188"/>
                  </a:cubicBezTo>
                  <a:lnTo>
                    <a:pt x="4676" y="3188"/>
                  </a:lnTo>
                  <a:cubicBezTo>
                    <a:pt x="4608" y="3541"/>
                    <a:pt x="4540" y="3931"/>
                    <a:pt x="4474" y="4345"/>
                  </a:cubicBezTo>
                  <a:cubicBezTo>
                    <a:pt x="6111" y="4663"/>
                    <a:pt x="8064" y="4905"/>
                    <a:pt x="10215" y="4905"/>
                  </a:cubicBezTo>
                  <a:cubicBezTo>
                    <a:pt x="13934" y="4905"/>
                    <a:pt x="18242" y="4182"/>
                    <a:pt x="22527" y="1877"/>
                  </a:cubicBezTo>
                  <a:cubicBezTo>
                    <a:pt x="22376" y="1295"/>
                    <a:pt x="22186" y="662"/>
                    <a:pt x="21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77;p50"/>
            <p:cNvSpPr/>
            <p:nvPr/>
          </p:nvSpPr>
          <p:spPr>
            <a:xfrm>
              <a:off x="4755275" y="4356375"/>
              <a:ext cx="93950" cy="80475"/>
            </a:xfrm>
            <a:custGeom>
              <a:avLst/>
              <a:gdLst/>
              <a:ahLst/>
              <a:cxnLst/>
              <a:rect l="l" t="t" r="r" b="b"/>
              <a:pathLst>
                <a:path w="3758" h="3219" extrusionOk="0">
                  <a:moveTo>
                    <a:pt x="3422" y="0"/>
                  </a:moveTo>
                  <a:cubicBezTo>
                    <a:pt x="2282" y="650"/>
                    <a:pt x="1137" y="1188"/>
                    <a:pt x="0" y="1624"/>
                  </a:cubicBezTo>
                  <a:cubicBezTo>
                    <a:pt x="324" y="2223"/>
                    <a:pt x="659" y="2761"/>
                    <a:pt x="995" y="3145"/>
                  </a:cubicBezTo>
                  <a:cubicBezTo>
                    <a:pt x="1095" y="3196"/>
                    <a:pt x="1222" y="3219"/>
                    <a:pt x="1366" y="3219"/>
                  </a:cubicBezTo>
                  <a:cubicBezTo>
                    <a:pt x="2207" y="3219"/>
                    <a:pt x="3631" y="2436"/>
                    <a:pt x="3758" y="1912"/>
                  </a:cubicBezTo>
                  <a:cubicBezTo>
                    <a:pt x="3685" y="1815"/>
                    <a:pt x="3627" y="1091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78;p50"/>
            <p:cNvSpPr/>
            <p:nvPr/>
          </p:nvSpPr>
          <p:spPr>
            <a:xfrm>
              <a:off x="4258375" y="4349625"/>
              <a:ext cx="100475" cy="57225"/>
            </a:xfrm>
            <a:custGeom>
              <a:avLst/>
              <a:gdLst/>
              <a:ahLst/>
              <a:cxnLst/>
              <a:rect l="l" t="t" r="r" b="b"/>
              <a:pathLst>
                <a:path w="4019" h="2289" extrusionOk="0">
                  <a:moveTo>
                    <a:pt x="438" y="1"/>
                  </a:moveTo>
                  <a:cubicBezTo>
                    <a:pt x="296" y="220"/>
                    <a:pt x="151" y="422"/>
                    <a:pt x="0" y="593"/>
                  </a:cubicBezTo>
                  <a:cubicBezTo>
                    <a:pt x="732" y="1457"/>
                    <a:pt x="1629" y="2288"/>
                    <a:pt x="2246" y="2288"/>
                  </a:cubicBezTo>
                  <a:cubicBezTo>
                    <a:pt x="2258" y="2288"/>
                    <a:pt x="2270" y="2288"/>
                    <a:pt x="2282" y="2287"/>
                  </a:cubicBezTo>
                  <a:cubicBezTo>
                    <a:pt x="2830" y="1953"/>
                    <a:pt x="3426" y="1532"/>
                    <a:pt x="4018" y="1050"/>
                  </a:cubicBezTo>
                  <a:cubicBezTo>
                    <a:pt x="2376" y="681"/>
                    <a:pt x="1132" y="26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9;p50"/>
            <p:cNvSpPr/>
            <p:nvPr/>
          </p:nvSpPr>
          <p:spPr>
            <a:xfrm>
              <a:off x="4363950" y="4101425"/>
              <a:ext cx="380775" cy="75375"/>
            </a:xfrm>
            <a:custGeom>
              <a:avLst/>
              <a:gdLst/>
              <a:ahLst/>
              <a:cxnLst/>
              <a:rect l="l" t="t" r="r" b="b"/>
              <a:pathLst>
                <a:path w="15231" h="3015" extrusionOk="0">
                  <a:moveTo>
                    <a:pt x="13351" y="1"/>
                  </a:moveTo>
                  <a:cubicBezTo>
                    <a:pt x="11060" y="737"/>
                    <a:pt x="8834" y="999"/>
                    <a:pt x="6823" y="999"/>
                  </a:cubicBezTo>
                  <a:cubicBezTo>
                    <a:pt x="4653" y="999"/>
                    <a:pt x="2733" y="693"/>
                    <a:pt x="1250" y="345"/>
                  </a:cubicBezTo>
                  <a:cubicBezTo>
                    <a:pt x="1030" y="554"/>
                    <a:pt x="826" y="787"/>
                    <a:pt x="651" y="1053"/>
                  </a:cubicBezTo>
                  <a:cubicBezTo>
                    <a:pt x="395" y="1443"/>
                    <a:pt x="183" y="1834"/>
                    <a:pt x="0" y="2215"/>
                  </a:cubicBezTo>
                  <a:cubicBezTo>
                    <a:pt x="1835" y="2642"/>
                    <a:pt x="4199" y="3014"/>
                    <a:pt x="6867" y="3014"/>
                  </a:cubicBezTo>
                  <a:cubicBezTo>
                    <a:pt x="9440" y="3014"/>
                    <a:pt x="12296" y="2668"/>
                    <a:pt x="15230" y="1691"/>
                  </a:cubicBezTo>
                  <a:cubicBezTo>
                    <a:pt x="15055" y="1484"/>
                    <a:pt x="14877" y="1278"/>
                    <a:pt x="14686" y="1074"/>
                  </a:cubicBezTo>
                  <a:cubicBezTo>
                    <a:pt x="14276" y="624"/>
                    <a:pt x="13816" y="271"/>
                    <a:pt x="1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80;p50"/>
            <p:cNvSpPr/>
            <p:nvPr/>
          </p:nvSpPr>
          <p:spPr>
            <a:xfrm>
              <a:off x="4684075" y="4806450"/>
              <a:ext cx="153725" cy="87700"/>
            </a:xfrm>
            <a:custGeom>
              <a:avLst/>
              <a:gdLst/>
              <a:ahLst/>
              <a:cxnLst/>
              <a:rect l="l" t="t" r="r" b="b"/>
              <a:pathLst>
                <a:path w="6149" h="3508" extrusionOk="0">
                  <a:moveTo>
                    <a:pt x="5243" y="1"/>
                  </a:moveTo>
                  <a:cubicBezTo>
                    <a:pt x="3475" y="834"/>
                    <a:pt x="1715" y="1411"/>
                    <a:pt x="0" y="1793"/>
                  </a:cubicBezTo>
                  <a:cubicBezTo>
                    <a:pt x="799" y="2809"/>
                    <a:pt x="1383" y="3508"/>
                    <a:pt x="1383" y="3508"/>
                  </a:cubicBezTo>
                  <a:cubicBezTo>
                    <a:pt x="1383" y="3508"/>
                    <a:pt x="4501" y="2807"/>
                    <a:pt x="6149" y="1414"/>
                  </a:cubicBezTo>
                  <a:cubicBezTo>
                    <a:pt x="6149" y="1414"/>
                    <a:pt x="5762" y="834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81;p50"/>
            <p:cNvSpPr/>
            <p:nvPr/>
          </p:nvSpPr>
          <p:spPr>
            <a:xfrm>
              <a:off x="4375075" y="4318800"/>
              <a:ext cx="465775" cy="121600"/>
            </a:xfrm>
            <a:custGeom>
              <a:avLst/>
              <a:gdLst/>
              <a:ahLst/>
              <a:cxnLst/>
              <a:rect l="l" t="t" r="r" b="b"/>
              <a:pathLst>
                <a:path w="18631" h="4864" extrusionOk="0">
                  <a:moveTo>
                    <a:pt x="18298" y="1"/>
                  </a:moveTo>
                  <a:cubicBezTo>
                    <a:pt x="14013" y="2306"/>
                    <a:pt x="9705" y="3029"/>
                    <a:pt x="5986" y="3029"/>
                  </a:cubicBezTo>
                  <a:cubicBezTo>
                    <a:pt x="3835" y="3029"/>
                    <a:pt x="1881" y="2787"/>
                    <a:pt x="244" y="2469"/>
                  </a:cubicBezTo>
                  <a:cubicBezTo>
                    <a:pt x="151" y="3046"/>
                    <a:pt x="67" y="3677"/>
                    <a:pt x="0" y="4350"/>
                  </a:cubicBezTo>
                  <a:cubicBezTo>
                    <a:pt x="1526" y="4633"/>
                    <a:pt x="3427" y="4863"/>
                    <a:pt x="5560" y="4863"/>
                  </a:cubicBezTo>
                  <a:cubicBezTo>
                    <a:pt x="8414" y="4863"/>
                    <a:pt x="11685" y="4450"/>
                    <a:pt x="15029" y="3195"/>
                  </a:cubicBezTo>
                  <a:cubicBezTo>
                    <a:pt x="15017" y="3032"/>
                    <a:pt x="15002" y="2868"/>
                    <a:pt x="14986" y="2710"/>
                  </a:cubicBezTo>
                  <a:lnTo>
                    <a:pt x="14986" y="2710"/>
                  </a:lnTo>
                  <a:cubicBezTo>
                    <a:pt x="15059" y="2852"/>
                    <a:pt x="15133" y="2992"/>
                    <a:pt x="15208" y="3127"/>
                  </a:cubicBezTo>
                  <a:cubicBezTo>
                    <a:pt x="16345" y="2691"/>
                    <a:pt x="17490" y="2153"/>
                    <a:pt x="18630" y="1503"/>
                  </a:cubicBezTo>
                  <a:cubicBezTo>
                    <a:pt x="18547" y="1058"/>
                    <a:pt x="18440" y="552"/>
                    <a:pt x="18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82;p50"/>
            <p:cNvSpPr/>
            <p:nvPr/>
          </p:nvSpPr>
          <p:spPr>
            <a:xfrm>
              <a:off x="4395200" y="4071700"/>
              <a:ext cx="302525" cy="54750"/>
            </a:xfrm>
            <a:custGeom>
              <a:avLst/>
              <a:gdLst/>
              <a:ahLst/>
              <a:cxnLst/>
              <a:rect l="l" t="t" r="r" b="b"/>
              <a:pathLst>
                <a:path w="12101" h="2190" extrusionOk="0">
                  <a:moveTo>
                    <a:pt x="3392" y="0"/>
                  </a:moveTo>
                  <a:cubicBezTo>
                    <a:pt x="2669" y="104"/>
                    <a:pt x="1110" y="481"/>
                    <a:pt x="0" y="1536"/>
                  </a:cubicBezTo>
                  <a:cubicBezTo>
                    <a:pt x="1483" y="1883"/>
                    <a:pt x="3403" y="2189"/>
                    <a:pt x="5573" y="2189"/>
                  </a:cubicBezTo>
                  <a:cubicBezTo>
                    <a:pt x="7584" y="2189"/>
                    <a:pt x="9810" y="1927"/>
                    <a:pt x="12101" y="1191"/>
                  </a:cubicBezTo>
                  <a:cubicBezTo>
                    <a:pt x="11201" y="668"/>
                    <a:pt x="10284" y="456"/>
                    <a:pt x="9675" y="456"/>
                  </a:cubicBezTo>
                  <a:cubicBezTo>
                    <a:pt x="9607" y="456"/>
                    <a:pt x="9542" y="459"/>
                    <a:pt x="9482" y="464"/>
                  </a:cubicBezTo>
                  <a:cubicBezTo>
                    <a:pt x="9240" y="427"/>
                    <a:pt x="8963" y="414"/>
                    <a:pt x="8698" y="414"/>
                  </a:cubicBezTo>
                  <a:cubicBezTo>
                    <a:pt x="8121" y="414"/>
                    <a:pt x="7598" y="475"/>
                    <a:pt x="7598" y="475"/>
                  </a:cubicBezTo>
                  <a:cubicBezTo>
                    <a:pt x="6435" y="1568"/>
                    <a:pt x="5550" y="1920"/>
                    <a:pt x="4892" y="1920"/>
                  </a:cubicBezTo>
                  <a:cubicBezTo>
                    <a:pt x="4231" y="1920"/>
                    <a:pt x="3799" y="1564"/>
                    <a:pt x="3546" y="1246"/>
                  </a:cubicBezTo>
                  <a:cubicBezTo>
                    <a:pt x="3523" y="801"/>
                    <a:pt x="3473" y="380"/>
                    <a:pt x="3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83;p50"/>
            <p:cNvSpPr/>
            <p:nvPr/>
          </p:nvSpPr>
          <p:spPr>
            <a:xfrm>
              <a:off x="4372150" y="4398650"/>
              <a:ext cx="381125" cy="93225"/>
            </a:xfrm>
            <a:custGeom>
              <a:avLst/>
              <a:gdLst/>
              <a:ahLst/>
              <a:cxnLst/>
              <a:rect l="l" t="t" r="r" b="b"/>
              <a:pathLst>
                <a:path w="15245" h="3729" extrusionOk="0">
                  <a:moveTo>
                    <a:pt x="15146" y="1"/>
                  </a:moveTo>
                  <a:cubicBezTo>
                    <a:pt x="11800" y="1257"/>
                    <a:pt x="8528" y="1670"/>
                    <a:pt x="5673" y="1670"/>
                  </a:cubicBezTo>
                  <a:cubicBezTo>
                    <a:pt x="3541" y="1670"/>
                    <a:pt x="1641" y="1440"/>
                    <a:pt x="116" y="1158"/>
                  </a:cubicBezTo>
                  <a:cubicBezTo>
                    <a:pt x="63" y="1692"/>
                    <a:pt x="23" y="2253"/>
                    <a:pt x="1" y="2834"/>
                  </a:cubicBezTo>
                  <a:cubicBezTo>
                    <a:pt x="1892" y="3301"/>
                    <a:pt x="4404" y="3728"/>
                    <a:pt x="7261" y="3728"/>
                  </a:cubicBezTo>
                  <a:cubicBezTo>
                    <a:pt x="9717" y="3728"/>
                    <a:pt x="12428" y="3413"/>
                    <a:pt x="15220" y="2535"/>
                  </a:cubicBezTo>
                  <a:cubicBezTo>
                    <a:pt x="15244" y="1679"/>
                    <a:pt x="15212" y="82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4;p50"/>
            <p:cNvSpPr/>
            <p:nvPr/>
          </p:nvSpPr>
          <p:spPr>
            <a:xfrm>
              <a:off x="4380025" y="4630800"/>
              <a:ext cx="169300" cy="70350"/>
            </a:xfrm>
            <a:custGeom>
              <a:avLst/>
              <a:gdLst/>
              <a:ahLst/>
              <a:cxnLst/>
              <a:rect l="l" t="t" r="r" b="b"/>
              <a:pathLst>
                <a:path w="6772" h="2814" extrusionOk="0">
                  <a:moveTo>
                    <a:pt x="1" y="0"/>
                  </a:moveTo>
                  <a:lnTo>
                    <a:pt x="1" y="0"/>
                  </a:lnTo>
                  <a:cubicBezTo>
                    <a:pt x="88" y="757"/>
                    <a:pt x="185" y="1491"/>
                    <a:pt x="289" y="2186"/>
                  </a:cubicBezTo>
                  <a:cubicBezTo>
                    <a:pt x="1999" y="2537"/>
                    <a:pt x="4074" y="2813"/>
                    <a:pt x="6374" y="2813"/>
                  </a:cubicBezTo>
                  <a:cubicBezTo>
                    <a:pt x="6472" y="2813"/>
                    <a:pt x="6570" y="2813"/>
                    <a:pt x="6669" y="2812"/>
                  </a:cubicBezTo>
                  <a:cubicBezTo>
                    <a:pt x="6698" y="2144"/>
                    <a:pt x="6737" y="1386"/>
                    <a:pt x="6771" y="720"/>
                  </a:cubicBezTo>
                  <a:lnTo>
                    <a:pt x="6771" y="720"/>
                  </a:lnTo>
                  <a:cubicBezTo>
                    <a:pt x="6684" y="720"/>
                    <a:pt x="6597" y="721"/>
                    <a:pt x="6510" y="721"/>
                  </a:cubicBezTo>
                  <a:cubicBezTo>
                    <a:pt x="4016" y="721"/>
                    <a:pt x="1785" y="39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85;p50"/>
            <p:cNvSpPr/>
            <p:nvPr/>
          </p:nvSpPr>
          <p:spPr>
            <a:xfrm>
              <a:off x="4396850" y="4743250"/>
              <a:ext cx="152375" cy="68250"/>
            </a:xfrm>
            <a:custGeom>
              <a:avLst/>
              <a:gdLst/>
              <a:ahLst/>
              <a:cxnLst/>
              <a:rect l="l" t="t" r="r" b="b"/>
              <a:pathLst>
                <a:path w="6095" h="2730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9"/>
                    <a:pt x="70" y="368"/>
                    <a:pt x="104" y="542"/>
                  </a:cubicBezTo>
                  <a:cubicBezTo>
                    <a:pt x="235" y="1204"/>
                    <a:pt x="355" y="1801"/>
                    <a:pt x="467" y="2342"/>
                  </a:cubicBezTo>
                  <a:cubicBezTo>
                    <a:pt x="1889" y="2571"/>
                    <a:pt x="3512" y="2730"/>
                    <a:pt x="5271" y="2730"/>
                  </a:cubicBezTo>
                  <a:cubicBezTo>
                    <a:pt x="5542" y="2730"/>
                    <a:pt x="5817" y="2726"/>
                    <a:pt x="6094" y="2718"/>
                  </a:cubicBezTo>
                  <a:cubicBezTo>
                    <a:pt x="6039" y="1927"/>
                    <a:pt x="5992" y="1156"/>
                    <a:pt x="5965" y="551"/>
                  </a:cubicBezTo>
                  <a:cubicBezTo>
                    <a:pt x="5876" y="552"/>
                    <a:pt x="5787" y="553"/>
                    <a:pt x="5699" y="553"/>
                  </a:cubicBezTo>
                  <a:cubicBezTo>
                    <a:pt x="3570" y="553"/>
                    <a:pt x="1633" y="3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86;p50"/>
            <p:cNvSpPr/>
            <p:nvPr/>
          </p:nvSpPr>
          <p:spPr>
            <a:xfrm>
              <a:off x="4646250" y="4759675"/>
              <a:ext cx="168925" cy="91600"/>
            </a:xfrm>
            <a:custGeom>
              <a:avLst/>
              <a:gdLst/>
              <a:ahLst/>
              <a:cxnLst/>
              <a:rect l="l" t="t" r="r" b="b"/>
              <a:pathLst>
                <a:path w="6757" h="3664" extrusionOk="0">
                  <a:moveTo>
                    <a:pt x="5638" y="0"/>
                  </a:moveTo>
                  <a:cubicBezTo>
                    <a:pt x="3726" y="820"/>
                    <a:pt x="1828" y="1354"/>
                    <a:pt x="0" y="1673"/>
                  </a:cubicBezTo>
                  <a:cubicBezTo>
                    <a:pt x="529" y="2394"/>
                    <a:pt x="1056" y="3081"/>
                    <a:pt x="1513" y="3664"/>
                  </a:cubicBezTo>
                  <a:cubicBezTo>
                    <a:pt x="3226" y="3283"/>
                    <a:pt x="4988" y="2705"/>
                    <a:pt x="6756" y="1872"/>
                  </a:cubicBezTo>
                  <a:cubicBezTo>
                    <a:pt x="6416" y="1327"/>
                    <a:pt x="6020" y="673"/>
                    <a:pt x="5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87;p50"/>
            <p:cNvSpPr/>
            <p:nvPr/>
          </p:nvSpPr>
          <p:spPr>
            <a:xfrm>
              <a:off x="4408525" y="4801775"/>
              <a:ext cx="144875" cy="65300"/>
            </a:xfrm>
            <a:custGeom>
              <a:avLst/>
              <a:gdLst/>
              <a:ahLst/>
              <a:cxnLst/>
              <a:rect l="l" t="t" r="r" b="b"/>
              <a:pathLst>
                <a:path w="5795" h="2612" extrusionOk="0">
                  <a:moveTo>
                    <a:pt x="1" y="0"/>
                  </a:moveTo>
                  <a:lnTo>
                    <a:pt x="1" y="0"/>
                  </a:lnTo>
                  <a:cubicBezTo>
                    <a:pt x="185" y="901"/>
                    <a:pt x="342" y="1641"/>
                    <a:pt x="473" y="2238"/>
                  </a:cubicBezTo>
                  <a:cubicBezTo>
                    <a:pt x="1872" y="2460"/>
                    <a:pt x="3453" y="2612"/>
                    <a:pt x="5157" y="2612"/>
                  </a:cubicBezTo>
                  <a:cubicBezTo>
                    <a:pt x="5367" y="2612"/>
                    <a:pt x="5580" y="2609"/>
                    <a:pt x="5794" y="2604"/>
                  </a:cubicBezTo>
                  <a:cubicBezTo>
                    <a:pt x="5741" y="1932"/>
                    <a:pt x="5681" y="1145"/>
                    <a:pt x="5628" y="376"/>
                  </a:cubicBezTo>
                  <a:cubicBezTo>
                    <a:pt x="5347" y="384"/>
                    <a:pt x="5068" y="388"/>
                    <a:pt x="4793" y="388"/>
                  </a:cubicBezTo>
                  <a:cubicBezTo>
                    <a:pt x="3038" y="388"/>
                    <a:pt x="1419" y="22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8;p50"/>
            <p:cNvSpPr/>
            <p:nvPr/>
          </p:nvSpPr>
          <p:spPr>
            <a:xfrm>
              <a:off x="4420300" y="4857700"/>
              <a:ext cx="136700" cy="61200"/>
            </a:xfrm>
            <a:custGeom>
              <a:avLst/>
              <a:gdLst/>
              <a:ahLst/>
              <a:cxnLst/>
              <a:rect l="l" t="t" r="r" b="b"/>
              <a:pathLst>
                <a:path w="5468" h="2448" extrusionOk="0">
                  <a:moveTo>
                    <a:pt x="0" y="1"/>
                  </a:moveTo>
                  <a:cubicBezTo>
                    <a:pt x="339" y="1560"/>
                    <a:pt x="498" y="2152"/>
                    <a:pt x="498" y="2152"/>
                  </a:cubicBezTo>
                  <a:cubicBezTo>
                    <a:pt x="498" y="2152"/>
                    <a:pt x="1826" y="2447"/>
                    <a:pt x="3299" y="2447"/>
                  </a:cubicBezTo>
                  <a:cubicBezTo>
                    <a:pt x="4035" y="2447"/>
                    <a:pt x="4807" y="2373"/>
                    <a:pt x="5467" y="2152"/>
                  </a:cubicBezTo>
                  <a:cubicBezTo>
                    <a:pt x="5467" y="2152"/>
                    <a:pt x="5402" y="1395"/>
                    <a:pt x="5321" y="367"/>
                  </a:cubicBezTo>
                  <a:cubicBezTo>
                    <a:pt x="5108" y="372"/>
                    <a:pt x="4896" y="374"/>
                    <a:pt x="4687" y="374"/>
                  </a:cubicBezTo>
                  <a:cubicBezTo>
                    <a:pt x="2983" y="374"/>
                    <a:pt x="1402" y="22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9;p50"/>
            <p:cNvSpPr/>
            <p:nvPr/>
          </p:nvSpPr>
          <p:spPr>
            <a:xfrm>
              <a:off x="4387250" y="4685425"/>
              <a:ext cx="159500" cy="71650"/>
            </a:xfrm>
            <a:custGeom>
              <a:avLst/>
              <a:gdLst/>
              <a:ahLst/>
              <a:cxnLst/>
              <a:rect l="l" t="t" r="r" b="b"/>
              <a:pathLst>
                <a:path w="6380" h="2866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840"/>
                    <a:pt x="256" y="1624"/>
                    <a:pt x="386" y="2315"/>
                  </a:cubicBezTo>
                  <a:cubicBezTo>
                    <a:pt x="2024" y="2628"/>
                    <a:pt x="3970" y="2865"/>
                    <a:pt x="6108" y="2865"/>
                  </a:cubicBezTo>
                  <a:cubicBezTo>
                    <a:pt x="6188" y="2865"/>
                    <a:pt x="6268" y="2865"/>
                    <a:pt x="6349" y="2864"/>
                  </a:cubicBezTo>
                  <a:cubicBezTo>
                    <a:pt x="6332" y="2465"/>
                    <a:pt x="6323" y="2137"/>
                    <a:pt x="6329" y="1926"/>
                  </a:cubicBezTo>
                  <a:cubicBezTo>
                    <a:pt x="6338" y="1608"/>
                    <a:pt x="6356" y="1146"/>
                    <a:pt x="6380" y="628"/>
                  </a:cubicBezTo>
                  <a:lnTo>
                    <a:pt x="6380" y="628"/>
                  </a:lnTo>
                  <a:cubicBezTo>
                    <a:pt x="6281" y="629"/>
                    <a:pt x="6183" y="629"/>
                    <a:pt x="6085" y="629"/>
                  </a:cubicBezTo>
                  <a:cubicBezTo>
                    <a:pt x="3785" y="629"/>
                    <a:pt x="1708" y="35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90;p50"/>
            <p:cNvSpPr/>
            <p:nvPr/>
          </p:nvSpPr>
          <p:spPr>
            <a:xfrm>
              <a:off x="4371425" y="4462025"/>
              <a:ext cx="381200" cy="82150"/>
            </a:xfrm>
            <a:custGeom>
              <a:avLst/>
              <a:gdLst/>
              <a:ahLst/>
              <a:cxnLst/>
              <a:rect l="l" t="t" r="r" b="b"/>
              <a:pathLst>
                <a:path w="15248" h="3286" extrusionOk="0">
                  <a:moveTo>
                    <a:pt x="15248" y="1"/>
                  </a:moveTo>
                  <a:lnTo>
                    <a:pt x="15248" y="1"/>
                  </a:lnTo>
                  <a:cubicBezTo>
                    <a:pt x="12456" y="878"/>
                    <a:pt x="9745" y="1194"/>
                    <a:pt x="7289" y="1194"/>
                  </a:cubicBezTo>
                  <a:cubicBezTo>
                    <a:pt x="4432" y="1194"/>
                    <a:pt x="1920" y="767"/>
                    <a:pt x="29" y="299"/>
                  </a:cubicBezTo>
                  <a:cubicBezTo>
                    <a:pt x="27" y="374"/>
                    <a:pt x="22" y="448"/>
                    <a:pt x="19" y="524"/>
                  </a:cubicBezTo>
                  <a:cubicBezTo>
                    <a:pt x="1" y="1140"/>
                    <a:pt x="4" y="1778"/>
                    <a:pt x="23" y="2425"/>
                  </a:cubicBezTo>
                  <a:cubicBezTo>
                    <a:pt x="1898" y="2879"/>
                    <a:pt x="4358" y="3286"/>
                    <a:pt x="7146" y="3286"/>
                  </a:cubicBezTo>
                  <a:cubicBezTo>
                    <a:pt x="9587" y="3286"/>
                    <a:pt x="12280" y="2974"/>
                    <a:pt x="15054" y="2108"/>
                  </a:cubicBezTo>
                  <a:cubicBezTo>
                    <a:pt x="15169" y="1425"/>
                    <a:pt x="15227" y="715"/>
                    <a:pt x="15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91;p50"/>
            <p:cNvSpPr/>
            <p:nvPr/>
          </p:nvSpPr>
          <p:spPr>
            <a:xfrm>
              <a:off x="4612450" y="4718075"/>
              <a:ext cx="174725" cy="83425"/>
            </a:xfrm>
            <a:custGeom>
              <a:avLst/>
              <a:gdLst/>
              <a:ahLst/>
              <a:cxnLst/>
              <a:rect l="l" t="t" r="r" b="b"/>
              <a:pathLst>
                <a:path w="6989" h="3337" extrusionOk="0">
                  <a:moveTo>
                    <a:pt x="6104" y="1"/>
                  </a:moveTo>
                  <a:cubicBezTo>
                    <a:pt x="4014" y="763"/>
                    <a:pt x="1957" y="1199"/>
                    <a:pt x="1" y="1406"/>
                  </a:cubicBezTo>
                  <a:cubicBezTo>
                    <a:pt x="423" y="2043"/>
                    <a:pt x="887" y="2703"/>
                    <a:pt x="1351" y="3337"/>
                  </a:cubicBezTo>
                  <a:cubicBezTo>
                    <a:pt x="3179" y="3018"/>
                    <a:pt x="5077" y="2486"/>
                    <a:pt x="6989" y="1664"/>
                  </a:cubicBezTo>
                  <a:cubicBezTo>
                    <a:pt x="6670" y="1104"/>
                    <a:pt x="6363" y="533"/>
                    <a:pt x="6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92;p50"/>
            <p:cNvSpPr/>
            <p:nvPr/>
          </p:nvSpPr>
          <p:spPr>
            <a:xfrm>
              <a:off x="4374850" y="4565900"/>
              <a:ext cx="372925" cy="82900"/>
            </a:xfrm>
            <a:custGeom>
              <a:avLst/>
              <a:gdLst/>
              <a:ahLst/>
              <a:cxnLst/>
              <a:rect l="l" t="t" r="r" b="b"/>
              <a:pathLst>
                <a:path w="14917" h="3316" extrusionOk="0">
                  <a:moveTo>
                    <a:pt x="14917" y="0"/>
                  </a:moveTo>
                  <a:lnTo>
                    <a:pt x="14917" y="0"/>
                  </a:lnTo>
                  <a:cubicBezTo>
                    <a:pt x="12093" y="900"/>
                    <a:pt x="9349" y="1223"/>
                    <a:pt x="6866" y="1223"/>
                  </a:cubicBezTo>
                  <a:cubicBezTo>
                    <a:pt x="4204" y="1223"/>
                    <a:pt x="1842" y="852"/>
                    <a:pt x="1" y="423"/>
                  </a:cubicBezTo>
                  <a:lnTo>
                    <a:pt x="1" y="423"/>
                  </a:lnTo>
                  <a:cubicBezTo>
                    <a:pt x="57" y="1155"/>
                    <a:pt x="126" y="1884"/>
                    <a:pt x="208" y="2595"/>
                  </a:cubicBezTo>
                  <a:cubicBezTo>
                    <a:pt x="1996" y="2989"/>
                    <a:pt x="4229" y="3316"/>
                    <a:pt x="6727" y="3316"/>
                  </a:cubicBezTo>
                  <a:cubicBezTo>
                    <a:pt x="6811" y="3316"/>
                    <a:pt x="6894" y="3315"/>
                    <a:pt x="6978" y="3314"/>
                  </a:cubicBezTo>
                  <a:cubicBezTo>
                    <a:pt x="7027" y="2355"/>
                    <a:pt x="7070" y="1591"/>
                    <a:pt x="7070" y="1591"/>
                  </a:cubicBezTo>
                  <a:cubicBezTo>
                    <a:pt x="7070" y="1591"/>
                    <a:pt x="7219" y="2291"/>
                    <a:pt x="7551" y="3304"/>
                  </a:cubicBezTo>
                  <a:cubicBezTo>
                    <a:pt x="9844" y="3238"/>
                    <a:pt x="12331" y="2884"/>
                    <a:pt x="14881" y="2059"/>
                  </a:cubicBezTo>
                  <a:cubicBezTo>
                    <a:pt x="14888" y="1391"/>
                    <a:pt x="14904" y="686"/>
                    <a:pt x="14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93;p50"/>
            <p:cNvSpPr/>
            <p:nvPr/>
          </p:nvSpPr>
          <p:spPr>
            <a:xfrm>
              <a:off x="4583450" y="4668100"/>
              <a:ext cx="181625" cy="85100"/>
            </a:xfrm>
            <a:custGeom>
              <a:avLst/>
              <a:gdLst/>
              <a:ahLst/>
              <a:cxnLst/>
              <a:rect l="l" t="t" r="r" b="b"/>
              <a:pathLst>
                <a:path w="7265" h="3404" extrusionOk="0">
                  <a:moveTo>
                    <a:pt x="6575" y="1"/>
                  </a:moveTo>
                  <a:cubicBezTo>
                    <a:pt x="4305" y="755"/>
                    <a:pt x="2082" y="1133"/>
                    <a:pt x="0" y="1264"/>
                  </a:cubicBezTo>
                  <a:cubicBezTo>
                    <a:pt x="316" y="1969"/>
                    <a:pt x="699" y="2698"/>
                    <a:pt x="1151" y="3387"/>
                  </a:cubicBezTo>
                  <a:cubicBezTo>
                    <a:pt x="1155" y="3393"/>
                    <a:pt x="1159" y="3399"/>
                    <a:pt x="1163" y="3404"/>
                  </a:cubicBezTo>
                  <a:cubicBezTo>
                    <a:pt x="3118" y="3197"/>
                    <a:pt x="5175" y="2761"/>
                    <a:pt x="7265" y="1999"/>
                  </a:cubicBezTo>
                  <a:cubicBezTo>
                    <a:pt x="6887" y="1217"/>
                    <a:pt x="6615" y="522"/>
                    <a:pt x="6580" y="73"/>
                  </a:cubicBezTo>
                  <a:cubicBezTo>
                    <a:pt x="6579" y="50"/>
                    <a:pt x="6578" y="25"/>
                    <a:pt x="6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94;p50"/>
            <p:cNvSpPr/>
            <p:nvPr/>
          </p:nvSpPr>
          <p:spPr>
            <a:xfrm>
              <a:off x="4563625" y="4617375"/>
              <a:ext cx="184200" cy="82350"/>
            </a:xfrm>
            <a:custGeom>
              <a:avLst/>
              <a:gdLst/>
              <a:ahLst/>
              <a:cxnLst/>
              <a:rect l="l" t="t" r="r" b="b"/>
              <a:pathLst>
                <a:path w="7368" h="3294" extrusionOk="0">
                  <a:moveTo>
                    <a:pt x="7330" y="0"/>
                  </a:moveTo>
                  <a:cubicBezTo>
                    <a:pt x="4780" y="825"/>
                    <a:pt x="2293" y="1179"/>
                    <a:pt x="0" y="1245"/>
                  </a:cubicBezTo>
                  <a:cubicBezTo>
                    <a:pt x="197" y="1845"/>
                    <a:pt x="460" y="2555"/>
                    <a:pt x="793" y="3294"/>
                  </a:cubicBezTo>
                  <a:cubicBezTo>
                    <a:pt x="2875" y="3163"/>
                    <a:pt x="5098" y="2785"/>
                    <a:pt x="7368" y="2032"/>
                  </a:cubicBezTo>
                  <a:cubicBezTo>
                    <a:pt x="7327" y="1460"/>
                    <a:pt x="7322" y="755"/>
                    <a:pt x="7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95;p50"/>
            <p:cNvSpPr/>
            <p:nvPr/>
          </p:nvSpPr>
          <p:spPr>
            <a:xfrm>
              <a:off x="4489950" y="4601625"/>
              <a:ext cx="111350" cy="6400"/>
            </a:xfrm>
            <a:custGeom>
              <a:avLst/>
              <a:gdLst/>
              <a:ahLst/>
              <a:cxnLst/>
              <a:rect l="l" t="t" r="r" b="b"/>
              <a:pathLst>
                <a:path w="4454" h="256" extrusionOk="0">
                  <a:moveTo>
                    <a:pt x="77" y="0"/>
                  </a:moveTo>
                  <a:cubicBezTo>
                    <a:pt x="40" y="0"/>
                    <a:pt x="6" y="26"/>
                    <a:pt x="3" y="64"/>
                  </a:cubicBezTo>
                  <a:cubicBezTo>
                    <a:pt x="0" y="102"/>
                    <a:pt x="29" y="135"/>
                    <a:pt x="66" y="138"/>
                  </a:cubicBezTo>
                  <a:cubicBezTo>
                    <a:pt x="86" y="139"/>
                    <a:pt x="1590" y="255"/>
                    <a:pt x="3078" y="255"/>
                  </a:cubicBezTo>
                  <a:cubicBezTo>
                    <a:pt x="3530" y="255"/>
                    <a:pt x="3979" y="244"/>
                    <a:pt x="4387" y="217"/>
                  </a:cubicBezTo>
                  <a:cubicBezTo>
                    <a:pt x="4424" y="214"/>
                    <a:pt x="4453" y="181"/>
                    <a:pt x="4450" y="142"/>
                  </a:cubicBezTo>
                  <a:cubicBezTo>
                    <a:pt x="4448" y="105"/>
                    <a:pt x="4416" y="79"/>
                    <a:pt x="4377" y="79"/>
                  </a:cubicBezTo>
                  <a:cubicBezTo>
                    <a:pt x="3971" y="107"/>
                    <a:pt x="3521" y="118"/>
                    <a:pt x="3070" y="118"/>
                  </a:cubicBezTo>
                  <a:cubicBezTo>
                    <a:pt x="1591" y="118"/>
                    <a:pt x="97" y="3"/>
                    <a:pt x="77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96;p50"/>
            <p:cNvSpPr/>
            <p:nvPr/>
          </p:nvSpPr>
          <p:spPr>
            <a:xfrm>
              <a:off x="4471600" y="4043200"/>
              <a:ext cx="135700" cy="52850"/>
            </a:xfrm>
            <a:custGeom>
              <a:avLst/>
              <a:gdLst/>
              <a:ahLst/>
              <a:cxnLst/>
              <a:rect l="l" t="t" r="r" b="b"/>
              <a:pathLst>
                <a:path w="5428" h="2114" extrusionOk="0">
                  <a:moveTo>
                    <a:pt x="0" y="0"/>
                  </a:moveTo>
                  <a:lnTo>
                    <a:pt x="219" y="2059"/>
                  </a:lnTo>
                  <a:cubicBezTo>
                    <a:pt x="593" y="2095"/>
                    <a:pt x="972" y="2113"/>
                    <a:pt x="1355" y="2113"/>
                  </a:cubicBezTo>
                  <a:cubicBezTo>
                    <a:pt x="2703" y="2113"/>
                    <a:pt x="4089" y="1890"/>
                    <a:pt x="5421" y="1458"/>
                  </a:cubicBezTo>
                  <a:lnTo>
                    <a:pt x="54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97;p50"/>
            <p:cNvSpPr/>
            <p:nvPr/>
          </p:nvSpPr>
          <p:spPr>
            <a:xfrm>
              <a:off x="4477075" y="4079650"/>
              <a:ext cx="130075" cy="61300"/>
            </a:xfrm>
            <a:custGeom>
              <a:avLst/>
              <a:gdLst/>
              <a:ahLst/>
              <a:cxnLst/>
              <a:rect l="l" t="t" r="r" b="b"/>
              <a:pathLst>
                <a:path w="5203" h="2452" extrusionOk="0">
                  <a:moveTo>
                    <a:pt x="5202" y="0"/>
                  </a:moveTo>
                  <a:lnTo>
                    <a:pt x="5202" y="0"/>
                  </a:lnTo>
                  <a:cubicBezTo>
                    <a:pt x="3870" y="432"/>
                    <a:pt x="2484" y="655"/>
                    <a:pt x="1136" y="655"/>
                  </a:cubicBezTo>
                  <a:cubicBezTo>
                    <a:pt x="753" y="655"/>
                    <a:pt x="374" y="637"/>
                    <a:pt x="0" y="601"/>
                  </a:cubicBezTo>
                  <a:lnTo>
                    <a:pt x="0" y="601"/>
                  </a:lnTo>
                  <a:lnTo>
                    <a:pt x="113" y="1494"/>
                  </a:lnTo>
                  <a:cubicBezTo>
                    <a:pt x="113" y="1494"/>
                    <a:pt x="484" y="2452"/>
                    <a:pt x="2310" y="2452"/>
                  </a:cubicBezTo>
                  <a:cubicBezTo>
                    <a:pt x="2477" y="2452"/>
                    <a:pt x="2656" y="2444"/>
                    <a:pt x="2849" y="2426"/>
                  </a:cubicBezTo>
                  <a:cubicBezTo>
                    <a:pt x="4896" y="2240"/>
                    <a:pt x="5086" y="1040"/>
                    <a:pt x="5086" y="1040"/>
                  </a:cubicBezTo>
                  <a:lnTo>
                    <a:pt x="5202" y="0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98;p50"/>
            <p:cNvSpPr/>
            <p:nvPr/>
          </p:nvSpPr>
          <p:spPr>
            <a:xfrm>
              <a:off x="4393525" y="4231375"/>
              <a:ext cx="8300" cy="113400"/>
            </a:xfrm>
            <a:custGeom>
              <a:avLst/>
              <a:gdLst/>
              <a:ahLst/>
              <a:cxnLst/>
              <a:rect l="l" t="t" r="r" b="b"/>
              <a:pathLst>
                <a:path w="332" h="4536" extrusionOk="0">
                  <a:moveTo>
                    <a:pt x="290" y="0"/>
                  </a:moveTo>
                  <a:cubicBezTo>
                    <a:pt x="269" y="0"/>
                    <a:pt x="252" y="17"/>
                    <a:pt x="250" y="38"/>
                  </a:cubicBezTo>
                  <a:lnTo>
                    <a:pt x="3" y="4493"/>
                  </a:lnTo>
                  <a:cubicBezTo>
                    <a:pt x="1" y="4514"/>
                    <a:pt x="18" y="4534"/>
                    <a:pt x="40" y="4535"/>
                  </a:cubicBezTo>
                  <a:lnTo>
                    <a:pt x="42" y="4535"/>
                  </a:lnTo>
                  <a:cubicBezTo>
                    <a:pt x="65" y="4535"/>
                    <a:pt x="83" y="4518"/>
                    <a:pt x="84" y="4497"/>
                  </a:cubicBezTo>
                  <a:lnTo>
                    <a:pt x="332" y="43"/>
                  </a:lnTo>
                  <a:cubicBezTo>
                    <a:pt x="332" y="21"/>
                    <a:pt x="315" y="1"/>
                    <a:pt x="293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9;p50"/>
            <p:cNvSpPr/>
            <p:nvPr/>
          </p:nvSpPr>
          <p:spPr>
            <a:xfrm>
              <a:off x="4403125" y="4094750"/>
              <a:ext cx="54525" cy="120250"/>
            </a:xfrm>
            <a:custGeom>
              <a:avLst/>
              <a:gdLst/>
              <a:ahLst/>
              <a:cxnLst/>
              <a:rect l="l" t="t" r="r" b="b"/>
              <a:pathLst>
                <a:path w="2181" h="4810" extrusionOk="0">
                  <a:moveTo>
                    <a:pt x="2136" y="1"/>
                  </a:moveTo>
                  <a:cubicBezTo>
                    <a:pt x="2129" y="1"/>
                    <a:pt x="2121" y="3"/>
                    <a:pt x="2113" y="8"/>
                  </a:cubicBezTo>
                  <a:cubicBezTo>
                    <a:pt x="2063" y="41"/>
                    <a:pt x="867" y="833"/>
                    <a:pt x="544" y="1358"/>
                  </a:cubicBezTo>
                  <a:cubicBezTo>
                    <a:pt x="223" y="1886"/>
                    <a:pt x="11" y="4647"/>
                    <a:pt x="1" y="4766"/>
                  </a:cubicBezTo>
                  <a:cubicBezTo>
                    <a:pt x="0" y="4788"/>
                    <a:pt x="17" y="4808"/>
                    <a:pt x="40" y="4809"/>
                  </a:cubicBezTo>
                  <a:lnTo>
                    <a:pt x="42" y="4809"/>
                  </a:lnTo>
                  <a:cubicBezTo>
                    <a:pt x="63" y="4809"/>
                    <a:pt x="81" y="4792"/>
                    <a:pt x="82" y="4772"/>
                  </a:cubicBezTo>
                  <a:cubicBezTo>
                    <a:pt x="83" y="4744"/>
                    <a:pt x="301" y="1911"/>
                    <a:pt x="613" y="1402"/>
                  </a:cubicBezTo>
                  <a:cubicBezTo>
                    <a:pt x="926" y="890"/>
                    <a:pt x="2146" y="82"/>
                    <a:pt x="2157" y="75"/>
                  </a:cubicBezTo>
                  <a:cubicBezTo>
                    <a:pt x="2176" y="63"/>
                    <a:pt x="2181" y="37"/>
                    <a:pt x="2169" y="19"/>
                  </a:cubicBezTo>
                  <a:cubicBezTo>
                    <a:pt x="2162" y="7"/>
                    <a:pt x="2149" y="1"/>
                    <a:pt x="213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00;p50"/>
            <p:cNvSpPr/>
            <p:nvPr/>
          </p:nvSpPr>
          <p:spPr>
            <a:xfrm>
              <a:off x="4464600" y="4356550"/>
              <a:ext cx="148650" cy="88425"/>
            </a:xfrm>
            <a:custGeom>
              <a:avLst/>
              <a:gdLst/>
              <a:ahLst/>
              <a:cxnLst/>
              <a:rect l="l" t="t" r="r" b="b"/>
              <a:pathLst>
                <a:path w="5946" h="3537" extrusionOk="0">
                  <a:moveTo>
                    <a:pt x="5898" y="0"/>
                  </a:moveTo>
                  <a:cubicBezTo>
                    <a:pt x="5890" y="0"/>
                    <a:pt x="5881" y="3"/>
                    <a:pt x="5874" y="9"/>
                  </a:cubicBezTo>
                  <a:cubicBezTo>
                    <a:pt x="4122" y="1404"/>
                    <a:pt x="2157" y="2565"/>
                    <a:pt x="32" y="3459"/>
                  </a:cubicBezTo>
                  <a:cubicBezTo>
                    <a:pt x="11" y="3467"/>
                    <a:pt x="1" y="3491"/>
                    <a:pt x="10" y="3512"/>
                  </a:cubicBezTo>
                  <a:cubicBezTo>
                    <a:pt x="16" y="3527"/>
                    <a:pt x="32" y="3537"/>
                    <a:pt x="47" y="3537"/>
                  </a:cubicBezTo>
                  <a:cubicBezTo>
                    <a:pt x="52" y="3537"/>
                    <a:pt x="58" y="3535"/>
                    <a:pt x="63" y="3534"/>
                  </a:cubicBezTo>
                  <a:cubicBezTo>
                    <a:pt x="2195" y="2637"/>
                    <a:pt x="4168" y="1472"/>
                    <a:pt x="5924" y="72"/>
                  </a:cubicBezTo>
                  <a:cubicBezTo>
                    <a:pt x="5943" y="58"/>
                    <a:pt x="5945" y="32"/>
                    <a:pt x="5931" y="15"/>
                  </a:cubicBezTo>
                  <a:cubicBezTo>
                    <a:pt x="5923" y="5"/>
                    <a:pt x="5911" y="0"/>
                    <a:pt x="5898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01;p50"/>
            <p:cNvSpPr/>
            <p:nvPr/>
          </p:nvSpPr>
          <p:spPr>
            <a:xfrm>
              <a:off x="4631175" y="4091750"/>
              <a:ext cx="100500" cy="257050"/>
            </a:xfrm>
            <a:custGeom>
              <a:avLst/>
              <a:gdLst/>
              <a:ahLst/>
              <a:cxnLst/>
              <a:rect l="l" t="t" r="r" b="b"/>
              <a:pathLst>
                <a:path w="4020" h="10282" extrusionOk="0">
                  <a:moveTo>
                    <a:pt x="45" y="0"/>
                  </a:moveTo>
                  <a:cubicBezTo>
                    <a:pt x="36" y="0"/>
                    <a:pt x="27" y="3"/>
                    <a:pt x="19" y="10"/>
                  </a:cubicBezTo>
                  <a:cubicBezTo>
                    <a:pt x="2" y="24"/>
                    <a:pt x="0" y="50"/>
                    <a:pt x="14" y="67"/>
                  </a:cubicBezTo>
                  <a:cubicBezTo>
                    <a:pt x="28" y="84"/>
                    <a:pt x="1462" y="1797"/>
                    <a:pt x="1981" y="3071"/>
                  </a:cubicBezTo>
                  <a:cubicBezTo>
                    <a:pt x="2501" y="4347"/>
                    <a:pt x="3921" y="10193"/>
                    <a:pt x="3935" y="10251"/>
                  </a:cubicBezTo>
                  <a:cubicBezTo>
                    <a:pt x="3939" y="10269"/>
                    <a:pt x="3956" y="10282"/>
                    <a:pt x="3975" y="10282"/>
                  </a:cubicBezTo>
                  <a:cubicBezTo>
                    <a:pt x="3977" y="10282"/>
                    <a:pt x="3981" y="10281"/>
                    <a:pt x="3985" y="10281"/>
                  </a:cubicBezTo>
                  <a:cubicBezTo>
                    <a:pt x="4007" y="10276"/>
                    <a:pt x="4019" y="10254"/>
                    <a:pt x="4014" y="10232"/>
                  </a:cubicBezTo>
                  <a:cubicBezTo>
                    <a:pt x="4000" y="10173"/>
                    <a:pt x="2578" y="4322"/>
                    <a:pt x="2055" y="3040"/>
                  </a:cubicBezTo>
                  <a:cubicBezTo>
                    <a:pt x="1532" y="1755"/>
                    <a:pt x="90" y="31"/>
                    <a:pt x="76" y="15"/>
                  </a:cubicBezTo>
                  <a:cubicBezTo>
                    <a:pt x="68" y="5"/>
                    <a:pt x="57" y="0"/>
                    <a:pt x="45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02;p50"/>
            <p:cNvSpPr/>
            <p:nvPr/>
          </p:nvSpPr>
          <p:spPr>
            <a:xfrm>
              <a:off x="4548675" y="4605600"/>
              <a:ext cx="50250" cy="25325"/>
            </a:xfrm>
            <a:custGeom>
              <a:avLst/>
              <a:gdLst/>
              <a:ahLst/>
              <a:cxnLst/>
              <a:rect l="l" t="t" r="r" b="b"/>
              <a:pathLst>
                <a:path w="2010" h="1013" extrusionOk="0">
                  <a:moveTo>
                    <a:pt x="79" y="1"/>
                  </a:moveTo>
                  <a:cubicBezTo>
                    <a:pt x="55" y="1"/>
                    <a:pt x="32" y="13"/>
                    <a:pt x="20" y="34"/>
                  </a:cubicBezTo>
                  <a:cubicBezTo>
                    <a:pt x="1" y="67"/>
                    <a:pt x="11" y="110"/>
                    <a:pt x="43" y="129"/>
                  </a:cubicBezTo>
                  <a:cubicBezTo>
                    <a:pt x="629" y="477"/>
                    <a:pt x="1256" y="772"/>
                    <a:pt x="1908" y="1008"/>
                  </a:cubicBezTo>
                  <a:cubicBezTo>
                    <a:pt x="1917" y="1011"/>
                    <a:pt x="1924" y="1012"/>
                    <a:pt x="1932" y="1012"/>
                  </a:cubicBezTo>
                  <a:cubicBezTo>
                    <a:pt x="1960" y="1012"/>
                    <a:pt x="1986" y="995"/>
                    <a:pt x="1996" y="969"/>
                  </a:cubicBezTo>
                  <a:cubicBezTo>
                    <a:pt x="2010" y="933"/>
                    <a:pt x="1991" y="893"/>
                    <a:pt x="1955" y="881"/>
                  </a:cubicBezTo>
                  <a:cubicBezTo>
                    <a:pt x="1311" y="646"/>
                    <a:pt x="691" y="353"/>
                    <a:pt x="115" y="11"/>
                  </a:cubicBez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03;p50"/>
            <p:cNvSpPr/>
            <p:nvPr/>
          </p:nvSpPr>
          <p:spPr>
            <a:xfrm>
              <a:off x="4722450" y="3657950"/>
              <a:ext cx="107150" cy="288925"/>
            </a:xfrm>
            <a:custGeom>
              <a:avLst/>
              <a:gdLst/>
              <a:ahLst/>
              <a:cxnLst/>
              <a:rect l="l" t="t" r="r" b="b"/>
              <a:pathLst>
                <a:path w="4286" h="11557" extrusionOk="0">
                  <a:moveTo>
                    <a:pt x="601" y="1"/>
                  </a:moveTo>
                  <a:lnTo>
                    <a:pt x="598" y="8"/>
                  </a:lnTo>
                  <a:cubicBezTo>
                    <a:pt x="2167" y="959"/>
                    <a:pt x="3333" y="2523"/>
                    <a:pt x="3796" y="4301"/>
                  </a:cubicBezTo>
                  <a:cubicBezTo>
                    <a:pt x="3889" y="4652"/>
                    <a:pt x="3970" y="5105"/>
                    <a:pt x="3801" y="5492"/>
                  </a:cubicBezTo>
                  <a:cubicBezTo>
                    <a:pt x="3708" y="5704"/>
                    <a:pt x="3514" y="5881"/>
                    <a:pt x="3295" y="5955"/>
                  </a:cubicBezTo>
                  <a:cubicBezTo>
                    <a:pt x="3223" y="5980"/>
                    <a:pt x="3151" y="5992"/>
                    <a:pt x="3081" y="5992"/>
                  </a:cubicBezTo>
                  <a:cubicBezTo>
                    <a:pt x="2986" y="5992"/>
                    <a:pt x="2895" y="5969"/>
                    <a:pt x="2815" y="5926"/>
                  </a:cubicBezTo>
                  <a:lnTo>
                    <a:pt x="2812" y="5932"/>
                  </a:lnTo>
                  <a:cubicBezTo>
                    <a:pt x="3922" y="6837"/>
                    <a:pt x="4283" y="8548"/>
                    <a:pt x="3633" y="9826"/>
                  </a:cubicBezTo>
                  <a:cubicBezTo>
                    <a:pt x="3097" y="10878"/>
                    <a:pt x="1920" y="11549"/>
                    <a:pt x="747" y="11549"/>
                  </a:cubicBezTo>
                  <a:cubicBezTo>
                    <a:pt x="497" y="11549"/>
                    <a:pt x="246" y="11518"/>
                    <a:pt x="2" y="11454"/>
                  </a:cubicBezTo>
                  <a:lnTo>
                    <a:pt x="0" y="11462"/>
                  </a:lnTo>
                  <a:cubicBezTo>
                    <a:pt x="246" y="11526"/>
                    <a:pt x="497" y="11557"/>
                    <a:pt x="748" y="11557"/>
                  </a:cubicBezTo>
                  <a:cubicBezTo>
                    <a:pt x="1925" y="11557"/>
                    <a:pt x="3104" y="10884"/>
                    <a:pt x="3639" y="9828"/>
                  </a:cubicBezTo>
                  <a:cubicBezTo>
                    <a:pt x="4285" y="8559"/>
                    <a:pt x="3934" y="6860"/>
                    <a:pt x="2843" y="5947"/>
                  </a:cubicBezTo>
                  <a:lnTo>
                    <a:pt x="2843" y="5947"/>
                  </a:lnTo>
                  <a:cubicBezTo>
                    <a:pt x="2917" y="5981"/>
                    <a:pt x="2998" y="5998"/>
                    <a:pt x="3082" y="5998"/>
                  </a:cubicBezTo>
                  <a:cubicBezTo>
                    <a:pt x="3152" y="5998"/>
                    <a:pt x="3225" y="5986"/>
                    <a:pt x="3297" y="5962"/>
                  </a:cubicBezTo>
                  <a:cubicBezTo>
                    <a:pt x="3519" y="5887"/>
                    <a:pt x="3714" y="5708"/>
                    <a:pt x="3808" y="5495"/>
                  </a:cubicBezTo>
                  <a:cubicBezTo>
                    <a:pt x="3979" y="5107"/>
                    <a:pt x="3896" y="4651"/>
                    <a:pt x="3804" y="4298"/>
                  </a:cubicBezTo>
                  <a:cubicBezTo>
                    <a:pt x="3578" y="3429"/>
                    <a:pt x="3167" y="2579"/>
                    <a:pt x="2617" y="1840"/>
                  </a:cubicBezTo>
                  <a:cubicBezTo>
                    <a:pt x="2067" y="1102"/>
                    <a:pt x="1369" y="466"/>
                    <a:pt x="601" y="1"/>
                  </a:cubicBezTo>
                  <a:close/>
                </a:path>
              </a:pathLst>
            </a:custGeom>
            <a:solidFill>
              <a:srgbClr val="A8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04;p50"/>
            <p:cNvSpPr/>
            <p:nvPr/>
          </p:nvSpPr>
          <p:spPr>
            <a:xfrm>
              <a:off x="4343925" y="3622575"/>
              <a:ext cx="439350" cy="450725"/>
            </a:xfrm>
            <a:custGeom>
              <a:avLst/>
              <a:gdLst/>
              <a:ahLst/>
              <a:cxnLst/>
              <a:rect l="l" t="t" r="r" b="b"/>
              <a:pathLst>
                <a:path w="17574" h="18029" extrusionOk="0">
                  <a:moveTo>
                    <a:pt x="7418" y="1"/>
                  </a:moveTo>
                  <a:cubicBezTo>
                    <a:pt x="4746" y="1"/>
                    <a:pt x="2824" y="1181"/>
                    <a:pt x="1957" y="3418"/>
                  </a:cubicBezTo>
                  <a:cubicBezTo>
                    <a:pt x="1957" y="3418"/>
                    <a:pt x="607" y="6251"/>
                    <a:pt x="266" y="10518"/>
                  </a:cubicBezTo>
                  <a:cubicBezTo>
                    <a:pt x="0" y="13848"/>
                    <a:pt x="2398" y="17319"/>
                    <a:pt x="6441" y="17907"/>
                  </a:cubicBezTo>
                  <a:cubicBezTo>
                    <a:pt x="6984" y="17986"/>
                    <a:pt x="7534" y="18029"/>
                    <a:pt x="8081" y="18029"/>
                  </a:cubicBezTo>
                  <a:cubicBezTo>
                    <a:pt x="11362" y="18029"/>
                    <a:pt x="14566" y="16487"/>
                    <a:pt x="15954" y="11975"/>
                  </a:cubicBezTo>
                  <a:cubicBezTo>
                    <a:pt x="17573" y="6712"/>
                    <a:pt x="16227" y="2310"/>
                    <a:pt x="11459" y="731"/>
                  </a:cubicBezTo>
                  <a:cubicBezTo>
                    <a:pt x="9978" y="240"/>
                    <a:pt x="8622" y="1"/>
                    <a:pt x="7418" y="1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05;p50"/>
            <p:cNvSpPr/>
            <p:nvPr/>
          </p:nvSpPr>
          <p:spPr>
            <a:xfrm>
              <a:off x="4302700" y="3628725"/>
              <a:ext cx="162575" cy="265750"/>
            </a:xfrm>
            <a:custGeom>
              <a:avLst/>
              <a:gdLst/>
              <a:ahLst/>
              <a:cxnLst/>
              <a:rect l="l" t="t" r="r" b="b"/>
              <a:pathLst>
                <a:path w="6503" h="10630" extrusionOk="0">
                  <a:moveTo>
                    <a:pt x="4524" y="1"/>
                  </a:moveTo>
                  <a:cubicBezTo>
                    <a:pt x="3457" y="463"/>
                    <a:pt x="2347" y="956"/>
                    <a:pt x="1607" y="1856"/>
                  </a:cubicBezTo>
                  <a:cubicBezTo>
                    <a:pt x="867" y="2754"/>
                    <a:pt x="636" y="4187"/>
                    <a:pt x="1411" y="5054"/>
                  </a:cubicBezTo>
                  <a:cubicBezTo>
                    <a:pt x="1119" y="5752"/>
                    <a:pt x="825" y="6452"/>
                    <a:pt x="533" y="7150"/>
                  </a:cubicBezTo>
                  <a:cubicBezTo>
                    <a:pt x="316" y="7669"/>
                    <a:pt x="97" y="8197"/>
                    <a:pt x="48" y="8757"/>
                  </a:cubicBezTo>
                  <a:cubicBezTo>
                    <a:pt x="1" y="9316"/>
                    <a:pt x="154" y="9923"/>
                    <a:pt x="577" y="10292"/>
                  </a:cubicBezTo>
                  <a:cubicBezTo>
                    <a:pt x="842" y="10523"/>
                    <a:pt x="1186" y="10630"/>
                    <a:pt x="1538" y="10630"/>
                  </a:cubicBezTo>
                  <a:cubicBezTo>
                    <a:pt x="1904" y="10630"/>
                    <a:pt x="2279" y="10513"/>
                    <a:pt x="2579" y="10301"/>
                  </a:cubicBezTo>
                  <a:cubicBezTo>
                    <a:pt x="3166" y="9884"/>
                    <a:pt x="3492" y="9178"/>
                    <a:pt x="3602" y="8467"/>
                  </a:cubicBezTo>
                  <a:cubicBezTo>
                    <a:pt x="3712" y="7755"/>
                    <a:pt x="3632" y="7031"/>
                    <a:pt x="3550" y="6316"/>
                  </a:cubicBezTo>
                  <a:cubicBezTo>
                    <a:pt x="4424" y="5397"/>
                    <a:pt x="5197" y="4384"/>
                    <a:pt x="5855" y="3300"/>
                  </a:cubicBezTo>
                  <a:cubicBezTo>
                    <a:pt x="6188" y="2748"/>
                    <a:pt x="6503" y="2142"/>
                    <a:pt x="6471" y="1498"/>
                  </a:cubicBezTo>
                  <a:cubicBezTo>
                    <a:pt x="6441" y="866"/>
                    <a:pt x="5952" y="215"/>
                    <a:pt x="5325" y="215"/>
                  </a:cubicBezTo>
                  <a:cubicBezTo>
                    <a:pt x="5314" y="215"/>
                    <a:pt x="5302" y="215"/>
                    <a:pt x="5291" y="215"/>
                  </a:cubicBezTo>
                  <a:lnTo>
                    <a:pt x="4524" y="1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06;p50"/>
            <p:cNvSpPr/>
            <p:nvPr/>
          </p:nvSpPr>
          <p:spPr>
            <a:xfrm>
              <a:off x="4341275" y="3568025"/>
              <a:ext cx="518475" cy="350950"/>
            </a:xfrm>
            <a:custGeom>
              <a:avLst/>
              <a:gdLst/>
              <a:ahLst/>
              <a:cxnLst/>
              <a:rect l="l" t="t" r="r" b="b"/>
              <a:pathLst>
                <a:path w="20739" h="14038" extrusionOk="0">
                  <a:moveTo>
                    <a:pt x="4683" y="1"/>
                  </a:moveTo>
                  <a:cubicBezTo>
                    <a:pt x="2111" y="1"/>
                    <a:pt x="2410" y="2813"/>
                    <a:pt x="2410" y="2813"/>
                  </a:cubicBezTo>
                  <a:cubicBezTo>
                    <a:pt x="1200" y="3057"/>
                    <a:pt x="1" y="5610"/>
                    <a:pt x="1767" y="6317"/>
                  </a:cubicBezTo>
                  <a:cubicBezTo>
                    <a:pt x="2397" y="6570"/>
                    <a:pt x="2941" y="6651"/>
                    <a:pt x="3381" y="6651"/>
                  </a:cubicBezTo>
                  <a:cubicBezTo>
                    <a:pt x="4170" y="6651"/>
                    <a:pt x="4620" y="6389"/>
                    <a:pt x="4621" y="6389"/>
                  </a:cubicBezTo>
                  <a:lnTo>
                    <a:pt x="4621" y="6389"/>
                  </a:lnTo>
                  <a:cubicBezTo>
                    <a:pt x="4099" y="7310"/>
                    <a:pt x="4806" y="7933"/>
                    <a:pt x="4806" y="7933"/>
                  </a:cubicBezTo>
                  <a:cubicBezTo>
                    <a:pt x="5258" y="8294"/>
                    <a:pt x="6048" y="8428"/>
                    <a:pt x="6968" y="8428"/>
                  </a:cubicBezTo>
                  <a:cubicBezTo>
                    <a:pt x="9570" y="8428"/>
                    <a:pt x="13215" y="7359"/>
                    <a:pt x="13215" y="7359"/>
                  </a:cubicBezTo>
                  <a:cubicBezTo>
                    <a:pt x="13416" y="9924"/>
                    <a:pt x="14603" y="10529"/>
                    <a:pt x="14603" y="10529"/>
                  </a:cubicBezTo>
                  <a:cubicBezTo>
                    <a:pt x="14576" y="13077"/>
                    <a:pt x="16002" y="13530"/>
                    <a:pt x="16002" y="13530"/>
                  </a:cubicBezTo>
                  <a:cubicBezTo>
                    <a:pt x="16002" y="13530"/>
                    <a:pt x="15712" y="14038"/>
                    <a:pt x="16310" y="14038"/>
                  </a:cubicBezTo>
                  <a:cubicBezTo>
                    <a:pt x="16570" y="14038"/>
                    <a:pt x="17000" y="13941"/>
                    <a:pt x="17695" y="13664"/>
                  </a:cubicBezTo>
                  <a:cubicBezTo>
                    <a:pt x="19986" y="12752"/>
                    <a:pt x="18617" y="9555"/>
                    <a:pt x="18617" y="9555"/>
                  </a:cubicBezTo>
                  <a:cubicBezTo>
                    <a:pt x="20739" y="6657"/>
                    <a:pt x="15910" y="3494"/>
                    <a:pt x="15910" y="3494"/>
                  </a:cubicBezTo>
                  <a:cubicBezTo>
                    <a:pt x="15438" y="2325"/>
                    <a:pt x="14245" y="931"/>
                    <a:pt x="12115" y="647"/>
                  </a:cubicBezTo>
                  <a:cubicBezTo>
                    <a:pt x="11580" y="576"/>
                    <a:pt x="11138" y="558"/>
                    <a:pt x="10718" y="558"/>
                  </a:cubicBezTo>
                  <a:cubicBezTo>
                    <a:pt x="10279" y="558"/>
                    <a:pt x="9865" y="578"/>
                    <a:pt x="9394" y="578"/>
                  </a:cubicBezTo>
                  <a:cubicBezTo>
                    <a:pt x="8522" y="578"/>
                    <a:pt x="7456" y="509"/>
                    <a:pt x="5684" y="120"/>
                  </a:cubicBezTo>
                  <a:cubicBezTo>
                    <a:pt x="5309" y="38"/>
                    <a:pt x="4977" y="1"/>
                    <a:pt x="46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07;p50"/>
            <p:cNvSpPr/>
            <p:nvPr/>
          </p:nvSpPr>
          <p:spPr>
            <a:xfrm>
              <a:off x="4725900" y="3607050"/>
              <a:ext cx="57425" cy="76675"/>
            </a:xfrm>
            <a:custGeom>
              <a:avLst/>
              <a:gdLst/>
              <a:ahLst/>
              <a:cxnLst/>
              <a:rect l="l" t="t" r="r" b="b"/>
              <a:pathLst>
                <a:path w="2297" h="3067" extrusionOk="0">
                  <a:moveTo>
                    <a:pt x="1461" y="0"/>
                  </a:moveTo>
                  <a:cubicBezTo>
                    <a:pt x="1361" y="0"/>
                    <a:pt x="1257" y="43"/>
                    <a:pt x="1181" y="111"/>
                  </a:cubicBezTo>
                  <a:cubicBezTo>
                    <a:pt x="1059" y="218"/>
                    <a:pt x="992" y="371"/>
                    <a:pt x="929" y="521"/>
                  </a:cubicBezTo>
                  <a:cubicBezTo>
                    <a:pt x="619" y="1240"/>
                    <a:pt x="310" y="1960"/>
                    <a:pt x="0" y="2678"/>
                  </a:cubicBezTo>
                  <a:lnTo>
                    <a:pt x="742" y="3067"/>
                  </a:lnTo>
                  <a:cubicBezTo>
                    <a:pt x="1269" y="2695"/>
                    <a:pt x="1740" y="2245"/>
                    <a:pt x="2134" y="1734"/>
                  </a:cubicBezTo>
                  <a:cubicBezTo>
                    <a:pt x="2223" y="1619"/>
                    <a:pt x="2297" y="1426"/>
                    <a:pt x="2172" y="1350"/>
                  </a:cubicBezTo>
                  <a:cubicBezTo>
                    <a:pt x="2148" y="1335"/>
                    <a:pt x="2123" y="1329"/>
                    <a:pt x="2097" y="1329"/>
                  </a:cubicBezTo>
                  <a:cubicBezTo>
                    <a:pt x="2020" y="1329"/>
                    <a:pt x="1938" y="1383"/>
                    <a:pt x="1875" y="1437"/>
                  </a:cubicBezTo>
                  <a:cubicBezTo>
                    <a:pt x="1570" y="1691"/>
                    <a:pt x="1264" y="1942"/>
                    <a:pt x="960" y="2196"/>
                  </a:cubicBezTo>
                  <a:cubicBezTo>
                    <a:pt x="1312" y="1734"/>
                    <a:pt x="1574" y="1201"/>
                    <a:pt x="1727" y="641"/>
                  </a:cubicBezTo>
                  <a:cubicBezTo>
                    <a:pt x="1783" y="434"/>
                    <a:pt x="1804" y="169"/>
                    <a:pt x="1627" y="49"/>
                  </a:cubicBezTo>
                  <a:cubicBezTo>
                    <a:pt x="1578" y="15"/>
                    <a:pt x="1520" y="0"/>
                    <a:pt x="146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08;p50"/>
            <p:cNvSpPr/>
            <p:nvPr/>
          </p:nvSpPr>
          <p:spPr>
            <a:xfrm>
              <a:off x="4287150" y="3863275"/>
              <a:ext cx="102850" cy="112425"/>
            </a:xfrm>
            <a:custGeom>
              <a:avLst/>
              <a:gdLst/>
              <a:ahLst/>
              <a:cxnLst/>
              <a:rect l="l" t="t" r="r" b="b"/>
              <a:pathLst>
                <a:path w="4114" h="4497" extrusionOk="0">
                  <a:moveTo>
                    <a:pt x="2420" y="0"/>
                  </a:moveTo>
                  <a:cubicBezTo>
                    <a:pt x="1468" y="0"/>
                    <a:pt x="430" y="366"/>
                    <a:pt x="231" y="1885"/>
                  </a:cubicBezTo>
                  <a:cubicBezTo>
                    <a:pt x="0" y="3652"/>
                    <a:pt x="1029" y="4496"/>
                    <a:pt x="2126" y="4496"/>
                  </a:cubicBezTo>
                  <a:cubicBezTo>
                    <a:pt x="2847" y="4496"/>
                    <a:pt x="3597" y="4132"/>
                    <a:pt x="4039" y="3425"/>
                  </a:cubicBezTo>
                  <a:lnTo>
                    <a:pt x="4114" y="315"/>
                  </a:lnTo>
                  <a:cubicBezTo>
                    <a:pt x="4114" y="315"/>
                    <a:pt x="3304" y="0"/>
                    <a:pt x="2420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09;p50"/>
            <p:cNvSpPr/>
            <p:nvPr/>
          </p:nvSpPr>
          <p:spPr>
            <a:xfrm>
              <a:off x="4304975" y="3884825"/>
              <a:ext cx="79075" cy="66350"/>
            </a:xfrm>
            <a:custGeom>
              <a:avLst/>
              <a:gdLst/>
              <a:ahLst/>
              <a:cxnLst/>
              <a:rect l="l" t="t" r="r" b="b"/>
              <a:pathLst>
                <a:path w="3163" h="2654" extrusionOk="0">
                  <a:moveTo>
                    <a:pt x="1228" y="0"/>
                  </a:moveTo>
                  <a:cubicBezTo>
                    <a:pt x="1173" y="0"/>
                    <a:pt x="1118" y="4"/>
                    <a:pt x="1063" y="11"/>
                  </a:cubicBezTo>
                  <a:cubicBezTo>
                    <a:pt x="436" y="96"/>
                    <a:pt x="37" y="632"/>
                    <a:pt x="19" y="655"/>
                  </a:cubicBezTo>
                  <a:cubicBezTo>
                    <a:pt x="1" y="682"/>
                    <a:pt x="7" y="718"/>
                    <a:pt x="33" y="738"/>
                  </a:cubicBezTo>
                  <a:cubicBezTo>
                    <a:pt x="44" y="746"/>
                    <a:pt x="56" y="749"/>
                    <a:pt x="68" y="749"/>
                  </a:cubicBezTo>
                  <a:cubicBezTo>
                    <a:pt x="86" y="749"/>
                    <a:pt x="104" y="741"/>
                    <a:pt x="116" y="725"/>
                  </a:cubicBezTo>
                  <a:cubicBezTo>
                    <a:pt x="120" y="720"/>
                    <a:pt x="503" y="207"/>
                    <a:pt x="1080" y="129"/>
                  </a:cubicBezTo>
                  <a:cubicBezTo>
                    <a:pt x="1128" y="123"/>
                    <a:pt x="1177" y="120"/>
                    <a:pt x="1226" y="120"/>
                  </a:cubicBezTo>
                  <a:cubicBezTo>
                    <a:pt x="1511" y="120"/>
                    <a:pt x="1797" y="231"/>
                    <a:pt x="2077" y="452"/>
                  </a:cubicBezTo>
                  <a:cubicBezTo>
                    <a:pt x="3009" y="1188"/>
                    <a:pt x="2268" y="2550"/>
                    <a:pt x="2261" y="2565"/>
                  </a:cubicBezTo>
                  <a:cubicBezTo>
                    <a:pt x="2245" y="2593"/>
                    <a:pt x="2256" y="2629"/>
                    <a:pt x="2284" y="2645"/>
                  </a:cubicBezTo>
                  <a:cubicBezTo>
                    <a:pt x="2292" y="2650"/>
                    <a:pt x="2301" y="2651"/>
                    <a:pt x="2309" y="2653"/>
                  </a:cubicBezTo>
                  <a:cubicBezTo>
                    <a:pt x="2310" y="2653"/>
                    <a:pt x="2312" y="2653"/>
                    <a:pt x="2314" y="2653"/>
                  </a:cubicBezTo>
                  <a:cubicBezTo>
                    <a:pt x="2334" y="2653"/>
                    <a:pt x="2355" y="2642"/>
                    <a:pt x="2365" y="2620"/>
                  </a:cubicBezTo>
                  <a:cubicBezTo>
                    <a:pt x="2372" y="2606"/>
                    <a:pt x="3163" y="1157"/>
                    <a:pt x="2149" y="357"/>
                  </a:cubicBezTo>
                  <a:cubicBezTo>
                    <a:pt x="1849" y="120"/>
                    <a:pt x="1539" y="0"/>
                    <a:pt x="1228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10;p50"/>
            <p:cNvSpPr/>
            <p:nvPr/>
          </p:nvSpPr>
          <p:spPr>
            <a:xfrm>
              <a:off x="4327150" y="3910425"/>
              <a:ext cx="44725" cy="12325"/>
            </a:xfrm>
            <a:custGeom>
              <a:avLst/>
              <a:gdLst/>
              <a:ahLst/>
              <a:cxnLst/>
              <a:rect l="l" t="t" r="r" b="b"/>
              <a:pathLst>
                <a:path w="1789" h="493" extrusionOk="0">
                  <a:moveTo>
                    <a:pt x="912" y="0"/>
                  </a:moveTo>
                  <a:cubicBezTo>
                    <a:pt x="445" y="0"/>
                    <a:pt x="41" y="248"/>
                    <a:pt x="35" y="252"/>
                  </a:cubicBezTo>
                  <a:cubicBezTo>
                    <a:pt x="8" y="268"/>
                    <a:pt x="1" y="306"/>
                    <a:pt x="17" y="334"/>
                  </a:cubicBezTo>
                  <a:cubicBezTo>
                    <a:pt x="28" y="350"/>
                    <a:pt x="44" y="359"/>
                    <a:pt x="63" y="361"/>
                  </a:cubicBezTo>
                  <a:cubicBezTo>
                    <a:pt x="65" y="361"/>
                    <a:pt x="67" y="361"/>
                    <a:pt x="68" y="361"/>
                  </a:cubicBezTo>
                  <a:cubicBezTo>
                    <a:pt x="79" y="361"/>
                    <a:pt x="90" y="358"/>
                    <a:pt x="99" y="351"/>
                  </a:cubicBezTo>
                  <a:cubicBezTo>
                    <a:pt x="106" y="347"/>
                    <a:pt x="481" y="117"/>
                    <a:pt x="910" y="117"/>
                  </a:cubicBezTo>
                  <a:cubicBezTo>
                    <a:pt x="1169" y="117"/>
                    <a:pt x="1449" y="201"/>
                    <a:pt x="1679" y="471"/>
                  </a:cubicBezTo>
                  <a:cubicBezTo>
                    <a:pt x="1690" y="485"/>
                    <a:pt x="1707" y="492"/>
                    <a:pt x="1724" y="492"/>
                  </a:cubicBezTo>
                  <a:cubicBezTo>
                    <a:pt x="1737" y="492"/>
                    <a:pt x="1751" y="488"/>
                    <a:pt x="1762" y="479"/>
                  </a:cubicBezTo>
                  <a:cubicBezTo>
                    <a:pt x="1785" y="458"/>
                    <a:pt x="1789" y="420"/>
                    <a:pt x="1768" y="396"/>
                  </a:cubicBezTo>
                  <a:cubicBezTo>
                    <a:pt x="1510" y="94"/>
                    <a:pt x="1199" y="0"/>
                    <a:pt x="91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11;p50"/>
            <p:cNvSpPr/>
            <p:nvPr/>
          </p:nvSpPr>
          <p:spPr>
            <a:xfrm>
              <a:off x="4569900" y="3943675"/>
              <a:ext cx="99725" cy="52700"/>
            </a:xfrm>
            <a:custGeom>
              <a:avLst/>
              <a:gdLst/>
              <a:ahLst/>
              <a:cxnLst/>
              <a:rect l="l" t="t" r="r" b="b"/>
              <a:pathLst>
                <a:path w="3989" h="2108" extrusionOk="0">
                  <a:moveTo>
                    <a:pt x="2291" y="1"/>
                  </a:moveTo>
                  <a:cubicBezTo>
                    <a:pt x="2156" y="1"/>
                    <a:pt x="2016" y="9"/>
                    <a:pt x="1874" y="25"/>
                  </a:cubicBezTo>
                  <a:cubicBezTo>
                    <a:pt x="810" y="149"/>
                    <a:pt x="0" y="709"/>
                    <a:pt x="66" y="1278"/>
                  </a:cubicBezTo>
                  <a:cubicBezTo>
                    <a:pt x="123" y="1771"/>
                    <a:pt x="821" y="2108"/>
                    <a:pt x="1701" y="2108"/>
                  </a:cubicBezTo>
                  <a:cubicBezTo>
                    <a:pt x="1835" y="2108"/>
                    <a:pt x="1973" y="2100"/>
                    <a:pt x="2114" y="2084"/>
                  </a:cubicBezTo>
                  <a:cubicBezTo>
                    <a:pt x="3179" y="1959"/>
                    <a:pt x="3988" y="1399"/>
                    <a:pt x="3923" y="830"/>
                  </a:cubicBezTo>
                  <a:cubicBezTo>
                    <a:pt x="3865" y="337"/>
                    <a:pt x="3169" y="1"/>
                    <a:pt x="2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12;p50"/>
            <p:cNvSpPr/>
            <p:nvPr/>
          </p:nvSpPr>
          <p:spPr>
            <a:xfrm>
              <a:off x="4694950" y="3894475"/>
              <a:ext cx="101550" cy="113675"/>
            </a:xfrm>
            <a:custGeom>
              <a:avLst/>
              <a:gdLst/>
              <a:ahLst/>
              <a:cxnLst/>
              <a:rect l="l" t="t" r="r" b="b"/>
              <a:pathLst>
                <a:path w="4062" h="4547" extrusionOk="0">
                  <a:moveTo>
                    <a:pt x="1992" y="0"/>
                  </a:moveTo>
                  <a:cubicBezTo>
                    <a:pt x="1516" y="0"/>
                    <a:pt x="1144" y="103"/>
                    <a:pt x="1144" y="103"/>
                  </a:cubicBezTo>
                  <a:lnTo>
                    <a:pt x="1" y="3158"/>
                  </a:lnTo>
                  <a:cubicBezTo>
                    <a:pt x="375" y="4045"/>
                    <a:pt x="1228" y="4546"/>
                    <a:pt x="2051" y="4546"/>
                  </a:cubicBezTo>
                  <a:cubicBezTo>
                    <a:pt x="3027" y="4546"/>
                    <a:pt x="3960" y="3842"/>
                    <a:pt x="4006" y="2242"/>
                  </a:cubicBezTo>
                  <a:cubicBezTo>
                    <a:pt x="4062" y="339"/>
                    <a:pt x="2856" y="0"/>
                    <a:pt x="1992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13;p50"/>
            <p:cNvSpPr/>
            <p:nvPr/>
          </p:nvSpPr>
          <p:spPr>
            <a:xfrm>
              <a:off x="4592025" y="3817725"/>
              <a:ext cx="81450" cy="48000"/>
            </a:xfrm>
            <a:custGeom>
              <a:avLst/>
              <a:gdLst/>
              <a:ahLst/>
              <a:cxnLst/>
              <a:rect l="l" t="t" r="r" b="b"/>
              <a:pathLst>
                <a:path w="3258" h="1920" extrusionOk="0">
                  <a:moveTo>
                    <a:pt x="689" y="1"/>
                  </a:moveTo>
                  <a:cubicBezTo>
                    <a:pt x="454" y="1"/>
                    <a:pt x="309" y="99"/>
                    <a:pt x="208" y="236"/>
                  </a:cubicBezTo>
                  <a:cubicBezTo>
                    <a:pt x="0" y="519"/>
                    <a:pt x="249" y="986"/>
                    <a:pt x="925" y="1395"/>
                  </a:cubicBezTo>
                  <a:cubicBezTo>
                    <a:pt x="1479" y="1729"/>
                    <a:pt x="1913" y="1920"/>
                    <a:pt x="2241" y="1920"/>
                  </a:cubicBezTo>
                  <a:cubicBezTo>
                    <a:pt x="2392" y="1920"/>
                    <a:pt x="2521" y="1879"/>
                    <a:pt x="2629" y="1793"/>
                  </a:cubicBezTo>
                  <a:cubicBezTo>
                    <a:pt x="2629" y="1793"/>
                    <a:pt x="3258" y="1318"/>
                    <a:pt x="2070" y="568"/>
                  </a:cubicBezTo>
                  <a:cubicBezTo>
                    <a:pt x="1412" y="152"/>
                    <a:pt x="981" y="1"/>
                    <a:pt x="689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14;p50"/>
            <p:cNvSpPr/>
            <p:nvPr/>
          </p:nvSpPr>
          <p:spPr>
            <a:xfrm>
              <a:off x="4587000" y="3892400"/>
              <a:ext cx="31700" cy="36350"/>
            </a:xfrm>
            <a:custGeom>
              <a:avLst/>
              <a:gdLst/>
              <a:ahLst/>
              <a:cxnLst/>
              <a:rect l="l" t="t" r="r" b="b"/>
              <a:pathLst>
                <a:path w="1268" h="1454" extrusionOk="0">
                  <a:moveTo>
                    <a:pt x="655" y="0"/>
                  </a:moveTo>
                  <a:cubicBezTo>
                    <a:pt x="346" y="0"/>
                    <a:pt x="76" y="288"/>
                    <a:pt x="39" y="668"/>
                  </a:cubicBezTo>
                  <a:cubicBezTo>
                    <a:pt x="0" y="1068"/>
                    <a:pt x="233" y="1419"/>
                    <a:pt x="562" y="1451"/>
                  </a:cubicBezTo>
                  <a:cubicBezTo>
                    <a:pt x="579" y="1453"/>
                    <a:pt x="595" y="1454"/>
                    <a:pt x="612" y="1454"/>
                  </a:cubicBezTo>
                  <a:cubicBezTo>
                    <a:pt x="919" y="1454"/>
                    <a:pt x="1191" y="1166"/>
                    <a:pt x="1227" y="786"/>
                  </a:cubicBezTo>
                  <a:cubicBezTo>
                    <a:pt x="1268" y="386"/>
                    <a:pt x="1033" y="35"/>
                    <a:pt x="705" y="3"/>
                  </a:cubicBezTo>
                  <a:cubicBezTo>
                    <a:pt x="688" y="1"/>
                    <a:pt x="671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15;p50"/>
            <p:cNvSpPr/>
            <p:nvPr/>
          </p:nvSpPr>
          <p:spPr>
            <a:xfrm>
              <a:off x="4379150" y="3920600"/>
              <a:ext cx="101250" cy="56500"/>
            </a:xfrm>
            <a:custGeom>
              <a:avLst/>
              <a:gdLst/>
              <a:ahLst/>
              <a:cxnLst/>
              <a:rect l="l" t="t" r="r" b="b"/>
              <a:pathLst>
                <a:path w="4050" h="2260" extrusionOk="0">
                  <a:moveTo>
                    <a:pt x="1403" y="1"/>
                  </a:moveTo>
                  <a:cubicBezTo>
                    <a:pt x="762" y="1"/>
                    <a:pt x="264" y="220"/>
                    <a:pt x="156" y="602"/>
                  </a:cubicBezTo>
                  <a:cubicBezTo>
                    <a:pt x="1" y="1155"/>
                    <a:pt x="713" y="1837"/>
                    <a:pt x="1744" y="2129"/>
                  </a:cubicBezTo>
                  <a:cubicBezTo>
                    <a:pt x="2059" y="2218"/>
                    <a:pt x="2367" y="2260"/>
                    <a:pt x="2648" y="2260"/>
                  </a:cubicBezTo>
                  <a:cubicBezTo>
                    <a:pt x="3288" y="2260"/>
                    <a:pt x="3786" y="2041"/>
                    <a:pt x="3894" y="1658"/>
                  </a:cubicBezTo>
                  <a:cubicBezTo>
                    <a:pt x="4050" y="1106"/>
                    <a:pt x="3339" y="424"/>
                    <a:pt x="2307" y="132"/>
                  </a:cubicBezTo>
                  <a:cubicBezTo>
                    <a:pt x="1992" y="43"/>
                    <a:pt x="1684" y="1"/>
                    <a:pt x="1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16;p50"/>
            <p:cNvSpPr/>
            <p:nvPr/>
          </p:nvSpPr>
          <p:spPr>
            <a:xfrm>
              <a:off x="4391125" y="3805425"/>
              <a:ext cx="83500" cy="41875"/>
            </a:xfrm>
            <a:custGeom>
              <a:avLst/>
              <a:gdLst/>
              <a:ahLst/>
              <a:cxnLst/>
              <a:rect l="l" t="t" r="r" b="b"/>
              <a:pathLst>
                <a:path w="3340" h="1675" extrusionOk="0">
                  <a:moveTo>
                    <a:pt x="2583" y="1"/>
                  </a:moveTo>
                  <a:cubicBezTo>
                    <a:pt x="2296" y="1"/>
                    <a:pt x="1885" y="100"/>
                    <a:pt x="1291" y="354"/>
                  </a:cubicBezTo>
                  <a:cubicBezTo>
                    <a:pt x="1" y="907"/>
                    <a:pt x="545" y="1474"/>
                    <a:pt x="545" y="1474"/>
                  </a:cubicBezTo>
                  <a:cubicBezTo>
                    <a:pt x="668" y="1612"/>
                    <a:pt x="842" y="1674"/>
                    <a:pt x="1067" y="1674"/>
                  </a:cubicBezTo>
                  <a:cubicBezTo>
                    <a:pt x="1376" y="1674"/>
                    <a:pt x="1782" y="1557"/>
                    <a:pt x="2289" y="1352"/>
                  </a:cubicBezTo>
                  <a:cubicBezTo>
                    <a:pt x="3021" y="1057"/>
                    <a:pt x="3340" y="634"/>
                    <a:pt x="3180" y="322"/>
                  </a:cubicBezTo>
                  <a:cubicBezTo>
                    <a:pt x="3086" y="137"/>
                    <a:pt x="2919" y="1"/>
                    <a:pt x="25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17;p50"/>
            <p:cNvSpPr/>
            <p:nvPr/>
          </p:nvSpPr>
          <p:spPr>
            <a:xfrm>
              <a:off x="4431700" y="3876250"/>
              <a:ext cx="31725" cy="36400"/>
            </a:xfrm>
            <a:custGeom>
              <a:avLst/>
              <a:gdLst/>
              <a:ahLst/>
              <a:cxnLst/>
              <a:rect l="l" t="t" r="r" b="b"/>
              <a:pathLst>
                <a:path w="1269" h="1456" extrusionOk="0">
                  <a:moveTo>
                    <a:pt x="657" y="1"/>
                  </a:moveTo>
                  <a:cubicBezTo>
                    <a:pt x="349" y="1"/>
                    <a:pt x="77" y="288"/>
                    <a:pt x="39" y="669"/>
                  </a:cubicBezTo>
                  <a:cubicBezTo>
                    <a:pt x="0" y="1069"/>
                    <a:pt x="235" y="1421"/>
                    <a:pt x="562" y="1453"/>
                  </a:cubicBezTo>
                  <a:cubicBezTo>
                    <a:pt x="578" y="1454"/>
                    <a:pt x="595" y="1455"/>
                    <a:pt x="611" y="1455"/>
                  </a:cubicBezTo>
                  <a:cubicBezTo>
                    <a:pt x="920" y="1455"/>
                    <a:pt x="1191" y="1168"/>
                    <a:pt x="1229" y="787"/>
                  </a:cubicBezTo>
                  <a:cubicBezTo>
                    <a:pt x="1269" y="386"/>
                    <a:pt x="1034" y="35"/>
                    <a:pt x="705" y="3"/>
                  </a:cubicBezTo>
                  <a:cubicBezTo>
                    <a:pt x="689" y="1"/>
                    <a:pt x="673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18;p50"/>
            <p:cNvSpPr/>
            <p:nvPr/>
          </p:nvSpPr>
          <p:spPr>
            <a:xfrm>
              <a:off x="4704550" y="3918175"/>
              <a:ext cx="79950" cy="61500"/>
            </a:xfrm>
            <a:custGeom>
              <a:avLst/>
              <a:gdLst/>
              <a:ahLst/>
              <a:cxnLst/>
              <a:rect l="l" t="t" r="r" b="b"/>
              <a:pathLst>
                <a:path w="3198" h="2460" extrusionOk="0">
                  <a:moveTo>
                    <a:pt x="1901" y="0"/>
                  </a:moveTo>
                  <a:cubicBezTo>
                    <a:pt x="1652" y="0"/>
                    <a:pt x="1393" y="75"/>
                    <a:pt x="1128" y="223"/>
                  </a:cubicBezTo>
                  <a:cubicBezTo>
                    <a:pt x="0" y="851"/>
                    <a:pt x="550" y="2408"/>
                    <a:pt x="556" y="2424"/>
                  </a:cubicBezTo>
                  <a:cubicBezTo>
                    <a:pt x="565" y="2444"/>
                    <a:pt x="586" y="2459"/>
                    <a:pt x="607" y="2460"/>
                  </a:cubicBezTo>
                  <a:cubicBezTo>
                    <a:pt x="616" y="2460"/>
                    <a:pt x="625" y="2460"/>
                    <a:pt x="632" y="2456"/>
                  </a:cubicBezTo>
                  <a:cubicBezTo>
                    <a:pt x="663" y="2444"/>
                    <a:pt x="679" y="2410"/>
                    <a:pt x="668" y="2381"/>
                  </a:cubicBezTo>
                  <a:cubicBezTo>
                    <a:pt x="662" y="2367"/>
                    <a:pt x="146" y="902"/>
                    <a:pt x="1186" y="324"/>
                  </a:cubicBezTo>
                  <a:cubicBezTo>
                    <a:pt x="1432" y="186"/>
                    <a:pt x="1671" y="117"/>
                    <a:pt x="1900" y="117"/>
                  </a:cubicBezTo>
                  <a:cubicBezTo>
                    <a:pt x="2009" y="117"/>
                    <a:pt x="2116" y="133"/>
                    <a:pt x="2221" y="165"/>
                  </a:cubicBezTo>
                  <a:cubicBezTo>
                    <a:pt x="2777" y="332"/>
                    <a:pt x="3074" y="900"/>
                    <a:pt x="3078" y="907"/>
                  </a:cubicBezTo>
                  <a:cubicBezTo>
                    <a:pt x="3089" y="927"/>
                    <a:pt x="3110" y="939"/>
                    <a:pt x="3131" y="939"/>
                  </a:cubicBezTo>
                  <a:cubicBezTo>
                    <a:pt x="3140" y="939"/>
                    <a:pt x="3149" y="937"/>
                    <a:pt x="3157" y="932"/>
                  </a:cubicBezTo>
                  <a:cubicBezTo>
                    <a:pt x="3186" y="918"/>
                    <a:pt x="3197" y="882"/>
                    <a:pt x="3183" y="854"/>
                  </a:cubicBezTo>
                  <a:cubicBezTo>
                    <a:pt x="3170" y="829"/>
                    <a:pt x="2860" y="236"/>
                    <a:pt x="2255" y="53"/>
                  </a:cubicBezTo>
                  <a:cubicBezTo>
                    <a:pt x="2140" y="18"/>
                    <a:pt x="2021" y="0"/>
                    <a:pt x="1901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19;p50"/>
            <p:cNvSpPr/>
            <p:nvPr/>
          </p:nvSpPr>
          <p:spPr>
            <a:xfrm>
              <a:off x="4715425" y="3941125"/>
              <a:ext cx="44725" cy="12650"/>
            </a:xfrm>
            <a:custGeom>
              <a:avLst/>
              <a:gdLst/>
              <a:ahLst/>
              <a:cxnLst/>
              <a:rect l="l" t="t" r="r" b="b"/>
              <a:pathLst>
                <a:path w="1789" h="506" extrusionOk="0">
                  <a:moveTo>
                    <a:pt x="742" y="0"/>
                  </a:moveTo>
                  <a:cubicBezTo>
                    <a:pt x="510" y="0"/>
                    <a:pt x="263" y="71"/>
                    <a:pt x="28" y="271"/>
                  </a:cubicBezTo>
                  <a:cubicBezTo>
                    <a:pt x="5" y="292"/>
                    <a:pt x="0" y="329"/>
                    <a:pt x="22" y="354"/>
                  </a:cubicBezTo>
                  <a:cubicBezTo>
                    <a:pt x="34" y="368"/>
                    <a:pt x="50" y="374"/>
                    <a:pt x="67" y="374"/>
                  </a:cubicBezTo>
                  <a:cubicBezTo>
                    <a:pt x="80" y="374"/>
                    <a:pt x="94" y="370"/>
                    <a:pt x="105" y="361"/>
                  </a:cubicBezTo>
                  <a:cubicBezTo>
                    <a:pt x="315" y="182"/>
                    <a:pt x="536" y="118"/>
                    <a:pt x="745" y="118"/>
                  </a:cubicBezTo>
                  <a:cubicBezTo>
                    <a:pt x="1248" y="118"/>
                    <a:pt x="1677" y="487"/>
                    <a:pt x="1683" y="492"/>
                  </a:cubicBezTo>
                  <a:cubicBezTo>
                    <a:pt x="1693" y="500"/>
                    <a:pt x="1704" y="505"/>
                    <a:pt x="1717" y="506"/>
                  </a:cubicBezTo>
                  <a:cubicBezTo>
                    <a:pt x="1718" y="506"/>
                    <a:pt x="1719" y="506"/>
                    <a:pt x="1721" y="506"/>
                  </a:cubicBezTo>
                  <a:cubicBezTo>
                    <a:pt x="1738" y="506"/>
                    <a:pt x="1754" y="499"/>
                    <a:pt x="1766" y="486"/>
                  </a:cubicBezTo>
                  <a:cubicBezTo>
                    <a:pt x="1788" y="461"/>
                    <a:pt x="1786" y="424"/>
                    <a:pt x="1761" y="403"/>
                  </a:cubicBezTo>
                  <a:cubicBezTo>
                    <a:pt x="1755" y="398"/>
                    <a:pt x="1292" y="0"/>
                    <a:pt x="74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20;p50"/>
            <p:cNvSpPr/>
            <p:nvPr/>
          </p:nvSpPr>
          <p:spPr>
            <a:xfrm>
              <a:off x="4490125" y="3840525"/>
              <a:ext cx="52400" cy="88475"/>
            </a:xfrm>
            <a:custGeom>
              <a:avLst/>
              <a:gdLst/>
              <a:ahLst/>
              <a:cxnLst/>
              <a:rect l="l" t="t" r="r" b="b"/>
              <a:pathLst>
                <a:path w="2096" h="3539" extrusionOk="0">
                  <a:moveTo>
                    <a:pt x="1996" y="1"/>
                  </a:moveTo>
                  <a:cubicBezTo>
                    <a:pt x="1959" y="913"/>
                    <a:pt x="1889" y="1878"/>
                    <a:pt x="1764" y="2043"/>
                  </a:cubicBezTo>
                  <a:cubicBezTo>
                    <a:pt x="1694" y="2138"/>
                    <a:pt x="1599" y="2185"/>
                    <a:pt x="1480" y="2185"/>
                  </a:cubicBezTo>
                  <a:cubicBezTo>
                    <a:pt x="1326" y="2185"/>
                    <a:pt x="1131" y="2104"/>
                    <a:pt x="898" y="1943"/>
                  </a:cubicBezTo>
                  <a:cubicBezTo>
                    <a:pt x="885" y="1934"/>
                    <a:pt x="876" y="1927"/>
                    <a:pt x="869" y="1923"/>
                  </a:cubicBezTo>
                  <a:cubicBezTo>
                    <a:pt x="768" y="1860"/>
                    <a:pt x="669" y="1828"/>
                    <a:pt x="575" y="1828"/>
                  </a:cubicBezTo>
                  <a:cubicBezTo>
                    <a:pt x="482" y="1828"/>
                    <a:pt x="395" y="1860"/>
                    <a:pt x="319" y="1923"/>
                  </a:cubicBezTo>
                  <a:cubicBezTo>
                    <a:pt x="88" y="2116"/>
                    <a:pt x="0" y="2572"/>
                    <a:pt x="132" y="2899"/>
                  </a:cubicBezTo>
                  <a:cubicBezTo>
                    <a:pt x="293" y="3300"/>
                    <a:pt x="690" y="3522"/>
                    <a:pt x="706" y="3532"/>
                  </a:cubicBezTo>
                  <a:cubicBezTo>
                    <a:pt x="711" y="3536"/>
                    <a:pt x="720" y="3538"/>
                    <a:pt x="726" y="3538"/>
                  </a:cubicBezTo>
                  <a:cubicBezTo>
                    <a:pt x="728" y="3538"/>
                    <a:pt x="730" y="3538"/>
                    <a:pt x="733" y="3538"/>
                  </a:cubicBezTo>
                  <a:cubicBezTo>
                    <a:pt x="748" y="3538"/>
                    <a:pt x="764" y="3529"/>
                    <a:pt x="772" y="3514"/>
                  </a:cubicBezTo>
                  <a:cubicBezTo>
                    <a:pt x="785" y="3489"/>
                    <a:pt x="777" y="3459"/>
                    <a:pt x="753" y="3447"/>
                  </a:cubicBezTo>
                  <a:cubicBezTo>
                    <a:pt x="749" y="3445"/>
                    <a:pt x="369" y="3231"/>
                    <a:pt x="223" y="2864"/>
                  </a:cubicBezTo>
                  <a:cubicBezTo>
                    <a:pt x="109" y="2577"/>
                    <a:pt x="184" y="2164"/>
                    <a:pt x="383" y="1999"/>
                  </a:cubicBezTo>
                  <a:cubicBezTo>
                    <a:pt x="441" y="1951"/>
                    <a:pt x="506" y="1926"/>
                    <a:pt x="577" y="1926"/>
                  </a:cubicBezTo>
                  <a:cubicBezTo>
                    <a:pt x="652" y="1926"/>
                    <a:pt x="733" y="1953"/>
                    <a:pt x="818" y="2007"/>
                  </a:cubicBezTo>
                  <a:cubicBezTo>
                    <a:pt x="823" y="2011"/>
                    <a:pt x="830" y="2017"/>
                    <a:pt x="842" y="2024"/>
                  </a:cubicBezTo>
                  <a:cubicBezTo>
                    <a:pt x="1117" y="2214"/>
                    <a:pt x="1326" y="2283"/>
                    <a:pt x="1484" y="2283"/>
                  </a:cubicBezTo>
                  <a:cubicBezTo>
                    <a:pt x="1658" y="2283"/>
                    <a:pt x="1771" y="2200"/>
                    <a:pt x="1844" y="2103"/>
                  </a:cubicBezTo>
                  <a:cubicBezTo>
                    <a:pt x="1989" y="1909"/>
                    <a:pt x="2060" y="905"/>
                    <a:pt x="2096" y="17"/>
                  </a:cubicBezTo>
                  <a:cubicBezTo>
                    <a:pt x="2063" y="17"/>
                    <a:pt x="2029" y="11"/>
                    <a:pt x="1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21;p50"/>
            <p:cNvSpPr/>
            <p:nvPr/>
          </p:nvSpPr>
          <p:spPr>
            <a:xfrm>
              <a:off x="4506550" y="3948750"/>
              <a:ext cx="40725" cy="27900"/>
            </a:xfrm>
            <a:custGeom>
              <a:avLst/>
              <a:gdLst/>
              <a:ahLst/>
              <a:cxnLst/>
              <a:rect l="l" t="t" r="r" b="b"/>
              <a:pathLst>
                <a:path w="1629" h="1116" extrusionOk="0">
                  <a:moveTo>
                    <a:pt x="1629" y="1"/>
                  </a:moveTo>
                  <a:lnTo>
                    <a:pt x="1629" y="1"/>
                  </a:lnTo>
                  <a:cubicBezTo>
                    <a:pt x="1080" y="174"/>
                    <a:pt x="479" y="418"/>
                    <a:pt x="0" y="797"/>
                  </a:cubicBezTo>
                  <a:cubicBezTo>
                    <a:pt x="170" y="970"/>
                    <a:pt x="389" y="1116"/>
                    <a:pt x="644" y="1116"/>
                  </a:cubicBezTo>
                  <a:cubicBezTo>
                    <a:pt x="731" y="1116"/>
                    <a:pt x="823" y="1099"/>
                    <a:pt x="919" y="1060"/>
                  </a:cubicBezTo>
                  <a:cubicBezTo>
                    <a:pt x="1387" y="868"/>
                    <a:pt x="1562" y="372"/>
                    <a:pt x="1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22;p50"/>
            <p:cNvSpPr/>
            <p:nvPr/>
          </p:nvSpPr>
          <p:spPr>
            <a:xfrm>
              <a:off x="4496600" y="3937700"/>
              <a:ext cx="51775" cy="30975"/>
            </a:xfrm>
            <a:custGeom>
              <a:avLst/>
              <a:gdLst/>
              <a:ahLst/>
              <a:cxnLst/>
              <a:rect l="l" t="t" r="r" b="b"/>
              <a:pathLst>
                <a:path w="2071" h="1239" extrusionOk="0">
                  <a:moveTo>
                    <a:pt x="2065" y="0"/>
                  </a:moveTo>
                  <a:cubicBezTo>
                    <a:pt x="2065" y="0"/>
                    <a:pt x="679" y="98"/>
                    <a:pt x="0" y="665"/>
                  </a:cubicBezTo>
                  <a:cubicBezTo>
                    <a:pt x="0" y="665"/>
                    <a:pt x="147" y="982"/>
                    <a:pt x="398" y="1239"/>
                  </a:cubicBezTo>
                  <a:cubicBezTo>
                    <a:pt x="877" y="859"/>
                    <a:pt x="1478" y="614"/>
                    <a:pt x="2027" y="443"/>
                  </a:cubicBezTo>
                  <a:cubicBezTo>
                    <a:pt x="2070" y="193"/>
                    <a:pt x="2065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23;p50"/>
            <p:cNvSpPr/>
            <p:nvPr/>
          </p:nvSpPr>
          <p:spPr>
            <a:xfrm>
              <a:off x="4517750" y="4128425"/>
              <a:ext cx="33575" cy="81975"/>
            </a:xfrm>
            <a:custGeom>
              <a:avLst/>
              <a:gdLst/>
              <a:ahLst/>
              <a:cxnLst/>
              <a:rect l="l" t="t" r="r" b="b"/>
              <a:pathLst>
                <a:path w="1343" h="3279" extrusionOk="0">
                  <a:moveTo>
                    <a:pt x="1342" y="1"/>
                  </a:moveTo>
                  <a:lnTo>
                    <a:pt x="0" y="20"/>
                  </a:lnTo>
                  <a:lnTo>
                    <a:pt x="670" y="3279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24;p50"/>
            <p:cNvSpPr/>
            <p:nvPr/>
          </p:nvSpPr>
          <p:spPr>
            <a:xfrm>
              <a:off x="4554300" y="41481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cubicBezTo>
                    <a:pt x="154" y="0"/>
                    <a:pt x="0" y="155"/>
                    <a:pt x="0" y="344"/>
                  </a:cubicBezTo>
                  <a:cubicBezTo>
                    <a:pt x="0" y="534"/>
                    <a:pt x="155" y="687"/>
                    <a:pt x="344" y="687"/>
                  </a:cubicBezTo>
                  <a:cubicBezTo>
                    <a:pt x="534" y="687"/>
                    <a:pt x="687" y="533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25;p50"/>
            <p:cNvSpPr/>
            <p:nvPr/>
          </p:nvSpPr>
          <p:spPr>
            <a:xfrm>
              <a:off x="4547525" y="41819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1"/>
                  </a:moveTo>
                  <a:cubicBezTo>
                    <a:pt x="154" y="1"/>
                    <a:pt x="1" y="155"/>
                    <a:pt x="1" y="345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4" y="688"/>
                    <a:pt x="688" y="533"/>
                    <a:pt x="688" y="345"/>
                  </a:cubicBezTo>
                  <a:cubicBezTo>
                    <a:pt x="688" y="155"/>
                    <a:pt x="534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26;p50"/>
            <p:cNvSpPr/>
            <p:nvPr/>
          </p:nvSpPr>
          <p:spPr>
            <a:xfrm>
              <a:off x="4539450" y="4212600"/>
              <a:ext cx="17175" cy="17200"/>
            </a:xfrm>
            <a:custGeom>
              <a:avLst/>
              <a:gdLst/>
              <a:ahLst/>
              <a:cxnLst/>
              <a:rect l="l" t="t" r="r" b="b"/>
              <a:pathLst>
                <a:path w="687" h="688" extrusionOk="0">
                  <a:moveTo>
                    <a:pt x="344" y="1"/>
                  </a:moveTo>
                  <a:cubicBezTo>
                    <a:pt x="154" y="1"/>
                    <a:pt x="1" y="154"/>
                    <a:pt x="1" y="344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3" y="688"/>
                    <a:pt x="687" y="533"/>
                    <a:pt x="687" y="344"/>
                  </a:cubicBezTo>
                  <a:cubicBezTo>
                    <a:pt x="687" y="154"/>
                    <a:pt x="53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27;p50"/>
            <p:cNvSpPr/>
            <p:nvPr/>
          </p:nvSpPr>
          <p:spPr>
            <a:xfrm>
              <a:off x="4605650" y="3581975"/>
              <a:ext cx="20675" cy="550"/>
            </a:xfrm>
            <a:custGeom>
              <a:avLst/>
              <a:gdLst/>
              <a:ahLst/>
              <a:cxnLst/>
              <a:rect l="l" t="t" r="r" b="b"/>
              <a:pathLst>
                <a:path w="827" h="22" extrusionOk="0">
                  <a:moveTo>
                    <a:pt x="136" y="1"/>
                  </a:moveTo>
                  <a:cubicBezTo>
                    <a:pt x="91" y="1"/>
                    <a:pt x="46" y="1"/>
                    <a:pt x="0" y="1"/>
                  </a:cubicBezTo>
                  <a:cubicBezTo>
                    <a:pt x="277" y="16"/>
                    <a:pt x="527" y="21"/>
                    <a:pt x="764" y="21"/>
                  </a:cubicBezTo>
                  <a:cubicBezTo>
                    <a:pt x="785" y="21"/>
                    <a:pt x="806" y="21"/>
                    <a:pt x="826" y="21"/>
                  </a:cubicBezTo>
                  <a:cubicBezTo>
                    <a:pt x="584" y="5"/>
                    <a:pt x="357" y="1"/>
                    <a:pt x="136" y="1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28;p50"/>
            <p:cNvSpPr/>
            <p:nvPr/>
          </p:nvSpPr>
          <p:spPr>
            <a:xfrm>
              <a:off x="4364950" y="3969200"/>
              <a:ext cx="2025" cy="1650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49" y="0"/>
                  </a:moveTo>
                  <a:cubicBezTo>
                    <a:pt x="33" y="10"/>
                    <a:pt x="16" y="15"/>
                    <a:pt x="1" y="22"/>
                  </a:cubicBezTo>
                  <a:cubicBezTo>
                    <a:pt x="28" y="37"/>
                    <a:pt x="54" y="52"/>
                    <a:pt x="81" y="66"/>
                  </a:cubicBezTo>
                  <a:cubicBezTo>
                    <a:pt x="70" y="43"/>
                    <a:pt x="59" y="22"/>
                    <a:pt x="49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29;p50"/>
            <p:cNvSpPr/>
            <p:nvPr/>
          </p:nvSpPr>
          <p:spPr>
            <a:xfrm>
              <a:off x="4235225" y="4436050"/>
              <a:ext cx="12550" cy="15200"/>
            </a:xfrm>
            <a:custGeom>
              <a:avLst/>
              <a:gdLst/>
              <a:ahLst/>
              <a:cxnLst/>
              <a:rect l="l" t="t" r="r" b="b"/>
              <a:pathLst>
                <a:path w="502" h="608" extrusionOk="0">
                  <a:moveTo>
                    <a:pt x="501" y="0"/>
                  </a:moveTo>
                  <a:cubicBezTo>
                    <a:pt x="501" y="0"/>
                    <a:pt x="284" y="260"/>
                    <a:pt x="1" y="571"/>
                  </a:cubicBezTo>
                  <a:cubicBezTo>
                    <a:pt x="3" y="572"/>
                    <a:pt x="3" y="574"/>
                    <a:pt x="5" y="575"/>
                  </a:cubicBezTo>
                  <a:cubicBezTo>
                    <a:pt x="26" y="593"/>
                    <a:pt x="54" y="603"/>
                    <a:pt x="86" y="607"/>
                  </a:cubicBezTo>
                  <a:cubicBezTo>
                    <a:pt x="306" y="27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30;p50"/>
            <p:cNvSpPr/>
            <p:nvPr/>
          </p:nvSpPr>
          <p:spPr>
            <a:xfrm>
              <a:off x="3556375" y="4585925"/>
              <a:ext cx="176250" cy="170500"/>
            </a:xfrm>
            <a:custGeom>
              <a:avLst/>
              <a:gdLst/>
              <a:ahLst/>
              <a:cxnLst/>
              <a:rect l="l" t="t" r="r" b="b"/>
              <a:pathLst>
                <a:path w="7050" h="6820" extrusionOk="0">
                  <a:moveTo>
                    <a:pt x="730" y="0"/>
                  </a:moveTo>
                  <a:cubicBezTo>
                    <a:pt x="430" y="1535"/>
                    <a:pt x="130" y="3208"/>
                    <a:pt x="1" y="4373"/>
                  </a:cubicBezTo>
                  <a:cubicBezTo>
                    <a:pt x="1840" y="5445"/>
                    <a:pt x="3825" y="6329"/>
                    <a:pt x="5882" y="6819"/>
                  </a:cubicBezTo>
                  <a:lnTo>
                    <a:pt x="7050" y="1961"/>
                  </a:lnTo>
                  <a:cubicBezTo>
                    <a:pt x="4861" y="1514"/>
                    <a:pt x="2736" y="883"/>
                    <a:pt x="730" y="0"/>
                  </a:cubicBez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31;p50"/>
            <p:cNvSpPr/>
            <p:nvPr/>
          </p:nvSpPr>
          <p:spPr>
            <a:xfrm>
              <a:off x="3554700" y="4695225"/>
              <a:ext cx="164375" cy="145725"/>
            </a:xfrm>
            <a:custGeom>
              <a:avLst/>
              <a:gdLst/>
              <a:ahLst/>
              <a:cxnLst/>
              <a:rect l="l" t="t" r="r" b="b"/>
              <a:pathLst>
                <a:path w="6575" h="5829" extrusionOk="0">
                  <a:moveTo>
                    <a:pt x="68" y="1"/>
                  </a:moveTo>
                  <a:cubicBezTo>
                    <a:pt x="25" y="382"/>
                    <a:pt x="0" y="712"/>
                    <a:pt x="0" y="961"/>
                  </a:cubicBezTo>
                  <a:cubicBezTo>
                    <a:pt x="0" y="1047"/>
                    <a:pt x="15" y="1127"/>
                    <a:pt x="34" y="1206"/>
                  </a:cubicBezTo>
                  <a:cubicBezTo>
                    <a:pt x="244" y="2630"/>
                    <a:pt x="764" y="4200"/>
                    <a:pt x="1324" y="5633"/>
                  </a:cubicBezTo>
                  <a:cubicBezTo>
                    <a:pt x="2070" y="5770"/>
                    <a:pt x="2828" y="5829"/>
                    <a:pt x="3594" y="5829"/>
                  </a:cubicBezTo>
                  <a:cubicBezTo>
                    <a:pt x="4577" y="5829"/>
                    <a:pt x="5573" y="5732"/>
                    <a:pt x="6575" y="5579"/>
                  </a:cubicBezTo>
                  <a:cubicBezTo>
                    <a:pt x="6348" y="4354"/>
                    <a:pt x="6107" y="3246"/>
                    <a:pt x="5893" y="2678"/>
                  </a:cubicBezTo>
                  <a:lnTo>
                    <a:pt x="5948" y="2450"/>
                  </a:lnTo>
                  <a:cubicBezTo>
                    <a:pt x="3891" y="1957"/>
                    <a:pt x="1907" y="1073"/>
                    <a:pt x="6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32;p50"/>
            <p:cNvSpPr/>
            <p:nvPr/>
          </p:nvSpPr>
          <p:spPr>
            <a:xfrm>
              <a:off x="3539475" y="4973700"/>
              <a:ext cx="57600" cy="53500"/>
            </a:xfrm>
            <a:custGeom>
              <a:avLst/>
              <a:gdLst/>
              <a:ahLst/>
              <a:cxnLst/>
              <a:rect l="l" t="t" r="r" b="b"/>
              <a:pathLst>
                <a:path w="2304" h="2140" extrusionOk="0">
                  <a:moveTo>
                    <a:pt x="1776" y="0"/>
                  </a:moveTo>
                  <a:cubicBezTo>
                    <a:pt x="878" y="466"/>
                    <a:pt x="20" y="1030"/>
                    <a:pt x="9" y="1500"/>
                  </a:cubicBezTo>
                  <a:cubicBezTo>
                    <a:pt x="0" y="1949"/>
                    <a:pt x="1102" y="2104"/>
                    <a:pt x="2304" y="2139"/>
                  </a:cubicBezTo>
                  <a:cubicBezTo>
                    <a:pt x="2304" y="1368"/>
                    <a:pt x="2155" y="629"/>
                    <a:pt x="1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33;p50"/>
            <p:cNvSpPr/>
            <p:nvPr/>
          </p:nvSpPr>
          <p:spPr>
            <a:xfrm>
              <a:off x="3583875" y="4858700"/>
              <a:ext cx="156375" cy="169250"/>
            </a:xfrm>
            <a:custGeom>
              <a:avLst/>
              <a:gdLst/>
              <a:ahLst/>
              <a:cxnLst/>
              <a:rect l="l" t="t" r="r" b="b"/>
              <a:pathLst>
                <a:path w="6255" h="6770" extrusionOk="0">
                  <a:moveTo>
                    <a:pt x="525" y="1"/>
                  </a:moveTo>
                  <a:lnTo>
                    <a:pt x="525" y="1"/>
                  </a:lnTo>
                  <a:cubicBezTo>
                    <a:pt x="1278" y="1812"/>
                    <a:pt x="1998" y="3271"/>
                    <a:pt x="2045" y="3693"/>
                  </a:cubicBezTo>
                  <a:cubicBezTo>
                    <a:pt x="2045" y="3693"/>
                    <a:pt x="998" y="4085"/>
                    <a:pt x="0" y="4600"/>
                  </a:cubicBezTo>
                  <a:cubicBezTo>
                    <a:pt x="380" y="5229"/>
                    <a:pt x="528" y="5968"/>
                    <a:pt x="528" y="6739"/>
                  </a:cubicBezTo>
                  <a:cubicBezTo>
                    <a:pt x="734" y="6745"/>
                    <a:pt x="942" y="6748"/>
                    <a:pt x="1149" y="6748"/>
                  </a:cubicBezTo>
                  <a:cubicBezTo>
                    <a:pt x="2387" y="6748"/>
                    <a:pt x="3551" y="6654"/>
                    <a:pt x="3551" y="6654"/>
                  </a:cubicBezTo>
                  <a:cubicBezTo>
                    <a:pt x="3551" y="6654"/>
                    <a:pt x="3778" y="6719"/>
                    <a:pt x="4103" y="6769"/>
                  </a:cubicBezTo>
                  <a:cubicBezTo>
                    <a:pt x="4509" y="5717"/>
                    <a:pt x="5173" y="4848"/>
                    <a:pt x="6255" y="4381"/>
                  </a:cubicBezTo>
                  <a:cubicBezTo>
                    <a:pt x="6198" y="3970"/>
                    <a:pt x="5932" y="2061"/>
                    <a:pt x="5603" y="139"/>
                  </a:cubicBezTo>
                  <a:cubicBezTo>
                    <a:pt x="4960" y="235"/>
                    <a:pt x="4300" y="278"/>
                    <a:pt x="3634" y="278"/>
                  </a:cubicBezTo>
                  <a:cubicBezTo>
                    <a:pt x="2595" y="278"/>
                    <a:pt x="1543" y="173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34;p50"/>
            <p:cNvSpPr/>
            <p:nvPr/>
          </p:nvSpPr>
          <p:spPr>
            <a:xfrm>
              <a:off x="3686450" y="4968200"/>
              <a:ext cx="69525" cy="61125"/>
            </a:xfrm>
            <a:custGeom>
              <a:avLst/>
              <a:gdLst/>
              <a:ahLst/>
              <a:cxnLst/>
              <a:rect l="l" t="t" r="r" b="b"/>
              <a:pathLst>
                <a:path w="2781" h="2445" extrusionOk="0">
                  <a:moveTo>
                    <a:pt x="2152" y="1"/>
                  </a:moveTo>
                  <a:cubicBezTo>
                    <a:pt x="1072" y="468"/>
                    <a:pt x="406" y="1338"/>
                    <a:pt x="0" y="2389"/>
                  </a:cubicBezTo>
                  <a:cubicBezTo>
                    <a:pt x="201" y="2420"/>
                    <a:pt x="440" y="2445"/>
                    <a:pt x="688" y="2445"/>
                  </a:cubicBezTo>
                  <a:cubicBezTo>
                    <a:pt x="1669" y="2445"/>
                    <a:pt x="2781" y="2054"/>
                    <a:pt x="2163" y="84"/>
                  </a:cubicBezTo>
                  <a:cubicBezTo>
                    <a:pt x="2163" y="84"/>
                    <a:pt x="2158" y="52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35;p50"/>
            <p:cNvSpPr/>
            <p:nvPr/>
          </p:nvSpPr>
          <p:spPr>
            <a:xfrm>
              <a:off x="3587825" y="4834675"/>
              <a:ext cx="136125" cy="30975"/>
            </a:xfrm>
            <a:custGeom>
              <a:avLst/>
              <a:gdLst/>
              <a:ahLst/>
              <a:cxnLst/>
              <a:rect l="l" t="t" r="r" b="b"/>
              <a:pathLst>
                <a:path w="5445" h="1239" extrusionOk="0">
                  <a:moveTo>
                    <a:pt x="5250" y="0"/>
                  </a:moveTo>
                  <a:cubicBezTo>
                    <a:pt x="4249" y="152"/>
                    <a:pt x="3253" y="249"/>
                    <a:pt x="2270" y="249"/>
                  </a:cubicBezTo>
                  <a:cubicBezTo>
                    <a:pt x="1505" y="249"/>
                    <a:pt x="747" y="190"/>
                    <a:pt x="1" y="53"/>
                  </a:cubicBezTo>
                  <a:lnTo>
                    <a:pt x="1" y="53"/>
                  </a:lnTo>
                  <a:cubicBezTo>
                    <a:pt x="122" y="364"/>
                    <a:pt x="246" y="666"/>
                    <a:pt x="367" y="962"/>
                  </a:cubicBezTo>
                  <a:cubicBezTo>
                    <a:pt x="1386" y="1134"/>
                    <a:pt x="2438" y="1239"/>
                    <a:pt x="3477" y="1239"/>
                  </a:cubicBezTo>
                  <a:cubicBezTo>
                    <a:pt x="4143" y="1239"/>
                    <a:pt x="4802" y="1196"/>
                    <a:pt x="5445" y="1100"/>
                  </a:cubicBezTo>
                  <a:cubicBezTo>
                    <a:pt x="5382" y="730"/>
                    <a:pt x="5317" y="361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36;p50"/>
            <p:cNvSpPr/>
            <p:nvPr/>
          </p:nvSpPr>
          <p:spPr>
            <a:xfrm>
              <a:off x="3574625" y="4488900"/>
              <a:ext cx="178325" cy="146125"/>
            </a:xfrm>
            <a:custGeom>
              <a:avLst/>
              <a:gdLst/>
              <a:ahLst/>
              <a:cxnLst/>
              <a:rect l="l" t="t" r="r" b="b"/>
              <a:pathLst>
                <a:path w="7133" h="5845" extrusionOk="0">
                  <a:moveTo>
                    <a:pt x="811" y="0"/>
                  </a:moveTo>
                  <a:cubicBezTo>
                    <a:pt x="811" y="0"/>
                    <a:pt x="405" y="1818"/>
                    <a:pt x="0" y="3882"/>
                  </a:cubicBezTo>
                  <a:cubicBezTo>
                    <a:pt x="2006" y="4766"/>
                    <a:pt x="4131" y="5396"/>
                    <a:pt x="6320" y="5844"/>
                  </a:cubicBezTo>
                  <a:lnTo>
                    <a:pt x="7132" y="2464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37;p50"/>
            <p:cNvSpPr/>
            <p:nvPr/>
          </p:nvSpPr>
          <p:spPr>
            <a:xfrm>
              <a:off x="3936500" y="4575600"/>
              <a:ext cx="209375" cy="168925"/>
            </a:xfrm>
            <a:custGeom>
              <a:avLst/>
              <a:gdLst/>
              <a:ahLst/>
              <a:cxnLst/>
              <a:rect l="l" t="t" r="r" b="b"/>
              <a:pathLst>
                <a:path w="8375" h="6757" extrusionOk="0">
                  <a:moveTo>
                    <a:pt x="6103" y="1"/>
                  </a:moveTo>
                  <a:cubicBezTo>
                    <a:pt x="4139" y="1067"/>
                    <a:pt x="2105" y="1951"/>
                    <a:pt x="1" y="2564"/>
                  </a:cubicBezTo>
                  <a:cubicBezTo>
                    <a:pt x="864" y="4124"/>
                    <a:pt x="1843" y="5818"/>
                    <a:pt x="2514" y="6757"/>
                  </a:cubicBezTo>
                  <a:cubicBezTo>
                    <a:pt x="4569" y="6368"/>
                    <a:pt x="6507" y="5564"/>
                    <a:pt x="8375" y="4558"/>
                  </a:cubicBezTo>
                  <a:lnTo>
                    <a:pt x="6103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38;p50"/>
            <p:cNvSpPr/>
            <p:nvPr/>
          </p:nvSpPr>
          <p:spPr>
            <a:xfrm>
              <a:off x="3999325" y="4689550"/>
              <a:ext cx="197900" cy="128825"/>
            </a:xfrm>
            <a:custGeom>
              <a:avLst/>
              <a:gdLst/>
              <a:ahLst/>
              <a:cxnLst/>
              <a:rect l="l" t="t" r="r" b="b"/>
              <a:pathLst>
                <a:path w="7916" h="5153" extrusionOk="0">
                  <a:moveTo>
                    <a:pt x="5861" y="1"/>
                  </a:moveTo>
                  <a:cubicBezTo>
                    <a:pt x="3993" y="1007"/>
                    <a:pt x="2053" y="1811"/>
                    <a:pt x="0" y="2200"/>
                  </a:cubicBezTo>
                  <a:cubicBezTo>
                    <a:pt x="112" y="2355"/>
                    <a:pt x="216" y="2493"/>
                    <a:pt x="307" y="2602"/>
                  </a:cubicBezTo>
                  <a:cubicBezTo>
                    <a:pt x="363" y="2668"/>
                    <a:pt x="425" y="2720"/>
                    <a:pt x="490" y="2767"/>
                  </a:cubicBezTo>
                  <a:cubicBezTo>
                    <a:pt x="1482" y="3648"/>
                    <a:pt x="2758" y="4454"/>
                    <a:pt x="4010" y="5152"/>
                  </a:cubicBezTo>
                  <a:cubicBezTo>
                    <a:pt x="5537" y="4204"/>
                    <a:pt x="6839" y="2991"/>
                    <a:pt x="7916" y="1586"/>
                  </a:cubicBezTo>
                  <a:cubicBezTo>
                    <a:pt x="7107" y="932"/>
                    <a:pt x="6379" y="381"/>
                    <a:pt x="5923" y="125"/>
                  </a:cubicBezTo>
                  <a:lnTo>
                    <a:pt x="5861" y="1"/>
                  </a:ln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39;p50"/>
            <p:cNvSpPr/>
            <p:nvPr/>
          </p:nvSpPr>
          <p:spPr>
            <a:xfrm>
              <a:off x="4099550" y="4729200"/>
              <a:ext cx="121650" cy="104550"/>
            </a:xfrm>
            <a:custGeom>
              <a:avLst/>
              <a:gdLst/>
              <a:ahLst/>
              <a:cxnLst/>
              <a:rect l="l" t="t" r="r" b="b"/>
              <a:pathLst>
                <a:path w="4866" h="4182" extrusionOk="0">
                  <a:moveTo>
                    <a:pt x="3907" y="0"/>
                  </a:moveTo>
                  <a:cubicBezTo>
                    <a:pt x="2830" y="1405"/>
                    <a:pt x="1529" y="2618"/>
                    <a:pt x="1" y="3566"/>
                  </a:cubicBezTo>
                  <a:cubicBezTo>
                    <a:pt x="388" y="3783"/>
                    <a:pt x="772" y="3987"/>
                    <a:pt x="1146" y="4182"/>
                  </a:cubicBezTo>
                  <a:cubicBezTo>
                    <a:pt x="2586" y="3272"/>
                    <a:pt x="3804" y="2105"/>
                    <a:pt x="4865" y="792"/>
                  </a:cubicBezTo>
                  <a:cubicBezTo>
                    <a:pt x="4541" y="520"/>
                    <a:pt x="4219" y="251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40;p50"/>
            <p:cNvSpPr/>
            <p:nvPr/>
          </p:nvSpPr>
          <p:spPr>
            <a:xfrm>
              <a:off x="4177325" y="4944800"/>
              <a:ext cx="55325" cy="45600"/>
            </a:xfrm>
            <a:custGeom>
              <a:avLst/>
              <a:gdLst/>
              <a:ahLst/>
              <a:cxnLst/>
              <a:rect l="l" t="t" r="r" b="b"/>
              <a:pathLst>
                <a:path w="2213" h="1824" extrusionOk="0">
                  <a:moveTo>
                    <a:pt x="408" y="1"/>
                  </a:moveTo>
                  <a:cubicBezTo>
                    <a:pt x="142" y="741"/>
                    <a:pt x="1" y="1429"/>
                    <a:pt x="237" y="1720"/>
                  </a:cubicBezTo>
                  <a:cubicBezTo>
                    <a:pt x="295" y="1791"/>
                    <a:pt x="379" y="1824"/>
                    <a:pt x="486" y="1824"/>
                  </a:cubicBezTo>
                  <a:cubicBezTo>
                    <a:pt x="868" y="1824"/>
                    <a:pt x="1527" y="1410"/>
                    <a:pt x="2212" y="886"/>
                  </a:cubicBezTo>
                  <a:cubicBezTo>
                    <a:pt x="1683" y="433"/>
                    <a:pt x="1070" y="106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41;p50"/>
            <p:cNvSpPr/>
            <p:nvPr/>
          </p:nvSpPr>
          <p:spPr>
            <a:xfrm>
              <a:off x="4128175" y="4749025"/>
              <a:ext cx="181875" cy="217925"/>
            </a:xfrm>
            <a:custGeom>
              <a:avLst/>
              <a:gdLst/>
              <a:ahLst/>
              <a:cxnLst/>
              <a:rect l="l" t="t" r="r" b="b"/>
              <a:pathLst>
                <a:path w="7275" h="8717" extrusionOk="0">
                  <a:moveTo>
                    <a:pt x="3720" y="0"/>
                  </a:moveTo>
                  <a:cubicBezTo>
                    <a:pt x="2659" y="1313"/>
                    <a:pt x="1441" y="2479"/>
                    <a:pt x="1" y="3390"/>
                  </a:cubicBezTo>
                  <a:cubicBezTo>
                    <a:pt x="1757" y="4303"/>
                    <a:pt x="3264" y="4963"/>
                    <a:pt x="3573" y="5260"/>
                  </a:cubicBezTo>
                  <a:cubicBezTo>
                    <a:pt x="3573" y="5260"/>
                    <a:pt x="2805" y="6618"/>
                    <a:pt x="2371" y="7832"/>
                  </a:cubicBezTo>
                  <a:cubicBezTo>
                    <a:pt x="3033" y="7937"/>
                    <a:pt x="3648" y="8264"/>
                    <a:pt x="4176" y="8717"/>
                  </a:cubicBezTo>
                  <a:cubicBezTo>
                    <a:pt x="5319" y="7841"/>
                    <a:pt x="6529" y="6658"/>
                    <a:pt x="6620" y="6565"/>
                  </a:cubicBezTo>
                  <a:cubicBezTo>
                    <a:pt x="6350" y="5404"/>
                    <a:pt x="6508" y="4170"/>
                    <a:pt x="7275" y="3109"/>
                  </a:cubicBezTo>
                  <a:cubicBezTo>
                    <a:pt x="7049" y="2904"/>
                    <a:pt x="5374" y="1391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42;p50"/>
            <p:cNvSpPr/>
            <p:nvPr/>
          </p:nvSpPr>
          <p:spPr>
            <a:xfrm>
              <a:off x="4286975" y="4826750"/>
              <a:ext cx="95925" cy="86450"/>
            </a:xfrm>
            <a:custGeom>
              <a:avLst/>
              <a:gdLst/>
              <a:ahLst/>
              <a:cxnLst/>
              <a:rect l="l" t="t" r="r" b="b"/>
              <a:pathLst>
                <a:path w="3837" h="3458" extrusionOk="0">
                  <a:moveTo>
                    <a:pt x="924" y="0"/>
                  </a:moveTo>
                  <a:cubicBezTo>
                    <a:pt x="156" y="1061"/>
                    <a:pt x="0" y="2295"/>
                    <a:pt x="271" y="3457"/>
                  </a:cubicBezTo>
                  <a:lnTo>
                    <a:pt x="280" y="3448"/>
                  </a:lnTo>
                  <a:cubicBezTo>
                    <a:pt x="280" y="3448"/>
                    <a:pt x="3837" y="1868"/>
                    <a:pt x="951" y="25"/>
                  </a:cubicBezTo>
                  <a:cubicBezTo>
                    <a:pt x="951" y="25"/>
                    <a:pt x="940" y="15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43;p50"/>
            <p:cNvSpPr/>
            <p:nvPr/>
          </p:nvSpPr>
          <p:spPr>
            <a:xfrm>
              <a:off x="3889625" y="4497850"/>
              <a:ext cx="199450" cy="141850"/>
            </a:xfrm>
            <a:custGeom>
              <a:avLst/>
              <a:gdLst/>
              <a:ahLst/>
              <a:cxnLst/>
              <a:rect l="l" t="t" r="r" b="b"/>
              <a:pathLst>
                <a:path w="7978" h="5674" extrusionOk="0">
                  <a:moveTo>
                    <a:pt x="6428" y="1"/>
                  </a:moveTo>
                  <a:lnTo>
                    <a:pt x="0" y="2178"/>
                  </a:lnTo>
                  <a:cubicBezTo>
                    <a:pt x="0" y="2178"/>
                    <a:pt x="858" y="3831"/>
                    <a:pt x="1876" y="5674"/>
                  </a:cubicBezTo>
                  <a:cubicBezTo>
                    <a:pt x="3980" y="5061"/>
                    <a:pt x="6014" y="4177"/>
                    <a:pt x="7978" y="3111"/>
                  </a:cubicBezTo>
                  <a:lnTo>
                    <a:pt x="6428" y="1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44;p50"/>
            <p:cNvSpPr/>
            <p:nvPr/>
          </p:nvSpPr>
          <p:spPr>
            <a:xfrm>
              <a:off x="4035850" y="4097800"/>
              <a:ext cx="278650" cy="400125"/>
            </a:xfrm>
            <a:custGeom>
              <a:avLst/>
              <a:gdLst/>
              <a:ahLst/>
              <a:cxnLst/>
              <a:rect l="l" t="t" r="r" b="b"/>
              <a:pathLst>
                <a:path w="11146" h="16005" extrusionOk="0">
                  <a:moveTo>
                    <a:pt x="3788" y="1"/>
                  </a:moveTo>
                  <a:cubicBezTo>
                    <a:pt x="2724" y="1091"/>
                    <a:pt x="1408" y="2013"/>
                    <a:pt x="0" y="2736"/>
                  </a:cubicBezTo>
                  <a:cubicBezTo>
                    <a:pt x="2553" y="6624"/>
                    <a:pt x="5548" y="11615"/>
                    <a:pt x="5548" y="11615"/>
                  </a:cubicBezTo>
                  <a:cubicBezTo>
                    <a:pt x="5548" y="11615"/>
                    <a:pt x="5462" y="14024"/>
                    <a:pt x="6019" y="14349"/>
                  </a:cubicBezTo>
                  <a:cubicBezTo>
                    <a:pt x="6077" y="14382"/>
                    <a:pt x="6128" y="14397"/>
                    <a:pt x="6174" y="14397"/>
                  </a:cubicBezTo>
                  <a:cubicBezTo>
                    <a:pt x="6574" y="14397"/>
                    <a:pt x="6565" y="13271"/>
                    <a:pt x="6565" y="13271"/>
                  </a:cubicBezTo>
                  <a:lnTo>
                    <a:pt x="6565" y="13271"/>
                  </a:lnTo>
                  <a:cubicBezTo>
                    <a:pt x="6566" y="13271"/>
                    <a:pt x="7452" y="16004"/>
                    <a:pt x="7940" y="16004"/>
                  </a:cubicBezTo>
                  <a:cubicBezTo>
                    <a:pt x="7959" y="16004"/>
                    <a:pt x="7978" y="16000"/>
                    <a:pt x="7997" y="15990"/>
                  </a:cubicBezTo>
                  <a:cubicBezTo>
                    <a:pt x="8468" y="15752"/>
                    <a:pt x="7680" y="13488"/>
                    <a:pt x="7680" y="13488"/>
                  </a:cubicBezTo>
                  <a:lnTo>
                    <a:pt x="7680" y="13488"/>
                  </a:lnTo>
                  <a:cubicBezTo>
                    <a:pt x="7680" y="13488"/>
                    <a:pt x="8769" y="15723"/>
                    <a:pt x="9359" y="15723"/>
                  </a:cubicBezTo>
                  <a:cubicBezTo>
                    <a:pt x="9414" y="15723"/>
                    <a:pt x="9465" y="15704"/>
                    <a:pt x="9510" y="15662"/>
                  </a:cubicBezTo>
                  <a:cubicBezTo>
                    <a:pt x="9810" y="15358"/>
                    <a:pt x="8472" y="13212"/>
                    <a:pt x="8471" y="13211"/>
                  </a:cubicBezTo>
                  <a:lnTo>
                    <a:pt x="8471" y="13211"/>
                  </a:lnTo>
                  <a:cubicBezTo>
                    <a:pt x="8472" y="13212"/>
                    <a:pt x="9767" y="14996"/>
                    <a:pt x="10218" y="14996"/>
                  </a:cubicBezTo>
                  <a:cubicBezTo>
                    <a:pt x="10251" y="14996"/>
                    <a:pt x="10279" y="14986"/>
                    <a:pt x="10302" y="14965"/>
                  </a:cubicBezTo>
                  <a:cubicBezTo>
                    <a:pt x="10641" y="14664"/>
                    <a:pt x="9125" y="12750"/>
                    <a:pt x="9124" y="12750"/>
                  </a:cubicBezTo>
                  <a:lnTo>
                    <a:pt x="9124" y="12750"/>
                  </a:lnTo>
                  <a:cubicBezTo>
                    <a:pt x="9125" y="12750"/>
                    <a:pt x="10229" y="13947"/>
                    <a:pt x="10690" y="13947"/>
                  </a:cubicBezTo>
                  <a:cubicBezTo>
                    <a:pt x="10742" y="13947"/>
                    <a:pt x="10785" y="13932"/>
                    <a:pt x="10819" y="13898"/>
                  </a:cubicBezTo>
                  <a:cubicBezTo>
                    <a:pt x="11145" y="13562"/>
                    <a:pt x="9374" y="11265"/>
                    <a:pt x="8478" y="10231"/>
                  </a:cubicBezTo>
                  <a:cubicBezTo>
                    <a:pt x="7411" y="7467"/>
                    <a:pt x="5332" y="3129"/>
                    <a:pt x="378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45;p50"/>
            <p:cNvSpPr/>
            <p:nvPr/>
          </p:nvSpPr>
          <p:spPr>
            <a:xfrm>
              <a:off x="3431500" y="3548025"/>
              <a:ext cx="691550" cy="515425"/>
            </a:xfrm>
            <a:custGeom>
              <a:avLst/>
              <a:gdLst/>
              <a:ahLst/>
              <a:cxnLst/>
              <a:rect l="l" t="t" r="r" b="b"/>
              <a:pathLst>
                <a:path w="27662" h="20617" extrusionOk="0">
                  <a:moveTo>
                    <a:pt x="20226" y="1"/>
                  </a:moveTo>
                  <a:cubicBezTo>
                    <a:pt x="15117" y="1"/>
                    <a:pt x="901" y="192"/>
                    <a:pt x="918" y="2327"/>
                  </a:cubicBezTo>
                  <a:cubicBezTo>
                    <a:pt x="935" y="4926"/>
                    <a:pt x="172" y="8843"/>
                    <a:pt x="86" y="11564"/>
                  </a:cubicBezTo>
                  <a:cubicBezTo>
                    <a:pt x="1" y="14287"/>
                    <a:pt x="1811" y="16096"/>
                    <a:pt x="2293" y="17278"/>
                  </a:cubicBezTo>
                  <a:cubicBezTo>
                    <a:pt x="2775" y="18460"/>
                    <a:pt x="1873" y="19573"/>
                    <a:pt x="1873" y="19573"/>
                  </a:cubicBezTo>
                  <a:cubicBezTo>
                    <a:pt x="3768" y="20233"/>
                    <a:pt x="4734" y="20343"/>
                    <a:pt x="5167" y="20343"/>
                  </a:cubicBezTo>
                  <a:cubicBezTo>
                    <a:pt x="5384" y="20343"/>
                    <a:pt x="5467" y="20316"/>
                    <a:pt x="5467" y="20316"/>
                  </a:cubicBezTo>
                  <a:lnTo>
                    <a:pt x="6228" y="17025"/>
                  </a:lnTo>
                  <a:lnTo>
                    <a:pt x="6561" y="20415"/>
                  </a:lnTo>
                  <a:cubicBezTo>
                    <a:pt x="7204" y="20556"/>
                    <a:pt x="7963" y="20617"/>
                    <a:pt x="8796" y="20617"/>
                  </a:cubicBezTo>
                  <a:cubicBezTo>
                    <a:pt x="14450" y="20617"/>
                    <a:pt x="23557" y="17806"/>
                    <a:pt x="23557" y="17806"/>
                  </a:cubicBezTo>
                  <a:lnTo>
                    <a:pt x="23652" y="15337"/>
                  </a:lnTo>
                  <a:lnTo>
                    <a:pt x="24732" y="17625"/>
                  </a:lnTo>
                  <a:cubicBezTo>
                    <a:pt x="27268" y="17169"/>
                    <a:pt x="27662" y="16377"/>
                    <a:pt x="27662" y="16377"/>
                  </a:cubicBezTo>
                  <a:cubicBezTo>
                    <a:pt x="26563" y="15018"/>
                    <a:pt x="26252" y="13868"/>
                    <a:pt x="26743" y="10399"/>
                  </a:cubicBezTo>
                  <a:cubicBezTo>
                    <a:pt x="27235" y="6930"/>
                    <a:pt x="24649" y="6146"/>
                    <a:pt x="23690" y="4940"/>
                  </a:cubicBezTo>
                  <a:cubicBezTo>
                    <a:pt x="22730" y="3733"/>
                    <a:pt x="22027" y="10"/>
                    <a:pt x="22027" y="10"/>
                  </a:cubicBezTo>
                  <a:cubicBezTo>
                    <a:pt x="22027" y="10"/>
                    <a:pt x="21345" y="1"/>
                    <a:pt x="20226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46;p50"/>
            <p:cNvSpPr/>
            <p:nvPr/>
          </p:nvSpPr>
          <p:spPr>
            <a:xfrm>
              <a:off x="3635625" y="397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47;p50"/>
            <p:cNvSpPr/>
            <p:nvPr/>
          </p:nvSpPr>
          <p:spPr>
            <a:xfrm>
              <a:off x="3928075" y="3636300"/>
              <a:ext cx="124250" cy="118325"/>
            </a:xfrm>
            <a:custGeom>
              <a:avLst/>
              <a:gdLst/>
              <a:ahLst/>
              <a:cxnLst/>
              <a:rect l="l" t="t" r="r" b="b"/>
              <a:pathLst>
                <a:path w="4970" h="4733" extrusionOk="0">
                  <a:moveTo>
                    <a:pt x="1940" y="0"/>
                  </a:moveTo>
                  <a:cubicBezTo>
                    <a:pt x="882" y="0"/>
                    <a:pt x="0" y="998"/>
                    <a:pt x="0" y="998"/>
                  </a:cubicBezTo>
                  <a:lnTo>
                    <a:pt x="745" y="4324"/>
                  </a:lnTo>
                  <a:cubicBezTo>
                    <a:pt x="1161" y="4604"/>
                    <a:pt x="1627" y="4733"/>
                    <a:pt x="2078" y="4733"/>
                  </a:cubicBezTo>
                  <a:cubicBezTo>
                    <a:pt x="3604" y="4733"/>
                    <a:pt x="4970" y="3265"/>
                    <a:pt x="3727" y="1234"/>
                  </a:cubicBezTo>
                  <a:cubicBezTo>
                    <a:pt x="3156" y="301"/>
                    <a:pt x="2521" y="0"/>
                    <a:pt x="194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48;p50"/>
            <p:cNvSpPr/>
            <p:nvPr/>
          </p:nvSpPr>
          <p:spPr>
            <a:xfrm>
              <a:off x="3506550" y="3758650"/>
              <a:ext cx="116700" cy="119225"/>
            </a:xfrm>
            <a:custGeom>
              <a:avLst/>
              <a:gdLst/>
              <a:ahLst/>
              <a:cxnLst/>
              <a:rect l="l" t="t" r="r" b="b"/>
              <a:pathLst>
                <a:path w="4668" h="4769" extrusionOk="0">
                  <a:moveTo>
                    <a:pt x="2669" y="1"/>
                  </a:moveTo>
                  <a:cubicBezTo>
                    <a:pt x="1840" y="1"/>
                    <a:pt x="0" y="262"/>
                    <a:pt x="391" y="2635"/>
                  </a:cubicBezTo>
                  <a:cubicBezTo>
                    <a:pt x="638" y="4137"/>
                    <a:pt x="1540" y="4768"/>
                    <a:pt x="2461" y="4768"/>
                  </a:cubicBezTo>
                  <a:cubicBezTo>
                    <a:pt x="3408" y="4768"/>
                    <a:pt x="4374" y="4101"/>
                    <a:pt x="4668" y="3026"/>
                  </a:cubicBezTo>
                  <a:lnTo>
                    <a:pt x="3057" y="22"/>
                  </a:lnTo>
                  <a:cubicBezTo>
                    <a:pt x="3057" y="22"/>
                    <a:pt x="2903" y="1"/>
                    <a:pt x="2669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49;p50"/>
            <p:cNvSpPr/>
            <p:nvPr/>
          </p:nvSpPr>
          <p:spPr>
            <a:xfrm>
              <a:off x="3710550" y="3868850"/>
              <a:ext cx="153125" cy="74400"/>
            </a:xfrm>
            <a:custGeom>
              <a:avLst/>
              <a:gdLst/>
              <a:ahLst/>
              <a:cxnLst/>
              <a:rect l="l" t="t" r="r" b="b"/>
              <a:pathLst>
                <a:path w="6125" h="2976" extrusionOk="0">
                  <a:moveTo>
                    <a:pt x="6125" y="1"/>
                  </a:moveTo>
                  <a:lnTo>
                    <a:pt x="0" y="689"/>
                  </a:lnTo>
                  <a:lnTo>
                    <a:pt x="171" y="2564"/>
                  </a:lnTo>
                  <a:cubicBezTo>
                    <a:pt x="1257" y="2837"/>
                    <a:pt x="2361" y="2975"/>
                    <a:pt x="3448" y="2975"/>
                  </a:cubicBezTo>
                  <a:cubicBezTo>
                    <a:pt x="4354" y="2975"/>
                    <a:pt x="5248" y="2879"/>
                    <a:pt x="6109" y="2686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50;p50"/>
            <p:cNvSpPr/>
            <p:nvPr/>
          </p:nvSpPr>
          <p:spPr>
            <a:xfrm>
              <a:off x="3541875" y="3945400"/>
              <a:ext cx="711225" cy="782900"/>
            </a:xfrm>
            <a:custGeom>
              <a:avLst/>
              <a:gdLst/>
              <a:ahLst/>
              <a:cxnLst/>
              <a:rect l="l" t="t" r="r" b="b"/>
              <a:pathLst>
                <a:path w="28449" h="31316" extrusionOk="0">
                  <a:moveTo>
                    <a:pt x="14479" y="0"/>
                  </a:moveTo>
                  <a:cubicBezTo>
                    <a:pt x="12656" y="0"/>
                    <a:pt x="10767" y="213"/>
                    <a:pt x="10133" y="323"/>
                  </a:cubicBezTo>
                  <a:cubicBezTo>
                    <a:pt x="8997" y="520"/>
                    <a:pt x="4080" y="1064"/>
                    <a:pt x="1710" y="3698"/>
                  </a:cubicBezTo>
                  <a:cubicBezTo>
                    <a:pt x="197" y="5381"/>
                    <a:pt x="0" y="9094"/>
                    <a:pt x="0" y="9094"/>
                  </a:cubicBezTo>
                  <a:cubicBezTo>
                    <a:pt x="0" y="9094"/>
                    <a:pt x="106" y="12140"/>
                    <a:pt x="3634" y="12461"/>
                  </a:cubicBezTo>
                  <a:cubicBezTo>
                    <a:pt x="3634" y="12461"/>
                    <a:pt x="2137" y="18124"/>
                    <a:pt x="535" y="28812"/>
                  </a:cubicBezTo>
                  <a:cubicBezTo>
                    <a:pt x="3716" y="28999"/>
                    <a:pt x="5751" y="31316"/>
                    <a:pt x="12305" y="31316"/>
                  </a:cubicBezTo>
                  <a:cubicBezTo>
                    <a:pt x="13236" y="31316"/>
                    <a:pt x="14259" y="31269"/>
                    <a:pt x="15390" y="31163"/>
                  </a:cubicBezTo>
                  <a:cubicBezTo>
                    <a:pt x="23350" y="30414"/>
                    <a:pt x="25222" y="26569"/>
                    <a:pt x="25222" y="26569"/>
                  </a:cubicBezTo>
                  <a:cubicBezTo>
                    <a:pt x="25222" y="26569"/>
                    <a:pt x="23783" y="17165"/>
                    <a:pt x="20542" y="11178"/>
                  </a:cubicBezTo>
                  <a:lnTo>
                    <a:pt x="20542" y="11178"/>
                  </a:lnTo>
                  <a:cubicBezTo>
                    <a:pt x="21506" y="12814"/>
                    <a:pt x="23538" y="16116"/>
                    <a:pt x="25130" y="17708"/>
                  </a:cubicBezTo>
                  <a:cubicBezTo>
                    <a:pt x="25770" y="17387"/>
                    <a:pt x="27826" y="16522"/>
                    <a:pt x="28449" y="15687"/>
                  </a:cubicBezTo>
                  <a:cubicBezTo>
                    <a:pt x="28449" y="15687"/>
                    <a:pt x="26243" y="8159"/>
                    <a:pt x="21588" y="3484"/>
                  </a:cubicBezTo>
                  <a:cubicBezTo>
                    <a:pt x="20346" y="2236"/>
                    <a:pt x="18999" y="1137"/>
                    <a:pt x="18024" y="554"/>
                  </a:cubicBezTo>
                  <a:cubicBezTo>
                    <a:pt x="17318" y="133"/>
                    <a:pt x="15919" y="0"/>
                    <a:pt x="1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51;p50"/>
            <p:cNvSpPr/>
            <p:nvPr/>
          </p:nvSpPr>
          <p:spPr>
            <a:xfrm>
              <a:off x="3684925" y="3949925"/>
              <a:ext cx="215400" cy="84975"/>
            </a:xfrm>
            <a:custGeom>
              <a:avLst/>
              <a:gdLst/>
              <a:ahLst/>
              <a:cxnLst/>
              <a:rect l="l" t="t" r="r" b="b"/>
              <a:pathLst>
                <a:path w="8616" h="3399" extrusionOk="0">
                  <a:moveTo>
                    <a:pt x="7458" y="0"/>
                  </a:moveTo>
                  <a:cubicBezTo>
                    <a:pt x="5981" y="0"/>
                    <a:pt x="2271" y="605"/>
                    <a:pt x="537" y="1103"/>
                  </a:cubicBezTo>
                  <a:cubicBezTo>
                    <a:pt x="140" y="1217"/>
                    <a:pt x="0" y="1715"/>
                    <a:pt x="291" y="2009"/>
                  </a:cubicBezTo>
                  <a:cubicBezTo>
                    <a:pt x="882" y="2602"/>
                    <a:pt x="2010" y="3398"/>
                    <a:pt x="3815" y="3398"/>
                  </a:cubicBezTo>
                  <a:cubicBezTo>
                    <a:pt x="4160" y="3398"/>
                    <a:pt x="4529" y="3369"/>
                    <a:pt x="4924" y="3304"/>
                  </a:cubicBezTo>
                  <a:cubicBezTo>
                    <a:pt x="8615" y="2697"/>
                    <a:pt x="8202" y="632"/>
                    <a:pt x="8081" y="127"/>
                  </a:cubicBezTo>
                  <a:cubicBezTo>
                    <a:pt x="8060" y="39"/>
                    <a:pt x="7830" y="0"/>
                    <a:pt x="7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52;p50"/>
            <p:cNvSpPr/>
            <p:nvPr/>
          </p:nvSpPr>
          <p:spPr>
            <a:xfrm>
              <a:off x="3714825" y="3932950"/>
              <a:ext cx="148475" cy="78800"/>
            </a:xfrm>
            <a:custGeom>
              <a:avLst/>
              <a:gdLst/>
              <a:ahLst/>
              <a:cxnLst/>
              <a:rect l="l" t="t" r="r" b="b"/>
              <a:pathLst>
                <a:path w="5939" h="3152" extrusionOk="0">
                  <a:moveTo>
                    <a:pt x="0" y="0"/>
                  </a:moveTo>
                  <a:lnTo>
                    <a:pt x="253" y="1643"/>
                  </a:lnTo>
                  <a:cubicBezTo>
                    <a:pt x="253" y="1643"/>
                    <a:pt x="598" y="3151"/>
                    <a:pt x="2893" y="3151"/>
                  </a:cubicBezTo>
                  <a:cubicBezTo>
                    <a:pt x="2906" y="3151"/>
                    <a:pt x="2919" y="3151"/>
                    <a:pt x="2933" y="3151"/>
                  </a:cubicBezTo>
                  <a:cubicBezTo>
                    <a:pt x="5544" y="3133"/>
                    <a:pt x="5916" y="1603"/>
                    <a:pt x="5916" y="1603"/>
                  </a:cubicBezTo>
                  <a:lnTo>
                    <a:pt x="5938" y="123"/>
                  </a:lnTo>
                  <a:lnTo>
                    <a:pt x="5938" y="123"/>
                  </a:lnTo>
                  <a:cubicBezTo>
                    <a:pt x="5077" y="316"/>
                    <a:pt x="4184" y="412"/>
                    <a:pt x="3279" y="412"/>
                  </a:cubicBezTo>
                  <a:cubicBezTo>
                    <a:pt x="2191" y="412"/>
                    <a:pt x="1087" y="274"/>
                    <a:pt x="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53;p50"/>
            <p:cNvSpPr/>
            <p:nvPr/>
          </p:nvSpPr>
          <p:spPr>
            <a:xfrm>
              <a:off x="3502900" y="3431475"/>
              <a:ext cx="482775" cy="485600"/>
            </a:xfrm>
            <a:custGeom>
              <a:avLst/>
              <a:gdLst/>
              <a:ahLst/>
              <a:cxnLst/>
              <a:rect l="l" t="t" r="r" b="b"/>
              <a:pathLst>
                <a:path w="19311" h="19424" extrusionOk="0">
                  <a:moveTo>
                    <a:pt x="11681" y="0"/>
                  </a:moveTo>
                  <a:cubicBezTo>
                    <a:pt x="9543" y="0"/>
                    <a:pt x="7091" y="796"/>
                    <a:pt x="4716" y="1955"/>
                  </a:cubicBezTo>
                  <a:cubicBezTo>
                    <a:pt x="1" y="4256"/>
                    <a:pt x="114" y="8937"/>
                    <a:pt x="2525" y="14162"/>
                  </a:cubicBezTo>
                  <a:cubicBezTo>
                    <a:pt x="4317" y="18044"/>
                    <a:pt x="7212" y="19424"/>
                    <a:pt x="10164" y="19424"/>
                  </a:cubicBezTo>
                  <a:cubicBezTo>
                    <a:pt x="11185" y="19424"/>
                    <a:pt x="12212" y="19259"/>
                    <a:pt x="13204" y="18975"/>
                  </a:cubicBezTo>
                  <a:cubicBezTo>
                    <a:pt x="17309" y="17800"/>
                    <a:pt x="19311" y="13870"/>
                    <a:pt x="18567" y="10461"/>
                  </a:cubicBezTo>
                  <a:cubicBezTo>
                    <a:pt x="17649" y="6249"/>
                    <a:pt x="16713" y="2729"/>
                    <a:pt x="16713" y="2729"/>
                  </a:cubicBezTo>
                  <a:cubicBezTo>
                    <a:pt x="15589" y="772"/>
                    <a:pt x="13787" y="0"/>
                    <a:pt x="11681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54;p50"/>
            <p:cNvSpPr/>
            <p:nvPr/>
          </p:nvSpPr>
          <p:spPr>
            <a:xfrm>
              <a:off x="3768875" y="3500975"/>
              <a:ext cx="1175" cy="975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46" y="39"/>
                  </a:moveTo>
                  <a:cubicBezTo>
                    <a:pt x="18" y="14"/>
                    <a:pt x="1" y="1"/>
                    <a:pt x="1" y="1"/>
                  </a:cubicBezTo>
                  <a:cubicBezTo>
                    <a:pt x="1" y="1"/>
                    <a:pt x="18" y="14"/>
                    <a:pt x="46" y="39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55;p50"/>
            <p:cNvSpPr/>
            <p:nvPr/>
          </p:nvSpPr>
          <p:spPr>
            <a:xfrm>
              <a:off x="3601350" y="3626725"/>
              <a:ext cx="89625" cy="76025"/>
            </a:xfrm>
            <a:custGeom>
              <a:avLst/>
              <a:gdLst/>
              <a:ahLst/>
              <a:cxnLst/>
              <a:rect l="l" t="t" r="r" b="b"/>
              <a:pathLst>
                <a:path w="3585" h="3041" extrusionOk="0">
                  <a:moveTo>
                    <a:pt x="2752" y="1"/>
                  </a:moveTo>
                  <a:cubicBezTo>
                    <a:pt x="2409" y="1"/>
                    <a:pt x="1926" y="266"/>
                    <a:pt x="1204" y="1021"/>
                  </a:cubicBezTo>
                  <a:cubicBezTo>
                    <a:pt x="1" y="2280"/>
                    <a:pt x="834" y="2899"/>
                    <a:pt x="834" y="2899"/>
                  </a:cubicBezTo>
                  <a:cubicBezTo>
                    <a:pt x="956" y="2995"/>
                    <a:pt x="1089" y="3041"/>
                    <a:pt x="1233" y="3041"/>
                  </a:cubicBezTo>
                  <a:cubicBezTo>
                    <a:pt x="1627" y="3041"/>
                    <a:pt x="2108" y="2696"/>
                    <a:pt x="2714" y="2090"/>
                  </a:cubicBezTo>
                  <a:cubicBezTo>
                    <a:pt x="3403" y="1402"/>
                    <a:pt x="3585" y="681"/>
                    <a:pt x="3281" y="290"/>
                  </a:cubicBezTo>
                  <a:cubicBezTo>
                    <a:pt x="3148" y="119"/>
                    <a:pt x="2981" y="1"/>
                    <a:pt x="2752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56;p50"/>
            <p:cNvSpPr/>
            <p:nvPr/>
          </p:nvSpPr>
          <p:spPr>
            <a:xfrm>
              <a:off x="3819025" y="3577975"/>
              <a:ext cx="96125" cy="48950"/>
            </a:xfrm>
            <a:custGeom>
              <a:avLst/>
              <a:gdLst/>
              <a:ahLst/>
              <a:cxnLst/>
              <a:rect l="l" t="t" r="r" b="b"/>
              <a:pathLst>
                <a:path w="3845" h="1958" extrusionOk="0">
                  <a:moveTo>
                    <a:pt x="1092" y="0"/>
                  </a:moveTo>
                  <a:cubicBezTo>
                    <a:pt x="254" y="0"/>
                    <a:pt x="35" y="326"/>
                    <a:pt x="20" y="734"/>
                  </a:cubicBezTo>
                  <a:cubicBezTo>
                    <a:pt x="0" y="1228"/>
                    <a:pt x="569" y="1706"/>
                    <a:pt x="1531" y="1865"/>
                  </a:cubicBezTo>
                  <a:cubicBezTo>
                    <a:pt x="1896" y="1924"/>
                    <a:pt x="2215" y="1957"/>
                    <a:pt x="2484" y="1957"/>
                  </a:cubicBezTo>
                  <a:cubicBezTo>
                    <a:pt x="3065" y="1957"/>
                    <a:pt x="3419" y="1803"/>
                    <a:pt x="3529" y="1421"/>
                  </a:cubicBezTo>
                  <a:cubicBezTo>
                    <a:pt x="3529" y="1421"/>
                    <a:pt x="3845" y="435"/>
                    <a:pt x="2133" y="115"/>
                  </a:cubicBezTo>
                  <a:cubicBezTo>
                    <a:pt x="1709" y="35"/>
                    <a:pt x="1367" y="0"/>
                    <a:pt x="1092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57;p50"/>
            <p:cNvSpPr/>
            <p:nvPr/>
          </p:nvSpPr>
          <p:spPr>
            <a:xfrm>
              <a:off x="3525300" y="3782550"/>
              <a:ext cx="82675" cy="59550"/>
            </a:xfrm>
            <a:custGeom>
              <a:avLst/>
              <a:gdLst/>
              <a:ahLst/>
              <a:cxnLst/>
              <a:rect l="l" t="t" r="r" b="b"/>
              <a:pathLst>
                <a:path w="3307" h="2382" extrusionOk="0">
                  <a:moveTo>
                    <a:pt x="1403" y="0"/>
                  </a:moveTo>
                  <a:cubicBezTo>
                    <a:pt x="1212" y="0"/>
                    <a:pt x="1031" y="39"/>
                    <a:pt x="860" y="117"/>
                  </a:cubicBezTo>
                  <a:cubicBezTo>
                    <a:pt x="259" y="391"/>
                    <a:pt x="22" y="1047"/>
                    <a:pt x="12" y="1075"/>
                  </a:cubicBezTo>
                  <a:cubicBezTo>
                    <a:pt x="0" y="1107"/>
                    <a:pt x="17" y="1143"/>
                    <a:pt x="49" y="1154"/>
                  </a:cubicBezTo>
                  <a:cubicBezTo>
                    <a:pt x="56" y="1156"/>
                    <a:pt x="63" y="1158"/>
                    <a:pt x="70" y="1158"/>
                  </a:cubicBezTo>
                  <a:cubicBezTo>
                    <a:pt x="95" y="1158"/>
                    <a:pt x="119" y="1142"/>
                    <a:pt x="129" y="1117"/>
                  </a:cubicBezTo>
                  <a:cubicBezTo>
                    <a:pt x="131" y="1111"/>
                    <a:pt x="359" y="480"/>
                    <a:pt x="912" y="229"/>
                  </a:cubicBezTo>
                  <a:cubicBezTo>
                    <a:pt x="1065" y="159"/>
                    <a:pt x="1229" y="125"/>
                    <a:pt x="1402" y="125"/>
                  </a:cubicBezTo>
                  <a:cubicBezTo>
                    <a:pt x="1592" y="125"/>
                    <a:pt x="1794" y="166"/>
                    <a:pt x="2007" y="249"/>
                  </a:cubicBezTo>
                  <a:cubicBezTo>
                    <a:pt x="3163" y="703"/>
                    <a:pt x="2835" y="2291"/>
                    <a:pt x="2830" y="2306"/>
                  </a:cubicBezTo>
                  <a:cubicBezTo>
                    <a:pt x="2824" y="2341"/>
                    <a:pt x="2845" y="2373"/>
                    <a:pt x="2878" y="2381"/>
                  </a:cubicBezTo>
                  <a:cubicBezTo>
                    <a:pt x="2883" y="2382"/>
                    <a:pt x="2887" y="2382"/>
                    <a:pt x="2892" y="2382"/>
                  </a:cubicBezTo>
                  <a:cubicBezTo>
                    <a:pt x="2896" y="2382"/>
                    <a:pt x="2900" y="2382"/>
                    <a:pt x="2904" y="2381"/>
                  </a:cubicBezTo>
                  <a:cubicBezTo>
                    <a:pt x="2928" y="2376"/>
                    <a:pt x="2948" y="2357"/>
                    <a:pt x="2951" y="2332"/>
                  </a:cubicBezTo>
                  <a:cubicBezTo>
                    <a:pt x="2955" y="2316"/>
                    <a:pt x="3306" y="626"/>
                    <a:pt x="2052" y="134"/>
                  </a:cubicBezTo>
                  <a:cubicBezTo>
                    <a:pt x="1825" y="45"/>
                    <a:pt x="1608" y="0"/>
                    <a:pt x="1403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58;p50"/>
            <p:cNvSpPr/>
            <p:nvPr/>
          </p:nvSpPr>
          <p:spPr>
            <a:xfrm>
              <a:off x="3552300" y="3803825"/>
              <a:ext cx="45875" cy="16850"/>
            </a:xfrm>
            <a:custGeom>
              <a:avLst/>
              <a:gdLst/>
              <a:ahLst/>
              <a:cxnLst/>
              <a:rect l="l" t="t" r="r" b="b"/>
              <a:pathLst>
                <a:path w="1835" h="674" extrusionOk="0">
                  <a:moveTo>
                    <a:pt x="1174" y="0"/>
                  </a:moveTo>
                  <a:cubicBezTo>
                    <a:pt x="529" y="0"/>
                    <a:pt x="28" y="563"/>
                    <a:pt x="23" y="571"/>
                  </a:cubicBezTo>
                  <a:cubicBezTo>
                    <a:pt x="0" y="597"/>
                    <a:pt x="3" y="636"/>
                    <a:pt x="29" y="657"/>
                  </a:cubicBezTo>
                  <a:cubicBezTo>
                    <a:pt x="40" y="668"/>
                    <a:pt x="55" y="673"/>
                    <a:pt x="69" y="673"/>
                  </a:cubicBezTo>
                  <a:cubicBezTo>
                    <a:pt x="73" y="673"/>
                    <a:pt x="78" y="673"/>
                    <a:pt x="82" y="672"/>
                  </a:cubicBezTo>
                  <a:cubicBezTo>
                    <a:pt x="95" y="670"/>
                    <a:pt x="107" y="662"/>
                    <a:pt x="114" y="651"/>
                  </a:cubicBezTo>
                  <a:cubicBezTo>
                    <a:pt x="120" y="646"/>
                    <a:pt x="584" y="124"/>
                    <a:pt x="1173" y="124"/>
                  </a:cubicBezTo>
                  <a:cubicBezTo>
                    <a:pt x="1350" y="124"/>
                    <a:pt x="1539" y="172"/>
                    <a:pt x="1730" y="295"/>
                  </a:cubicBezTo>
                  <a:cubicBezTo>
                    <a:pt x="1740" y="302"/>
                    <a:pt x="1752" y="305"/>
                    <a:pt x="1764" y="305"/>
                  </a:cubicBezTo>
                  <a:cubicBezTo>
                    <a:pt x="1784" y="305"/>
                    <a:pt x="1803" y="295"/>
                    <a:pt x="1815" y="277"/>
                  </a:cubicBezTo>
                  <a:cubicBezTo>
                    <a:pt x="1834" y="248"/>
                    <a:pt x="1825" y="210"/>
                    <a:pt x="1797" y="191"/>
                  </a:cubicBezTo>
                  <a:cubicBezTo>
                    <a:pt x="1582" y="53"/>
                    <a:pt x="1371" y="0"/>
                    <a:pt x="1174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59;p50"/>
            <p:cNvSpPr/>
            <p:nvPr/>
          </p:nvSpPr>
          <p:spPr>
            <a:xfrm>
              <a:off x="3745875" y="3632025"/>
              <a:ext cx="77000" cy="113850"/>
            </a:xfrm>
            <a:custGeom>
              <a:avLst/>
              <a:gdLst/>
              <a:ahLst/>
              <a:cxnLst/>
              <a:rect l="l" t="t" r="r" b="b"/>
              <a:pathLst>
                <a:path w="3080" h="4554" extrusionOk="0">
                  <a:moveTo>
                    <a:pt x="110" y="0"/>
                  </a:moveTo>
                  <a:lnTo>
                    <a:pt x="107" y="3"/>
                  </a:lnTo>
                  <a:cubicBezTo>
                    <a:pt x="78" y="44"/>
                    <a:pt x="40" y="75"/>
                    <a:pt x="1" y="99"/>
                  </a:cubicBezTo>
                  <a:cubicBezTo>
                    <a:pt x="196" y="1259"/>
                    <a:pt x="485" y="2723"/>
                    <a:pt x="717" y="2959"/>
                  </a:cubicBezTo>
                  <a:cubicBezTo>
                    <a:pt x="808" y="3053"/>
                    <a:pt x="936" y="3128"/>
                    <a:pt x="1108" y="3128"/>
                  </a:cubicBezTo>
                  <a:cubicBezTo>
                    <a:pt x="1316" y="3128"/>
                    <a:pt x="1590" y="3018"/>
                    <a:pt x="1945" y="2694"/>
                  </a:cubicBezTo>
                  <a:cubicBezTo>
                    <a:pt x="1957" y="2682"/>
                    <a:pt x="1967" y="2674"/>
                    <a:pt x="1972" y="2669"/>
                  </a:cubicBezTo>
                  <a:cubicBezTo>
                    <a:pt x="2087" y="2573"/>
                    <a:pt x="2200" y="2525"/>
                    <a:pt x="2308" y="2525"/>
                  </a:cubicBezTo>
                  <a:cubicBezTo>
                    <a:pt x="2378" y="2525"/>
                    <a:pt x="2446" y="2545"/>
                    <a:pt x="2511" y="2586"/>
                  </a:cubicBezTo>
                  <a:cubicBezTo>
                    <a:pt x="2784" y="2757"/>
                    <a:pt x="2947" y="3257"/>
                    <a:pt x="2853" y="3632"/>
                  </a:cubicBezTo>
                  <a:cubicBezTo>
                    <a:pt x="2732" y="4109"/>
                    <a:pt x="2298" y="4439"/>
                    <a:pt x="2294" y="4441"/>
                  </a:cubicBezTo>
                  <a:cubicBezTo>
                    <a:pt x="2267" y="4462"/>
                    <a:pt x="2262" y="4501"/>
                    <a:pt x="2282" y="4528"/>
                  </a:cubicBezTo>
                  <a:cubicBezTo>
                    <a:pt x="2294" y="4545"/>
                    <a:pt x="2313" y="4553"/>
                    <a:pt x="2331" y="4553"/>
                  </a:cubicBezTo>
                  <a:cubicBezTo>
                    <a:pt x="2335" y="4553"/>
                    <a:pt x="2340" y="4553"/>
                    <a:pt x="2344" y="4552"/>
                  </a:cubicBezTo>
                  <a:cubicBezTo>
                    <a:pt x="2351" y="4550"/>
                    <a:pt x="2360" y="4547"/>
                    <a:pt x="2367" y="4542"/>
                  </a:cubicBezTo>
                  <a:cubicBezTo>
                    <a:pt x="2386" y="4527"/>
                    <a:pt x="2841" y="4184"/>
                    <a:pt x="2972" y="3662"/>
                  </a:cubicBezTo>
                  <a:cubicBezTo>
                    <a:pt x="3080" y="3232"/>
                    <a:pt x="2895" y="2679"/>
                    <a:pt x="2577" y="2480"/>
                  </a:cubicBezTo>
                  <a:cubicBezTo>
                    <a:pt x="2492" y="2427"/>
                    <a:pt x="2402" y="2401"/>
                    <a:pt x="2310" y="2401"/>
                  </a:cubicBezTo>
                  <a:cubicBezTo>
                    <a:pt x="2173" y="2401"/>
                    <a:pt x="2031" y="2459"/>
                    <a:pt x="1894" y="2574"/>
                  </a:cubicBezTo>
                  <a:cubicBezTo>
                    <a:pt x="1888" y="2579"/>
                    <a:pt x="1876" y="2589"/>
                    <a:pt x="1862" y="2602"/>
                  </a:cubicBezTo>
                  <a:cubicBezTo>
                    <a:pt x="1568" y="2871"/>
                    <a:pt x="1317" y="3005"/>
                    <a:pt x="1111" y="3005"/>
                  </a:cubicBezTo>
                  <a:cubicBezTo>
                    <a:pt x="994" y="3005"/>
                    <a:pt x="892" y="2961"/>
                    <a:pt x="805" y="2873"/>
                  </a:cubicBezTo>
                  <a:cubicBezTo>
                    <a:pt x="603" y="2667"/>
                    <a:pt x="318" y="1221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60;p50"/>
            <p:cNvSpPr/>
            <p:nvPr/>
          </p:nvSpPr>
          <p:spPr>
            <a:xfrm>
              <a:off x="3935700" y="3658075"/>
              <a:ext cx="70650" cy="77850"/>
            </a:xfrm>
            <a:custGeom>
              <a:avLst/>
              <a:gdLst/>
              <a:ahLst/>
              <a:cxnLst/>
              <a:rect l="l" t="t" r="r" b="b"/>
              <a:pathLst>
                <a:path w="2826" h="3114" extrusionOk="0">
                  <a:moveTo>
                    <a:pt x="1913" y="1"/>
                  </a:moveTo>
                  <a:cubicBezTo>
                    <a:pt x="1786" y="1"/>
                    <a:pt x="1653" y="16"/>
                    <a:pt x="1518" y="56"/>
                  </a:cubicBezTo>
                  <a:cubicBezTo>
                    <a:pt x="1146" y="165"/>
                    <a:pt x="846" y="430"/>
                    <a:pt x="628" y="849"/>
                  </a:cubicBezTo>
                  <a:cubicBezTo>
                    <a:pt x="1" y="2042"/>
                    <a:pt x="1372" y="3090"/>
                    <a:pt x="1384" y="3101"/>
                  </a:cubicBezTo>
                  <a:cubicBezTo>
                    <a:pt x="1395" y="3109"/>
                    <a:pt x="1408" y="3113"/>
                    <a:pt x="1421" y="3113"/>
                  </a:cubicBezTo>
                  <a:cubicBezTo>
                    <a:pt x="1431" y="3113"/>
                    <a:pt x="1442" y="3111"/>
                    <a:pt x="1451" y="3106"/>
                  </a:cubicBezTo>
                  <a:cubicBezTo>
                    <a:pt x="1458" y="3102"/>
                    <a:pt x="1465" y="3095"/>
                    <a:pt x="1470" y="3088"/>
                  </a:cubicBezTo>
                  <a:cubicBezTo>
                    <a:pt x="1491" y="3061"/>
                    <a:pt x="1486" y="3023"/>
                    <a:pt x="1458" y="3002"/>
                  </a:cubicBezTo>
                  <a:cubicBezTo>
                    <a:pt x="1445" y="2992"/>
                    <a:pt x="157" y="2005"/>
                    <a:pt x="737" y="906"/>
                  </a:cubicBezTo>
                  <a:cubicBezTo>
                    <a:pt x="940" y="520"/>
                    <a:pt x="1213" y="274"/>
                    <a:pt x="1551" y="175"/>
                  </a:cubicBezTo>
                  <a:cubicBezTo>
                    <a:pt x="1672" y="140"/>
                    <a:pt x="1793" y="126"/>
                    <a:pt x="1908" y="126"/>
                  </a:cubicBezTo>
                  <a:cubicBezTo>
                    <a:pt x="2352" y="126"/>
                    <a:pt x="2720" y="332"/>
                    <a:pt x="2725" y="335"/>
                  </a:cubicBezTo>
                  <a:cubicBezTo>
                    <a:pt x="2735" y="340"/>
                    <a:pt x="2745" y="343"/>
                    <a:pt x="2756" y="343"/>
                  </a:cubicBezTo>
                  <a:cubicBezTo>
                    <a:pt x="2777" y="343"/>
                    <a:pt x="2798" y="331"/>
                    <a:pt x="2809" y="311"/>
                  </a:cubicBezTo>
                  <a:cubicBezTo>
                    <a:pt x="2826" y="282"/>
                    <a:pt x="2816" y="243"/>
                    <a:pt x="2787" y="227"/>
                  </a:cubicBezTo>
                  <a:cubicBezTo>
                    <a:pt x="2766" y="215"/>
                    <a:pt x="2384" y="1"/>
                    <a:pt x="1913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61;p50"/>
            <p:cNvSpPr/>
            <p:nvPr/>
          </p:nvSpPr>
          <p:spPr>
            <a:xfrm>
              <a:off x="3950300" y="3687850"/>
              <a:ext cx="41525" cy="24100"/>
            </a:xfrm>
            <a:custGeom>
              <a:avLst/>
              <a:gdLst/>
              <a:ahLst/>
              <a:cxnLst/>
              <a:rect l="l" t="t" r="r" b="b"/>
              <a:pathLst>
                <a:path w="1661" h="964" extrusionOk="0">
                  <a:moveTo>
                    <a:pt x="1395" y="0"/>
                  </a:moveTo>
                  <a:cubicBezTo>
                    <a:pt x="1019" y="0"/>
                    <a:pt x="242" y="98"/>
                    <a:pt x="11" y="885"/>
                  </a:cubicBezTo>
                  <a:cubicBezTo>
                    <a:pt x="0" y="917"/>
                    <a:pt x="19" y="952"/>
                    <a:pt x="52" y="961"/>
                  </a:cubicBezTo>
                  <a:cubicBezTo>
                    <a:pt x="57" y="963"/>
                    <a:pt x="63" y="963"/>
                    <a:pt x="68" y="963"/>
                  </a:cubicBezTo>
                  <a:cubicBezTo>
                    <a:pt x="95" y="963"/>
                    <a:pt x="121" y="947"/>
                    <a:pt x="128" y="919"/>
                  </a:cubicBezTo>
                  <a:cubicBezTo>
                    <a:pt x="336" y="212"/>
                    <a:pt x="1046" y="123"/>
                    <a:pt x="1392" y="123"/>
                  </a:cubicBezTo>
                  <a:cubicBezTo>
                    <a:pt x="1507" y="123"/>
                    <a:pt x="1581" y="133"/>
                    <a:pt x="1584" y="133"/>
                  </a:cubicBezTo>
                  <a:cubicBezTo>
                    <a:pt x="1587" y="134"/>
                    <a:pt x="1590" y="134"/>
                    <a:pt x="1594" y="134"/>
                  </a:cubicBezTo>
                  <a:cubicBezTo>
                    <a:pt x="1605" y="134"/>
                    <a:pt x="1616" y="131"/>
                    <a:pt x="1624" y="127"/>
                  </a:cubicBezTo>
                  <a:cubicBezTo>
                    <a:pt x="1641" y="118"/>
                    <a:pt x="1653" y="101"/>
                    <a:pt x="1655" y="82"/>
                  </a:cubicBezTo>
                  <a:cubicBezTo>
                    <a:pt x="1660" y="47"/>
                    <a:pt x="1638" y="16"/>
                    <a:pt x="1602" y="11"/>
                  </a:cubicBezTo>
                  <a:cubicBezTo>
                    <a:pt x="1599" y="11"/>
                    <a:pt x="1519" y="0"/>
                    <a:pt x="1395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62;p50"/>
            <p:cNvSpPr/>
            <p:nvPr/>
          </p:nvSpPr>
          <p:spPr>
            <a:xfrm>
              <a:off x="3629975" y="3778600"/>
              <a:ext cx="101925" cy="54200"/>
            </a:xfrm>
            <a:custGeom>
              <a:avLst/>
              <a:gdLst/>
              <a:ahLst/>
              <a:cxnLst/>
              <a:rect l="l" t="t" r="r" b="b"/>
              <a:pathLst>
                <a:path w="4077" h="2168" extrusionOk="0">
                  <a:moveTo>
                    <a:pt x="2088" y="0"/>
                  </a:moveTo>
                  <a:cubicBezTo>
                    <a:pt x="2065" y="0"/>
                    <a:pt x="2043" y="1"/>
                    <a:pt x="2020" y="1"/>
                  </a:cubicBezTo>
                  <a:cubicBezTo>
                    <a:pt x="899" y="21"/>
                    <a:pt x="0" y="521"/>
                    <a:pt x="10" y="1120"/>
                  </a:cubicBezTo>
                  <a:cubicBezTo>
                    <a:pt x="22" y="1705"/>
                    <a:pt x="899" y="2168"/>
                    <a:pt x="1987" y="2168"/>
                  </a:cubicBezTo>
                  <a:cubicBezTo>
                    <a:pt x="2011" y="2168"/>
                    <a:pt x="2034" y="2167"/>
                    <a:pt x="2058" y="2167"/>
                  </a:cubicBezTo>
                  <a:cubicBezTo>
                    <a:pt x="3177" y="2147"/>
                    <a:pt x="4077" y="1646"/>
                    <a:pt x="4067" y="1048"/>
                  </a:cubicBezTo>
                  <a:cubicBezTo>
                    <a:pt x="4056" y="461"/>
                    <a:pt x="3176" y="0"/>
                    <a:pt x="2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63;p50"/>
            <p:cNvSpPr/>
            <p:nvPr/>
          </p:nvSpPr>
          <p:spPr>
            <a:xfrm>
              <a:off x="3847725" y="3720075"/>
              <a:ext cx="104300" cy="65950"/>
            </a:xfrm>
            <a:custGeom>
              <a:avLst/>
              <a:gdLst/>
              <a:ahLst/>
              <a:cxnLst/>
              <a:rect l="l" t="t" r="r" b="b"/>
              <a:pathLst>
                <a:path w="4172" h="2638" extrusionOk="0">
                  <a:moveTo>
                    <a:pt x="2964" y="1"/>
                  </a:moveTo>
                  <a:cubicBezTo>
                    <a:pt x="2563" y="1"/>
                    <a:pt x="2084" y="115"/>
                    <a:pt x="1611" y="346"/>
                  </a:cubicBezTo>
                  <a:cubicBezTo>
                    <a:pt x="604" y="836"/>
                    <a:pt x="0" y="1670"/>
                    <a:pt x="264" y="2208"/>
                  </a:cubicBezTo>
                  <a:cubicBezTo>
                    <a:pt x="402" y="2493"/>
                    <a:pt x="756" y="2638"/>
                    <a:pt x="1207" y="2638"/>
                  </a:cubicBezTo>
                  <a:cubicBezTo>
                    <a:pt x="1609" y="2638"/>
                    <a:pt x="2088" y="2523"/>
                    <a:pt x="2561" y="2292"/>
                  </a:cubicBezTo>
                  <a:cubicBezTo>
                    <a:pt x="3568" y="1802"/>
                    <a:pt x="4172" y="968"/>
                    <a:pt x="3908" y="430"/>
                  </a:cubicBezTo>
                  <a:cubicBezTo>
                    <a:pt x="3769" y="145"/>
                    <a:pt x="3415" y="1"/>
                    <a:pt x="2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64;p50"/>
            <p:cNvSpPr/>
            <p:nvPr/>
          </p:nvSpPr>
          <p:spPr>
            <a:xfrm>
              <a:off x="3447350" y="3383925"/>
              <a:ext cx="574125" cy="375075"/>
            </a:xfrm>
            <a:custGeom>
              <a:avLst/>
              <a:gdLst/>
              <a:ahLst/>
              <a:cxnLst/>
              <a:rect l="l" t="t" r="r" b="b"/>
              <a:pathLst>
                <a:path w="22965" h="15003" extrusionOk="0">
                  <a:moveTo>
                    <a:pt x="13391" y="0"/>
                  </a:moveTo>
                  <a:cubicBezTo>
                    <a:pt x="10842" y="0"/>
                    <a:pt x="7943" y="655"/>
                    <a:pt x="5523" y="2346"/>
                  </a:cubicBezTo>
                  <a:cubicBezTo>
                    <a:pt x="5523" y="2346"/>
                    <a:pt x="1" y="4405"/>
                    <a:pt x="40" y="7895"/>
                  </a:cubicBezTo>
                  <a:cubicBezTo>
                    <a:pt x="79" y="11385"/>
                    <a:pt x="3078" y="15002"/>
                    <a:pt x="3078" y="15002"/>
                  </a:cubicBezTo>
                  <a:cubicBezTo>
                    <a:pt x="3078" y="15002"/>
                    <a:pt x="6276" y="12935"/>
                    <a:pt x="6903" y="6160"/>
                  </a:cubicBezTo>
                  <a:cubicBezTo>
                    <a:pt x="6903" y="6160"/>
                    <a:pt x="19304" y="10102"/>
                    <a:pt x="21752" y="10102"/>
                  </a:cubicBezTo>
                  <a:cubicBezTo>
                    <a:pt x="21941" y="10102"/>
                    <a:pt x="22071" y="10078"/>
                    <a:pt x="22131" y="10027"/>
                  </a:cubicBezTo>
                  <a:cubicBezTo>
                    <a:pt x="22964" y="9318"/>
                    <a:pt x="21210" y="3134"/>
                    <a:pt x="18948" y="1408"/>
                  </a:cubicBezTo>
                  <a:cubicBezTo>
                    <a:pt x="17855" y="574"/>
                    <a:pt x="15776" y="0"/>
                    <a:pt x="1339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65;p50"/>
            <p:cNvSpPr/>
            <p:nvPr/>
          </p:nvSpPr>
          <p:spPr>
            <a:xfrm>
              <a:off x="3519900" y="3399850"/>
              <a:ext cx="92700" cy="87375"/>
            </a:xfrm>
            <a:custGeom>
              <a:avLst/>
              <a:gdLst/>
              <a:ahLst/>
              <a:cxnLst/>
              <a:rect l="l" t="t" r="r" b="b"/>
              <a:pathLst>
                <a:path w="3708" h="3495" extrusionOk="0">
                  <a:moveTo>
                    <a:pt x="2214" y="0"/>
                  </a:moveTo>
                  <a:cubicBezTo>
                    <a:pt x="1278" y="0"/>
                    <a:pt x="2371" y="2803"/>
                    <a:pt x="2371" y="2803"/>
                  </a:cubicBezTo>
                  <a:cubicBezTo>
                    <a:pt x="2371" y="2803"/>
                    <a:pt x="1592" y="1578"/>
                    <a:pt x="940" y="1578"/>
                  </a:cubicBezTo>
                  <a:cubicBezTo>
                    <a:pt x="851" y="1578"/>
                    <a:pt x="764" y="1601"/>
                    <a:pt x="683" y="1653"/>
                  </a:cubicBezTo>
                  <a:cubicBezTo>
                    <a:pt x="1" y="2083"/>
                    <a:pt x="2144" y="3494"/>
                    <a:pt x="2144" y="3494"/>
                  </a:cubicBezTo>
                  <a:lnTo>
                    <a:pt x="3021" y="3194"/>
                  </a:lnTo>
                  <a:cubicBezTo>
                    <a:pt x="3708" y="2556"/>
                    <a:pt x="3432" y="213"/>
                    <a:pt x="2317" y="10"/>
                  </a:cubicBezTo>
                  <a:cubicBezTo>
                    <a:pt x="2280" y="3"/>
                    <a:pt x="2246" y="0"/>
                    <a:pt x="2214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66;p50"/>
            <p:cNvSpPr/>
            <p:nvPr/>
          </p:nvSpPr>
          <p:spPr>
            <a:xfrm>
              <a:off x="3613700" y="3389400"/>
              <a:ext cx="511475" cy="560150"/>
            </a:xfrm>
            <a:custGeom>
              <a:avLst/>
              <a:gdLst/>
              <a:ahLst/>
              <a:cxnLst/>
              <a:rect l="l" t="t" r="r" b="b"/>
              <a:pathLst>
                <a:path w="20459" h="22406" extrusionOk="0">
                  <a:moveTo>
                    <a:pt x="7221" y="1"/>
                  </a:moveTo>
                  <a:cubicBezTo>
                    <a:pt x="6517" y="1"/>
                    <a:pt x="5792" y="67"/>
                    <a:pt x="5058" y="201"/>
                  </a:cubicBezTo>
                  <a:cubicBezTo>
                    <a:pt x="3268" y="528"/>
                    <a:pt x="1518" y="1230"/>
                    <a:pt x="0" y="2231"/>
                  </a:cubicBezTo>
                  <a:lnTo>
                    <a:pt x="63" y="2327"/>
                  </a:lnTo>
                  <a:cubicBezTo>
                    <a:pt x="1569" y="1334"/>
                    <a:pt x="3304" y="637"/>
                    <a:pt x="5079" y="314"/>
                  </a:cubicBezTo>
                  <a:cubicBezTo>
                    <a:pt x="5807" y="181"/>
                    <a:pt x="6526" y="115"/>
                    <a:pt x="7223" y="115"/>
                  </a:cubicBezTo>
                  <a:cubicBezTo>
                    <a:pt x="8246" y="115"/>
                    <a:pt x="9222" y="257"/>
                    <a:pt x="10113" y="539"/>
                  </a:cubicBezTo>
                  <a:cubicBezTo>
                    <a:pt x="11823" y="1082"/>
                    <a:pt x="13237" y="2139"/>
                    <a:pt x="14092" y="3516"/>
                  </a:cubicBezTo>
                  <a:cubicBezTo>
                    <a:pt x="15001" y="4980"/>
                    <a:pt x="15249" y="6769"/>
                    <a:pt x="15363" y="8163"/>
                  </a:cubicBezTo>
                  <a:cubicBezTo>
                    <a:pt x="15374" y="8300"/>
                    <a:pt x="15385" y="8438"/>
                    <a:pt x="15395" y="8576"/>
                  </a:cubicBezTo>
                  <a:cubicBezTo>
                    <a:pt x="15506" y="10021"/>
                    <a:pt x="15619" y="11518"/>
                    <a:pt x="16506" y="12649"/>
                  </a:cubicBezTo>
                  <a:cubicBezTo>
                    <a:pt x="16931" y="13192"/>
                    <a:pt x="17511" y="13611"/>
                    <a:pt x="18073" y="14016"/>
                  </a:cubicBezTo>
                  <a:cubicBezTo>
                    <a:pt x="18866" y="14587"/>
                    <a:pt x="19613" y="15128"/>
                    <a:pt x="19962" y="15985"/>
                  </a:cubicBezTo>
                  <a:cubicBezTo>
                    <a:pt x="20341" y="16917"/>
                    <a:pt x="20120" y="17963"/>
                    <a:pt x="19906" y="18973"/>
                  </a:cubicBezTo>
                  <a:lnTo>
                    <a:pt x="19861" y="19186"/>
                  </a:lnTo>
                  <a:cubicBezTo>
                    <a:pt x="19651" y="20204"/>
                    <a:pt x="19496" y="21489"/>
                    <a:pt x="20176" y="22406"/>
                  </a:cubicBezTo>
                  <a:lnTo>
                    <a:pt x="20268" y="22337"/>
                  </a:lnTo>
                  <a:cubicBezTo>
                    <a:pt x="19613" y="21456"/>
                    <a:pt x="19767" y="20202"/>
                    <a:pt x="19974" y="19211"/>
                  </a:cubicBezTo>
                  <a:lnTo>
                    <a:pt x="20017" y="18998"/>
                  </a:lnTo>
                  <a:cubicBezTo>
                    <a:pt x="20235" y="17970"/>
                    <a:pt x="20459" y="16907"/>
                    <a:pt x="20067" y="15942"/>
                  </a:cubicBezTo>
                  <a:cubicBezTo>
                    <a:pt x="19705" y="15055"/>
                    <a:pt x="18908" y="14480"/>
                    <a:pt x="18139" y="13923"/>
                  </a:cubicBezTo>
                  <a:cubicBezTo>
                    <a:pt x="17585" y="13523"/>
                    <a:pt x="17010" y="13109"/>
                    <a:pt x="16595" y="12579"/>
                  </a:cubicBezTo>
                  <a:cubicBezTo>
                    <a:pt x="15731" y="11475"/>
                    <a:pt x="15618" y="9998"/>
                    <a:pt x="15509" y="8569"/>
                  </a:cubicBezTo>
                  <a:cubicBezTo>
                    <a:pt x="15499" y="8430"/>
                    <a:pt x="15488" y="8291"/>
                    <a:pt x="15477" y="8155"/>
                  </a:cubicBezTo>
                  <a:cubicBezTo>
                    <a:pt x="15362" y="6747"/>
                    <a:pt x="15111" y="4941"/>
                    <a:pt x="14189" y="3456"/>
                  </a:cubicBezTo>
                  <a:cubicBezTo>
                    <a:pt x="13318" y="2056"/>
                    <a:pt x="11883" y="981"/>
                    <a:pt x="10146" y="430"/>
                  </a:cubicBezTo>
                  <a:cubicBezTo>
                    <a:pt x="9244" y="145"/>
                    <a:pt x="8256" y="1"/>
                    <a:pt x="7221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67;p50"/>
            <p:cNvSpPr/>
            <p:nvPr/>
          </p:nvSpPr>
          <p:spPr>
            <a:xfrm>
              <a:off x="3403475" y="3456500"/>
              <a:ext cx="157100" cy="583675"/>
            </a:xfrm>
            <a:custGeom>
              <a:avLst/>
              <a:gdLst/>
              <a:ahLst/>
              <a:cxnLst/>
              <a:rect l="l" t="t" r="r" b="b"/>
              <a:pathLst>
                <a:path w="6284" h="23347" extrusionOk="0">
                  <a:moveTo>
                    <a:pt x="6263" y="0"/>
                  </a:moveTo>
                  <a:cubicBezTo>
                    <a:pt x="3439" y="535"/>
                    <a:pt x="1169" y="3309"/>
                    <a:pt x="1204" y="6183"/>
                  </a:cubicBezTo>
                  <a:cubicBezTo>
                    <a:pt x="1207" y="6563"/>
                    <a:pt x="1247" y="6948"/>
                    <a:pt x="1286" y="7320"/>
                  </a:cubicBezTo>
                  <a:cubicBezTo>
                    <a:pt x="1341" y="7860"/>
                    <a:pt x="1400" y="8419"/>
                    <a:pt x="1347" y="8967"/>
                  </a:cubicBezTo>
                  <a:cubicBezTo>
                    <a:pt x="1280" y="9659"/>
                    <a:pt x="1038" y="10331"/>
                    <a:pt x="801" y="10980"/>
                  </a:cubicBezTo>
                  <a:cubicBezTo>
                    <a:pt x="624" y="11470"/>
                    <a:pt x="440" y="11977"/>
                    <a:pt x="331" y="12495"/>
                  </a:cubicBezTo>
                  <a:cubicBezTo>
                    <a:pt x="0" y="14059"/>
                    <a:pt x="370" y="15761"/>
                    <a:pt x="1320" y="17048"/>
                  </a:cubicBezTo>
                  <a:cubicBezTo>
                    <a:pt x="1651" y="17498"/>
                    <a:pt x="2050" y="17898"/>
                    <a:pt x="2436" y="18285"/>
                  </a:cubicBezTo>
                  <a:cubicBezTo>
                    <a:pt x="2651" y="18502"/>
                    <a:pt x="2874" y="18726"/>
                    <a:pt x="3082" y="18954"/>
                  </a:cubicBezTo>
                  <a:cubicBezTo>
                    <a:pt x="3793" y="19736"/>
                    <a:pt x="4180" y="20463"/>
                    <a:pt x="4265" y="21176"/>
                  </a:cubicBezTo>
                  <a:cubicBezTo>
                    <a:pt x="4358" y="21947"/>
                    <a:pt x="4009" y="22932"/>
                    <a:pt x="3179" y="23239"/>
                  </a:cubicBezTo>
                  <a:lnTo>
                    <a:pt x="3217" y="23347"/>
                  </a:lnTo>
                  <a:cubicBezTo>
                    <a:pt x="4103" y="23019"/>
                    <a:pt x="4476" y="21976"/>
                    <a:pt x="4378" y="21161"/>
                  </a:cubicBezTo>
                  <a:cubicBezTo>
                    <a:pt x="4290" y="20425"/>
                    <a:pt x="3894" y="19678"/>
                    <a:pt x="3165" y="18877"/>
                  </a:cubicBezTo>
                  <a:cubicBezTo>
                    <a:pt x="2956" y="18647"/>
                    <a:pt x="2732" y="18421"/>
                    <a:pt x="2516" y="18206"/>
                  </a:cubicBezTo>
                  <a:cubicBezTo>
                    <a:pt x="2132" y="17820"/>
                    <a:pt x="1735" y="17423"/>
                    <a:pt x="1409" y="16980"/>
                  </a:cubicBezTo>
                  <a:cubicBezTo>
                    <a:pt x="479" y="15719"/>
                    <a:pt x="117" y="14051"/>
                    <a:pt x="442" y="12518"/>
                  </a:cubicBezTo>
                  <a:cubicBezTo>
                    <a:pt x="549" y="12008"/>
                    <a:pt x="732" y="11506"/>
                    <a:pt x="908" y="11020"/>
                  </a:cubicBezTo>
                  <a:cubicBezTo>
                    <a:pt x="1147" y="10363"/>
                    <a:pt x="1391" y="9684"/>
                    <a:pt x="1460" y="8976"/>
                  </a:cubicBezTo>
                  <a:cubicBezTo>
                    <a:pt x="1512" y="8419"/>
                    <a:pt x="1454" y="7854"/>
                    <a:pt x="1397" y="7308"/>
                  </a:cubicBezTo>
                  <a:cubicBezTo>
                    <a:pt x="1360" y="6938"/>
                    <a:pt x="1320" y="6558"/>
                    <a:pt x="1315" y="6182"/>
                  </a:cubicBezTo>
                  <a:cubicBezTo>
                    <a:pt x="1283" y="3361"/>
                    <a:pt x="3511" y="640"/>
                    <a:pt x="6284" y="113"/>
                  </a:cubicBezTo>
                  <a:lnTo>
                    <a:pt x="6263" y="0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68;p50"/>
            <p:cNvSpPr/>
            <p:nvPr/>
          </p:nvSpPr>
          <p:spPr>
            <a:xfrm>
              <a:off x="3518975" y="3688425"/>
              <a:ext cx="92500" cy="66875"/>
            </a:xfrm>
            <a:custGeom>
              <a:avLst/>
              <a:gdLst/>
              <a:ahLst/>
              <a:cxnLst/>
              <a:rect l="l" t="t" r="r" b="b"/>
              <a:pathLst>
                <a:path w="3700" h="2675" extrusionOk="0">
                  <a:moveTo>
                    <a:pt x="938" y="518"/>
                  </a:moveTo>
                  <a:cubicBezTo>
                    <a:pt x="1017" y="518"/>
                    <a:pt x="1124" y="544"/>
                    <a:pt x="1269" y="607"/>
                  </a:cubicBezTo>
                  <a:cubicBezTo>
                    <a:pt x="1662" y="778"/>
                    <a:pt x="2853" y="1603"/>
                    <a:pt x="2312" y="2017"/>
                  </a:cubicBezTo>
                  <a:cubicBezTo>
                    <a:pt x="2230" y="2080"/>
                    <a:pt x="2144" y="2107"/>
                    <a:pt x="2055" y="2107"/>
                  </a:cubicBezTo>
                  <a:cubicBezTo>
                    <a:pt x="1498" y="2107"/>
                    <a:pt x="864" y="1038"/>
                    <a:pt x="864" y="1038"/>
                  </a:cubicBezTo>
                  <a:cubicBezTo>
                    <a:pt x="754" y="859"/>
                    <a:pt x="655" y="518"/>
                    <a:pt x="938" y="518"/>
                  </a:cubicBezTo>
                  <a:close/>
                  <a:moveTo>
                    <a:pt x="475" y="0"/>
                  </a:moveTo>
                  <a:cubicBezTo>
                    <a:pt x="1" y="0"/>
                    <a:pt x="166" y="574"/>
                    <a:pt x="351" y="876"/>
                  </a:cubicBezTo>
                  <a:cubicBezTo>
                    <a:pt x="351" y="876"/>
                    <a:pt x="1418" y="2675"/>
                    <a:pt x="2356" y="2675"/>
                  </a:cubicBezTo>
                  <a:cubicBezTo>
                    <a:pt x="2505" y="2675"/>
                    <a:pt x="2650" y="2629"/>
                    <a:pt x="2788" y="2524"/>
                  </a:cubicBezTo>
                  <a:cubicBezTo>
                    <a:pt x="3699" y="1828"/>
                    <a:pt x="1693" y="439"/>
                    <a:pt x="1032" y="151"/>
                  </a:cubicBezTo>
                  <a:cubicBezTo>
                    <a:pt x="788" y="44"/>
                    <a:pt x="607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69;p50"/>
            <p:cNvSpPr/>
            <p:nvPr/>
          </p:nvSpPr>
          <p:spPr>
            <a:xfrm>
              <a:off x="3535400" y="3645025"/>
              <a:ext cx="104100" cy="52725"/>
            </a:xfrm>
            <a:custGeom>
              <a:avLst/>
              <a:gdLst/>
              <a:ahLst/>
              <a:cxnLst/>
              <a:rect l="l" t="t" r="r" b="b"/>
              <a:pathLst>
                <a:path w="4164" h="2109" extrusionOk="0">
                  <a:moveTo>
                    <a:pt x="1311" y="382"/>
                  </a:moveTo>
                  <a:cubicBezTo>
                    <a:pt x="1363" y="382"/>
                    <a:pt x="1422" y="386"/>
                    <a:pt x="1490" y="394"/>
                  </a:cubicBezTo>
                  <a:cubicBezTo>
                    <a:pt x="1913" y="448"/>
                    <a:pt x="3290" y="910"/>
                    <a:pt x="2886" y="1458"/>
                  </a:cubicBezTo>
                  <a:cubicBezTo>
                    <a:pt x="2792" y="1585"/>
                    <a:pt x="2664" y="1635"/>
                    <a:pt x="2521" y="1635"/>
                  </a:cubicBezTo>
                  <a:cubicBezTo>
                    <a:pt x="1981" y="1635"/>
                    <a:pt x="1220" y="921"/>
                    <a:pt x="1220" y="921"/>
                  </a:cubicBezTo>
                  <a:cubicBezTo>
                    <a:pt x="1041" y="758"/>
                    <a:pt x="816" y="382"/>
                    <a:pt x="1311" y="382"/>
                  </a:cubicBezTo>
                  <a:close/>
                  <a:moveTo>
                    <a:pt x="831" y="0"/>
                  </a:moveTo>
                  <a:cubicBezTo>
                    <a:pt x="0" y="0"/>
                    <a:pt x="380" y="633"/>
                    <a:pt x="681" y="908"/>
                  </a:cubicBezTo>
                  <a:cubicBezTo>
                    <a:pt x="681" y="908"/>
                    <a:pt x="1962" y="2109"/>
                    <a:pt x="2870" y="2109"/>
                  </a:cubicBezTo>
                  <a:cubicBezTo>
                    <a:pt x="3111" y="2109"/>
                    <a:pt x="3325" y="2025"/>
                    <a:pt x="3482" y="1811"/>
                  </a:cubicBezTo>
                  <a:cubicBezTo>
                    <a:pt x="4163" y="889"/>
                    <a:pt x="1849" y="115"/>
                    <a:pt x="1134" y="22"/>
                  </a:cubicBezTo>
                  <a:cubicBezTo>
                    <a:pt x="1019" y="7"/>
                    <a:pt x="918" y="0"/>
                    <a:pt x="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70;p50"/>
            <p:cNvSpPr/>
            <p:nvPr/>
          </p:nvSpPr>
          <p:spPr>
            <a:xfrm>
              <a:off x="3691000" y="3949825"/>
              <a:ext cx="128750" cy="57900"/>
            </a:xfrm>
            <a:custGeom>
              <a:avLst/>
              <a:gdLst/>
              <a:ahLst/>
              <a:cxnLst/>
              <a:rect l="l" t="t" r="r" b="b"/>
              <a:pathLst>
                <a:path w="5150" h="2316" extrusionOk="0">
                  <a:moveTo>
                    <a:pt x="355" y="0"/>
                  </a:moveTo>
                  <a:cubicBezTo>
                    <a:pt x="141" y="0"/>
                    <a:pt x="1" y="4"/>
                    <a:pt x="1" y="4"/>
                  </a:cubicBezTo>
                  <a:lnTo>
                    <a:pt x="1852" y="2315"/>
                  </a:lnTo>
                  <a:lnTo>
                    <a:pt x="5149" y="1730"/>
                  </a:lnTo>
                  <a:cubicBezTo>
                    <a:pt x="5149" y="1730"/>
                    <a:pt x="4041" y="702"/>
                    <a:pt x="2152" y="154"/>
                  </a:cubicBezTo>
                  <a:cubicBezTo>
                    <a:pt x="1695" y="21"/>
                    <a:pt x="838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71;p50"/>
            <p:cNvSpPr/>
            <p:nvPr/>
          </p:nvSpPr>
          <p:spPr>
            <a:xfrm>
              <a:off x="3655025" y="3815575"/>
              <a:ext cx="223300" cy="307375"/>
            </a:xfrm>
            <a:custGeom>
              <a:avLst/>
              <a:gdLst/>
              <a:ahLst/>
              <a:cxnLst/>
              <a:rect l="l" t="t" r="r" b="b"/>
              <a:pathLst>
                <a:path w="8932" h="12295" extrusionOk="0">
                  <a:moveTo>
                    <a:pt x="4968" y="0"/>
                  </a:moveTo>
                  <a:cubicBezTo>
                    <a:pt x="4410" y="0"/>
                    <a:pt x="3765" y="3296"/>
                    <a:pt x="3765" y="3296"/>
                  </a:cubicBezTo>
                  <a:cubicBezTo>
                    <a:pt x="3765" y="3296"/>
                    <a:pt x="3684" y="1976"/>
                    <a:pt x="3259" y="1976"/>
                  </a:cubicBezTo>
                  <a:cubicBezTo>
                    <a:pt x="3203" y="1976"/>
                    <a:pt x="3141" y="1999"/>
                    <a:pt x="3073" y="2051"/>
                  </a:cubicBezTo>
                  <a:cubicBezTo>
                    <a:pt x="2485" y="2494"/>
                    <a:pt x="2836" y="5318"/>
                    <a:pt x="2836" y="5318"/>
                  </a:cubicBezTo>
                  <a:cubicBezTo>
                    <a:pt x="2836" y="5318"/>
                    <a:pt x="2143" y="6374"/>
                    <a:pt x="0" y="9706"/>
                  </a:cubicBezTo>
                  <a:cubicBezTo>
                    <a:pt x="1700" y="10332"/>
                    <a:pt x="3324" y="11201"/>
                    <a:pt x="4682" y="12295"/>
                  </a:cubicBezTo>
                  <a:cubicBezTo>
                    <a:pt x="6008" y="8527"/>
                    <a:pt x="5527" y="9779"/>
                    <a:pt x="6357" y="6488"/>
                  </a:cubicBezTo>
                  <a:cubicBezTo>
                    <a:pt x="7234" y="5192"/>
                    <a:pt x="8931" y="2337"/>
                    <a:pt x="8514" y="2000"/>
                  </a:cubicBezTo>
                  <a:cubicBezTo>
                    <a:pt x="8479" y="1972"/>
                    <a:pt x="8439" y="1959"/>
                    <a:pt x="8393" y="1959"/>
                  </a:cubicBezTo>
                  <a:cubicBezTo>
                    <a:pt x="7883" y="1959"/>
                    <a:pt x="6746" y="3538"/>
                    <a:pt x="6746" y="3538"/>
                  </a:cubicBezTo>
                  <a:cubicBezTo>
                    <a:pt x="6746" y="3538"/>
                    <a:pt x="8207" y="1155"/>
                    <a:pt x="7781" y="858"/>
                  </a:cubicBezTo>
                  <a:cubicBezTo>
                    <a:pt x="7757" y="841"/>
                    <a:pt x="7731" y="834"/>
                    <a:pt x="7701" y="834"/>
                  </a:cubicBezTo>
                  <a:cubicBezTo>
                    <a:pt x="7202" y="834"/>
                    <a:pt x="5939" y="3103"/>
                    <a:pt x="5939" y="3103"/>
                  </a:cubicBezTo>
                  <a:cubicBezTo>
                    <a:pt x="5939" y="3103"/>
                    <a:pt x="7166" y="478"/>
                    <a:pt x="6783" y="174"/>
                  </a:cubicBezTo>
                  <a:cubicBezTo>
                    <a:pt x="6735" y="139"/>
                    <a:pt x="6686" y="123"/>
                    <a:pt x="6634" y="123"/>
                  </a:cubicBezTo>
                  <a:cubicBezTo>
                    <a:pt x="5961" y="123"/>
                    <a:pt x="5002" y="2897"/>
                    <a:pt x="5002" y="2897"/>
                  </a:cubicBezTo>
                  <a:cubicBezTo>
                    <a:pt x="5002" y="2897"/>
                    <a:pt x="5587" y="214"/>
                    <a:pt x="5017" y="9"/>
                  </a:cubicBezTo>
                  <a:cubicBezTo>
                    <a:pt x="5001" y="3"/>
                    <a:pt x="4984" y="0"/>
                    <a:pt x="4968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72;p50"/>
            <p:cNvSpPr/>
            <p:nvPr/>
          </p:nvSpPr>
          <p:spPr>
            <a:xfrm>
              <a:off x="3592550" y="3949925"/>
              <a:ext cx="226575" cy="307100"/>
            </a:xfrm>
            <a:custGeom>
              <a:avLst/>
              <a:gdLst/>
              <a:ahLst/>
              <a:cxnLst/>
              <a:rect l="l" t="t" r="r" b="b"/>
              <a:pathLst>
                <a:path w="9063" h="12284" extrusionOk="0">
                  <a:moveTo>
                    <a:pt x="3938" y="0"/>
                  </a:moveTo>
                  <a:cubicBezTo>
                    <a:pt x="3938" y="0"/>
                    <a:pt x="1617" y="3761"/>
                    <a:pt x="1" y="5521"/>
                  </a:cubicBezTo>
                  <a:lnTo>
                    <a:pt x="1274" y="12245"/>
                  </a:lnTo>
                  <a:cubicBezTo>
                    <a:pt x="1457" y="12271"/>
                    <a:pt x="1640" y="12284"/>
                    <a:pt x="1822" y="12284"/>
                  </a:cubicBezTo>
                  <a:cubicBezTo>
                    <a:pt x="3135" y="12284"/>
                    <a:pt x="4398" y="11607"/>
                    <a:pt x="5385" y="10300"/>
                  </a:cubicBezTo>
                  <a:cubicBezTo>
                    <a:pt x="6854" y="8358"/>
                    <a:pt x="9062" y="1745"/>
                    <a:pt x="9062" y="1744"/>
                  </a:cubicBezTo>
                  <a:lnTo>
                    <a:pt x="9062" y="1744"/>
                  </a:lnTo>
                  <a:cubicBezTo>
                    <a:pt x="8931" y="1759"/>
                    <a:pt x="8797" y="1766"/>
                    <a:pt x="8662" y="1766"/>
                  </a:cubicBezTo>
                  <a:cubicBezTo>
                    <a:pt x="6510" y="1766"/>
                    <a:pt x="3938" y="0"/>
                    <a:pt x="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73;p50"/>
            <p:cNvSpPr/>
            <p:nvPr/>
          </p:nvSpPr>
          <p:spPr>
            <a:xfrm>
              <a:off x="4156550" y="4337500"/>
              <a:ext cx="123575" cy="75025"/>
            </a:xfrm>
            <a:custGeom>
              <a:avLst/>
              <a:gdLst/>
              <a:ahLst/>
              <a:cxnLst/>
              <a:rect l="l" t="t" r="r" b="b"/>
              <a:pathLst>
                <a:path w="4943" h="3001" extrusionOk="0">
                  <a:moveTo>
                    <a:pt x="3861" y="1"/>
                  </a:moveTo>
                  <a:cubicBezTo>
                    <a:pt x="3861" y="1"/>
                    <a:pt x="2526" y="1156"/>
                    <a:pt x="542" y="2022"/>
                  </a:cubicBezTo>
                  <a:cubicBezTo>
                    <a:pt x="542" y="2022"/>
                    <a:pt x="1" y="2923"/>
                    <a:pt x="362" y="2996"/>
                  </a:cubicBezTo>
                  <a:cubicBezTo>
                    <a:pt x="376" y="2999"/>
                    <a:pt x="390" y="3000"/>
                    <a:pt x="404" y="3000"/>
                  </a:cubicBezTo>
                  <a:cubicBezTo>
                    <a:pt x="750" y="3000"/>
                    <a:pt x="1084" y="2166"/>
                    <a:pt x="1084" y="2166"/>
                  </a:cubicBezTo>
                  <a:cubicBezTo>
                    <a:pt x="1084" y="2166"/>
                    <a:pt x="1476" y="2769"/>
                    <a:pt x="1816" y="2769"/>
                  </a:cubicBezTo>
                  <a:cubicBezTo>
                    <a:pt x="1875" y="2769"/>
                    <a:pt x="1932" y="2750"/>
                    <a:pt x="1985" y="2708"/>
                  </a:cubicBezTo>
                  <a:cubicBezTo>
                    <a:pt x="2345" y="2419"/>
                    <a:pt x="2274" y="1698"/>
                    <a:pt x="2274" y="1697"/>
                  </a:cubicBezTo>
                  <a:lnTo>
                    <a:pt x="2274" y="1697"/>
                  </a:lnTo>
                  <a:cubicBezTo>
                    <a:pt x="2274" y="1698"/>
                    <a:pt x="2822" y="2163"/>
                    <a:pt x="3203" y="2163"/>
                  </a:cubicBezTo>
                  <a:cubicBezTo>
                    <a:pt x="3259" y="2163"/>
                    <a:pt x="3311" y="2153"/>
                    <a:pt x="3357" y="2130"/>
                  </a:cubicBezTo>
                  <a:cubicBezTo>
                    <a:pt x="3717" y="1949"/>
                    <a:pt x="3321" y="1083"/>
                    <a:pt x="3321" y="1083"/>
                  </a:cubicBezTo>
                  <a:lnTo>
                    <a:pt x="3321" y="1083"/>
                  </a:lnTo>
                  <a:cubicBezTo>
                    <a:pt x="3321" y="1083"/>
                    <a:pt x="3721" y="1357"/>
                    <a:pt x="4087" y="1357"/>
                  </a:cubicBezTo>
                  <a:cubicBezTo>
                    <a:pt x="4199" y="1357"/>
                    <a:pt x="4309" y="1331"/>
                    <a:pt x="4402" y="1263"/>
                  </a:cubicBezTo>
                  <a:cubicBezTo>
                    <a:pt x="4799" y="974"/>
                    <a:pt x="3825" y="398"/>
                    <a:pt x="3825" y="398"/>
                  </a:cubicBezTo>
                  <a:lnTo>
                    <a:pt x="3825" y="398"/>
                  </a:lnTo>
                  <a:cubicBezTo>
                    <a:pt x="3825" y="398"/>
                    <a:pt x="4248" y="582"/>
                    <a:pt x="4543" y="582"/>
                  </a:cubicBezTo>
                  <a:cubicBezTo>
                    <a:pt x="4661" y="582"/>
                    <a:pt x="4758" y="553"/>
                    <a:pt x="4799" y="470"/>
                  </a:cubicBezTo>
                  <a:cubicBezTo>
                    <a:pt x="4943" y="181"/>
                    <a:pt x="3861" y="1"/>
                    <a:pt x="3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74;p50"/>
            <p:cNvSpPr/>
            <p:nvPr/>
          </p:nvSpPr>
          <p:spPr>
            <a:xfrm>
              <a:off x="3678250" y="3911450"/>
              <a:ext cx="175600" cy="84700"/>
            </a:xfrm>
            <a:custGeom>
              <a:avLst/>
              <a:gdLst/>
              <a:ahLst/>
              <a:cxnLst/>
              <a:rect l="l" t="t" r="r" b="b"/>
              <a:pathLst>
                <a:path w="7024" h="3388" extrusionOk="0">
                  <a:moveTo>
                    <a:pt x="2125" y="0"/>
                  </a:moveTo>
                  <a:cubicBezTo>
                    <a:pt x="1631" y="0"/>
                    <a:pt x="1203" y="1459"/>
                    <a:pt x="1203" y="1459"/>
                  </a:cubicBezTo>
                  <a:cubicBezTo>
                    <a:pt x="1203" y="1459"/>
                    <a:pt x="976" y="60"/>
                    <a:pt x="525" y="60"/>
                  </a:cubicBezTo>
                  <a:cubicBezTo>
                    <a:pt x="510" y="60"/>
                    <a:pt x="496" y="62"/>
                    <a:pt x="481" y="65"/>
                  </a:cubicBezTo>
                  <a:cubicBezTo>
                    <a:pt x="1" y="160"/>
                    <a:pt x="511" y="1539"/>
                    <a:pt x="511" y="1539"/>
                  </a:cubicBezTo>
                  <a:cubicBezTo>
                    <a:pt x="511" y="1539"/>
                    <a:pt x="1251" y="2228"/>
                    <a:pt x="2743" y="2951"/>
                  </a:cubicBezTo>
                  <a:cubicBezTo>
                    <a:pt x="3461" y="3298"/>
                    <a:pt x="4158" y="3388"/>
                    <a:pt x="4687" y="3388"/>
                  </a:cubicBezTo>
                  <a:cubicBezTo>
                    <a:pt x="5258" y="3388"/>
                    <a:pt x="5635" y="3283"/>
                    <a:pt x="5635" y="3283"/>
                  </a:cubicBezTo>
                  <a:cubicBezTo>
                    <a:pt x="5635" y="3283"/>
                    <a:pt x="7024" y="2565"/>
                    <a:pt x="6640" y="2228"/>
                  </a:cubicBezTo>
                  <a:cubicBezTo>
                    <a:pt x="6577" y="2174"/>
                    <a:pt x="6495" y="2151"/>
                    <a:pt x="6402" y="2151"/>
                  </a:cubicBezTo>
                  <a:cubicBezTo>
                    <a:pt x="5924" y="2151"/>
                    <a:pt x="5148" y="2757"/>
                    <a:pt x="5148" y="2757"/>
                  </a:cubicBezTo>
                  <a:cubicBezTo>
                    <a:pt x="5148" y="2757"/>
                    <a:pt x="5724" y="1362"/>
                    <a:pt x="5245" y="1218"/>
                  </a:cubicBezTo>
                  <a:cubicBezTo>
                    <a:pt x="5219" y="1210"/>
                    <a:pt x="5191" y="1207"/>
                    <a:pt x="5162" y="1207"/>
                  </a:cubicBezTo>
                  <a:cubicBezTo>
                    <a:pt x="4657" y="1207"/>
                    <a:pt x="3753" y="2325"/>
                    <a:pt x="3753" y="2325"/>
                  </a:cubicBezTo>
                  <a:cubicBezTo>
                    <a:pt x="3753" y="2325"/>
                    <a:pt x="4138" y="641"/>
                    <a:pt x="3753" y="497"/>
                  </a:cubicBezTo>
                  <a:cubicBezTo>
                    <a:pt x="3735" y="490"/>
                    <a:pt x="3715" y="487"/>
                    <a:pt x="3695" y="487"/>
                  </a:cubicBezTo>
                  <a:cubicBezTo>
                    <a:pt x="3279" y="487"/>
                    <a:pt x="2406" y="1796"/>
                    <a:pt x="2406" y="1796"/>
                  </a:cubicBezTo>
                  <a:cubicBezTo>
                    <a:pt x="2406" y="1796"/>
                    <a:pt x="2742" y="210"/>
                    <a:pt x="2213" y="16"/>
                  </a:cubicBezTo>
                  <a:cubicBezTo>
                    <a:pt x="2184" y="5"/>
                    <a:pt x="2154" y="0"/>
                    <a:pt x="2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75;p50"/>
            <p:cNvSpPr/>
            <p:nvPr/>
          </p:nvSpPr>
          <p:spPr>
            <a:xfrm>
              <a:off x="3771075" y="4285825"/>
              <a:ext cx="189125" cy="131475"/>
            </a:xfrm>
            <a:custGeom>
              <a:avLst/>
              <a:gdLst/>
              <a:ahLst/>
              <a:cxnLst/>
              <a:rect l="l" t="t" r="r" b="b"/>
              <a:pathLst>
                <a:path w="7565" h="5259" extrusionOk="0">
                  <a:moveTo>
                    <a:pt x="7517" y="1"/>
                  </a:moveTo>
                  <a:cubicBezTo>
                    <a:pt x="7508" y="1"/>
                    <a:pt x="7500" y="4"/>
                    <a:pt x="7493" y="10"/>
                  </a:cubicBezTo>
                  <a:cubicBezTo>
                    <a:pt x="5741" y="1405"/>
                    <a:pt x="2159" y="4288"/>
                    <a:pt x="32" y="5181"/>
                  </a:cubicBezTo>
                  <a:cubicBezTo>
                    <a:pt x="11" y="5190"/>
                    <a:pt x="1" y="5213"/>
                    <a:pt x="10" y="5234"/>
                  </a:cubicBezTo>
                  <a:cubicBezTo>
                    <a:pt x="16" y="5249"/>
                    <a:pt x="32" y="5259"/>
                    <a:pt x="48" y="5259"/>
                  </a:cubicBezTo>
                  <a:cubicBezTo>
                    <a:pt x="53" y="5259"/>
                    <a:pt x="58" y="5258"/>
                    <a:pt x="63" y="5257"/>
                  </a:cubicBezTo>
                  <a:cubicBezTo>
                    <a:pt x="2196" y="4359"/>
                    <a:pt x="5787" y="1474"/>
                    <a:pt x="7543" y="73"/>
                  </a:cubicBezTo>
                  <a:cubicBezTo>
                    <a:pt x="7561" y="58"/>
                    <a:pt x="7564" y="33"/>
                    <a:pt x="7550" y="16"/>
                  </a:cubicBezTo>
                  <a:cubicBezTo>
                    <a:pt x="7541" y="6"/>
                    <a:pt x="7529" y="1"/>
                    <a:pt x="7517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76;p50"/>
            <p:cNvSpPr/>
            <p:nvPr/>
          </p:nvSpPr>
          <p:spPr>
            <a:xfrm>
              <a:off x="3783700" y="4329175"/>
              <a:ext cx="178300" cy="145775"/>
            </a:xfrm>
            <a:custGeom>
              <a:avLst/>
              <a:gdLst/>
              <a:ahLst/>
              <a:cxnLst/>
              <a:rect l="l" t="t" r="r" b="b"/>
              <a:pathLst>
                <a:path w="7132" h="5831" extrusionOk="0">
                  <a:moveTo>
                    <a:pt x="7086" y="1"/>
                  </a:moveTo>
                  <a:cubicBezTo>
                    <a:pt x="7076" y="1"/>
                    <a:pt x="7066" y="4"/>
                    <a:pt x="7059" y="12"/>
                  </a:cubicBezTo>
                  <a:cubicBezTo>
                    <a:pt x="5423" y="1540"/>
                    <a:pt x="2076" y="4696"/>
                    <a:pt x="29" y="5754"/>
                  </a:cubicBezTo>
                  <a:cubicBezTo>
                    <a:pt x="8" y="5764"/>
                    <a:pt x="1" y="5789"/>
                    <a:pt x="11" y="5809"/>
                  </a:cubicBezTo>
                  <a:cubicBezTo>
                    <a:pt x="18" y="5823"/>
                    <a:pt x="32" y="5831"/>
                    <a:pt x="46" y="5831"/>
                  </a:cubicBezTo>
                  <a:cubicBezTo>
                    <a:pt x="47" y="5831"/>
                    <a:pt x="48" y="5831"/>
                    <a:pt x="49" y="5831"/>
                  </a:cubicBezTo>
                  <a:cubicBezTo>
                    <a:pt x="55" y="5831"/>
                    <a:pt x="60" y="5830"/>
                    <a:pt x="65" y="5827"/>
                  </a:cubicBezTo>
                  <a:cubicBezTo>
                    <a:pt x="2119" y="4766"/>
                    <a:pt x="5471" y="1606"/>
                    <a:pt x="7113" y="72"/>
                  </a:cubicBezTo>
                  <a:cubicBezTo>
                    <a:pt x="7130" y="56"/>
                    <a:pt x="7132" y="31"/>
                    <a:pt x="7116" y="15"/>
                  </a:cubicBezTo>
                  <a:cubicBezTo>
                    <a:pt x="7108" y="5"/>
                    <a:pt x="7097" y="1"/>
                    <a:pt x="708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77;p50"/>
            <p:cNvSpPr/>
            <p:nvPr/>
          </p:nvSpPr>
          <p:spPr>
            <a:xfrm>
              <a:off x="3826800" y="3646625"/>
              <a:ext cx="34725" cy="35825"/>
            </a:xfrm>
            <a:custGeom>
              <a:avLst/>
              <a:gdLst/>
              <a:ahLst/>
              <a:cxnLst/>
              <a:rect l="l" t="t" r="r" b="b"/>
              <a:pathLst>
                <a:path w="1389" h="1433" extrusionOk="0">
                  <a:moveTo>
                    <a:pt x="622" y="0"/>
                  </a:moveTo>
                  <a:cubicBezTo>
                    <a:pt x="569" y="0"/>
                    <a:pt x="516" y="9"/>
                    <a:pt x="464" y="26"/>
                  </a:cubicBezTo>
                  <a:cubicBezTo>
                    <a:pt x="150" y="130"/>
                    <a:pt x="0" y="524"/>
                    <a:pt x="129" y="907"/>
                  </a:cubicBezTo>
                  <a:cubicBezTo>
                    <a:pt x="236" y="1223"/>
                    <a:pt x="500" y="1432"/>
                    <a:pt x="767" y="1432"/>
                  </a:cubicBezTo>
                  <a:cubicBezTo>
                    <a:pt x="820" y="1432"/>
                    <a:pt x="874" y="1424"/>
                    <a:pt x="927" y="1406"/>
                  </a:cubicBezTo>
                  <a:cubicBezTo>
                    <a:pt x="1241" y="1301"/>
                    <a:pt x="1389" y="908"/>
                    <a:pt x="1262" y="527"/>
                  </a:cubicBezTo>
                  <a:cubicBezTo>
                    <a:pt x="1155" y="209"/>
                    <a:pt x="889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78;p50"/>
            <p:cNvSpPr/>
            <p:nvPr/>
          </p:nvSpPr>
          <p:spPr>
            <a:xfrm>
              <a:off x="3678525" y="3695450"/>
              <a:ext cx="34750" cy="35800"/>
            </a:xfrm>
            <a:custGeom>
              <a:avLst/>
              <a:gdLst/>
              <a:ahLst/>
              <a:cxnLst/>
              <a:rect l="l" t="t" r="r" b="b"/>
              <a:pathLst>
                <a:path w="1390" h="1432" extrusionOk="0">
                  <a:moveTo>
                    <a:pt x="623" y="1"/>
                  </a:moveTo>
                  <a:cubicBezTo>
                    <a:pt x="569" y="1"/>
                    <a:pt x="516" y="9"/>
                    <a:pt x="463" y="26"/>
                  </a:cubicBezTo>
                  <a:cubicBezTo>
                    <a:pt x="150" y="131"/>
                    <a:pt x="0" y="525"/>
                    <a:pt x="128" y="906"/>
                  </a:cubicBezTo>
                  <a:cubicBezTo>
                    <a:pt x="235" y="1223"/>
                    <a:pt x="501" y="1431"/>
                    <a:pt x="767" y="1431"/>
                  </a:cubicBezTo>
                  <a:cubicBezTo>
                    <a:pt x="820" y="1431"/>
                    <a:pt x="874" y="1423"/>
                    <a:pt x="926" y="1406"/>
                  </a:cubicBezTo>
                  <a:cubicBezTo>
                    <a:pt x="1240" y="1301"/>
                    <a:pt x="1390" y="907"/>
                    <a:pt x="1261" y="526"/>
                  </a:cubicBezTo>
                  <a:cubicBezTo>
                    <a:pt x="1156" y="209"/>
                    <a:pt x="890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79;p50"/>
            <p:cNvSpPr/>
            <p:nvPr/>
          </p:nvSpPr>
          <p:spPr>
            <a:xfrm>
              <a:off x="3793875" y="3789675"/>
              <a:ext cx="40775" cy="27900"/>
            </a:xfrm>
            <a:custGeom>
              <a:avLst/>
              <a:gdLst/>
              <a:ahLst/>
              <a:cxnLst/>
              <a:rect l="l" t="t" r="r" b="b"/>
              <a:pathLst>
                <a:path w="1631" h="1116" extrusionOk="0">
                  <a:moveTo>
                    <a:pt x="1630" y="1"/>
                  </a:moveTo>
                  <a:cubicBezTo>
                    <a:pt x="1082" y="174"/>
                    <a:pt x="481" y="418"/>
                    <a:pt x="1" y="796"/>
                  </a:cubicBezTo>
                  <a:cubicBezTo>
                    <a:pt x="171" y="970"/>
                    <a:pt x="389" y="1116"/>
                    <a:pt x="645" y="1116"/>
                  </a:cubicBezTo>
                  <a:cubicBezTo>
                    <a:pt x="733" y="1116"/>
                    <a:pt x="824" y="1099"/>
                    <a:pt x="920" y="1060"/>
                  </a:cubicBezTo>
                  <a:cubicBezTo>
                    <a:pt x="1389" y="868"/>
                    <a:pt x="1564" y="372"/>
                    <a:pt x="1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80;p50"/>
            <p:cNvSpPr/>
            <p:nvPr/>
          </p:nvSpPr>
          <p:spPr>
            <a:xfrm>
              <a:off x="3783975" y="3778625"/>
              <a:ext cx="51750" cy="30975"/>
            </a:xfrm>
            <a:custGeom>
              <a:avLst/>
              <a:gdLst/>
              <a:ahLst/>
              <a:cxnLst/>
              <a:rect l="l" t="t" r="r" b="b"/>
              <a:pathLst>
                <a:path w="2070" h="1239" extrusionOk="0">
                  <a:moveTo>
                    <a:pt x="2064" y="0"/>
                  </a:moveTo>
                  <a:lnTo>
                    <a:pt x="2064" y="0"/>
                  </a:lnTo>
                  <a:cubicBezTo>
                    <a:pt x="2064" y="0"/>
                    <a:pt x="679" y="97"/>
                    <a:pt x="0" y="665"/>
                  </a:cubicBezTo>
                  <a:cubicBezTo>
                    <a:pt x="0" y="665"/>
                    <a:pt x="146" y="981"/>
                    <a:pt x="397" y="1238"/>
                  </a:cubicBezTo>
                  <a:cubicBezTo>
                    <a:pt x="877" y="859"/>
                    <a:pt x="1478" y="614"/>
                    <a:pt x="2026" y="443"/>
                  </a:cubicBezTo>
                  <a:cubicBezTo>
                    <a:pt x="2070" y="193"/>
                    <a:pt x="2064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710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558407" y="1851837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7 SVNNexa Rust Slab Bla" panose="020B0606040200020203" pitchFamily="34" charset="0"/>
              </a:rPr>
              <a:t>Luyện</a:t>
            </a:r>
            <a:r>
              <a:rPr lang="en-US" sz="7200" dirty="0">
                <a:latin typeface="#9Slide07 SVNNexa Rust Slab Bla" panose="020B0606040200020203" pitchFamily="34" charset="0"/>
              </a:rPr>
              <a:t> </a:t>
            </a:r>
            <a:r>
              <a:rPr lang="en-US" sz="7200" dirty="0" err="1">
                <a:latin typeface="#9Slide07 SVNNexa Rust Slab Bla" panose="020B0606040200020203" pitchFamily="34" charset="0"/>
              </a:rPr>
              <a:t>tập</a:t>
            </a:r>
            <a:endParaRPr sz="72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48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Cậu làm bài thế nào?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1434</Words>
  <Application>Microsoft Office PowerPoint</Application>
  <PresentationFormat>On-screen Show (16:9)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#9Slide07 SVNMomento</vt:lpstr>
      <vt:lpstr>Nunito Light</vt:lpstr>
      <vt:lpstr>Arial</vt:lpstr>
      <vt:lpstr>#Li-N UTM Azuki</vt:lpstr>
      <vt:lpstr>#Li-N UVN Banh Mi</vt:lpstr>
      <vt:lpstr>Times New Roman</vt:lpstr>
      <vt:lpstr>#9Slide07 SVNPosterizer KG Inli</vt:lpstr>
      <vt:lpstr>#9Slide07 SVNNexa Rust Slab Bla</vt:lpstr>
      <vt:lpstr>Londrina Solid</vt:lpstr>
      <vt:lpstr>Nunito</vt:lpstr>
      <vt:lpstr>Barlow</vt:lpstr>
      <vt:lpstr>#Li-N UTM Seagull</vt:lpstr>
      <vt:lpstr>Hispanic Three Kings Day by Slidesgo</vt:lpstr>
      <vt:lpstr>Luyện từ và câu Ôn tập về dấu câu  (dấu ngoặc kép)</vt:lpstr>
      <vt:lpstr>PowerPoint Presentation</vt:lpstr>
      <vt:lpstr>PowerPoint Presentation</vt:lpstr>
      <vt:lpstr>PowerPoint Presentation</vt:lpstr>
      <vt:lpstr>Luyện tập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Tác dụng của dấu ngoặc kép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Tác dụng của dấu ngoặc kép</vt:lpstr>
      <vt:lpstr>3. Nêu tác dụng của dấu ngoặc kép trong các trường hợp dưới đây.</vt:lpstr>
      <vt:lpstr>4. Nối tác dụng của dấu ngoặc kép ở cột A với ví dụ tương ứng ở cột B</vt:lpstr>
      <vt:lpstr>Tác dụng của dấu ngoặc kép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Ôn tập về dấu câu  (dấu ngoặc kép)</dc:title>
  <dc:creator>Administrator</dc:creator>
  <cp:lastModifiedBy>Sáu Đặng</cp:lastModifiedBy>
  <cp:revision>29</cp:revision>
  <dcterms:modified xsi:type="dcterms:W3CDTF">2024-05-07T05:06:43Z</dcterms:modified>
</cp:coreProperties>
</file>