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72" r:id="rId3"/>
    <p:sldId id="273" r:id="rId4"/>
    <p:sldId id="268" r:id="rId5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3399"/>
    <a:srgbClr val="1818E8"/>
    <a:srgbClr val="88DFE8"/>
    <a:srgbClr val="FFCC29"/>
    <a:srgbClr val="FFDB69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316" autoAdjust="0"/>
    <p:restoredTop sz="94660"/>
  </p:normalViewPr>
  <p:slideViewPr>
    <p:cSldViewPr>
      <p:cViewPr varScale="1">
        <p:scale>
          <a:sx n="52" d="100"/>
          <a:sy n="52" d="100"/>
        </p:scale>
        <p:origin x="912" y="66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755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719" y="6544828"/>
            <a:ext cx="29210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……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739304" y="4343401"/>
            <a:ext cx="14714215" cy="2422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45: ÔN TẬP VỀ SỐ VÀ PHÉP TÍNH</a:t>
            </a:r>
          </a:p>
          <a:p>
            <a:pPr algn="ctr" eaLnBrk="1" hangingPunct="1"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TRONG PHẠM VI 100 000 (TIẾP THEO) (T2)</a:t>
            </a: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12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2672" y="6919537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Connector 12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4" name="Picture 7" descr="BƯỚM 58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08424">
            <a:off x="12320469" y="6753274"/>
            <a:ext cx="1162751" cy="1516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animal-14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314080" y="6875620"/>
            <a:ext cx="1069334" cy="777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POINSET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692416" y="-109904"/>
            <a:ext cx="1382714" cy="1653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2573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3152470" y="4495800"/>
            <a:ext cx="18878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u="sng" dirty="0" err="1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Tóm</a:t>
            </a:r>
            <a:r>
              <a:rPr lang="en-US" sz="3600" b="1" u="sng" dirty="0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u="sng" dirty="0" err="1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tắt</a:t>
            </a:r>
            <a:endParaRPr lang="en-US" sz="3600" b="1" u="sng" dirty="0">
              <a:solidFill>
                <a:srgbClr val="FF33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42128" y="5410200"/>
            <a:ext cx="6705591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3600" b="1" dirty="0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3600" b="1" dirty="0" err="1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Sách</a:t>
            </a:r>
            <a:r>
              <a:rPr lang="en-US" sz="3600" b="1" dirty="0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tiếng</a:t>
            </a:r>
            <a:r>
              <a:rPr lang="en-US" sz="3600" b="1" dirty="0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Việt</a:t>
            </a:r>
            <a:r>
              <a:rPr lang="en-US" sz="3600" b="1" dirty="0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: 2 638 </a:t>
            </a:r>
            <a:r>
              <a:rPr lang="en-US" sz="3600" b="1" dirty="0" err="1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quyển</a:t>
            </a:r>
            <a:endParaRPr lang="en-US" sz="3600" b="1" dirty="0">
              <a:solidFill>
                <a:srgbClr val="FF3399"/>
              </a:solidFill>
              <a:latin typeface="Arial" pitchFamily="34" charset="0"/>
              <a:cs typeface="Arial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600" b="1" dirty="0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3600" b="1" dirty="0" err="1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Sách</a:t>
            </a:r>
            <a:r>
              <a:rPr lang="en-US" sz="3600" b="1" dirty="0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tiếng</a:t>
            </a:r>
            <a:r>
              <a:rPr lang="en-US" sz="3600" b="1" dirty="0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Việt</a:t>
            </a:r>
            <a:r>
              <a:rPr lang="en-US" sz="3600" b="1" dirty="0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nhiều</a:t>
            </a:r>
            <a:r>
              <a:rPr lang="en-US" sz="3600" b="1" dirty="0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hơn</a:t>
            </a:r>
            <a:r>
              <a:rPr lang="en-US" sz="3600" b="1" dirty="0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sách</a:t>
            </a:r>
            <a:r>
              <a:rPr lang="en-US" sz="3600" b="1" dirty="0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viết</a:t>
            </a:r>
            <a:r>
              <a:rPr lang="en-US" sz="3600" b="1" dirty="0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bằng</a:t>
            </a:r>
            <a:r>
              <a:rPr lang="en-US" sz="3600" b="1" dirty="0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tiếng</a:t>
            </a:r>
            <a:r>
              <a:rPr lang="en-US" sz="3600" b="1" dirty="0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nước</a:t>
            </a:r>
            <a:r>
              <a:rPr lang="en-US" sz="3600" b="1" dirty="0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ngoài</a:t>
            </a:r>
            <a:r>
              <a:rPr lang="en-US" sz="3600" b="1" dirty="0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: 705 </a:t>
            </a:r>
            <a:r>
              <a:rPr lang="en-US" sz="3600" b="1" dirty="0" err="1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quyển</a:t>
            </a:r>
            <a:r>
              <a:rPr lang="en-US" sz="3600" b="1" dirty="0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600" b="1" dirty="0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3600" b="1" dirty="0" err="1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3600" b="1" dirty="0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tất</a:t>
            </a:r>
            <a:r>
              <a:rPr lang="en-US" sz="3600" b="1" dirty="0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cả</a:t>
            </a:r>
            <a:r>
              <a:rPr lang="en-US" sz="3600" b="1" dirty="0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: ? </a:t>
            </a:r>
            <a:r>
              <a:rPr lang="en-US" sz="3600" b="1" dirty="0" err="1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quyển</a:t>
            </a:r>
            <a:endParaRPr lang="en-US" sz="3600" b="1" dirty="0">
              <a:solidFill>
                <a:srgbClr val="FF3399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7147719" y="4895167"/>
            <a:ext cx="0" cy="4325033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0424319" y="4343400"/>
            <a:ext cx="18617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u="sng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3600" b="1" u="sng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u="sng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giải</a:t>
            </a:r>
            <a:endParaRPr lang="en-US" sz="3600" b="1" u="sng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223920" y="4953000"/>
            <a:ext cx="878158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    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quyển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sách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tiếng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nước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ngoài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:     2 638 – 705 = 1 933 (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quyển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    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Trong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thư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viện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tất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cả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quyển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sách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viết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bằng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tiếng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Việt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tiếng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nước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ngoài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algn="ctr"/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2 638 + 1 933= 4 571 (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quyển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algn="ctr"/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Đáp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: 4 571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quyển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sách</a:t>
            </a:r>
            <a:endParaRPr lang="en-US" sz="36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917913" y="1882677"/>
            <a:ext cx="1508759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      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Trong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một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thư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viện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2 638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quyển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sách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viết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bằng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tiếng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Việt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sách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viết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bằng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tiếng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Việt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nhiều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hơn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sách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viết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bằng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tiếng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nước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ngoài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705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quyển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Hỏi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trong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thư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viện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tất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cả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bao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nhiêu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quyển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sách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viết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bằng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tiếng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Việt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tiếng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nước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ngoài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cxnSp>
        <p:nvCxnSpPr>
          <p:cNvPr id="17" name="Straight Connector 16"/>
          <p:cNvCxnSpPr>
            <a:cxnSpLocks/>
          </p:cNvCxnSpPr>
          <p:nvPr/>
        </p:nvCxnSpPr>
        <p:spPr>
          <a:xfrm>
            <a:off x="6274403" y="2438400"/>
            <a:ext cx="8721916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cxnSpLocks/>
          </p:cNvCxnSpPr>
          <p:nvPr/>
        </p:nvCxnSpPr>
        <p:spPr>
          <a:xfrm>
            <a:off x="1051719" y="3036839"/>
            <a:ext cx="147828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" name="Oval 18">
            <a:extLst>
              <a:ext uri="{FF2B5EF4-FFF2-40B4-BE49-F238E27FC236}">
                <a16:creationId xmlns:a16="http://schemas.microsoft.com/office/drawing/2014/main" id="{C6BBCB93-2D0F-4DA1-8C1C-5D0CECE616F0}"/>
              </a:ext>
            </a:extLst>
          </p:cNvPr>
          <p:cNvSpPr/>
          <p:nvPr/>
        </p:nvSpPr>
        <p:spPr>
          <a:xfrm>
            <a:off x="746919" y="1685791"/>
            <a:ext cx="873326" cy="752609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38100">
            <a:solidFill>
              <a:schemeClr val="accent1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UTM Avo" panose="02040603050506020204" pitchFamily="18" charset="0"/>
              </a:rPr>
              <a:t>4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E93A554C-122B-49FD-862C-18937A2A70C4}"/>
              </a:ext>
            </a:extLst>
          </p:cNvPr>
          <p:cNvCxnSpPr>
            <a:cxnSpLocks/>
          </p:cNvCxnSpPr>
          <p:nvPr/>
        </p:nvCxnSpPr>
        <p:spPr>
          <a:xfrm>
            <a:off x="9967119" y="3581400"/>
            <a:ext cx="60198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D06120E1-73EE-443B-BF32-3EABE5FD66BC}"/>
              </a:ext>
            </a:extLst>
          </p:cNvPr>
          <p:cNvCxnSpPr>
            <a:cxnSpLocks/>
          </p:cNvCxnSpPr>
          <p:nvPr/>
        </p:nvCxnSpPr>
        <p:spPr>
          <a:xfrm>
            <a:off x="917913" y="3581400"/>
            <a:ext cx="4318997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896CE546-8E91-4E72-A9DC-058943A66E60}"/>
              </a:ext>
            </a:extLst>
          </p:cNvPr>
          <p:cNvCxnSpPr>
            <a:cxnSpLocks/>
          </p:cNvCxnSpPr>
          <p:nvPr/>
        </p:nvCxnSpPr>
        <p:spPr>
          <a:xfrm>
            <a:off x="917913" y="4191001"/>
            <a:ext cx="10039806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5420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3" grpId="0"/>
      <p:bldP spid="16" grpId="0"/>
      <p:bldP spid="1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3264149" y="4230469"/>
            <a:ext cx="18878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u="sng" dirty="0" err="1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Tóm</a:t>
            </a:r>
            <a:r>
              <a:rPr lang="en-US" sz="3600" b="1" u="sng" dirty="0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u="sng" dirty="0" err="1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tắt</a:t>
            </a:r>
            <a:endParaRPr lang="en-US" sz="3600" b="1" u="sng" dirty="0">
              <a:solidFill>
                <a:srgbClr val="FF33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83582" y="5154811"/>
            <a:ext cx="6564547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3600" b="1" dirty="0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- 3 m </a:t>
            </a:r>
            <a:r>
              <a:rPr lang="en-US" sz="3600" b="1" dirty="0" err="1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vải</a:t>
            </a:r>
            <a:r>
              <a:rPr lang="en-US" sz="3600" b="1" dirty="0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: 1 </a:t>
            </a:r>
            <a:r>
              <a:rPr lang="en-US" sz="3600" b="1" dirty="0" err="1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bộ</a:t>
            </a:r>
            <a:r>
              <a:rPr lang="en-US" sz="3600" b="1" dirty="0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quần</a:t>
            </a:r>
            <a:r>
              <a:rPr lang="en-US" sz="3600" b="1" dirty="0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áo</a:t>
            </a:r>
            <a:endParaRPr lang="en-US" sz="3600" b="1" dirty="0">
              <a:solidFill>
                <a:srgbClr val="FF3399"/>
              </a:solidFill>
              <a:latin typeface="Arial" pitchFamily="34" charset="0"/>
              <a:cs typeface="Arial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600" b="1" dirty="0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- 10 250 m </a:t>
            </a:r>
            <a:r>
              <a:rPr lang="en-US" sz="3600" b="1" dirty="0" err="1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vải</a:t>
            </a:r>
            <a:r>
              <a:rPr lang="en-US" sz="3600" b="1" dirty="0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: ? </a:t>
            </a:r>
            <a:r>
              <a:rPr lang="en-US" sz="3600" b="1" dirty="0" err="1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bộ</a:t>
            </a:r>
            <a:r>
              <a:rPr lang="en-US" sz="3600" b="1" dirty="0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quần</a:t>
            </a:r>
            <a:r>
              <a:rPr lang="en-US" sz="3600" b="1" dirty="0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áo</a:t>
            </a:r>
            <a:r>
              <a:rPr lang="en-US" sz="3600" b="1" dirty="0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600" b="1" dirty="0" err="1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thừa</a:t>
            </a:r>
            <a:r>
              <a:rPr lang="en-US" sz="3600" b="1" dirty="0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 ? m </a:t>
            </a:r>
            <a:r>
              <a:rPr lang="en-US" sz="3600" b="1" dirty="0" err="1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vải</a:t>
            </a:r>
            <a:endParaRPr lang="en-US" sz="3600" b="1" dirty="0">
              <a:solidFill>
                <a:srgbClr val="FF3399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7731276" y="4435865"/>
            <a:ext cx="0" cy="4325033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0348119" y="4112700"/>
            <a:ext cx="18617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u="sng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3600" b="1" u="sng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u="sng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giải</a:t>
            </a:r>
            <a:endParaRPr lang="en-US" sz="3600" b="1" u="sng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748129" y="5045465"/>
            <a:ext cx="8366913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    </a:t>
            </a:r>
            <a:r>
              <a:rPr lang="vi-VN" sz="36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 có: </a:t>
            </a:r>
            <a:r>
              <a:rPr lang="en-US" sz="36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10 250 : 3 = 3 416 </a:t>
            </a:r>
            <a:r>
              <a:rPr lang="en-US" sz="36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dư</a:t>
            </a:r>
            <a:r>
              <a:rPr lang="en-US" sz="36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</a:t>
            </a:r>
            <a:endParaRPr lang="vi-VN" sz="3600" b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6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vi-VN" sz="36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Vậy </a:t>
            </a:r>
            <a:r>
              <a:rPr lang="en-US" sz="36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nếu</a:t>
            </a:r>
            <a:r>
              <a:rPr lang="en-US" sz="36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36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công</a:t>
            </a:r>
            <a:r>
              <a:rPr lang="en-US" sz="36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ty may 10 </a:t>
            </a:r>
            <a:r>
              <a:rPr lang="vi-VN" sz="36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250</a:t>
            </a:r>
            <a:r>
              <a:rPr lang="en-US" sz="36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 vải may được nhiều nhất </a:t>
            </a:r>
            <a:r>
              <a:rPr lang="en-US" sz="36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3 416</a:t>
            </a:r>
            <a:r>
              <a:rPr lang="vi-VN" sz="36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bộ quần áo còn thừa </a:t>
            </a:r>
            <a:r>
              <a:rPr lang="en-US" sz="36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36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 vải.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6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vi-VN" sz="36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Đáp số: </a:t>
            </a:r>
            <a:r>
              <a:rPr lang="en-US" sz="36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3 416</a:t>
            </a:r>
            <a:r>
              <a:rPr lang="vi-VN" sz="36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bộ quần áo; </a:t>
            </a:r>
            <a:r>
              <a:rPr lang="en-US" sz="36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36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 vải dư.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94519" y="1903274"/>
            <a:ext cx="1508759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       May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mỗi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bộ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quần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áo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vừa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hết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3 m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vải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Hỏi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nếu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một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công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ty may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10 250 m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vải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thì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may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được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nhiều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nhất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bao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nhiêu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bộ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quần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áo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như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thế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còn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thừa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mấy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mét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vải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cxnSp>
        <p:nvCxnSpPr>
          <p:cNvPr id="17" name="Straight Connector 16"/>
          <p:cNvCxnSpPr>
            <a:cxnSpLocks/>
          </p:cNvCxnSpPr>
          <p:nvPr/>
        </p:nvCxnSpPr>
        <p:spPr>
          <a:xfrm>
            <a:off x="2651919" y="2514600"/>
            <a:ext cx="71628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cxnSpLocks/>
          </p:cNvCxnSpPr>
          <p:nvPr/>
        </p:nvCxnSpPr>
        <p:spPr>
          <a:xfrm>
            <a:off x="10881519" y="2514600"/>
            <a:ext cx="4711091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" name="Oval 18">
            <a:extLst>
              <a:ext uri="{FF2B5EF4-FFF2-40B4-BE49-F238E27FC236}">
                <a16:creationId xmlns:a16="http://schemas.microsoft.com/office/drawing/2014/main" id="{C6BBCB93-2D0F-4DA1-8C1C-5D0CECE616F0}"/>
              </a:ext>
            </a:extLst>
          </p:cNvPr>
          <p:cNvSpPr/>
          <p:nvPr/>
        </p:nvSpPr>
        <p:spPr>
          <a:xfrm>
            <a:off x="746919" y="1685791"/>
            <a:ext cx="873326" cy="752609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38100">
            <a:solidFill>
              <a:schemeClr val="accent1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UTM Avo" panose="02040603050506020204" pitchFamily="18" charset="0"/>
              </a:rPr>
              <a:t>5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E93A554C-122B-49FD-862C-18937A2A70C4}"/>
              </a:ext>
            </a:extLst>
          </p:cNvPr>
          <p:cNvCxnSpPr>
            <a:cxnSpLocks/>
          </p:cNvCxnSpPr>
          <p:nvPr/>
        </p:nvCxnSpPr>
        <p:spPr>
          <a:xfrm>
            <a:off x="594519" y="3657600"/>
            <a:ext cx="6477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D06120E1-73EE-443B-BF32-3EABE5FD66BC}"/>
              </a:ext>
            </a:extLst>
          </p:cNvPr>
          <p:cNvCxnSpPr>
            <a:cxnSpLocks/>
          </p:cNvCxnSpPr>
          <p:nvPr/>
        </p:nvCxnSpPr>
        <p:spPr>
          <a:xfrm>
            <a:off x="746919" y="3048000"/>
            <a:ext cx="14845691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8936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3" grpId="0"/>
      <p:bldP spid="16" grpId="0"/>
      <p:bldP spid="1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 descr="Anh dep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719" y="218988"/>
            <a:ext cx="14417345" cy="8459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WordArt 3"/>
          <p:cNvSpPr>
            <a:spLocks noChangeArrowheads="1" noChangeShapeType="1" noTextEdit="1"/>
          </p:cNvSpPr>
          <p:nvPr/>
        </p:nvSpPr>
        <p:spPr bwMode="auto">
          <a:xfrm>
            <a:off x="1966119" y="3657600"/>
            <a:ext cx="12649200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1788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1838</TotalTime>
  <Words>325</Words>
  <Application>Microsoft Office PowerPoint</Application>
  <PresentationFormat>Custom</PresentationFormat>
  <Paragraphs>29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Times New Roman</vt:lpstr>
      <vt:lpstr>UTM Avo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Đào Thị Minh Phượng</cp:lastModifiedBy>
  <cp:revision>229</cp:revision>
  <dcterms:created xsi:type="dcterms:W3CDTF">2022-07-10T01:37:20Z</dcterms:created>
  <dcterms:modified xsi:type="dcterms:W3CDTF">2023-05-10T06:07:24Z</dcterms:modified>
</cp:coreProperties>
</file>