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0" r:id="rId3"/>
  </p:sldMasterIdLst>
  <p:notesMasterIdLst>
    <p:notesMasterId r:id="rId11"/>
  </p:notesMasterIdLst>
  <p:sldIdLst>
    <p:sldId id="337" r:id="rId4"/>
    <p:sldId id="339" r:id="rId5"/>
    <p:sldId id="340" r:id="rId6"/>
    <p:sldId id="342" r:id="rId7"/>
    <p:sldId id="344" r:id="rId8"/>
    <p:sldId id="345" r:id="rId9"/>
    <p:sldId id="32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D7196-F2CC-46FD-945F-0D5CD4064AE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F0E88-1CD8-421D-ABEE-558FAE4FF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2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17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38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17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76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26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83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131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01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456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222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70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781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231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17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43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8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159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48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3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680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4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50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18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181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241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62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8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26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06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88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08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52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0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58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45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70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9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092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121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808F54F8-2D71-E571-3B9C-D2823269C4A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51" y="485774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0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82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69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9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EBE67E-6ED1-4601-8630-EAE295B6A92D}"/>
              </a:ext>
            </a:extLst>
          </p:cNvPr>
          <p:cNvSpPr/>
          <p:nvPr/>
        </p:nvSpPr>
        <p:spPr>
          <a:xfrm>
            <a:off x="665695" y="828281"/>
            <a:ext cx="11042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Em biết những người nổi tiếng nào? Nói điều em biết về một trong những người đó?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6364E-5136-AE3A-7C8C-0C9F90694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39" y="2166523"/>
            <a:ext cx="5826400" cy="1939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F2145A-78C3-5667-1673-AFC19BB2C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009" y="2114524"/>
            <a:ext cx="4442791" cy="1982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13A492-0B30-46DB-A476-1B15C6521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5331" y="4153106"/>
            <a:ext cx="57054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8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9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12FB84-AF20-B275-5761-4590C042132D}"/>
              </a:ext>
            </a:extLst>
          </p:cNvPr>
          <p:cNvSpPr txBox="1"/>
          <p:nvPr/>
        </p:nvSpPr>
        <p:spPr>
          <a:xfrm>
            <a:off x="950515" y="1363297"/>
            <a:ext cx="33730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accent3">
                      <a:lumMod val="75000"/>
                    </a:schemeClr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HOẠT ĐỘNG </a:t>
            </a:r>
          </a:p>
          <a:p>
            <a:pPr algn="ctr"/>
            <a:r>
              <a:rPr lang="en-US" sz="4800" b="1" dirty="0">
                <a:ln w="19050">
                  <a:solidFill>
                    <a:schemeClr val="accent3">
                      <a:lumMod val="75000"/>
                    </a:schemeClr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NHÓM ĐÔI</a:t>
            </a:r>
          </a:p>
        </p:txBody>
      </p:sp>
      <p:pic>
        <p:nvPicPr>
          <p:cNvPr id="6" name="Picture 5" descr="A couple of figurines on a table&#10;&#10;Description automatically generated with low confidence">
            <a:extLst>
              <a:ext uri="{FF2B5EF4-FFF2-40B4-BE49-F238E27FC236}">
                <a16:creationId xmlns:a16="http://schemas.microsoft.com/office/drawing/2014/main" id="{79973B5D-8936-86DF-B122-3B607F7D3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4" y="2148127"/>
            <a:ext cx="41148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261A8F-0B23-5660-6FBE-68E41AD993D9}"/>
              </a:ext>
            </a:extLst>
          </p:cNvPr>
          <p:cNvSpPr txBox="1"/>
          <p:nvPr/>
        </p:nvSpPr>
        <p:spPr>
          <a:xfrm>
            <a:off x="4808481" y="1986845"/>
            <a:ext cx="6571824" cy="2554545"/>
          </a:xfrm>
          <a:custGeom>
            <a:avLst/>
            <a:gdLst>
              <a:gd name="connsiteX0" fmla="*/ 0 w 6571824"/>
              <a:gd name="connsiteY0" fmla="*/ 471060 h 2826306"/>
              <a:gd name="connsiteX1" fmla="*/ 471060 w 6571824"/>
              <a:gd name="connsiteY1" fmla="*/ 0 h 2826306"/>
              <a:gd name="connsiteX2" fmla="*/ 6100764 w 6571824"/>
              <a:gd name="connsiteY2" fmla="*/ 0 h 2826306"/>
              <a:gd name="connsiteX3" fmla="*/ 6571824 w 6571824"/>
              <a:gd name="connsiteY3" fmla="*/ 471060 h 2826306"/>
              <a:gd name="connsiteX4" fmla="*/ 6571824 w 6571824"/>
              <a:gd name="connsiteY4" fmla="*/ 2355246 h 2826306"/>
              <a:gd name="connsiteX5" fmla="*/ 6100764 w 6571824"/>
              <a:gd name="connsiteY5" fmla="*/ 2826306 h 2826306"/>
              <a:gd name="connsiteX6" fmla="*/ 471060 w 6571824"/>
              <a:gd name="connsiteY6" fmla="*/ 2826306 h 2826306"/>
              <a:gd name="connsiteX7" fmla="*/ 0 w 6571824"/>
              <a:gd name="connsiteY7" fmla="*/ 2355246 h 2826306"/>
              <a:gd name="connsiteX8" fmla="*/ 0 w 6571824"/>
              <a:gd name="connsiteY8" fmla="*/ 471060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1824" h="2826306" fill="none" extrusionOk="0">
                <a:moveTo>
                  <a:pt x="0" y="471060"/>
                </a:moveTo>
                <a:cubicBezTo>
                  <a:pt x="50541" y="210155"/>
                  <a:pt x="224889" y="-3802"/>
                  <a:pt x="471060" y="0"/>
                </a:cubicBezTo>
                <a:cubicBezTo>
                  <a:pt x="3192325" y="-92648"/>
                  <a:pt x="5327211" y="-63196"/>
                  <a:pt x="6100764" y="0"/>
                </a:cubicBezTo>
                <a:cubicBezTo>
                  <a:pt x="6385359" y="21106"/>
                  <a:pt x="6569916" y="198281"/>
                  <a:pt x="6571824" y="471060"/>
                </a:cubicBezTo>
                <a:cubicBezTo>
                  <a:pt x="6552874" y="1367328"/>
                  <a:pt x="6695146" y="1833711"/>
                  <a:pt x="6571824" y="2355246"/>
                </a:cubicBezTo>
                <a:cubicBezTo>
                  <a:pt x="6591859" y="2654474"/>
                  <a:pt x="6355080" y="2848905"/>
                  <a:pt x="6100764" y="2826306"/>
                </a:cubicBezTo>
                <a:cubicBezTo>
                  <a:pt x="3984625" y="2793813"/>
                  <a:pt x="2734484" y="2706333"/>
                  <a:pt x="471060" y="2826306"/>
                </a:cubicBezTo>
                <a:cubicBezTo>
                  <a:pt x="216577" y="2839347"/>
                  <a:pt x="38117" y="2602304"/>
                  <a:pt x="0" y="2355246"/>
                </a:cubicBezTo>
                <a:cubicBezTo>
                  <a:pt x="-47165" y="1905046"/>
                  <a:pt x="-101559" y="683461"/>
                  <a:pt x="0" y="471060"/>
                </a:cubicBezTo>
                <a:close/>
              </a:path>
              <a:path w="6571824" h="2826306" stroke="0" extrusionOk="0">
                <a:moveTo>
                  <a:pt x="0" y="471060"/>
                </a:moveTo>
                <a:cubicBezTo>
                  <a:pt x="43535" y="215916"/>
                  <a:pt x="238546" y="-24481"/>
                  <a:pt x="471060" y="0"/>
                </a:cubicBezTo>
                <a:cubicBezTo>
                  <a:pt x="1164462" y="-3130"/>
                  <a:pt x="3845034" y="101176"/>
                  <a:pt x="6100764" y="0"/>
                </a:cubicBezTo>
                <a:cubicBezTo>
                  <a:pt x="6384960" y="45847"/>
                  <a:pt x="6596474" y="243471"/>
                  <a:pt x="6571824" y="471060"/>
                </a:cubicBezTo>
                <a:cubicBezTo>
                  <a:pt x="6677192" y="690061"/>
                  <a:pt x="6429241" y="1472947"/>
                  <a:pt x="6571824" y="2355246"/>
                </a:cubicBezTo>
                <a:cubicBezTo>
                  <a:pt x="6572083" y="2608179"/>
                  <a:pt x="6355438" y="2818508"/>
                  <a:pt x="6100764" y="2826306"/>
                </a:cubicBezTo>
                <a:cubicBezTo>
                  <a:pt x="4136098" y="2665061"/>
                  <a:pt x="1933029" y="2782546"/>
                  <a:pt x="471060" y="2826306"/>
                </a:cubicBezTo>
                <a:cubicBezTo>
                  <a:pt x="184048" y="2842979"/>
                  <a:pt x="46528" y="2622161"/>
                  <a:pt x="0" y="2355246"/>
                </a:cubicBezTo>
                <a:cubicBezTo>
                  <a:pt x="-65535" y="1829651"/>
                  <a:pt x="96749" y="1224255"/>
                  <a:pt x="0" y="471060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biết những người nổi tiếng nào?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 điều em biết về một trong những người đó?</a:t>
            </a:r>
            <a:endParaRPr lang="vi-VN" sz="4000" b="1" i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6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对话气泡: 圆角矩形 1">
            <a:extLst>
              <a:ext uri="{FF2B5EF4-FFF2-40B4-BE49-F238E27FC236}">
                <a16:creationId xmlns:a16="http://schemas.microsoft.com/office/drawing/2014/main" id="{30F86D8A-1FCA-04B0-4887-9BCAA179D884}"/>
              </a:ext>
            </a:extLst>
          </p:cNvPr>
          <p:cNvSpPr/>
          <p:nvPr/>
        </p:nvSpPr>
        <p:spPr>
          <a:xfrm>
            <a:off x="1236959" y="944218"/>
            <a:ext cx="8169862" cy="2633869"/>
          </a:xfrm>
          <a:prstGeom prst="wedgeRoundRectCallout">
            <a:avLst>
              <a:gd name="adj1" fmla="val 49962"/>
              <a:gd name="adj2" fmla="val 59126"/>
              <a:gd name="adj3" fmla="val 16667"/>
            </a:avLst>
          </a:prstGeom>
          <a:solidFill>
            <a:schemeClr val="accent4">
              <a:lumMod val="20000"/>
              <a:lumOff val="80000"/>
              <a:alpha val="78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 cảm nghĩ của em về một người </a:t>
            </a:r>
            <a:r>
              <a:rPr kumimoji="0" lang="nl-NL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nổi tiếng</a:t>
            </a:r>
            <a:r>
              <a:rPr kumimoji="0" lang="nl-NL" sz="5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ollection of little girls in school uniform Vector Image">
            <a:extLst>
              <a:ext uri="{FF2B5EF4-FFF2-40B4-BE49-F238E27FC236}">
                <a16:creationId xmlns:a16="http://schemas.microsoft.com/office/drawing/2014/main" id="{8FD9BFB2-08CE-C6CA-A12E-DD9225F55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84630" l="36200" r="59300">
                        <a14:foregroundMark x1="37000" y1="60370" x2="36200" y2="59352"/>
                        <a14:foregroundMark x1="45100" y1="51852" x2="48300" y2="51019"/>
                        <a14:foregroundMark x1="48300" y1="51019" x2="48400" y2="51019"/>
                        <a14:foregroundMark x1="49700" y1="65926" x2="52200" y2="67778"/>
                        <a14:foregroundMark x1="52200" y1="67778" x2="52300" y2="67778"/>
                        <a14:foregroundMark x1="50300" y1="67870" x2="50400" y2="75741"/>
                        <a14:foregroundMark x1="46900" y1="65833" x2="45900" y2="73796"/>
                        <a14:foregroundMark x1="46700" y1="79907" x2="46600" y2="82870"/>
                        <a14:foregroundMark x1="45900" y1="77778" x2="46700" y2="82407"/>
                        <a14:foregroundMark x1="46700" y1="82407" x2="45700" y2="84630"/>
                        <a14:foregroundMark x1="51000" y1="80000" x2="50900" y2="84630"/>
                        <a14:foregroundMark x1="58100" y1="58796" x2="59300" y2="59352"/>
                        <a14:foregroundMark x1="43500" y1="62963" x2="44200" y2="64907"/>
                        <a14:foregroundMark x1="46100" y1="50556" x2="49300" y2="50000"/>
                        <a14:backgroundMark x1="40700" y1="60093" x2="42300" y2="61852"/>
                        <a14:backgroundMark x1="53100" y1="69074" x2="53100" y2="6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57" t="49519" r="38730" b="14106"/>
          <a:stretch/>
        </p:blipFill>
        <p:spPr bwMode="auto">
          <a:xfrm>
            <a:off x="9287681" y="2978761"/>
            <a:ext cx="2076917" cy="305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2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:a16="http://schemas.microsoft.com/office/drawing/2014/main" id="{66313B62-D3FF-4CB1-B79E-F07E2F67E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0DD4AE37-0902-4CD1-9AC8-CD864CF1F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CB68E0D-FFEC-4AB1-8F02-23731B5A80F6}"/>
              </a:ext>
            </a:extLst>
          </p:cNvPr>
          <p:cNvSpPr/>
          <p:nvPr/>
        </p:nvSpPr>
        <p:spPr>
          <a:xfrm>
            <a:off x="4144617" y="2494721"/>
            <a:ext cx="4055165" cy="1480931"/>
          </a:xfrm>
          <a:prstGeom prst="ellipse">
            <a:avLst/>
          </a:prstGeom>
          <a:solidFill>
            <a:srgbClr val="F89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NỔI TIẾNG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78BD39-7070-7851-538A-3B7771C768F1}"/>
              </a:ext>
            </a:extLst>
          </p:cNvPr>
          <p:cNvCxnSpPr>
            <a:cxnSpLocks/>
          </p:cNvCxnSpPr>
          <p:nvPr/>
        </p:nvCxnSpPr>
        <p:spPr>
          <a:xfrm flipV="1">
            <a:off x="6132443" y="2037521"/>
            <a:ext cx="9939" cy="4472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C41B35B-EC76-2125-9305-A0C93DC937D1}"/>
              </a:ext>
            </a:extLst>
          </p:cNvPr>
          <p:cNvSpPr/>
          <p:nvPr/>
        </p:nvSpPr>
        <p:spPr>
          <a:xfrm>
            <a:off x="4552121" y="1083365"/>
            <a:ext cx="3299791" cy="974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1267DF-D5F9-D9EA-AEEA-10DA4D771871}"/>
              </a:ext>
            </a:extLst>
          </p:cNvPr>
          <p:cNvCxnSpPr>
            <a:cxnSpLocks/>
          </p:cNvCxnSpPr>
          <p:nvPr/>
        </p:nvCxnSpPr>
        <p:spPr>
          <a:xfrm>
            <a:off x="8209721" y="3299791"/>
            <a:ext cx="57647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7E107EE-13E0-A5F7-73C0-CCC279B9FB5B}"/>
              </a:ext>
            </a:extLst>
          </p:cNvPr>
          <p:cNvSpPr/>
          <p:nvPr/>
        </p:nvSpPr>
        <p:spPr>
          <a:xfrm>
            <a:off x="8766312" y="2733261"/>
            <a:ext cx="3299791" cy="974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2E7DC5-2E45-50D3-B607-F0B12F935318}"/>
              </a:ext>
            </a:extLst>
          </p:cNvPr>
          <p:cNvCxnSpPr>
            <a:cxnSpLocks/>
          </p:cNvCxnSpPr>
          <p:nvPr/>
        </p:nvCxnSpPr>
        <p:spPr>
          <a:xfrm>
            <a:off x="6221895" y="3975653"/>
            <a:ext cx="0" cy="4969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70771D9-C242-BCDF-325B-1B1F9B58FE75}"/>
              </a:ext>
            </a:extLst>
          </p:cNvPr>
          <p:cNvSpPr/>
          <p:nvPr/>
        </p:nvSpPr>
        <p:spPr>
          <a:xfrm>
            <a:off x="4482549" y="4512366"/>
            <a:ext cx="3697356" cy="974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 tích nổi bật của người đó là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7ACD05-B0E3-9BE7-91C8-520CFE756851}"/>
              </a:ext>
            </a:extLst>
          </p:cNvPr>
          <p:cNvCxnSpPr>
            <a:cxnSpLocks/>
          </p:cNvCxnSpPr>
          <p:nvPr/>
        </p:nvCxnSpPr>
        <p:spPr>
          <a:xfrm flipH="1">
            <a:off x="3478696" y="3210339"/>
            <a:ext cx="66592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C7B2D09-5EFB-386C-B17D-9997692AC629}"/>
              </a:ext>
            </a:extLst>
          </p:cNvPr>
          <p:cNvSpPr/>
          <p:nvPr/>
        </p:nvSpPr>
        <p:spPr>
          <a:xfrm>
            <a:off x="0" y="2633870"/>
            <a:ext cx="3558209" cy="974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có cảm nhận gì về người nổi tiếng đó?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81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7" grpId="0" animBg="1"/>
      <p:bldP spid="29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 descr="Collection of little girls in school uniform Vector Image">
            <a:extLst>
              <a:ext uri="{FF2B5EF4-FFF2-40B4-BE49-F238E27FC236}">
                <a16:creationId xmlns:a16="http://schemas.microsoft.com/office/drawing/2014/main" id="{8FD9BFB2-08CE-C6CA-A12E-DD9225F55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84630" l="36200" r="59300">
                        <a14:foregroundMark x1="37000" y1="60370" x2="36200" y2="59352"/>
                        <a14:foregroundMark x1="45100" y1="51852" x2="48300" y2="51019"/>
                        <a14:foregroundMark x1="48300" y1="51019" x2="48400" y2="51019"/>
                        <a14:foregroundMark x1="49700" y1="65926" x2="52200" y2="67778"/>
                        <a14:foregroundMark x1="52200" y1="67778" x2="52300" y2="67778"/>
                        <a14:foregroundMark x1="50300" y1="67870" x2="50400" y2="75741"/>
                        <a14:foregroundMark x1="46900" y1="65833" x2="45900" y2="73796"/>
                        <a14:foregroundMark x1="46700" y1="79907" x2="46600" y2="82870"/>
                        <a14:foregroundMark x1="45900" y1="77778" x2="46700" y2="82407"/>
                        <a14:foregroundMark x1="46700" y1="82407" x2="45700" y2="84630"/>
                        <a14:foregroundMark x1="51000" y1="80000" x2="50900" y2="84630"/>
                        <a14:foregroundMark x1="58100" y1="58796" x2="59300" y2="59352"/>
                        <a14:foregroundMark x1="43500" y1="62963" x2="44200" y2="64907"/>
                        <a14:foregroundMark x1="46100" y1="50556" x2="49300" y2="50000"/>
                        <a14:backgroundMark x1="40700" y1="60093" x2="42300" y2="61852"/>
                        <a14:backgroundMark x1="53100" y1="69074" x2="53100" y2="6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57" t="49519" r="38730" b="14106"/>
          <a:stretch/>
        </p:blipFill>
        <p:spPr bwMode="auto">
          <a:xfrm>
            <a:off x="3039281" y="3302611"/>
            <a:ext cx="2076917" cy="305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7977973-439A-B165-F393-966D9BF0DEDA}"/>
              </a:ext>
            </a:extLst>
          </p:cNvPr>
          <p:cNvGrpSpPr/>
          <p:nvPr/>
        </p:nvGrpSpPr>
        <p:grpSpPr>
          <a:xfrm>
            <a:off x="3286125" y="1358900"/>
            <a:ext cx="5353050" cy="1895475"/>
            <a:chOff x="9144000" y="-12700"/>
            <a:chExt cx="3054350" cy="1895475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37498F87-1CC0-97B3-6AE2-68BE6BF38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660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altLang="zh-CN" sz="660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dụng</a:t>
              </a:r>
              <a:endParaRPr kumimoji="0" lang="zh-CN" altLang="zh-CN" sz="1800" b="0" i="0" u="none" strike="noStrike" cap="none" normalizeH="0" baseline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88A81F-6CD5-92F8-A7A3-A18A21AEF736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47AABACA-BBB9-43CC-EAFC-F5D0C44A2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onnsiteX0" fmla="*/ 1300294 w 2492896"/>
                  <a:gd name="connsiteY0" fmla="*/ 19420 h 1631950"/>
                  <a:gd name="connsiteX1" fmla="*/ 420302 w 2492896"/>
                  <a:gd name="connsiteY1" fmla="*/ 197955 h 1631950"/>
                  <a:gd name="connsiteX2" fmla="*/ 39637 w 2492896"/>
                  <a:gd name="connsiteY2" fmla="*/ 671547 h 1631950"/>
                  <a:gd name="connsiteX3" fmla="*/ 295408 w 2492896"/>
                  <a:gd name="connsiteY3" fmla="*/ 1216618 h 1631950"/>
                  <a:gd name="connsiteX4" fmla="*/ 1181134 w 2492896"/>
                  <a:gd name="connsiteY4" fmla="*/ 1557369 h 1631950"/>
                  <a:gd name="connsiteX5" fmla="*/ 2487162 w 2492896"/>
                  <a:gd name="connsiteY5" fmla="*/ 1622158 h 1631950"/>
                  <a:gd name="connsiteX6" fmla="*/ 2487162 w 2492896"/>
                  <a:gd name="connsiteY6" fmla="*/ 1615793 h 1631950"/>
                  <a:gd name="connsiteX7" fmla="*/ 1357132 w 2492896"/>
                  <a:gd name="connsiteY7" fmla="*/ 1566998 h 1631950"/>
                  <a:gd name="connsiteX8" fmla="*/ 425786 w 2492896"/>
                  <a:gd name="connsiteY8" fmla="*/ 1288098 h 1631950"/>
                  <a:gd name="connsiteX9" fmla="*/ 51104 w 2492896"/>
                  <a:gd name="connsiteY9" fmla="*/ 755919 h 1631950"/>
                  <a:gd name="connsiteX10" fmla="*/ 351996 w 2492896"/>
                  <a:gd name="connsiteY10" fmla="*/ 259480 h 1631950"/>
                  <a:gd name="connsiteX11" fmla="*/ 1300294 w 2492896"/>
                  <a:gd name="connsiteY11" fmla="*/ 22684 h 1631950"/>
                  <a:gd name="connsiteX12" fmla="*/ 1300294 w 2492896"/>
                  <a:gd name="connsiteY12" fmla="*/ 1942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2896" h="1631950" fill="none" extrusionOk="0">
                    <a:moveTo>
                      <a:pt x="1300294" y="19420"/>
                    </a:moveTo>
                    <a:cubicBezTo>
                      <a:pt x="969276" y="22785"/>
                      <a:pt x="652582" y="54892"/>
                      <a:pt x="420302" y="197955"/>
                    </a:cubicBezTo>
                    <a:cubicBezTo>
                      <a:pt x="187664" y="334656"/>
                      <a:pt x="65705" y="523277"/>
                      <a:pt x="39637" y="671547"/>
                    </a:cubicBezTo>
                    <a:cubicBezTo>
                      <a:pt x="-18141" y="865101"/>
                      <a:pt x="102327" y="1022666"/>
                      <a:pt x="295408" y="1216618"/>
                    </a:cubicBezTo>
                    <a:cubicBezTo>
                      <a:pt x="497285" y="1381390"/>
                      <a:pt x="785489" y="1460362"/>
                      <a:pt x="1181134" y="1557369"/>
                    </a:cubicBezTo>
                    <a:cubicBezTo>
                      <a:pt x="1524401" y="1564437"/>
                      <a:pt x="1998007" y="1649386"/>
                      <a:pt x="2487162" y="1622158"/>
                    </a:cubicBezTo>
                    <a:cubicBezTo>
                      <a:pt x="2493052" y="1623528"/>
                      <a:pt x="2493150" y="1615518"/>
                      <a:pt x="2487162" y="1615793"/>
                    </a:cubicBezTo>
                    <a:cubicBezTo>
                      <a:pt x="2049356" y="1610236"/>
                      <a:pt x="1659358" y="1579897"/>
                      <a:pt x="1357132" y="1566998"/>
                    </a:cubicBezTo>
                    <a:cubicBezTo>
                      <a:pt x="1053891" y="1504609"/>
                      <a:pt x="667488" y="1478009"/>
                      <a:pt x="425786" y="1288098"/>
                    </a:cubicBezTo>
                    <a:cubicBezTo>
                      <a:pt x="201239" y="1145505"/>
                      <a:pt x="21203" y="927989"/>
                      <a:pt x="51104" y="755919"/>
                    </a:cubicBezTo>
                    <a:cubicBezTo>
                      <a:pt x="48881" y="569808"/>
                      <a:pt x="182023" y="377090"/>
                      <a:pt x="351996" y="259480"/>
                    </a:cubicBezTo>
                    <a:cubicBezTo>
                      <a:pt x="622709" y="91398"/>
                      <a:pt x="958058" y="46162"/>
                      <a:pt x="1300294" y="22684"/>
                    </a:cubicBezTo>
                    <a:cubicBezTo>
                      <a:pt x="1306521" y="23119"/>
                      <a:pt x="1305972" y="19278"/>
                      <a:pt x="1300294" y="19420"/>
                    </a:cubicBezTo>
                    <a:close/>
                  </a:path>
                  <a:path w="2492896" h="1631950" stroke="0" extrusionOk="0">
                    <a:moveTo>
                      <a:pt x="1300294" y="19420"/>
                    </a:moveTo>
                    <a:cubicBezTo>
                      <a:pt x="988327" y="-11198"/>
                      <a:pt x="686850" y="121932"/>
                      <a:pt x="420302" y="197955"/>
                    </a:cubicBezTo>
                    <a:cubicBezTo>
                      <a:pt x="178083" y="311629"/>
                      <a:pt x="55161" y="495739"/>
                      <a:pt x="39637" y="671547"/>
                    </a:cubicBezTo>
                    <a:cubicBezTo>
                      <a:pt x="-19282" y="863177"/>
                      <a:pt x="103670" y="1038970"/>
                      <a:pt x="295408" y="1216618"/>
                    </a:cubicBezTo>
                    <a:cubicBezTo>
                      <a:pt x="527352" y="1345537"/>
                      <a:pt x="800991" y="1534138"/>
                      <a:pt x="1181134" y="1557369"/>
                    </a:cubicBezTo>
                    <a:cubicBezTo>
                      <a:pt x="1528093" y="1667893"/>
                      <a:pt x="1993719" y="1653318"/>
                      <a:pt x="2487162" y="1622158"/>
                    </a:cubicBezTo>
                    <a:cubicBezTo>
                      <a:pt x="2492869" y="1621206"/>
                      <a:pt x="2492842" y="1615493"/>
                      <a:pt x="2487162" y="1615793"/>
                    </a:cubicBezTo>
                    <a:cubicBezTo>
                      <a:pt x="2094725" y="1684222"/>
                      <a:pt x="1699923" y="1527562"/>
                      <a:pt x="1357132" y="1566998"/>
                    </a:cubicBezTo>
                    <a:cubicBezTo>
                      <a:pt x="995339" y="1497580"/>
                      <a:pt x="659554" y="1497475"/>
                      <a:pt x="425786" y="1288098"/>
                    </a:cubicBezTo>
                    <a:cubicBezTo>
                      <a:pt x="192465" y="1158127"/>
                      <a:pt x="7658" y="963459"/>
                      <a:pt x="51104" y="755919"/>
                    </a:cubicBezTo>
                    <a:cubicBezTo>
                      <a:pt x="82791" y="613422"/>
                      <a:pt x="170933" y="382614"/>
                      <a:pt x="351996" y="259480"/>
                    </a:cubicBezTo>
                    <a:cubicBezTo>
                      <a:pt x="637651" y="56578"/>
                      <a:pt x="991422" y="-14626"/>
                      <a:pt x="1300294" y="22684"/>
                    </a:cubicBezTo>
                    <a:cubicBezTo>
                      <a:pt x="1305986" y="22620"/>
                      <a:pt x="1306497" y="19227"/>
                      <a:pt x="1300294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41395BE-5E8C-318D-A13C-F793DA82A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onnsiteX0" fmla="*/ 1198234 w 2476203"/>
                  <a:gd name="connsiteY0" fmla="*/ 22684 h 1631950"/>
                  <a:gd name="connsiteX1" fmla="*/ 2073077 w 2476203"/>
                  <a:gd name="connsiteY1" fmla="*/ 210847 h 1631950"/>
                  <a:gd name="connsiteX2" fmla="*/ 2442031 w 2476203"/>
                  <a:gd name="connsiteY2" fmla="*/ 694231 h 1631950"/>
                  <a:gd name="connsiteX3" fmla="*/ 2163953 w 2476203"/>
                  <a:gd name="connsiteY3" fmla="*/ 1223146 h 1631950"/>
                  <a:gd name="connsiteX4" fmla="*/ 1266577 w 2476203"/>
                  <a:gd name="connsiteY4" fmla="*/ 1550842 h 1631950"/>
                  <a:gd name="connsiteX5" fmla="*/ 11390 w 2476203"/>
                  <a:gd name="connsiteY5" fmla="*/ 1615793 h 1631950"/>
                  <a:gd name="connsiteX6" fmla="*/ 11390 w 2476203"/>
                  <a:gd name="connsiteY6" fmla="*/ 1622158 h 1631950"/>
                  <a:gd name="connsiteX7" fmla="*/ 1187091 w 2476203"/>
                  <a:gd name="connsiteY7" fmla="*/ 1576790 h 1631950"/>
                  <a:gd name="connsiteX8" fmla="*/ 2118391 w 2476203"/>
                  <a:gd name="connsiteY8" fmla="*/ 1278306 h 1631950"/>
                  <a:gd name="connsiteX9" fmla="*/ 2464812 w 2476203"/>
                  <a:gd name="connsiteY9" fmla="*/ 743026 h 1631950"/>
                  <a:gd name="connsiteX10" fmla="*/ 2152563 w 2476203"/>
                  <a:gd name="connsiteY10" fmla="*/ 246587 h 1631950"/>
                  <a:gd name="connsiteX11" fmla="*/ 1198234 w 2476203"/>
                  <a:gd name="connsiteY11" fmla="*/ 19420 h 1631950"/>
                  <a:gd name="connsiteX12" fmla="*/ 1198234 w 2476203"/>
                  <a:gd name="connsiteY12" fmla="*/ 22684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76203" h="1631950" fill="none" extrusionOk="0">
                    <a:moveTo>
                      <a:pt x="1198234" y="22684"/>
                    </a:moveTo>
                    <a:cubicBezTo>
                      <a:pt x="1547990" y="-14558"/>
                      <a:pt x="1846192" y="78490"/>
                      <a:pt x="2073077" y="210847"/>
                    </a:cubicBezTo>
                    <a:cubicBezTo>
                      <a:pt x="2268970" y="336595"/>
                      <a:pt x="2432084" y="540299"/>
                      <a:pt x="2442031" y="694231"/>
                    </a:cubicBezTo>
                    <a:cubicBezTo>
                      <a:pt x="2447906" y="849454"/>
                      <a:pt x="2386250" y="1076698"/>
                      <a:pt x="2163953" y="1223146"/>
                    </a:cubicBezTo>
                    <a:cubicBezTo>
                      <a:pt x="2002089" y="1406149"/>
                      <a:pt x="1647559" y="1531578"/>
                      <a:pt x="1266577" y="1550842"/>
                    </a:cubicBezTo>
                    <a:cubicBezTo>
                      <a:pt x="832236" y="1606765"/>
                      <a:pt x="355496" y="1587143"/>
                      <a:pt x="11390" y="1615793"/>
                    </a:cubicBezTo>
                    <a:cubicBezTo>
                      <a:pt x="-863" y="1616318"/>
                      <a:pt x="1249" y="1622744"/>
                      <a:pt x="11390" y="1622158"/>
                    </a:cubicBezTo>
                    <a:cubicBezTo>
                      <a:pt x="448243" y="1670108"/>
                      <a:pt x="845749" y="1566014"/>
                      <a:pt x="1187091" y="1576790"/>
                    </a:cubicBezTo>
                    <a:cubicBezTo>
                      <a:pt x="1553636" y="1528566"/>
                      <a:pt x="1935009" y="1438405"/>
                      <a:pt x="2118391" y="1278306"/>
                    </a:cubicBezTo>
                    <a:cubicBezTo>
                      <a:pt x="2331638" y="1088914"/>
                      <a:pt x="2482478" y="939510"/>
                      <a:pt x="2464812" y="743026"/>
                    </a:cubicBezTo>
                    <a:cubicBezTo>
                      <a:pt x="2462488" y="543361"/>
                      <a:pt x="2350154" y="344916"/>
                      <a:pt x="2152563" y="246587"/>
                    </a:cubicBezTo>
                    <a:cubicBezTo>
                      <a:pt x="1902670" y="24711"/>
                      <a:pt x="1495624" y="35780"/>
                      <a:pt x="1198234" y="19420"/>
                    </a:cubicBezTo>
                    <a:cubicBezTo>
                      <a:pt x="1187237" y="18810"/>
                      <a:pt x="1186896" y="23088"/>
                      <a:pt x="1198234" y="22684"/>
                    </a:cubicBezTo>
                    <a:close/>
                  </a:path>
                  <a:path w="2476203" h="1631950" stroke="0" extrusionOk="0">
                    <a:moveTo>
                      <a:pt x="1198234" y="22684"/>
                    </a:moveTo>
                    <a:cubicBezTo>
                      <a:pt x="1524114" y="-2497"/>
                      <a:pt x="1825104" y="118073"/>
                      <a:pt x="2073077" y="210847"/>
                    </a:cubicBezTo>
                    <a:cubicBezTo>
                      <a:pt x="2300278" y="340029"/>
                      <a:pt x="2445382" y="489452"/>
                      <a:pt x="2442031" y="694231"/>
                    </a:cubicBezTo>
                    <a:cubicBezTo>
                      <a:pt x="2472324" y="916543"/>
                      <a:pt x="2405146" y="1061143"/>
                      <a:pt x="2163953" y="1223146"/>
                    </a:cubicBezTo>
                    <a:cubicBezTo>
                      <a:pt x="1978173" y="1415355"/>
                      <a:pt x="1648706" y="1491860"/>
                      <a:pt x="1266577" y="1550842"/>
                    </a:cubicBezTo>
                    <a:cubicBezTo>
                      <a:pt x="809334" y="1611515"/>
                      <a:pt x="449009" y="1705998"/>
                      <a:pt x="11390" y="1615793"/>
                    </a:cubicBezTo>
                    <a:cubicBezTo>
                      <a:pt x="1223" y="1615851"/>
                      <a:pt x="69" y="1622426"/>
                      <a:pt x="11390" y="1622158"/>
                    </a:cubicBezTo>
                    <a:cubicBezTo>
                      <a:pt x="388626" y="1687375"/>
                      <a:pt x="786955" y="1635955"/>
                      <a:pt x="1187091" y="1576790"/>
                    </a:cubicBezTo>
                    <a:cubicBezTo>
                      <a:pt x="1558063" y="1531583"/>
                      <a:pt x="1905430" y="1395657"/>
                      <a:pt x="2118391" y="1278306"/>
                    </a:cubicBezTo>
                    <a:cubicBezTo>
                      <a:pt x="2324463" y="1144719"/>
                      <a:pt x="2464693" y="975163"/>
                      <a:pt x="2464812" y="743026"/>
                    </a:cubicBezTo>
                    <a:cubicBezTo>
                      <a:pt x="2483486" y="533186"/>
                      <a:pt x="2318920" y="382275"/>
                      <a:pt x="2152563" y="246587"/>
                    </a:cubicBezTo>
                    <a:cubicBezTo>
                      <a:pt x="1914431" y="90813"/>
                      <a:pt x="1582095" y="7449"/>
                      <a:pt x="1198234" y="19420"/>
                    </a:cubicBezTo>
                    <a:cubicBezTo>
                      <a:pt x="1187845" y="19276"/>
                      <a:pt x="1187416" y="22079"/>
                      <a:pt x="1198234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A8FFBB4-F5BA-EE5F-A38B-15F4D3F57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onnsiteX0" fmla="*/ 318999 w 717821"/>
                  <a:gd name="connsiteY0" fmla="*/ 6476 h 298450"/>
                  <a:gd name="connsiteX1" fmla="*/ 5670 w 717821"/>
                  <a:gd name="connsiteY1" fmla="*/ 288720 h 298450"/>
                  <a:gd name="connsiteX2" fmla="*/ 17084 w 717821"/>
                  <a:gd name="connsiteY2" fmla="*/ 298450 h 298450"/>
                  <a:gd name="connsiteX3" fmla="*/ 432989 w 717821"/>
                  <a:gd name="connsiteY3" fmla="*/ 171937 h 298450"/>
                  <a:gd name="connsiteX4" fmla="*/ 712150 w 717821"/>
                  <a:gd name="connsiteY4" fmla="*/ 9729 h 298450"/>
                  <a:gd name="connsiteX5" fmla="*/ 695066 w 717821"/>
                  <a:gd name="connsiteY5" fmla="*/ 6476 h 298450"/>
                  <a:gd name="connsiteX6" fmla="*/ 410162 w 717821"/>
                  <a:gd name="connsiteY6" fmla="*/ 168683 h 298450"/>
                  <a:gd name="connsiteX7" fmla="*/ 11413 w 717821"/>
                  <a:gd name="connsiteY7" fmla="*/ 285467 h 298450"/>
                  <a:gd name="connsiteX8" fmla="*/ 22754 w 717821"/>
                  <a:gd name="connsiteY8" fmla="*/ 295196 h 298450"/>
                  <a:gd name="connsiteX9" fmla="*/ 330413 w 717821"/>
                  <a:gd name="connsiteY9" fmla="*/ 9729 h 298450"/>
                  <a:gd name="connsiteX10" fmla="*/ 318999 w 717821"/>
                  <a:gd name="connsiteY10" fmla="*/ 6476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1" h="298450" fill="none" extrusionOk="0">
                    <a:moveTo>
                      <a:pt x="318999" y="6476"/>
                    </a:moveTo>
                    <a:cubicBezTo>
                      <a:pt x="234570" y="128596"/>
                      <a:pt x="144687" y="202871"/>
                      <a:pt x="5670" y="288720"/>
                    </a:cubicBezTo>
                    <a:cubicBezTo>
                      <a:pt x="764" y="292174"/>
                      <a:pt x="5525" y="299831"/>
                      <a:pt x="17084" y="298450"/>
                    </a:cubicBezTo>
                    <a:cubicBezTo>
                      <a:pt x="139773" y="274928"/>
                      <a:pt x="297003" y="226176"/>
                      <a:pt x="432989" y="171937"/>
                    </a:cubicBezTo>
                    <a:cubicBezTo>
                      <a:pt x="541964" y="129448"/>
                      <a:pt x="641766" y="85828"/>
                      <a:pt x="712150" y="9729"/>
                    </a:cubicBezTo>
                    <a:cubicBezTo>
                      <a:pt x="717368" y="3621"/>
                      <a:pt x="700070" y="590"/>
                      <a:pt x="695066" y="6476"/>
                    </a:cubicBezTo>
                    <a:cubicBezTo>
                      <a:pt x="637514" y="52799"/>
                      <a:pt x="514928" y="131640"/>
                      <a:pt x="410162" y="168683"/>
                    </a:cubicBezTo>
                    <a:cubicBezTo>
                      <a:pt x="273031" y="189937"/>
                      <a:pt x="127978" y="251760"/>
                      <a:pt x="11413" y="285467"/>
                    </a:cubicBezTo>
                    <a:cubicBezTo>
                      <a:pt x="17220" y="288675"/>
                      <a:pt x="17115" y="292593"/>
                      <a:pt x="22754" y="295196"/>
                    </a:cubicBezTo>
                    <a:cubicBezTo>
                      <a:pt x="174939" y="233328"/>
                      <a:pt x="278180" y="122516"/>
                      <a:pt x="330413" y="9729"/>
                    </a:cubicBezTo>
                    <a:cubicBezTo>
                      <a:pt x="329939" y="5685"/>
                      <a:pt x="325132" y="2348"/>
                      <a:pt x="318999" y="6476"/>
                    </a:cubicBezTo>
                    <a:close/>
                  </a:path>
                  <a:path w="717821" h="298450" stroke="0" extrusionOk="0">
                    <a:moveTo>
                      <a:pt x="318999" y="6476"/>
                    </a:moveTo>
                    <a:cubicBezTo>
                      <a:pt x="264059" y="117726"/>
                      <a:pt x="175164" y="213336"/>
                      <a:pt x="5670" y="288720"/>
                    </a:cubicBezTo>
                    <a:cubicBezTo>
                      <a:pt x="-1394" y="292970"/>
                      <a:pt x="7375" y="297482"/>
                      <a:pt x="17084" y="298450"/>
                    </a:cubicBezTo>
                    <a:cubicBezTo>
                      <a:pt x="174497" y="282952"/>
                      <a:pt x="326611" y="255546"/>
                      <a:pt x="432989" y="171937"/>
                    </a:cubicBezTo>
                    <a:cubicBezTo>
                      <a:pt x="551471" y="134034"/>
                      <a:pt x="658522" y="88232"/>
                      <a:pt x="712150" y="9729"/>
                    </a:cubicBezTo>
                    <a:cubicBezTo>
                      <a:pt x="717651" y="3852"/>
                      <a:pt x="700384" y="-720"/>
                      <a:pt x="695066" y="6476"/>
                    </a:cubicBezTo>
                    <a:cubicBezTo>
                      <a:pt x="636695" y="68601"/>
                      <a:pt x="542468" y="123016"/>
                      <a:pt x="410162" y="168683"/>
                    </a:cubicBezTo>
                    <a:cubicBezTo>
                      <a:pt x="282677" y="242293"/>
                      <a:pt x="166286" y="255698"/>
                      <a:pt x="11413" y="285467"/>
                    </a:cubicBezTo>
                    <a:cubicBezTo>
                      <a:pt x="17240" y="288730"/>
                      <a:pt x="17477" y="291734"/>
                      <a:pt x="22754" y="295196"/>
                    </a:cubicBezTo>
                    <a:cubicBezTo>
                      <a:pt x="137562" y="199194"/>
                      <a:pt x="280938" y="106915"/>
                      <a:pt x="330413" y="9729"/>
                    </a:cubicBezTo>
                    <a:cubicBezTo>
                      <a:pt x="330427" y="6678"/>
                      <a:pt x="324948" y="3141"/>
                      <a:pt x="318999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4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8EE652A0-85E0-B611-D493-19A43D2AF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7452" y="200025"/>
            <a:ext cx="9077197" cy="296711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492A2D9-972C-8E8A-9CBA-C4E155F452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81215" y="2728582"/>
            <a:ext cx="3348583" cy="4129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4724DB-214E-F9AA-4B78-630CA686FAA6}"/>
              </a:ext>
            </a:extLst>
          </p:cNvPr>
          <p:cNvSpPr txBox="1"/>
          <p:nvPr/>
        </p:nvSpPr>
        <p:spPr>
          <a:xfrm>
            <a:off x="2314575" y="800100"/>
            <a:ext cx="7362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nl-NL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ideo nói đến người nổi tiếng nào?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33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14789-5B99-4D96-AD27-2373A9D57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417" y="759599"/>
            <a:ext cx="8132769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08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127</Words>
  <Application>Microsoft Office PowerPoint</Application>
  <PresentationFormat>Widescreen</PresentationFormat>
  <Paragraphs>20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等线</vt:lpstr>
      <vt:lpstr>宋体</vt:lpstr>
      <vt:lpstr>Arial</vt:lpstr>
      <vt:lpstr>Arial-Rounded</vt:lpstr>
      <vt:lpstr>Calibri</vt:lpstr>
      <vt:lpstr>Calibri Light</vt:lpstr>
      <vt:lpstr>Cambria</vt:lpstr>
      <vt:lpstr>LNTH-Kids  Chinese Font 1</vt:lpstr>
      <vt:lpstr>Tahoma</vt:lpstr>
      <vt:lpstr>Times New Roman</vt:lpstr>
      <vt:lpstr>字魂107号-萌趣欢乐体</vt:lpstr>
      <vt:lpstr>杨任东竹石体-Semibold</vt:lpstr>
      <vt:lpstr>Office 主题</vt:lpstr>
      <vt:lpstr>1_Office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11</cp:revision>
  <dcterms:created xsi:type="dcterms:W3CDTF">2023-02-04T05:04:05Z</dcterms:created>
  <dcterms:modified xsi:type="dcterms:W3CDTF">2024-05-07T16:35:34Z</dcterms:modified>
</cp:coreProperties>
</file>