
<file path=[Content_Types].xml><?xml version="1.0" encoding="utf-8"?>
<Types xmlns="http://schemas.openxmlformats.org/package/2006/content-types">
  <Default Extension="emf" ContentType="image/x-emf"/>
  <Default Extension="fntdata" ContentType="application/x-fontdata"/>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7"/>
  </p:notesMasterIdLst>
  <p:sldIdLst>
    <p:sldId id="256" r:id="rId2"/>
    <p:sldId id="321" r:id="rId3"/>
    <p:sldId id="336" r:id="rId4"/>
    <p:sldId id="337" r:id="rId5"/>
    <p:sldId id="338" r:id="rId6"/>
    <p:sldId id="327" r:id="rId7"/>
    <p:sldId id="263" r:id="rId8"/>
    <p:sldId id="316" r:id="rId9"/>
    <p:sldId id="339" r:id="rId10"/>
    <p:sldId id="332" r:id="rId11"/>
    <p:sldId id="333" r:id="rId12"/>
    <p:sldId id="340" r:id="rId13"/>
    <p:sldId id="320" r:id="rId14"/>
    <p:sldId id="260" r:id="rId15"/>
    <p:sldId id="341" r:id="rId16"/>
  </p:sldIdLst>
  <p:sldSz cx="9144000" cy="5143500" type="screen16x9"/>
  <p:notesSz cx="6858000" cy="9144000"/>
  <p:embeddedFontLst>
    <p:embeddedFont>
      <p:font typeface="Baloo 2" panose="020B0604020202020204" charset="0"/>
      <p:regular r:id="rId18"/>
      <p:bold r:id="rId19"/>
    </p:embeddedFont>
    <p:embeddedFont>
      <p:font typeface="Englebert" panose="020B0604020202020204" charset="0"/>
      <p:regular r:id="rId20"/>
    </p:embeddedFont>
    <p:embeddedFont>
      <p:font typeface="Fredoka One" panose="02000000000000000000" pitchFamily="2" charset="0"/>
      <p:regular r:id="rId21"/>
    </p:embeddedFont>
    <p:embeddedFont>
      <p:font typeface="UVF Lobster12" panose="02000506000000020003" charset="0"/>
      <p: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935">
          <p15:clr>
            <a:srgbClr val="9AA0A6"/>
          </p15:clr>
        </p15:guide>
        <p15:guide id="2" orient="horz" pos="795">
          <p15:clr>
            <a:srgbClr val="9AA0A6"/>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EF8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DADC08-4E2B-4DD7-9218-740CFC1F4DA3}">
  <a:tblStyle styleId="{BDDADC08-4E2B-4DD7-9218-740CFC1F4DA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autoAdjust="0"/>
    <p:restoredTop sz="94660"/>
  </p:normalViewPr>
  <p:slideViewPr>
    <p:cSldViewPr snapToGrid="0">
      <p:cViewPr varScale="1">
        <p:scale>
          <a:sx n="82" d="100"/>
          <a:sy n="82" d="100"/>
        </p:scale>
        <p:origin x="824" y="52"/>
      </p:cViewPr>
      <p:guideLst>
        <p:guide orient="horz" pos="1935"/>
        <p:guide orient="horz" pos="79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848919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8320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dirty="0"/>
              <a:t>Trả</a:t>
            </a:r>
            <a:r>
              <a:rPr lang="vi-VN" baseline="0" dirty="0"/>
              <a:t> lời xong click vào mũi tên để trở về slide trước</a:t>
            </a:r>
            <a:endParaRPr lang="en-US" dirty="0"/>
          </a:p>
        </p:txBody>
      </p:sp>
    </p:spTree>
    <p:extLst>
      <p:ext uri="{BB962C8B-B14F-4D97-AF65-F5344CB8AC3E}">
        <p14:creationId xmlns:p14="http://schemas.microsoft.com/office/powerpoint/2010/main" val="1595168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vi-VN" dirty="0"/>
              <a:t>Trả</a:t>
            </a:r>
            <a:r>
              <a:rPr lang="vi-VN" baseline="0" dirty="0"/>
              <a:t> lời xong click vào mũi tên để trở về slide trước</a:t>
            </a:r>
            <a:endParaRPr lang="en-US" dirty="0"/>
          </a:p>
          <a:p>
            <a:endParaRPr lang="en-US" dirty="0"/>
          </a:p>
        </p:txBody>
      </p:sp>
    </p:spTree>
    <p:extLst>
      <p:ext uri="{BB962C8B-B14F-4D97-AF65-F5344CB8AC3E}">
        <p14:creationId xmlns:p14="http://schemas.microsoft.com/office/powerpoint/2010/main" val="1572925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vi-VN" dirty="0"/>
              <a:t>Trả</a:t>
            </a:r>
            <a:r>
              <a:rPr lang="vi-VN" baseline="0" dirty="0"/>
              <a:t> lời xong click vào mũi tên để trở về slide trước</a:t>
            </a:r>
            <a:endParaRPr lang="en-US" dirty="0"/>
          </a:p>
          <a:p>
            <a:endParaRPr lang="en-US" dirty="0"/>
          </a:p>
        </p:txBody>
      </p:sp>
    </p:spTree>
    <p:extLst>
      <p:ext uri="{BB962C8B-B14F-4D97-AF65-F5344CB8AC3E}">
        <p14:creationId xmlns:p14="http://schemas.microsoft.com/office/powerpoint/2010/main" val="2636907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eb71e308d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eb71e308d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8402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eb71e308d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eb71e308d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1524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eaa3974c8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eaa3974c8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0645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eaa3974c8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eaa3974c8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7576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4"/>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291650" y="2680050"/>
            <a:ext cx="2560800" cy="409500"/>
          </a:xfrm>
          <a:prstGeom prst="rect">
            <a:avLst/>
          </a:prstGeom>
        </p:spPr>
        <p:txBody>
          <a:bodyPr spcFirstLastPara="1" wrap="square" lIns="91425" tIns="91425" rIns="91425" bIns="91425" anchor="ctr" anchorCtr="0">
            <a:noAutofit/>
          </a:bodyPr>
          <a:lstStyle>
            <a:lvl1pPr lvl="0" algn="ctr">
              <a:lnSpc>
                <a:spcPct val="70000"/>
              </a:lnSpc>
              <a:spcBef>
                <a:spcPts val="0"/>
              </a:spcBef>
              <a:spcAft>
                <a:spcPts val="0"/>
              </a:spcAft>
              <a:buClr>
                <a:srgbClr val="191919"/>
              </a:buClr>
              <a:buSzPts val="5200"/>
              <a:buNone/>
              <a:defRPr sz="2000" b="1"/>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92575" y="3089538"/>
            <a:ext cx="43590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0" y="-15338"/>
            <a:ext cx="9154800" cy="5355429"/>
            <a:chOff x="0" y="-15338"/>
            <a:chExt cx="9154800" cy="5355429"/>
          </a:xfrm>
        </p:grpSpPr>
        <p:grpSp>
          <p:nvGrpSpPr>
            <p:cNvPr id="12" name="Google Shape;12;p2"/>
            <p:cNvGrpSpPr/>
            <p:nvPr/>
          </p:nvGrpSpPr>
          <p:grpSpPr>
            <a:xfrm>
              <a:off x="0" y="-15338"/>
              <a:ext cx="9154800" cy="5355429"/>
              <a:chOff x="0" y="-15338"/>
              <a:chExt cx="9154800" cy="5355429"/>
            </a:xfrm>
          </p:grpSpPr>
          <p:sp>
            <p:nvSpPr>
              <p:cNvPr id="13" name="Google Shape;13;p2"/>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p:nvPr/>
          </p:nvSpPr>
          <p:spPr>
            <a:xfrm rot="1578068">
              <a:off x="676320" y="4076027"/>
              <a:ext cx="178079" cy="199705"/>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398675" y="83325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436400" y="440878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02200" y="9324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84975" y="27374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2700000">
              <a:off x="229801" y="121536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29"/>
        <p:cNvGrpSpPr/>
        <p:nvPr/>
      </p:nvGrpSpPr>
      <p:grpSpPr>
        <a:xfrm>
          <a:off x="0" y="0"/>
          <a:ext cx="0" cy="0"/>
          <a:chOff x="0" y="0"/>
          <a:chExt cx="0" cy="0"/>
        </a:xfrm>
      </p:grpSpPr>
      <p:sp>
        <p:nvSpPr>
          <p:cNvPr id="30" name="Google Shape;30;p3"/>
          <p:cNvSpPr txBox="1">
            <a:spLocks noGrp="1"/>
          </p:cNvSpPr>
          <p:nvPr>
            <p:ph type="title"/>
          </p:nvPr>
        </p:nvSpPr>
        <p:spPr>
          <a:xfrm>
            <a:off x="2015288" y="2164123"/>
            <a:ext cx="5113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4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1" name="Google Shape;31;p3"/>
          <p:cNvSpPr txBox="1">
            <a:spLocks noGrp="1"/>
          </p:cNvSpPr>
          <p:nvPr>
            <p:ph type="title" idx="2" hasCustomPrompt="1"/>
          </p:nvPr>
        </p:nvSpPr>
        <p:spPr>
          <a:xfrm>
            <a:off x="5931900" y="1214300"/>
            <a:ext cx="1197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2" name="Google Shape;32;p3"/>
          <p:cNvSpPr txBox="1">
            <a:spLocks noGrp="1"/>
          </p:cNvSpPr>
          <p:nvPr>
            <p:ph type="subTitle" idx="1"/>
          </p:nvPr>
        </p:nvSpPr>
        <p:spPr>
          <a:xfrm>
            <a:off x="2391900" y="3530225"/>
            <a:ext cx="4360200" cy="370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3" name="Google Shape;33;p3"/>
          <p:cNvGrpSpPr/>
          <p:nvPr/>
        </p:nvGrpSpPr>
        <p:grpSpPr>
          <a:xfrm>
            <a:off x="0" y="-15338"/>
            <a:ext cx="9154800" cy="5355429"/>
            <a:chOff x="0" y="-15338"/>
            <a:chExt cx="9154800" cy="5355429"/>
          </a:xfrm>
        </p:grpSpPr>
        <p:sp>
          <p:nvSpPr>
            <p:cNvPr id="34" name="Google Shape;34;p3"/>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4"/>
        </a:solidFill>
        <a:effectLst/>
      </p:bgPr>
    </p:bg>
    <p:spTree>
      <p:nvGrpSpPr>
        <p:cNvPr id="1" name="Shape 86"/>
        <p:cNvGrpSpPr/>
        <p:nvPr/>
      </p:nvGrpSpPr>
      <p:grpSpPr>
        <a:xfrm>
          <a:off x="0" y="0"/>
          <a:ext cx="0" cy="0"/>
          <a:chOff x="0" y="0"/>
          <a:chExt cx="0" cy="0"/>
        </a:xfrm>
      </p:grpSpPr>
      <p:grpSp>
        <p:nvGrpSpPr>
          <p:cNvPr id="87" name="Google Shape;87;p6"/>
          <p:cNvGrpSpPr/>
          <p:nvPr/>
        </p:nvGrpSpPr>
        <p:grpSpPr>
          <a:xfrm>
            <a:off x="0" y="-15338"/>
            <a:ext cx="9154800" cy="5355429"/>
            <a:chOff x="0" y="-15338"/>
            <a:chExt cx="9154800" cy="5355429"/>
          </a:xfrm>
        </p:grpSpPr>
        <p:sp>
          <p:nvSpPr>
            <p:cNvPr id="88" name="Google Shape;88;p6"/>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6"/>
          <p:cNvSpPr/>
          <p:nvPr/>
        </p:nvSpPr>
        <p:spPr>
          <a:xfrm flipH="1">
            <a:off x="715000" y="388500"/>
            <a:ext cx="7713900" cy="519300"/>
          </a:xfrm>
          <a:prstGeom prst="roundRect">
            <a:avLst>
              <a:gd name="adj" fmla="val 16667"/>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txBox="1">
            <a:spLocks noGrp="1"/>
          </p:cNvSpPr>
          <p:nvPr>
            <p:ph type="title"/>
          </p:nvPr>
        </p:nvSpPr>
        <p:spPr>
          <a:xfrm>
            <a:off x="720000" y="377790"/>
            <a:ext cx="7704000" cy="572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500"/>
              <a:buNone/>
              <a:defRPr sz="2500"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4"/>
        </a:solidFill>
        <a:effectLst/>
      </p:bgPr>
    </p:bg>
    <p:spTree>
      <p:nvGrpSpPr>
        <p:cNvPr id="1" name="Shape 103"/>
        <p:cNvGrpSpPr/>
        <p:nvPr/>
      </p:nvGrpSpPr>
      <p:grpSpPr>
        <a:xfrm>
          <a:off x="0" y="0"/>
          <a:ext cx="0" cy="0"/>
          <a:chOff x="0" y="0"/>
          <a:chExt cx="0" cy="0"/>
        </a:xfrm>
      </p:grpSpPr>
      <p:sp>
        <p:nvSpPr>
          <p:cNvPr id="104" name="Google Shape;104;p7"/>
          <p:cNvSpPr txBox="1">
            <a:spLocks noGrp="1"/>
          </p:cNvSpPr>
          <p:nvPr>
            <p:ph type="title"/>
          </p:nvPr>
        </p:nvSpPr>
        <p:spPr>
          <a:xfrm>
            <a:off x="2052450" y="855450"/>
            <a:ext cx="5039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000"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7"/>
          <p:cNvSpPr txBox="1">
            <a:spLocks noGrp="1"/>
          </p:cNvSpPr>
          <p:nvPr>
            <p:ph type="body" idx="1"/>
          </p:nvPr>
        </p:nvSpPr>
        <p:spPr>
          <a:xfrm>
            <a:off x="1310850" y="2054050"/>
            <a:ext cx="6533100" cy="1927200"/>
          </a:xfrm>
          <a:prstGeom prst="rect">
            <a:avLst/>
          </a:prstGeom>
        </p:spPr>
        <p:txBody>
          <a:bodyPr spcFirstLastPara="1" wrap="square" lIns="91425" tIns="91425" rIns="91425" bIns="91425" anchor="t" anchorCtr="0">
            <a:noAutofit/>
          </a:bodyPr>
          <a:lstStyle>
            <a:lvl1pPr marL="457200" lvl="0" indent="-292100" rtl="0">
              <a:lnSpc>
                <a:spcPct val="100000"/>
              </a:lnSpc>
              <a:spcBef>
                <a:spcPts val="0"/>
              </a:spcBef>
              <a:spcAft>
                <a:spcPts val="0"/>
              </a:spcAft>
              <a:buClr>
                <a:schemeClr val="dk2"/>
              </a:buClr>
              <a:buSzPts val="1000"/>
              <a:buAutoNum type="arabicPeriod"/>
              <a:defRPr sz="1400">
                <a:solidFill>
                  <a:srgbClr val="434343"/>
                </a:solidFill>
              </a:defRPr>
            </a:lvl1pPr>
            <a:lvl2pPr marL="914400" lvl="1" indent="-317500" rtl="0">
              <a:lnSpc>
                <a:spcPct val="115000"/>
              </a:lnSpc>
              <a:spcBef>
                <a:spcPts val="0"/>
              </a:spcBef>
              <a:spcAft>
                <a:spcPts val="0"/>
              </a:spcAft>
              <a:buClr>
                <a:schemeClr val="dk2"/>
              </a:buClr>
              <a:buSzPts val="1400"/>
              <a:buAutoNum type="alphaLcPeriod"/>
              <a:defRPr>
                <a:solidFill>
                  <a:srgbClr val="434343"/>
                </a:solidFill>
              </a:defRPr>
            </a:lvl2pPr>
            <a:lvl3pPr marL="1371600" lvl="2" indent="-317500" rtl="0">
              <a:lnSpc>
                <a:spcPct val="115000"/>
              </a:lnSpc>
              <a:spcBef>
                <a:spcPts val="0"/>
              </a:spcBef>
              <a:spcAft>
                <a:spcPts val="0"/>
              </a:spcAft>
              <a:buClr>
                <a:schemeClr val="dk2"/>
              </a:buClr>
              <a:buSzPts val="1400"/>
              <a:buAutoNum type="romanLcPeriod"/>
              <a:defRPr>
                <a:solidFill>
                  <a:srgbClr val="434343"/>
                </a:solidFill>
              </a:defRPr>
            </a:lvl3pPr>
            <a:lvl4pPr marL="1828800" lvl="3" indent="-317500" rtl="0">
              <a:lnSpc>
                <a:spcPct val="115000"/>
              </a:lnSpc>
              <a:spcBef>
                <a:spcPts val="0"/>
              </a:spcBef>
              <a:spcAft>
                <a:spcPts val="0"/>
              </a:spcAft>
              <a:buClr>
                <a:schemeClr val="dk2"/>
              </a:buClr>
              <a:buSzPts val="1400"/>
              <a:buAutoNum type="arabicPeriod"/>
              <a:defRPr>
                <a:solidFill>
                  <a:srgbClr val="434343"/>
                </a:solidFill>
              </a:defRPr>
            </a:lvl4pPr>
            <a:lvl5pPr marL="2286000" lvl="4" indent="-317500" rtl="0">
              <a:lnSpc>
                <a:spcPct val="115000"/>
              </a:lnSpc>
              <a:spcBef>
                <a:spcPts val="0"/>
              </a:spcBef>
              <a:spcAft>
                <a:spcPts val="0"/>
              </a:spcAft>
              <a:buClr>
                <a:schemeClr val="dk2"/>
              </a:buClr>
              <a:buSzPts val="1400"/>
              <a:buAutoNum type="alphaLcPeriod"/>
              <a:defRPr>
                <a:solidFill>
                  <a:srgbClr val="434343"/>
                </a:solidFill>
              </a:defRPr>
            </a:lvl5pPr>
            <a:lvl6pPr marL="2743200" lvl="5" indent="-317500" rtl="0">
              <a:lnSpc>
                <a:spcPct val="115000"/>
              </a:lnSpc>
              <a:spcBef>
                <a:spcPts val="0"/>
              </a:spcBef>
              <a:spcAft>
                <a:spcPts val="0"/>
              </a:spcAft>
              <a:buClr>
                <a:schemeClr val="dk2"/>
              </a:buClr>
              <a:buSzPts val="1400"/>
              <a:buAutoNum type="romanLcPeriod"/>
              <a:defRPr>
                <a:solidFill>
                  <a:srgbClr val="434343"/>
                </a:solidFill>
              </a:defRPr>
            </a:lvl6pPr>
            <a:lvl7pPr marL="3200400" lvl="6" indent="-317500" rtl="0">
              <a:lnSpc>
                <a:spcPct val="115000"/>
              </a:lnSpc>
              <a:spcBef>
                <a:spcPts val="0"/>
              </a:spcBef>
              <a:spcAft>
                <a:spcPts val="0"/>
              </a:spcAft>
              <a:buClr>
                <a:schemeClr val="dk2"/>
              </a:buClr>
              <a:buSzPts val="1400"/>
              <a:buAutoNum type="arabicPeriod"/>
              <a:defRPr>
                <a:solidFill>
                  <a:srgbClr val="434343"/>
                </a:solidFill>
              </a:defRPr>
            </a:lvl7pPr>
            <a:lvl8pPr marL="3657600" lvl="7" indent="-317500" rtl="0">
              <a:lnSpc>
                <a:spcPct val="115000"/>
              </a:lnSpc>
              <a:spcBef>
                <a:spcPts val="0"/>
              </a:spcBef>
              <a:spcAft>
                <a:spcPts val="0"/>
              </a:spcAft>
              <a:buClr>
                <a:schemeClr val="dk2"/>
              </a:buClr>
              <a:buSzPts val="1400"/>
              <a:buAutoNum type="alphaLcPeriod"/>
              <a:defRPr>
                <a:solidFill>
                  <a:srgbClr val="434343"/>
                </a:solidFill>
              </a:defRPr>
            </a:lvl8pPr>
            <a:lvl9pPr marL="4114800" lvl="8" indent="-317500" rtl="0">
              <a:lnSpc>
                <a:spcPct val="115000"/>
              </a:lnSpc>
              <a:spcBef>
                <a:spcPts val="0"/>
              </a:spcBef>
              <a:spcAft>
                <a:spcPts val="0"/>
              </a:spcAft>
              <a:buClr>
                <a:schemeClr val="dk2"/>
              </a:buClr>
              <a:buSzPts val="1400"/>
              <a:buAutoNum type="romanLcPeriod"/>
              <a:defRPr>
                <a:solidFill>
                  <a:srgbClr val="434343"/>
                </a:solidFill>
              </a:defRPr>
            </a:lvl9pPr>
          </a:lstStyle>
          <a:p>
            <a:endParaRPr/>
          </a:p>
        </p:txBody>
      </p:sp>
      <p:grpSp>
        <p:nvGrpSpPr>
          <p:cNvPr id="106" name="Google Shape;106;p7"/>
          <p:cNvGrpSpPr/>
          <p:nvPr/>
        </p:nvGrpSpPr>
        <p:grpSpPr>
          <a:xfrm>
            <a:off x="0" y="-15338"/>
            <a:ext cx="9154800" cy="5355429"/>
            <a:chOff x="0" y="-15338"/>
            <a:chExt cx="9154800" cy="5355429"/>
          </a:xfrm>
        </p:grpSpPr>
        <p:sp>
          <p:nvSpPr>
            <p:cNvPr id="107" name="Google Shape;107;p7"/>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7"/>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and text">
  <p:cSld name="BLANK_1_1_1_1_1_1">
    <p:bg>
      <p:bgPr>
        <a:solidFill>
          <a:schemeClr val="accent4"/>
        </a:solidFill>
        <a:effectLst/>
      </p:bgPr>
    </p:bg>
    <p:spTree>
      <p:nvGrpSpPr>
        <p:cNvPr id="1" name="Shape 402"/>
        <p:cNvGrpSpPr/>
        <p:nvPr/>
      </p:nvGrpSpPr>
      <p:grpSpPr>
        <a:xfrm>
          <a:off x="0" y="0"/>
          <a:ext cx="0" cy="0"/>
          <a:chOff x="0" y="0"/>
          <a:chExt cx="0" cy="0"/>
        </a:xfrm>
      </p:grpSpPr>
      <p:grpSp>
        <p:nvGrpSpPr>
          <p:cNvPr id="403" name="Google Shape;403;p22"/>
          <p:cNvGrpSpPr/>
          <p:nvPr/>
        </p:nvGrpSpPr>
        <p:grpSpPr>
          <a:xfrm>
            <a:off x="0" y="-15338"/>
            <a:ext cx="9154800" cy="5355429"/>
            <a:chOff x="0" y="-15338"/>
            <a:chExt cx="9154800" cy="5355429"/>
          </a:xfrm>
        </p:grpSpPr>
        <p:sp>
          <p:nvSpPr>
            <p:cNvPr id="404" name="Google Shape;404;p22"/>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2"/>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2"/>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2"/>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2"/>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2"/>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2"/>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2"/>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2"/>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2"/>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2"/>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2"/>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2"/>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 name="Google Shape;417;p22"/>
          <p:cNvSpPr txBox="1">
            <a:spLocks noGrp="1"/>
          </p:cNvSpPr>
          <p:nvPr>
            <p:ph type="title" hasCustomPrompt="1"/>
          </p:nvPr>
        </p:nvSpPr>
        <p:spPr>
          <a:xfrm>
            <a:off x="715100" y="1442391"/>
            <a:ext cx="33543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18" name="Google Shape;418;p22"/>
          <p:cNvSpPr txBox="1">
            <a:spLocks noGrp="1"/>
          </p:cNvSpPr>
          <p:nvPr>
            <p:ph type="subTitle" idx="1"/>
          </p:nvPr>
        </p:nvSpPr>
        <p:spPr>
          <a:xfrm>
            <a:off x="715100" y="2224619"/>
            <a:ext cx="33543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9" name="Google Shape;419;p22"/>
          <p:cNvSpPr txBox="1">
            <a:spLocks noGrp="1"/>
          </p:cNvSpPr>
          <p:nvPr>
            <p:ph type="title" idx="2" hasCustomPrompt="1"/>
          </p:nvPr>
        </p:nvSpPr>
        <p:spPr>
          <a:xfrm>
            <a:off x="5074600" y="1442384"/>
            <a:ext cx="33543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20" name="Google Shape;420;p22"/>
          <p:cNvSpPr txBox="1">
            <a:spLocks noGrp="1"/>
          </p:cNvSpPr>
          <p:nvPr>
            <p:ph type="subTitle" idx="3"/>
          </p:nvPr>
        </p:nvSpPr>
        <p:spPr>
          <a:xfrm>
            <a:off x="5074600" y="2224611"/>
            <a:ext cx="33543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1" name="Google Shape;421;p22"/>
          <p:cNvSpPr txBox="1">
            <a:spLocks noGrp="1"/>
          </p:cNvSpPr>
          <p:nvPr>
            <p:ph type="title" idx="4" hasCustomPrompt="1"/>
          </p:nvPr>
        </p:nvSpPr>
        <p:spPr>
          <a:xfrm>
            <a:off x="2894850" y="2854689"/>
            <a:ext cx="33543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422" name="Google Shape;422;p22"/>
          <p:cNvSpPr txBox="1">
            <a:spLocks noGrp="1"/>
          </p:cNvSpPr>
          <p:nvPr>
            <p:ph type="subTitle" idx="5"/>
          </p:nvPr>
        </p:nvSpPr>
        <p:spPr>
          <a:xfrm>
            <a:off x="2894850" y="3636916"/>
            <a:ext cx="33543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accent4"/>
        </a:solidFill>
        <a:effectLst/>
      </p:bgPr>
    </p:bg>
    <p:spTree>
      <p:nvGrpSpPr>
        <p:cNvPr id="1" name="Shape 44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1pPr>
            <a:lvl2pPr lvl="1"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500"/>
              <a:buFont typeface="Fredoka One"/>
              <a:buNone/>
              <a:defRPr sz="35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Englebert"/>
              <a:buChar char="●"/>
              <a:defRPr>
                <a:solidFill>
                  <a:schemeClr val="dk1"/>
                </a:solidFill>
                <a:latin typeface="Englebert"/>
                <a:ea typeface="Englebert"/>
                <a:cs typeface="Englebert"/>
                <a:sym typeface="Englebert"/>
              </a:defRPr>
            </a:lvl1pPr>
            <a:lvl2pPr marL="914400" lvl="1"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2pPr>
            <a:lvl3pPr marL="1371600" lvl="2"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3pPr>
            <a:lvl4pPr marL="1828800" lvl="3"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4pPr>
            <a:lvl5pPr marL="2286000" lvl="4"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5pPr>
            <a:lvl6pPr marL="2743200" lvl="5"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6pPr>
            <a:lvl7pPr marL="3200400" lvl="6"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7pPr>
            <a:lvl8pPr marL="3657600" lvl="7" indent="-317500">
              <a:lnSpc>
                <a:spcPct val="115000"/>
              </a:lnSpc>
              <a:spcBef>
                <a:spcPts val="1600"/>
              </a:spcBef>
              <a:spcAft>
                <a:spcPts val="0"/>
              </a:spcAft>
              <a:buClr>
                <a:schemeClr val="dk1"/>
              </a:buClr>
              <a:buSzPts val="1400"/>
              <a:buFont typeface="Englebert"/>
              <a:buChar char="○"/>
              <a:defRPr>
                <a:solidFill>
                  <a:schemeClr val="dk1"/>
                </a:solidFill>
                <a:latin typeface="Englebert"/>
                <a:ea typeface="Englebert"/>
                <a:cs typeface="Englebert"/>
                <a:sym typeface="Englebert"/>
              </a:defRPr>
            </a:lvl8pPr>
            <a:lvl9pPr marL="4114800" lvl="8" indent="-317500">
              <a:lnSpc>
                <a:spcPct val="115000"/>
              </a:lnSpc>
              <a:spcBef>
                <a:spcPts val="1600"/>
              </a:spcBef>
              <a:spcAft>
                <a:spcPts val="1600"/>
              </a:spcAft>
              <a:buClr>
                <a:schemeClr val="dk1"/>
              </a:buClr>
              <a:buSzPts val="1400"/>
              <a:buFont typeface="Englebert"/>
              <a:buChar char="■"/>
              <a:defRPr>
                <a:solidFill>
                  <a:schemeClr val="dk1"/>
                </a:solidFill>
                <a:latin typeface="Englebert"/>
                <a:ea typeface="Englebert"/>
                <a:cs typeface="Englebert"/>
                <a:sym typeface="Engleber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8" r:id="rId5"/>
    <p:sldLayoutId id="2147483668" r:id="rId6"/>
    <p:sldLayoutId id="2147483670"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slide" Target="slide5.xml"/><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slide" Target="slide5.xml"/><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5.xml"/><Relationship Id="rId7" Type="http://schemas.openxmlformats.org/officeDocument/2006/relationships/slide" Target="slide14.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slide" Target="slide5.xml"/><Relationship Id="rId5" Type="http://schemas.openxmlformats.org/officeDocument/2006/relationships/image" Target="../media/image4.png"/><Relationship Id="rId4" Type="http://schemas.openxmlformats.org/officeDocument/2006/relationships/notesSlide" Target="../notesSlides/notesSlide4.xml"/><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464"/>
        <p:cNvGrpSpPr/>
        <p:nvPr/>
      </p:nvGrpSpPr>
      <p:grpSpPr>
        <a:xfrm>
          <a:off x="0" y="0"/>
          <a:ext cx="0" cy="0"/>
          <a:chOff x="0" y="0"/>
          <a:chExt cx="0" cy="0"/>
        </a:xfrm>
      </p:grpSpPr>
      <p:sp>
        <p:nvSpPr>
          <p:cNvPr id="465" name="Google Shape;465;p28"/>
          <p:cNvSpPr/>
          <p:nvPr/>
        </p:nvSpPr>
        <p:spPr>
          <a:xfrm>
            <a:off x="1312100" y="1578775"/>
            <a:ext cx="6519900" cy="2298900"/>
          </a:xfrm>
          <a:prstGeom prst="wedgeRoundRectCallout">
            <a:avLst>
              <a:gd name="adj1" fmla="val -20833"/>
              <a:gd name="adj2" fmla="val 62500"/>
              <a:gd name="adj3" fmla="val 0"/>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txBox="1">
            <a:spLocks noGrp="1"/>
          </p:cNvSpPr>
          <p:nvPr>
            <p:ph type="subTitle" idx="1"/>
          </p:nvPr>
        </p:nvSpPr>
        <p:spPr>
          <a:xfrm>
            <a:off x="2441853" y="4006218"/>
            <a:ext cx="43590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1600" dirty="0"/>
              <a:t>TRANG 159</a:t>
            </a:r>
            <a:endParaRPr sz="1600" dirty="0"/>
          </a:p>
        </p:txBody>
      </p:sp>
      <p:sp>
        <p:nvSpPr>
          <p:cNvPr id="468" name="Google Shape;468;p28"/>
          <p:cNvSpPr/>
          <p:nvPr/>
        </p:nvSpPr>
        <p:spPr>
          <a:xfrm>
            <a:off x="1624851" y="3461612"/>
            <a:ext cx="951888" cy="555126"/>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文本框 26"/>
          <p:cNvSpPr txBox="1">
            <a:spLocks noChangeArrowheads="1"/>
          </p:cNvSpPr>
          <p:nvPr/>
        </p:nvSpPr>
        <p:spPr bwMode="auto">
          <a:xfrm>
            <a:off x="1643888" y="2022244"/>
            <a:ext cx="5874385" cy="143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indent="0" algn="ctr">
              <a:buNone/>
            </a:pPr>
            <a:r>
              <a:rPr lang="vi-VN" altLang="zh-CN" sz="4400" b="1" dirty="0">
                <a:ln w="6600">
                  <a:solidFill>
                    <a:sysClr val="windowText" lastClr="000000"/>
                  </a:solidFill>
                  <a:prstDash val="solid"/>
                </a:ln>
                <a:solidFill>
                  <a:schemeClr val="tx2">
                    <a:lumMod val="90000"/>
                  </a:schemeClr>
                </a:solidFill>
                <a:latin typeface="iCiel Cadena" panose="02000503000000020004" pitchFamily="50" charset="0"/>
                <a:ea typeface="Microsoft YaHei UI" panose="020B0503020204020204" pitchFamily="34" charset="-122"/>
                <a:sym typeface="+mn-ea"/>
              </a:rPr>
              <a:t>ÔN TẬP VỀ DẤU CÂU</a:t>
            </a:r>
          </a:p>
          <a:p>
            <a:pPr indent="0" algn="ctr">
              <a:buNone/>
            </a:pPr>
            <a:r>
              <a:rPr lang="vi-VN" altLang="zh-CN" sz="4400" b="1" dirty="0">
                <a:ln w="6600">
                  <a:solidFill>
                    <a:sysClr val="windowText" lastClr="000000"/>
                  </a:solidFill>
                  <a:prstDash val="solid"/>
                </a:ln>
                <a:solidFill>
                  <a:schemeClr val="tx2">
                    <a:lumMod val="90000"/>
                  </a:schemeClr>
                </a:solidFill>
                <a:latin typeface="iCiel Cadena" panose="02000503000000020004" pitchFamily="50" charset="0"/>
                <a:ea typeface="Microsoft YaHei UI" panose="020B0503020204020204" pitchFamily="34" charset="-122"/>
                <a:sym typeface="+mn-ea"/>
              </a:rPr>
              <a:t>(Dấu gạch ngang)</a:t>
            </a:r>
            <a:endParaRPr lang="zh-CN" altLang="en-US" sz="4400" b="1" dirty="0">
              <a:ln w="6600">
                <a:solidFill>
                  <a:sysClr val="windowText" lastClr="000000"/>
                </a:solidFill>
                <a:prstDash val="solid"/>
              </a:ln>
              <a:solidFill>
                <a:schemeClr val="tx2">
                  <a:lumMod val="90000"/>
                </a:schemeClr>
              </a:solidFill>
              <a:latin typeface="iCiel Cadena" panose="02000503000000020004" pitchFamily="50" charset="0"/>
              <a:ea typeface="Microsoft YaHei UI" panose="020B0503020204020204" pitchFamily="34" charset="-122"/>
              <a:sym typeface="+mn-ea"/>
            </a:endParaRPr>
          </a:p>
        </p:txBody>
      </p:sp>
      <p:sp>
        <p:nvSpPr>
          <p:cNvPr id="77" name="文本框 13"/>
          <p:cNvSpPr txBox="1"/>
          <p:nvPr/>
        </p:nvSpPr>
        <p:spPr>
          <a:xfrm>
            <a:off x="3131045" y="1045345"/>
            <a:ext cx="2619627" cy="523220"/>
          </a:xfrm>
          <a:prstGeom prst="rect">
            <a:avLst/>
          </a:prstGeom>
          <a:noFill/>
        </p:spPr>
        <p:txBody>
          <a:bodyPr wrap="none" rtlCol="0" anchor="t">
            <a:spAutoFit/>
          </a:bodyPr>
          <a:lstStyle/>
          <a:p>
            <a:pPr algn="ctr">
              <a:lnSpc>
                <a:spcPct val="100000"/>
              </a:lnSpc>
              <a:spcBef>
                <a:spcPct val="0"/>
              </a:spcBef>
              <a:buFontTx/>
              <a:buNone/>
            </a:pPr>
            <a:r>
              <a:rPr lang="vi-VN" altLang="zh-CN" sz="2800" b="1" u="sng" dirty="0">
                <a:solidFill>
                  <a:srgbClr val="002060"/>
                </a:solidFill>
                <a:latin typeface="iCiel Cadena" panose="02000503000000020004" pitchFamily="50" charset="0"/>
                <a:ea typeface="Microsoft YaHei UI" panose="020B0503020204020204" pitchFamily="34" charset="-122"/>
                <a:sym typeface="+mn-ea"/>
              </a:rPr>
              <a:t>Luyện từ và câu</a:t>
            </a:r>
            <a:endParaRPr lang="zh-CN" altLang="en-US" sz="2800" b="1" u="sng" dirty="0">
              <a:solidFill>
                <a:srgbClr val="002060"/>
              </a:solidFill>
              <a:latin typeface="iCiel Cadena" panose="02000503000000020004" pitchFamily="50" charset="0"/>
              <a:ea typeface="Microsoft YaHei UI" panose="020B0503020204020204" pitchFamily="34" charset="-122"/>
              <a:sym typeface="+mn-ea"/>
            </a:endParaRPr>
          </a:p>
        </p:txBody>
      </p:sp>
      <p:sp>
        <p:nvSpPr>
          <p:cNvPr id="3" name="Rectangle 2"/>
          <p:cNvSpPr/>
          <p:nvPr/>
        </p:nvSpPr>
        <p:spPr>
          <a:xfrm>
            <a:off x="18186" y="-32743"/>
            <a:ext cx="5117106" cy="523220"/>
          </a:xfrm>
          <a:prstGeom prst="rect">
            <a:avLst/>
          </a:prstGeom>
          <a:noFill/>
        </p:spPr>
        <p:txBody>
          <a:bodyPr wrap="none" lIns="91440" tIns="45720" rIns="91440" bIns="45720">
            <a:spAutoFit/>
          </a:bodyPr>
          <a:lstStyle/>
          <a:p>
            <a:pPr algn="ctr"/>
            <a:r>
              <a:rPr lang="en-U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TRƯỜNG TIỂU HỌC ÁI MỘ 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000"/>
                                        <p:tgtEl>
                                          <p:spTgt spid="77"/>
                                        </p:tgtEl>
                                      </p:cBhvr>
                                    </p:animEffect>
                                    <p:anim calcmode="lin" valueType="num">
                                      <p:cBhvr>
                                        <p:cTn id="8" dur="1000" fill="hold"/>
                                        <p:tgtEl>
                                          <p:spTgt spid="77"/>
                                        </p:tgtEl>
                                        <p:attrNameLst>
                                          <p:attrName>ppt_x</p:attrName>
                                        </p:attrNameLst>
                                      </p:cBhvr>
                                      <p:tavLst>
                                        <p:tav tm="0">
                                          <p:val>
                                            <p:strVal val="#ppt_x"/>
                                          </p:val>
                                        </p:tav>
                                        <p:tav tm="100000">
                                          <p:val>
                                            <p:strVal val="#ppt_x"/>
                                          </p:val>
                                        </p:tav>
                                      </p:tavLst>
                                    </p:anim>
                                    <p:anim calcmode="lin" valueType="num">
                                      <p:cBhvr>
                                        <p:cTn id="9" dur="1000" fill="hold"/>
                                        <p:tgtEl>
                                          <p:spTgt spid="7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75"/>
                                        </p:tgtEl>
                                        <p:attrNameLst>
                                          <p:attrName>style.visibility</p:attrName>
                                        </p:attrNameLst>
                                      </p:cBhvr>
                                      <p:to>
                                        <p:strVal val="visible"/>
                                      </p:to>
                                    </p:set>
                                    <p:anim calcmode="lin" valueType="num">
                                      <p:cBhvr additive="base">
                                        <p:cTn id="13" dur="1000" fill="hold"/>
                                        <p:tgtEl>
                                          <p:spTgt spid="75"/>
                                        </p:tgtEl>
                                        <p:attrNameLst>
                                          <p:attrName>ppt_x</p:attrName>
                                        </p:attrNameLst>
                                      </p:cBhvr>
                                      <p:tavLst>
                                        <p:tav tm="0">
                                          <p:val>
                                            <p:strVal val="#ppt_x"/>
                                          </p:val>
                                        </p:tav>
                                        <p:tav tm="100000">
                                          <p:val>
                                            <p:strVal val="#ppt_x"/>
                                          </p:val>
                                        </p:tav>
                                      </p:tavLst>
                                    </p:anim>
                                    <p:anim calcmode="lin" valueType="num">
                                      <p:cBhvr additive="base">
                                        <p:cTn id="14" dur="1000" fill="hold"/>
                                        <p:tgtEl>
                                          <p:spTgt spid="75"/>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467">
                                            <p:txEl>
                                              <p:pRg st="0" end="0"/>
                                            </p:txEl>
                                          </p:spTgt>
                                        </p:tgtEl>
                                        <p:attrNameLst>
                                          <p:attrName>style.visibility</p:attrName>
                                        </p:attrNameLst>
                                      </p:cBhvr>
                                      <p:to>
                                        <p:strVal val="visible"/>
                                      </p:to>
                                    </p:set>
                                    <p:animEffect transition="in" filter="barn(inVertical)">
                                      <p:cBhvr>
                                        <p:cTn id="18" dur="500"/>
                                        <p:tgtEl>
                                          <p:spTgt spid="4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 grpId="0" build="p"/>
      <p:bldP spid="75" grpId="0"/>
      <p:bldP spid="7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br>
              <a:rPr lang="vi-VN" sz="2800" dirty="0">
                <a:solidFill>
                  <a:schemeClr val="tx1"/>
                </a:solidFill>
                <a:latin typeface="Baloo 2" pitchFamily="2" charset="0"/>
                <a:cs typeface="Baloo 2" pitchFamily="2" charset="0"/>
              </a:rPr>
            </a:br>
            <a:r>
              <a:rPr lang="en-US" sz="2800" dirty="0">
                <a:solidFill>
                  <a:schemeClr val="tx1"/>
                </a:solidFill>
                <a:latin typeface="Baloo 2" pitchFamily="2" charset="0"/>
                <a:cs typeface="Baloo 2" pitchFamily="2" charset="0"/>
              </a:rPr>
              <a:t>BẢNG TỔNG KẾT</a:t>
            </a:r>
            <a:br>
              <a:rPr lang="en-US" sz="2800" dirty="0">
                <a:solidFill>
                  <a:schemeClr val="tx1"/>
                </a:solidFill>
                <a:latin typeface="Baloo 2" pitchFamily="2" charset="0"/>
                <a:cs typeface="Baloo 2" pitchFamily="2" charset="0"/>
              </a:rPr>
            </a:b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570039372"/>
              </p:ext>
            </p:extLst>
          </p:nvPr>
        </p:nvGraphicFramePr>
        <p:xfrm>
          <a:off x="471974" y="1090449"/>
          <a:ext cx="8200052" cy="3672252"/>
        </p:xfrm>
        <a:graphic>
          <a:graphicData uri="http://schemas.openxmlformats.org/drawingml/2006/table">
            <a:tbl>
              <a:tblPr/>
              <a:tblGrid>
                <a:gridCol w="5437193">
                  <a:extLst>
                    <a:ext uri="{9D8B030D-6E8A-4147-A177-3AD203B41FA5}">
                      <a16:colId xmlns:a16="http://schemas.microsoft.com/office/drawing/2014/main" val="20000"/>
                    </a:ext>
                  </a:extLst>
                </a:gridCol>
                <a:gridCol w="2762859">
                  <a:extLst>
                    <a:ext uri="{9D8B030D-6E8A-4147-A177-3AD203B41FA5}">
                      <a16:colId xmlns:a16="http://schemas.microsoft.com/office/drawing/2014/main" val="20001"/>
                    </a:ext>
                  </a:extLst>
                </a:gridCol>
              </a:tblGrid>
              <a:tr h="9304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FF0000"/>
                          </a:solidFill>
                          <a:effectLst/>
                          <a:latin typeface="Baloo 2" pitchFamily="2" charset="0"/>
                          <a:cs typeface="Baloo 2" pitchFamily="2" charset="0"/>
                        </a:rPr>
                        <a:t>Tác</a:t>
                      </a:r>
                      <a:r>
                        <a:rPr kumimoji="0" lang="en-US" sz="2400" b="1" i="0" u="none" strike="noStrike" cap="none" normalizeH="0" baseline="0" dirty="0">
                          <a:ln>
                            <a:noFill/>
                          </a:ln>
                          <a:solidFill>
                            <a:srgbClr val="FF0000"/>
                          </a:solidFill>
                          <a:effectLst/>
                          <a:latin typeface="Baloo 2" pitchFamily="2" charset="0"/>
                          <a:cs typeface="Baloo 2" pitchFamily="2" charset="0"/>
                        </a:rPr>
                        <a:t> </a:t>
                      </a:r>
                      <a:r>
                        <a:rPr kumimoji="0" lang="en-US" sz="2400" b="1" i="0" u="none" strike="noStrike" cap="none" normalizeH="0" baseline="0" dirty="0" err="1">
                          <a:ln>
                            <a:noFill/>
                          </a:ln>
                          <a:solidFill>
                            <a:srgbClr val="FF0000"/>
                          </a:solidFill>
                          <a:effectLst/>
                          <a:latin typeface="Baloo 2" pitchFamily="2" charset="0"/>
                          <a:cs typeface="Baloo 2" pitchFamily="2" charset="0"/>
                        </a:rPr>
                        <a:t>dụng</a:t>
                      </a:r>
                      <a:r>
                        <a:rPr kumimoji="0" lang="en-US" sz="2400" b="1" i="0" u="none" strike="noStrike" cap="none" normalizeH="0" baseline="0" dirty="0">
                          <a:ln>
                            <a:noFill/>
                          </a:ln>
                          <a:solidFill>
                            <a:srgbClr val="FF0000"/>
                          </a:solidFill>
                          <a:effectLst/>
                          <a:latin typeface="Baloo 2" pitchFamily="2" charset="0"/>
                          <a:cs typeface="Baloo 2" pitchFamily="2" charset="0"/>
                        </a:rPr>
                        <a:t> </a:t>
                      </a:r>
                      <a:r>
                        <a:rPr kumimoji="0" lang="en-US" sz="2400" b="1" i="0" u="none" strike="noStrike" cap="none" normalizeH="0" baseline="0" dirty="0" err="1">
                          <a:ln>
                            <a:noFill/>
                          </a:ln>
                          <a:solidFill>
                            <a:srgbClr val="FF0000"/>
                          </a:solidFill>
                          <a:effectLst/>
                          <a:latin typeface="Baloo 2" pitchFamily="2" charset="0"/>
                          <a:cs typeface="Baloo 2" pitchFamily="2" charset="0"/>
                        </a:rPr>
                        <a:t>của</a:t>
                      </a:r>
                      <a:r>
                        <a:rPr kumimoji="0" lang="en-US" sz="2400" b="1" i="0" u="none" strike="noStrike" cap="none" normalizeH="0" baseline="0" dirty="0">
                          <a:ln>
                            <a:noFill/>
                          </a:ln>
                          <a:solidFill>
                            <a:srgbClr val="FF0000"/>
                          </a:solidFill>
                          <a:effectLst/>
                          <a:latin typeface="Baloo 2" pitchFamily="2" charset="0"/>
                          <a:cs typeface="Baloo 2" pitchFamily="2" charset="0"/>
                        </a:rPr>
                        <a:t> </a:t>
                      </a:r>
                      <a:r>
                        <a:rPr kumimoji="0" lang="en-US" sz="2400" b="1" i="0" u="none" strike="noStrike" cap="none" normalizeH="0" baseline="0" dirty="0" err="1">
                          <a:ln>
                            <a:noFill/>
                          </a:ln>
                          <a:solidFill>
                            <a:srgbClr val="FF0000"/>
                          </a:solidFill>
                          <a:effectLst/>
                          <a:latin typeface="Baloo 2" pitchFamily="2" charset="0"/>
                          <a:cs typeface="Baloo 2" pitchFamily="2" charset="0"/>
                        </a:rPr>
                        <a:t>dấu</a:t>
                      </a:r>
                      <a:endParaRPr kumimoji="0" lang="en-US" sz="2400" b="1" i="0" u="none" strike="noStrike" cap="none" normalizeH="0" baseline="0" dirty="0">
                        <a:ln>
                          <a:noFill/>
                        </a:ln>
                        <a:solidFill>
                          <a:srgbClr val="FF0000"/>
                        </a:solidFill>
                        <a:effectLst/>
                        <a:latin typeface="Baloo 2" pitchFamily="2" charset="0"/>
                        <a:cs typeface="Baloo 2" pitchFamily="2"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0000"/>
                          </a:solidFill>
                          <a:effectLst/>
                          <a:latin typeface="Baloo 2" pitchFamily="2" charset="0"/>
                          <a:cs typeface="Baloo 2" pitchFamily="2" charset="0"/>
                        </a:rPr>
                        <a:t> </a:t>
                      </a:r>
                      <a:r>
                        <a:rPr kumimoji="0" lang="en-US" sz="2400" b="1" i="0" u="none" strike="noStrike" cap="none" normalizeH="0" baseline="0" dirty="0" err="1">
                          <a:ln>
                            <a:noFill/>
                          </a:ln>
                          <a:solidFill>
                            <a:srgbClr val="FF0000"/>
                          </a:solidFill>
                          <a:effectLst/>
                          <a:latin typeface="Baloo 2" pitchFamily="2" charset="0"/>
                          <a:cs typeface="Baloo 2" pitchFamily="2" charset="0"/>
                        </a:rPr>
                        <a:t>gạch</a:t>
                      </a:r>
                      <a:r>
                        <a:rPr kumimoji="0" lang="en-US" sz="2400" b="1" i="0" u="none" strike="noStrike" cap="none" normalizeH="0" baseline="0" dirty="0">
                          <a:ln>
                            <a:noFill/>
                          </a:ln>
                          <a:solidFill>
                            <a:srgbClr val="FF0000"/>
                          </a:solidFill>
                          <a:effectLst/>
                          <a:latin typeface="Baloo 2" pitchFamily="2" charset="0"/>
                          <a:cs typeface="Baloo 2" pitchFamily="2" charset="0"/>
                        </a:rPr>
                        <a:t> </a:t>
                      </a:r>
                      <a:r>
                        <a:rPr kumimoji="0" lang="en-US" sz="2400" b="1" i="0" u="none" strike="noStrike" cap="none" normalizeH="0" baseline="0" dirty="0" err="1">
                          <a:ln>
                            <a:noFill/>
                          </a:ln>
                          <a:solidFill>
                            <a:srgbClr val="FF0000"/>
                          </a:solidFill>
                          <a:effectLst/>
                          <a:latin typeface="Baloo 2" pitchFamily="2" charset="0"/>
                          <a:cs typeface="Baloo 2" pitchFamily="2" charset="0"/>
                        </a:rPr>
                        <a:t>ngang</a:t>
                      </a:r>
                      <a:endParaRPr kumimoji="0" lang="en-US" sz="2400" b="1" i="0" u="none" strike="noStrike" cap="none" normalizeH="0" baseline="0" dirty="0">
                        <a:ln>
                          <a:noFill/>
                        </a:ln>
                        <a:solidFill>
                          <a:srgbClr val="FF0000"/>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Baloo 2" pitchFamily="2" charset="0"/>
                          <a:cs typeface="Baloo 2" pitchFamily="2" charset="0"/>
                        </a:rPr>
                        <a:t>Ví</a:t>
                      </a:r>
                      <a:r>
                        <a:rPr kumimoji="0" lang="en-US" sz="2400" b="1" i="0" u="none" strike="noStrike" cap="none" normalizeH="0" baseline="0" dirty="0">
                          <a:ln>
                            <a:noFill/>
                          </a:ln>
                          <a:solidFill>
                            <a:srgbClr val="FF0000"/>
                          </a:solidFill>
                          <a:effectLst/>
                          <a:latin typeface="Baloo 2" pitchFamily="2" charset="0"/>
                          <a:cs typeface="Baloo 2" pitchFamily="2" charset="0"/>
                        </a:rPr>
                        <a:t> </a:t>
                      </a:r>
                      <a:r>
                        <a:rPr kumimoji="0" lang="en-US" sz="2400" b="1" i="0" u="none" strike="noStrike" cap="none" normalizeH="0" baseline="0" dirty="0" err="1">
                          <a:ln>
                            <a:noFill/>
                          </a:ln>
                          <a:solidFill>
                            <a:srgbClr val="FF0000"/>
                          </a:solidFill>
                          <a:effectLst/>
                          <a:latin typeface="Baloo 2" pitchFamily="2" charset="0"/>
                          <a:cs typeface="Baloo 2" pitchFamily="2" charset="0"/>
                        </a:rPr>
                        <a:t>dụ</a:t>
                      </a:r>
                      <a:endParaRPr kumimoji="0" lang="en-US" sz="2400" b="1" i="0" u="none" strike="noStrike" cap="none" normalizeH="0" baseline="0" dirty="0">
                        <a:ln>
                          <a:noFill/>
                        </a:ln>
                        <a:solidFill>
                          <a:srgbClr val="FF0000"/>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9304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Baloo 2" pitchFamily="2" charset="0"/>
                          <a:cs typeface="Baloo 2" pitchFamily="2" charset="0"/>
                        </a:rPr>
                        <a:t>Đánh</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dấu</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chỗ</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bắt</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đầu</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lời</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nói</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của</a:t>
                      </a:r>
                      <a:r>
                        <a:rPr kumimoji="0" lang="vi-VN" sz="2400" b="0" i="0" u="none" strike="noStrike" cap="none" normalizeH="0" baseline="0" dirty="0">
                          <a:ln>
                            <a:noFill/>
                          </a:ln>
                          <a:solidFill>
                            <a:schemeClr val="tx1"/>
                          </a:solidFill>
                          <a:effectLst/>
                          <a:latin typeface="Baloo 2" pitchFamily="2" charset="0"/>
                          <a:cs typeface="Baloo 2" pitchFamily="2"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Baloo 2" pitchFamily="2" charset="0"/>
                          <a:cs typeface="Baloo 2" pitchFamily="2" charset="0"/>
                        </a:rPr>
                        <a:t>nhân</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vật</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trong</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đối</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thoại</a:t>
                      </a:r>
                      <a:r>
                        <a:rPr kumimoji="0" lang="en-US" sz="2400" b="0" i="0" u="none" strike="noStrike" cap="none" normalizeH="0" baseline="0" dirty="0">
                          <a:ln>
                            <a:noFill/>
                          </a:ln>
                          <a:solidFill>
                            <a:schemeClr val="tx1"/>
                          </a:solidFill>
                          <a:effectLst/>
                          <a:latin typeface="Baloo 2" pitchFamily="2" charset="0"/>
                          <a:cs typeface="Baloo 2" pitchFamily="2"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Baloo 2" pitchFamily="2" charset="0"/>
                          <a:cs typeface="Baloo 2" pitchFamily="2" charset="0"/>
                        </a:rPr>
                        <a:t>......................</a:t>
                      </a: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9057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Baloo 2" pitchFamily="2" charset="0"/>
                          <a:cs typeface="Baloo 2" pitchFamily="2" charset="0"/>
                        </a:rPr>
                        <a:t>Đánh</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dấu</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phần</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chú</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thích</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trong</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câu</a:t>
                      </a:r>
                      <a:r>
                        <a:rPr kumimoji="0" lang="en-US" sz="2400" b="0" i="0" u="none" strike="noStrike" cap="none" normalizeH="0" baseline="0" dirty="0">
                          <a:ln>
                            <a:noFill/>
                          </a:ln>
                          <a:solidFill>
                            <a:schemeClr val="tx1"/>
                          </a:solidFill>
                          <a:effectLst/>
                          <a:latin typeface="Baloo 2" pitchFamily="2" charset="0"/>
                          <a:cs typeface="Baloo 2" pitchFamily="2"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Baloo 2" pitchFamily="2" charset="0"/>
                          <a:cs typeface="Baloo 2" pitchFamily="2" charset="0"/>
                        </a:rPr>
                        <a:t>.....</a:t>
                      </a:r>
                      <a:r>
                        <a:rPr kumimoji="0" lang="en-US" sz="2400" b="0" i="0" u="none" strike="noStrike" cap="none" normalizeH="0" baseline="0" dirty="0">
                          <a:ln>
                            <a:noFill/>
                          </a:ln>
                          <a:solidFill>
                            <a:srgbClr val="002060"/>
                          </a:solidFill>
                          <a:effectLst/>
                          <a:latin typeface="Baloo 2" pitchFamily="2" charset="0"/>
                          <a:cs typeface="Baloo 2" pitchFamily="2" charset="0"/>
                        </a:rPr>
                        <a:t>.......</a:t>
                      </a:r>
                      <a:r>
                        <a:rPr kumimoji="0" lang="en-US" sz="2400" b="0" i="0" u="none" strike="noStrike" cap="none" normalizeH="0" baseline="0" dirty="0">
                          <a:ln>
                            <a:noFill/>
                          </a:ln>
                          <a:solidFill>
                            <a:schemeClr val="tx1"/>
                          </a:solidFill>
                          <a:effectLst/>
                          <a:latin typeface="Baloo 2" pitchFamily="2" charset="0"/>
                          <a:cs typeface="Baloo 2" pitchFamily="2" charset="0"/>
                        </a:rPr>
                        <a:t>..........</a:t>
                      </a: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9057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Baloo 2" pitchFamily="2" charset="0"/>
                          <a:cs typeface="Baloo 2" pitchFamily="2" charset="0"/>
                        </a:rPr>
                        <a:t>Đánh</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dấu</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các</a:t>
                      </a:r>
                      <a:r>
                        <a:rPr kumimoji="0" lang="en-US" sz="2400" b="0" i="0" u="none" strike="noStrike" cap="none" normalizeH="0" baseline="0" dirty="0">
                          <a:ln>
                            <a:noFill/>
                          </a:ln>
                          <a:solidFill>
                            <a:schemeClr val="tx1"/>
                          </a:solidFill>
                          <a:effectLst/>
                          <a:latin typeface="Baloo 2" pitchFamily="2" charset="0"/>
                          <a:cs typeface="Baloo 2" pitchFamily="2" charset="0"/>
                        </a:rPr>
                        <a:t> ý </a:t>
                      </a:r>
                      <a:r>
                        <a:rPr kumimoji="0" lang="en-US" sz="2400" b="0" i="0" u="none" strike="noStrike" cap="none" normalizeH="0" baseline="0" dirty="0" err="1">
                          <a:ln>
                            <a:noFill/>
                          </a:ln>
                          <a:solidFill>
                            <a:schemeClr val="tx1"/>
                          </a:solidFill>
                          <a:effectLst/>
                          <a:latin typeface="Baloo 2" pitchFamily="2" charset="0"/>
                          <a:cs typeface="Baloo 2" pitchFamily="2" charset="0"/>
                        </a:rPr>
                        <a:t>trong</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một</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đoạn</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liệt</a:t>
                      </a:r>
                      <a:r>
                        <a:rPr kumimoji="0" lang="en-US" sz="2400" b="0" i="0" u="none" strike="noStrike" cap="none" normalizeH="0" baseline="0" dirty="0">
                          <a:ln>
                            <a:noFill/>
                          </a:ln>
                          <a:solidFill>
                            <a:schemeClr val="tx1"/>
                          </a:solidFill>
                          <a:effectLst/>
                          <a:latin typeface="Baloo 2" pitchFamily="2" charset="0"/>
                          <a:cs typeface="Baloo 2" pitchFamily="2" charset="0"/>
                        </a:rPr>
                        <a:t> </a:t>
                      </a:r>
                      <a:r>
                        <a:rPr kumimoji="0" lang="en-US" sz="2400" b="0" i="0" u="none" strike="noStrike" cap="none" normalizeH="0" baseline="0" dirty="0" err="1">
                          <a:ln>
                            <a:noFill/>
                          </a:ln>
                          <a:solidFill>
                            <a:schemeClr val="tx1"/>
                          </a:solidFill>
                          <a:effectLst/>
                          <a:latin typeface="Baloo 2" pitchFamily="2" charset="0"/>
                          <a:cs typeface="Baloo 2" pitchFamily="2" charset="0"/>
                        </a:rPr>
                        <a:t>kê</a:t>
                      </a:r>
                      <a:r>
                        <a:rPr kumimoji="0" lang="en-US" sz="2400" b="0" i="0" u="none" strike="noStrike" cap="none" normalizeH="0" baseline="0" dirty="0">
                          <a:ln>
                            <a:noFill/>
                          </a:ln>
                          <a:solidFill>
                            <a:schemeClr val="tx1"/>
                          </a:solidFill>
                          <a:effectLst/>
                          <a:latin typeface="Baloo 2" pitchFamily="2" charset="0"/>
                          <a:cs typeface="Baloo 2" pitchFamily="2"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Baloo 2" pitchFamily="2" charset="0"/>
                          <a:cs typeface="Baloo 2" pitchFamily="2" charset="0"/>
                        </a:rPr>
                        <a:t>.......................</a:t>
                      </a: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6277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br>
              <a:rPr lang="vi-VN" sz="2800" dirty="0">
                <a:solidFill>
                  <a:schemeClr val="tx1"/>
                </a:solidFill>
                <a:latin typeface="Baloo 2" pitchFamily="2" charset="0"/>
                <a:cs typeface="Baloo 2" pitchFamily="2" charset="0"/>
              </a:rPr>
            </a:br>
            <a:r>
              <a:rPr lang="en-US" sz="2800" dirty="0">
                <a:solidFill>
                  <a:schemeClr val="tx1"/>
                </a:solidFill>
                <a:latin typeface="Baloo 2" pitchFamily="2" charset="0"/>
                <a:cs typeface="Baloo 2" pitchFamily="2" charset="0"/>
              </a:rPr>
              <a:t>BẢNG TỔNG KẾT</a:t>
            </a:r>
            <a:br>
              <a:rPr lang="en-US" sz="2800" dirty="0">
                <a:solidFill>
                  <a:schemeClr val="tx1"/>
                </a:solidFill>
                <a:latin typeface="Baloo 2" pitchFamily="2" charset="0"/>
                <a:cs typeface="Baloo 2" pitchFamily="2" charset="0"/>
              </a:rPr>
            </a:b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797547156"/>
              </p:ext>
            </p:extLst>
          </p:nvPr>
        </p:nvGraphicFramePr>
        <p:xfrm>
          <a:off x="233264" y="1090449"/>
          <a:ext cx="8748045" cy="3672252"/>
        </p:xfrm>
        <a:graphic>
          <a:graphicData uri="http://schemas.openxmlformats.org/drawingml/2006/table">
            <a:tbl>
              <a:tblPr/>
              <a:tblGrid>
                <a:gridCol w="3849688">
                  <a:extLst>
                    <a:ext uri="{9D8B030D-6E8A-4147-A177-3AD203B41FA5}">
                      <a16:colId xmlns:a16="http://schemas.microsoft.com/office/drawing/2014/main" val="20000"/>
                    </a:ext>
                  </a:extLst>
                </a:gridCol>
                <a:gridCol w="4898357">
                  <a:extLst>
                    <a:ext uri="{9D8B030D-6E8A-4147-A177-3AD203B41FA5}">
                      <a16:colId xmlns:a16="http://schemas.microsoft.com/office/drawing/2014/main" val="20001"/>
                    </a:ext>
                  </a:extLst>
                </a:gridCol>
              </a:tblGrid>
              <a:tr h="9304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a:ln>
                            <a:noFill/>
                          </a:ln>
                          <a:solidFill>
                            <a:srgbClr val="FF0000"/>
                          </a:solidFill>
                          <a:effectLst/>
                          <a:latin typeface="Baloo 2" pitchFamily="2" charset="0"/>
                          <a:cs typeface="Baloo 2" pitchFamily="2" charset="0"/>
                        </a:rPr>
                        <a:t>Tác</a:t>
                      </a:r>
                      <a:r>
                        <a:rPr kumimoji="0" lang="en-US" sz="2400" b="1" i="0" u="none" strike="noStrike" cap="none" normalizeH="0" baseline="0" dirty="0">
                          <a:ln>
                            <a:noFill/>
                          </a:ln>
                          <a:solidFill>
                            <a:srgbClr val="FF0000"/>
                          </a:solidFill>
                          <a:effectLst/>
                          <a:latin typeface="Baloo 2" pitchFamily="2" charset="0"/>
                          <a:cs typeface="Baloo 2" pitchFamily="2" charset="0"/>
                        </a:rPr>
                        <a:t> </a:t>
                      </a:r>
                      <a:r>
                        <a:rPr kumimoji="0" lang="en-US" sz="2400" b="1" i="0" u="none" strike="noStrike" cap="none" normalizeH="0" baseline="0" dirty="0" err="1">
                          <a:ln>
                            <a:noFill/>
                          </a:ln>
                          <a:solidFill>
                            <a:srgbClr val="FF0000"/>
                          </a:solidFill>
                          <a:effectLst/>
                          <a:latin typeface="Baloo 2" pitchFamily="2" charset="0"/>
                          <a:cs typeface="Baloo 2" pitchFamily="2" charset="0"/>
                        </a:rPr>
                        <a:t>dụng</a:t>
                      </a:r>
                      <a:r>
                        <a:rPr kumimoji="0" lang="en-US" sz="2400" b="1" i="0" u="none" strike="noStrike" cap="none" normalizeH="0" baseline="0" dirty="0">
                          <a:ln>
                            <a:noFill/>
                          </a:ln>
                          <a:solidFill>
                            <a:srgbClr val="FF0000"/>
                          </a:solidFill>
                          <a:effectLst/>
                          <a:latin typeface="Baloo 2" pitchFamily="2" charset="0"/>
                          <a:cs typeface="Baloo 2" pitchFamily="2" charset="0"/>
                        </a:rPr>
                        <a:t> </a:t>
                      </a:r>
                      <a:r>
                        <a:rPr kumimoji="0" lang="en-US" sz="2400" b="1" i="0" u="none" strike="noStrike" cap="none" normalizeH="0" baseline="0" dirty="0" err="1">
                          <a:ln>
                            <a:noFill/>
                          </a:ln>
                          <a:solidFill>
                            <a:srgbClr val="FF0000"/>
                          </a:solidFill>
                          <a:effectLst/>
                          <a:latin typeface="Baloo 2" pitchFamily="2" charset="0"/>
                          <a:cs typeface="Baloo 2" pitchFamily="2" charset="0"/>
                        </a:rPr>
                        <a:t>của</a:t>
                      </a:r>
                      <a:r>
                        <a:rPr kumimoji="0" lang="en-US" sz="2400" b="1" i="0" u="none" strike="noStrike" cap="none" normalizeH="0" baseline="0" dirty="0">
                          <a:ln>
                            <a:noFill/>
                          </a:ln>
                          <a:solidFill>
                            <a:srgbClr val="FF0000"/>
                          </a:solidFill>
                          <a:effectLst/>
                          <a:latin typeface="Baloo 2" pitchFamily="2" charset="0"/>
                          <a:cs typeface="Baloo 2" pitchFamily="2" charset="0"/>
                        </a:rPr>
                        <a:t> </a:t>
                      </a:r>
                      <a:r>
                        <a:rPr kumimoji="0" lang="en-US" sz="2400" b="1" i="0" u="none" strike="noStrike" cap="none" normalizeH="0" baseline="0" dirty="0" err="1">
                          <a:ln>
                            <a:noFill/>
                          </a:ln>
                          <a:solidFill>
                            <a:srgbClr val="FF0000"/>
                          </a:solidFill>
                          <a:effectLst/>
                          <a:latin typeface="Baloo 2" pitchFamily="2" charset="0"/>
                          <a:cs typeface="Baloo 2" pitchFamily="2" charset="0"/>
                        </a:rPr>
                        <a:t>dấu</a:t>
                      </a:r>
                      <a:endParaRPr kumimoji="0" lang="en-US" sz="2400" b="1" i="0" u="none" strike="noStrike" cap="none" normalizeH="0" baseline="0" dirty="0">
                        <a:ln>
                          <a:noFill/>
                        </a:ln>
                        <a:solidFill>
                          <a:srgbClr val="FF0000"/>
                        </a:solidFill>
                        <a:effectLst/>
                        <a:latin typeface="Baloo 2" pitchFamily="2" charset="0"/>
                        <a:cs typeface="Baloo 2" pitchFamily="2"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0000"/>
                          </a:solidFill>
                          <a:effectLst/>
                          <a:latin typeface="Baloo 2" pitchFamily="2" charset="0"/>
                          <a:cs typeface="Baloo 2" pitchFamily="2" charset="0"/>
                        </a:rPr>
                        <a:t> </a:t>
                      </a:r>
                      <a:r>
                        <a:rPr kumimoji="0" lang="en-US" sz="2400" b="1" i="0" u="none" strike="noStrike" cap="none" normalizeH="0" baseline="0" dirty="0" err="1">
                          <a:ln>
                            <a:noFill/>
                          </a:ln>
                          <a:solidFill>
                            <a:srgbClr val="FF0000"/>
                          </a:solidFill>
                          <a:effectLst/>
                          <a:latin typeface="Baloo 2" pitchFamily="2" charset="0"/>
                          <a:cs typeface="Baloo 2" pitchFamily="2" charset="0"/>
                        </a:rPr>
                        <a:t>gạch</a:t>
                      </a:r>
                      <a:r>
                        <a:rPr kumimoji="0" lang="en-US" sz="2400" b="1" i="0" u="none" strike="noStrike" cap="none" normalizeH="0" baseline="0" dirty="0">
                          <a:ln>
                            <a:noFill/>
                          </a:ln>
                          <a:solidFill>
                            <a:srgbClr val="FF0000"/>
                          </a:solidFill>
                          <a:effectLst/>
                          <a:latin typeface="Baloo 2" pitchFamily="2" charset="0"/>
                          <a:cs typeface="Baloo 2" pitchFamily="2" charset="0"/>
                        </a:rPr>
                        <a:t> </a:t>
                      </a:r>
                      <a:r>
                        <a:rPr kumimoji="0" lang="en-US" sz="2400" b="1" i="0" u="none" strike="noStrike" cap="none" normalizeH="0" baseline="0" dirty="0" err="1">
                          <a:ln>
                            <a:noFill/>
                          </a:ln>
                          <a:solidFill>
                            <a:srgbClr val="FF0000"/>
                          </a:solidFill>
                          <a:effectLst/>
                          <a:latin typeface="Baloo 2" pitchFamily="2" charset="0"/>
                          <a:cs typeface="Baloo 2" pitchFamily="2" charset="0"/>
                        </a:rPr>
                        <a:t>ngang</a:t>
                      </a:r>
                      <a:endParaRPr kumimoji="0" lang="en-US" sz="2400" b="1" i="0" u="none" strike="noStrike" cap="none" normalizeH="0" baseline="0" dirty="0">
                        <a:ln>
                          <a:noFill/>
                        </a:ln>
                        <a:solidFill>
                          <a:srgbClr val="FF0000"/>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rgbClr val="FF0000"/>
                          </a:solidFill>
                          <a:effectLst/>
                          <a:latin typeface="Baloo 2" pitchFamily="2" charset="0"/>
                          <a:cs typeface="Baloo 2" pitchFamily="2" charset="0"/>
                        </a:rPr>
                        <a:t>Ví</a:t>
                      </a:r>
                      <a:r>
                        <a:rPr kumimoji="0" lang="en-US" sz="2400" b="1" i="0" u="none" strike="noStrike" cap="none" normalizeH="0" baseline="0" dirty="0">
                          <a:ln>
                            <a:noFill/>
                          </a:ln>
                          <a:solidFill>
                            <a:srgbClr val="FF0000"/>
                          </a:solidFill>
                          <a:effectLst/>
                          <a:latin typeface="Baloo 2" pitchFamily="2" charset="0"/>
                          <a:cs typeface="Baloo 2" pitchFamily="2" charset="0"/>
                        </a:rPr>
                        <a:t> </a:t>
                      </a:r>
                      <a:r>
                        <a:rPr kumimoji="0" lang="en-US" sz="2400" b="1" i="0" u="none" strike="noStrike" cap="none" normalizeH="0" baseline="0" dirty="0" err="1">
                          <a:ln>
                            <a:noFill/>
                          </a:ln>
                          <a:solidFill>
                            <a:srgbClr val="FF0000"/>
                          </a:solidFill>
                          <a:effectLst/>
                          <a:latin typeface="Baloo 2" pitchFamily="2" charset="0"/>
                          <a:cs typeface="Baloo 2" pitchFamily="2" charset="0"/>
                        </a:rPr>
                        <a:t>dụ</a:t>
                      </a:r>
                      <a:endParaRPr kumimoji="0" lang="en-US" sz="2400" b="1" i="0" u="none" strike="noStrike" cap="none" normalizeH="0" baseline="0" dirty="0">
                        <a:ln>
                          <a:noFill/>
                        </a:ln>
                        <a:solidFill>
                          <a:srgbClr val="FF0000"/>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93041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a:ln>
                            <a:noFill/>
                          </a:ln>
                          <a:solidFill>
                            <a:schemeClr val="tx1"/>
                          </a:solidFill>
                          <a:effectLst/>
                          <a:latin typeface="Baloo 2" pitchFamily="2" charset="0"/>
                          <a:cs typeface="Baloo 2" pitchFamily="2" charset="0"/>
                        </a:rPr>
                        <a:t>Đánh</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dấu</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chỗ</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bắt</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đầu</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lời</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nói</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của</a:t>
                      </a:r>
                      <a:r>
                        <a:rPr kumimoji="0" lang="vi-VN"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nhân</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vật</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trong</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đối</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thoại</a:t>
                      </a:r>
                      <a:r>
                        <a:rPr kumimoji="0" lang="en-US" sz="2200" b="0" i="0" u="none" strike="noStrike" cap="none" normalizeH="0" baseline="0" dirty="0">
                          <a:ln>
                            <a:noFill/>
                          </a:ln>
                          <a:solidFill>
                            <a:schemeClr val="tx1"/>
                          </a:solidFill>
                          <a:effectLst/>
                          <a:latin typeface="Baloo 2" pitchFamily="2" charset="0"/>
                          <a:cs typeface="Baloo 2" pitchFamily="2"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9057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a:ln>
                            <a:noFill/>
                          </a:ln>
                          <a:solidFill>
                            <a:schemeClr val="tx1"/>
                          </a:solidFill>
                          <a:effectLst/>
                          <a:latin typeface="Baloo 2" pitchFamily="2" charset="0"/>
                          <a:cs typeface="Baloo 2" pitchFamily="2" charset="0"/>
                        </a:rPr>
                        <a:t>Đánh</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dấu</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phần</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chú</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thích</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trong</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câu</a:t>
                      </a:r>
                      <a:r>
                        <a:rPr kumimoji="0" lang="en-US" sz="2200" b="0" i="0" u="none" strike="noStrike" cap="none" normalizeH="0" baseline="0" dirty="0">
                          <a:ln>
                            <a:noFill/>
                          </a:ln>
                          <a:solidFill>
                            <a:schemeClr val="tx1"/>
                          </a:solidFill>
                          <a:effectLst/>
                          <a:latin typeface="Baloo 2" pitchFamily="2" charset="0"/>
                          <a:cs typeface="Baloo 2" pitchFamily="2"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90571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a:ln>
                            <a:noFill/>
                          </a:ln>
                          <a:solidFill>
                            <a:schemeClr val="tx1"/>
                          </a:solidFill>
                          <a:effectLst/>
                          <a:latin typeface="Baloo 2" pitchFamily="2" charset="0"/>
                          <a:cs typeface="Baloo 2" pitchFamily="2" charset="0"/>
                        </a:rPr>
                        <a:t>Đánh</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dấu</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các</a:t>
                      </a:r>
                      <a:r>
                        <a:rPr kumimoji="0" lang="en-US" sz="2200" b="0" i="0" u="none" strike="noStrike" cap="none" normalizeH="0" baseline="0" dirty="0">
                          <a:ln>
                            <a:noFill/>
                          </a:ln>
                          <a:solidFill>
                            <a:schemeClr val="tx1"/>
                          </a:solidFill>
                          <a:effectLst/>
                          <a:latin typeface="Baloo 2" pitchFamily="2" charset="0"/>
                          <a:cs typeface="Baloo 2" pitchFamily="2" charset="0"/>
                        </a:rPr>
                        <a:t> ý </a:t>
                      </a:r>
                      <a:r>
                        <a:rPr kumimoji="0" lang="en-US" sz="2200" b="0" i="0" u="none" strike="noStrike" cap="none" normalizeH="0" baseline="0" dirty="0" err="1">
                          <a:ln>
                            <a:noFill/>
                          </a:ln>
                          <a:solidFill>
                            <a:schemeClr val="tx1"/>
                          </a:solidFill>
                          <a:effectLst/>
                          <a:latin typeface="Baloo 2" pitchFamily="2" charset="0"/>
                          <a:cs typeface="Baloo 2" pitchFamily="2" charset="0"/>
                        </a:rPr>
                        <a:t>trong</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một</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đoạn</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liệt</a:t>
                      </a:r>
                      <a:r>
                        <a:rPr kumimoji="0" lang="en-US" sz="2200" b="0" i="0" u="none" strike="noStrike" cap="none" normalizeH="0" baseline="0" dirty="0">
                          <a:ln>
                            <a:noFill/>
                          </a:ln>
                          <a:solidFill>
                            <a:schemeClr val="tx1"/>
                          </a:solidFill>
                          <a:effectLst/>
                          <a:latin typeface="Baloo 2" pitchFamily="2" charset="0"/>
                          <a:cs typeface="Baloo 2" pitchFamily="2" charset="0"/>
                        </a:rPr>
                        <a:t> </a:t>
                      </a:r>
                      <a:r>
                        <a:rPr kumimoji="0" lang="en-US" sz="2200" b="0" i="0" u="none" strike="noStrike" cap="none" normalizeH="0" baseline="0" dirty="0" err="1">
                          <a:ln>
                            <a:noFill/>
                          </a:ln>
                          <a:solidFill>
                            <a:schemeClr val="tx1"/>
                          </a:solidFill>
                          <a:effectLst/>
                          <a:latin typeface="Baloo 2" pitchFamily="2" charset="0"/>
                          <a:cs typeface="Baloo 2" pitchFamily="2" charset="0"/>
                        </a:rPr>
                        <a:t>kê</a:t>
                      </a:r>
                      <a:r>
                        <a:rPr kumimoji="0" lang="en-US" sz="2200" b="0" i="0" u="none" strike="noStrike" cap="none" normalizeH="0" baseline="0" dirty="0">
                          <a:ln>
                            <a:noFill/>
                          </a:ln>
                          <a:solidFill>
                            <a:schemeClr val="tx1"/>
                          </a:solidFill>
                          <a:effectLst/>
                          <a:latin typeface="Baloo 2" pitchFamily="2" charset="0"/>
                          <a:cs typeface="Baloo 2" pitchFamily="2" charset="0"/>
                        </a:rPr>
                        <a:t>.</a:t>
                      </a: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4" name="Rectangle 3"/>
          <p:cNvSpPr/>
          <p:nvPr/>
        </p:nvSpPr>
        <p:spPr>
          <a:xfrm>
            <a:off x="4088751" y="2082651"/>
            <a:ext cx="3273653" cy="430887"/>
          </a:xfrm>
          <a:prstGeom prst="rect">
            <a:avLst/>
          </a:prstGeom>
        </p:spPr>
        <p:txBody>
          <a:bodyPr wrap="none">
            <a:spAutoFit/>
          </a:bodyPr>
          <a:lstStyle/>
          <a:p>
            <a:pPr lvl="0" fontAlgn="base">
              <a:spcBef>
                <a:spcPct val="0"/>
              </a:spcBef>
              <a:spcAft>
                <a:spcPct val="0"/>
              </a:spcAft>
              <a:buClrTx/>
            </a:pPr>
            <a:r>
              <a:rPr lang="vi-VN" sz="2200" dirty="0">
                <a:solidFill>
                  <a:schemeClr val="tx1"/>
                </a:solidFill>
                <a:latin typeface="Baloo 2" pitchFamily="2" charset="0"/>
                <a:cs typeface="Baloo 2" pitchFamily="2" charset="0"/>
              </a:rPr>
              <a:t>a) </a:t>
            </a:r>
            <a:r>
              <a:rPr lang="en-US" sz="2200" dirty="0" err="1">
                <a:solidFill>
                  <a:schemeClr val="tx1"/>
                </a:solidFill>
                <a:latin typeface="Baloo 2" pitchFamily="2" charset="0"/>
                <a:cs typeface="Baloo 2" pitchFamily="2" charset="0"/>
              </a:rPr>
              <a:t>Tất</a:t>
            </a:r>
            <a:r>
              <a:rPr lang="en-US" sz="2200" dirty="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nhiên</a:t>
            </a:r>
            <a:r>
              <a:rPr lang="en-US" sz="2200" dirty="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rồi</a:t>
            </a:r>
            <a:r>
              <a:rPr lang="vi-VN" sz="2200" dirty="0">
                <a:solidFill>
                  <a:schemeClr val="tx1"/>
                </a:solidFill>
                <a:latin typeface="Baloo 2" pitchFamily="2" charset="0"/>
                <a:cs typeface="Baloo 2" pitchFamily="2" charset="0"/>
              </a:rPr>
              <a:t> </a:t>
            </a:r>
            <a:r>
              <a:rPr lang="en-US" sz="2200" dirty="0">
                <a:solidFill>
                  <a:schemeClr val="tx1"/>
                </a:solidFill>
                <a:latin typeface="Baloo 2" pitchFamily="2" charset="0"/>
                <a:cs typeface="Baloo 2" pitchFamily="2" charset="0"/>
              </a:rPr>
              <a:t>…</a:t>
            </a:r>
            <a:r>
              <a:rPr lang="vi-VN" sz="2200" dirty="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của</a:t>
            </a:r>
            <a:r>
              <a:rPr lang="en-US" sz="2200" dirty="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đêm</a:t>
            </a:r>
            <a:r>
              <a:rPr lang="en-US" sz="2200" dirty="0">
                <a:solidFill>
                  <a:schemeClr val="tx1"/>
                </a:solidFill>
                <a:latin typeface="Baloo 2" pitchFamily="2" charset="0"/>
                <a:cs typeface="Baloo 2" pitchFamily="2" charset="0"/>
              </a:rPr>
              <a:t>.</a:t>
            </a:r>
          </a:p>
        </p:txBody>
      </p:sp>
      <p:sp>
        <p:nvSpPr>
          <p:cNvPr id="5" name="Rectangle 4"/>
          <p:cNvSpPr/>
          <p:nvPr/>
        </p:nvSpPr>
        <p:spPr>
          <a:xfrm>
            <a:off x="4349239" y="2428238"/>
            <a:ext cx="2696572" cy="430887"/>
          </a:xfrm>
          <a:prstGeom prst="rect">
            <a:avLst/>
          </a:prstGeom>
        </p:spPr>
        <p:txBody>
          <a:bodyPr wrap="none">
            <a:spAutoFit/>
          </a:bodyPr>
          <a:lstStyle/>
          <a:p>
            <a:pPr lvl="0" fontAlgn="base">
              <a:spcBef>
                <a:spcPct val="0"/>
              </a:spcBef>
              <a:spcAft>
                <a:spcPct val="0"/>
              </a:spcAft>
              <a:buClrTx/>
            </a:pPr>
            <a:r>
              <a:rPr lang="vi-VN" sz="2200" dirty="0">
                <a:solidFill>
                  <a:schemeClr val="tx1"/>
                </a:solidFill>
                <a:latin typeface="Baloo 2" pitchFamily="2" charset="0"/>
                <a:cs typeface="Baloo 2" pitchFamily="2" charset="0"/>
              </a:rPr>
              <a:t>Mặt trăng </a:t>
            </a:r>
            <a:r>
              <a:rPr lang="en-US" sz="2200" dirty="0">
                <a:solidFill>
                  <a:schemeClr val="tx1"/>
                </a:solidFill>
                <a:latin typeface="Baloo 2" pitchFamily="2" charset="0"/>
                <a:cs typeface="Baloo 2" pitchFamily="2" charset="0"/>
              </a:rPr>
              <a:t>…</a:t>
            </a:r>
            <a:r>
              <a:rPr lang="vi-VN" sz="2200" dirty="0">
                <a:solidFill>
                  <a:schemeClr val="tx1"/>
                </a:solidFill>
                <a:latin typeface="Baloo 2" pitchFamily="2" charset="0"/>
                <a:cs typeface="Baloo 2" pitchFamily="2" charset="0"/>
              </a:rPr>
              <a:t> như vậy…</a:t>
            </a:r>
          </a:p>
        </p:txBody>
      </p:sp>
      <p:sp>
        <p:nvSpPr>
          <p:cNvPr id="6" name="Rectangle 5"/>
          <p:cNvSpPr/>
          <p:nvPr/>
        </p:nvSpPr>
        <p:spPr>
          <a:xfrm>
            <a:off x="4011994" y="2999084"/>
            <a:ext cx="4766048" cy="430887"/>
          </a:xfrm>
          <a:prstGeom prst="rect">
            <a:avLst/>
          </a:prstGeom>
        </p:spPr>
        <p:txBody>
          <a:bodyPr wrap="none">
            <a:spAutoFit/>
          </a:bodyPr>
          <a:lstStyle/>
          <a:p>
            <a:pPr lvl="0" fontAlgn="base">
              <a:spcBef>
                <a:spcPct val="0"/>
              </a:spcBef>
              <a:spcAft>
                <a:spcPct val="0"/>
              </a:spcAft>
              <a:buClrTx/>
            </a:pPr>
            <a:r>
              <a:rPr lang="vi-VN" sz="2200" dirty="0">
                <a:solidFill>
                  <a:schemeClr val="tx1"/>
                </a:solidFill>
                <a:latin typeface="Baloo 2" pitchFamily="2" charset="0"/>
                <a:cs typeface="Baloo 2" pitchFamily="2" charset="0"/>
              </a:rPr>
              <a:t>a) </a:t>
            </a:r>
            <a:r>
              <a:rPr lang="en-US" sz="2200" dirty="0" err="1">
                <a:solidFill>
                  <a:schemeClr val="tx1"/>
                </a:solidFill>
                <a:latin typeface="Baloo 2" pitchFamily="2" charset="0"/>
                <a:cs typeface="Baloo 2" pitchFamily="2" charset="0"/>
              </a:rPr>
              <a:t>Giọng</a:t>
            </a:r>
            <a:r>
              <a:rPr lang="en-US" sz="2200" dirty="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công</a:t>
            </a:r>
            <a:r>
              <a:rPr lang="en-US" sz="2200" dirty="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chúa</a:t>
            </a:r>
            <a:r>
              <a:rPr lang="en-US" sz="2200" dirty="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nhỏ</a:t>
            </a:r>
            <a:r>
              <a:rPr lang="en-US" sz="2200" dirty="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dần</a:t>
            </a:r>
            <a:r>
              <a:rPr lang="en-US" sz="2200" dirty="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nhỏ</a:t>
            </a:r>
            <a:r>
              <a:rPr lang="en-US" sz="2200" dirty="0">
                <a:solidFill>
                  <a:schemeClr val="tx1"/>
                </a:solidFill>
                <a:latin typeface="Baloo 2" pitchFamily="2" charset="0"/>
                <a:cs typeface="Baloo 2" pitchFamily="2" charset="0"/>
              </a:rPr>
              <a:t> </a:t>
            </a:r>
            <a:r>
              <a:rPr lang="en-US" sz="2200" dirty="0" err="1">
                <a:solidFill>
                  <a:schemeClr val="tx1"/>
                </a:solidFill>
                <a:latin typeface="Baloo 2" pitchFamily="2" charset="0"/>
                <a:cs typeface="Baloo 2" pitchFamily="2" charset="0"/>
              </a:rPr>
              <a:t>dần</a:t>
            </a:r>
            <a:r>
              <a:rPr lang="en-US" sz="2200" dirty="0">
                <a:solidFill>
                  <a:schemeClr val="tx1"/>
                </a:solidFill>
                <a:latin typeface="Baloo 2" pitchFamily="2" charset="0"/>
                <a:cs typeface="Baloo 2" pitchFamily="2" charset="0"/>
              </a:rPr>
              <a:t>.</a:t>
            </a:r>
          </a:p>
        </p:txBody>
      </p:sp>
      <p:sp>
        <p:nvSpPr>
          <p:cNvPr id="8" name="Rectangle 7"/>
          <p:cNvSpPr/>
          <p:nvPr/>
        </p:nvSpPr>
        <p:spPr>
          <a:xfrm>
            <a:off x="4135326" y="4076301"/>
            <a:ext cx="4896783" cy="430887"/>
          </a:xfrm>
          <a:prstGeom prst="rect">
            <a:avLst/>
          </a:prstGeom>
        </p:spPr>
        <p:txBody>
          <a:bodyPr wrap="square">
            <a:spAutoFit/>
          </a:bodyPr>
          <a:lstStyle/>
          <a:p>
            <a:pPr lvl="0" fontAlgn="base">
              <a:spcBef>
                <a:spcPct val="0"/>
              </a:spcBef>
              <a:spcAft>
                <a:spcPct val="0"/>
              </a:spcAft>
              <a:buClrTx/>
            </a:pPr>
            <a:r>
              <a:rPr lang="en-US" sz="2200" dirty="0">
                <a:solidFill>
                  <a:schemeClr val="tx1"/>
                </a:solidFill>
                <a:latin typeface="Baloo 2" pitchFamily="2" charset="0"/>
                <a:cs typeface="Baloo 2" pitchFamily="2" charset="0"/>
              </a:rPr>
              <a:t>   </a:t>
            </a:r>
            <a:r>
              <a:rPr lang="vi-VN" sz="2200" dirty="0">
                <a:solidFill>
                  <a:schemeClr val="tx1"/>
                </a:solidFill>
                <a:latin typeface="Baloo 2" pitchFamily="2" charset="0"/>
                <a:cs typeface="Baloo 2" pitchFamily="2" charset="0"/>
              </a:rPr>
              <a:t>Toàn  bộ dấu gạch ngang trong ví dụ c.</a:t>
            </a:r>
          </a:p>
        </p:txBody>
      </p:sp>
      <p:sp>
        <p:nvSpPr>
          <p:cNvPr id="10" name="Rectangle 9"/>
          <p:cNvSpPr/>
          <p:nvPr/>
        </p:nvSpPr>
        <p:spPr>
          <a:xfrm>
            <a:off x="4062793" y="3429971"/>
            <a:ext cx="4969316" cy="430887"/>
          </a:xfrm>
          <a:prstGeom prst="rect">
            <a:avLst/>
          </a:prstGeom>
        </p:spPr>
        <p:txBody>
          <a:bodyPr wrap="square">
            <a:spAutoFit/>
          </a:bodyPr>
          <a:lstStyle/>
          <a:p>
            <a:pPr lvl="0" fontAlgn="base">
              <a:spcBef>
                <a:spcPct val="0"/>
              </a:spcBef>
              <a:spcAft>
                <a:spcPct val="0"/>
              </a:spcAft>
              <a:buClrTx/>
            </a:pPr>
            <a:r>
              <a:rPr lang="en-US" sz="2200" dirty="0">
                <a:solidFill>
                  <a:schemeClr val="tx1"/>
                </a:solidFill>
                <a:latin typeface="Baloo 2" pitchFamily="2" charset="0"/>
                <a:cs typeface="Baloo 2" pitchFamily="2" charset="0"/>
              </a:rPr>
              <a:t>    </a:t>
            </a:r>
            <a:r>
              <a:rPr lang="vi-VN" sz="2200" dirty="0">
                <a:solidFill>
                  <a:schemeClr val="tx1"/>
                </a:solidFill>
                <a:latin typeface="Baloo 2" pitchFamily="2" charset="0"/>
                <a:cs typeface="Baloo 2" pitchFamily="2" charset="0"/>
              </a:rPr>
              <a:t>Toàn  bộ dấu gạch ngang trong ví dụ b.</a:t>
            </a:r>
          </a:p>
        </p:txBody>
      </p:sp>
    </p:spTree>
    <p:extLst>
      <p:ext uri="{BB962C8B-B14F-4D97-AF65-F5344CB8AC3E}">
        <p14:creationId xmlns:p14="http://schemas.microsoft.com/office/powerpoint/2010/main" val="96728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35"/>
          <p:cNvSpPr/>
          <p:nvPr/>
        </p:nvSpPr>
        <p:spPr>
          <a:xfrm flipH="1">
            <a:off x="649639" y="1718794"/>
            <a:ext cx="7760933" cy="2262655"/>
          </a:xfrm>
          <a:prstGeom prst="roundRect">
            <a:avLst>
              <a:gd name="adj" fmla="val 11401"/>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p:cNvGrpSpPr/>
          <p:nvPr/>
        </p:nvGrpSpPr>
        <p:grpSpPr>
          <a:xfrm>
            <a:off x="984063" y="1249785"/>
            <a:ext cx="1048398" cy="716417"/>
            <a:chOff x="5931900" y="1187300"/>
            <a:chExt cx="1197000" cy="895800"/>
          </a:xfrm>
        </p:grpSpPr>
        <p:sp>
          <p:nvSpPr>
            <p:cNvPr id="695" name="Google Shape;695;p35"/>
            <p:cNvSpPr/>
            <p:nvPr/>
          </p:nvSpPr>
          <p:spPr>
            <a:xfrm flipH="1">
              <a:off x="5931900" y="1187300"/>
              <a:ext cx="1197000" cy="895800"/>
            </a:xfrm>
            <a:prstGeom prst="roundRect">
              <a:avLst>
                <a:gd name="adj" fmla="val 16667"/>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5"/>
            <p:cNvSpPr/>
            <p:nvPr/>
          </p:nvSpPr>
          <p:spPr>
            <a:xfrm>
              <a:off x="6140225" y="1320550"/>
              <a:ext cx="780374" cy="629300"/>
            </a:xfrm>
            <a:prstGeom prst="rect">
              <a:avLst/>
            </a:prstGeom>
          </p:spPr>
          <p:txBody>
            <a:bodyPr>
              <a:prstTxWarp prst="textPlain">
                <a:avLst/>
              </a:prstTxWarp>
            </a:bodyPr>
            <a:lstStyle/>
            <a:p>
              <a:pPr lvl="0" algn="ctr"/>
              <a:r>
                <a:rPr b="1" i="0" dirty="0">
                  <a:ln w="19050" cap="flat" cmpd="sng">
                    <a:solidFill>
                      <a:schemeClr val="dk1"/>
                    </a:solidFill>
                    <a:prstDash val="solid"/>
                    <a:round/>
                    <a:headEnd type="none" w="sm" len="sm"/>
                    <a:tailEnd type="none" w="sm" len="sm"/>
                  </a:ln>
                  <a:solidFill>
                    <a:schemeClr val="accent5"/>
                  </a:solidFill>
                  <a:latin typeface="Fredoka One"/>
                </a:rPr>
                <a:t>0</a:t>
              </a:r>
              <a:r>
                <a:rPr lang="vi-VN" b="1" i="0" dirty="0">
                  <a:ln w="19050" cap="flat" cmpd="sng">
                    <a:solidFill>
                      <a:schemeClr val="dk1"/>
                    </a:solidFill>
                    <a:prstDash val="solid"/>
                    <a:round/>
                    <a:headEnd type="none" w="sm" len="sm"/>
                    <a:tailEnd type="none" w="sm" len="sm"/>
                  </a:ln>
                  <a:solidFill>
                    <a:schemeClr val="accent5"/>
                  </a:solidFill>
                  <a:latin typeface="Fredoka One"/>
                </a:rPr>
                <a:t>2</a:t>
              </a:r>
              <a:endParaRPr b="1" i="0" dirty="0">
                <a:ln w="19050" cap="flat" cmpd="sng">
                  <a:solidFill>
                    <a:schemeClr val="dk1"/>
                  </a:solidFill>
                  <a:prstDash val="solid"/>
                  <a:round/>
                  <a:headEnd type="none" w="sm" len="sm"/>
                  <a:tailEnd type="none" w="sm" len="sm"/>
                </a:ln>
                <a:solidFill>
                  <a:schemeClr val="accent5"/>
                </a:solidFill>
                <a:latin typeface="Fredoka One"/>
              </a:endParaRPr>
            </a:p>
          </p:txBody>
        </p:sp>
      </p:grpSp>
      <p:sp>
        <p:nvSpPr>
          <p:cNvPr id="698" name="Google Shape;698;p35"/>
          <p:cNvSpPr/>
          <p:nvPr/>
        </p:nvSpPr>
        <p:spPr>
          <a:xfrm>
            <a:off x="-194550" y="1283950"/>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5"/>
          <p:cNvSpPr/>
          <p:nvPr/>
        </p:nvSpPr>
        <p:spPr>
          <a:xfrm>
            <a:off x="8647351" y="3280762"/>
            <a:ext cx="951888" cy="555126"/>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0" name="Google Shape;700;p35"/>
          <p:cNvGrpSpPr/>
          <p:nvPr/>
        </p:nvGrpSpPr>
        <p:grpSpPr>
          <a:xfrm rot="21025935">
            <a:off x="7566077" y="919803"/>
            <a:ext cx="1250846" cy="1196092"/>
            <a:chOff x="4610845" y="2033030"/>
            <a:chExt cx="1394343" cy="1333308"/>
          </a:xfrm>
        </p:grpSpPr>
        <p:sp>
          <p:nvSpPr>
            <p:cNvPr id="701" name="Google Shape;701;p35"/>
            <p:cNvSpPr/>
            <p:nvPr/>
          </p:nvSpPr>
          <p:spPr>
            <a:xfrm>
              <a:off x="5289413" y="3147841"/>
              <a:ext cx="280830" cy="218498"/>
            </a:xfrm>
            <a:custGeom>
              <a:avLst/>
              <a:gdLst/>
              <a:ahLst/>
              <a:cxnLst/>
              <a:rect l="l" t="t" r="r" b="b"/>
              <a:pathLst>
                <a:path w="3812" h="2966" extrusionOk="0">
                  <a:moveTo>
                    <a:pt x="2207" y="1"/>
                  </a:moveTo>
                  <a:cubicBezTo>
                    <a:pt x="2165" y="1"/>
                    <a:pt x="2124" y="5"/>
                    <a:pt x="2083" y="14"/>
                  </a:cubicBezTo>
                  <a:cubicBezTo>
                    <a:pt x="1809" y="64"/>
                    <a:pt x="1102" y="570"/>
                    <a:pt x="1021" y="904"/>
                  </a:cubicBezTo>
                  <a:cubicBezTo>
                    <a:pt x="768" y="1147"/>
                    <a:pt x="0" y="2522"/>
                    <a:pt x="434" y="2835"/>
                  </a:cubicBezTo>
                  <a:cubicBezTo>
                    <a:pt x="489" y="2876"/>
                    <a:pt x="544" y="2894"/>
                    <a:pt x="597" y="2894"/>
                  </a:cubicBezTo>
                  <a:cubicBezTo>
                    <a:pt x="880" y="2894"/>
                    <a:pt x="1132" y="2388"/>
                    <a:pt x="1183" y="2218"/>
                  </a:cubicBezTo>
                  <a:cubicBezTo>
                    <a:pt x="1203" y="2491"/>
                    <a:pt x="1263" y="2734"/>
                    <a:pt x="1425" y="2926"/>
                  </a:cubicBezTo>
                  <a:cubicBezTo>
                    <a:pt x="1431" y="2926"/>
                    <a:pt x="1436" y="2926"/>
                    <a:pt x="1442" y="2926"/>
                  </a:cubicBezTo>
                  <a:cubicBezTo>
                    <a:pt x="1793" y="2926"/>
                    <a:pt x="1931" y="2618"/>
                    <a:pt x="1982" y="2309"/>
                  </a:cubicBezTo>
                  <a:cubicBezTo>
                    <a:pt x="2093" y="2551"/>
                    <a:pt x="2282" y="2965"/>
                    <a:pt x="2549" y="2965"/>
                  </a:cubicBezTo>
                  <a:cubicBezTo>
                    <a:pt x="2571" y="2965"/>
                    <a:pt x="2594" y="2962"/>
                    <a:pt x="2618" y="2956"/>
                  </a:cubicBezTo>
                  <a:cubicBezTo>
                    <a:pt x="2972" y="2875"/>
                    <a:pt x="2881" y="2481"/>
                    <a:pt x="2811" y="2188"/>
                  </a:cubicBezTo>
                  <a:lnTo>
                    <a:pt x="2811" y="2188"/>
                  </a:lnTo>
                  <a:cubicBezTo>
                    <a:pt x="3097" y="2234"/>
                    <a:pt x="3291" y="2602"/>
                    <a:pt x="3578" y="2602"/>
                  </a:cubicBezTo>
                  <a:cubicBezTo>
                    <a:pt x="3604" y="2602"/>
                    <a:pt x="3632" y="2599"/>
                    <a:pt x="3660" y="2592"/>
                  </a:cubicBezTo>
                  <a:cubicBezTo>
                    <a:pt x="3811" y="1864"/>
                    <a:pt x="3589" y="985"/>
                    <a:pt x="3074" y="469"/>
                  </a:cubicBezTo>
                  <a:cubicBezTo>
                    <a:pt x="2859" y="254"/>
                    <a:pt x="2526" y="1"/>
                    <a:pt x="2207"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5"/>
            <p:cNvSpPr/>
            <p:nvPr/>
          </p:nvSpPr>
          <p:spPr>
            <a:xfrm>
              <a:off x="4774685" y="2033030"/>
              <a:ext cx="1130024" cy="1187667"/>
            </a:xfrm>
            <a:custGeom>
              <a:avLst/>
              <a:gdLst/>
              <a:ahLst/>
              <a:cxnLst/>
              <a:rect l="l" t="t" r="r" b="b"/>
              <a:pathLst>
                <a:path w="15339" h="16122" extrusionOk="0">
                  <a:moveTo>
                    <a:pt x="7262" y="0"/>
                  </a:moveTo>
                  <a:cubicBezTo>
                    <a:pt x="6879" y="0"/>
                    <a:pt x="6493" y="37"/>
                    <a:pt x="6107" y="113"/>
                  </a:cubicBezTo>
                  <a:cubicBezTo>
                    <a:pt x="2346" y="861"/>
                    <a:pt x="1" y="5017"/>
                    <a:pt x="870" y="9405"/>
                  </a:cubicBezTo>
                  <a:cubicBezTo>
                    <a:pt x="1640" y="13336"/>
                    <a:pt x="4730" y="16122"/>
                    <a:pt x="8069" y="16122"/>
                  </a:cubicBezTo>
                  <a:cubicBezTo>
                    <a:pt x="8458" y="16122"/>
                    <a:pt x="8849" y="16084"/>
                    <a:pt x="9241" y="16006"/>
                  </a:cubicBezTo>
                  <a:cubicBezTo>
                    <a:pt x="12992" y="15269"/>
                    <a:pt x="15338" y="11113"/>
                    <a:pt x="14478" y="6725"/>
                  </a:cubicBezTo>
                  <a:cubicBezTo>
                    <a:pt x="13698" y="2789"/>
                    <a:pt x="10600" y="0"/>
                    <a:pt x="7262"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5"/>
            <p:cNvSpPr/>
            <p:nvPr/>
          </p:nvSpPr>
          <p:spPr>
            <a:xfrm>
              <a:off x="4911652" y="2119737"/>
              <a:ext cx="777661" cy="854764"/>
            </a:xfrm>
            <a:custGeom>
              <a:avLst/>
              <a:gdLst/>
              <a:ahLst/>
              <a:cxnLst/>
              <a:rect l="l" t="t" r="r" b="b"/>
              <a:pathLst>
                <a:path w="10556" h="11603" extrusionOk="0">
                  <a:moveTo>
                    <a:pt x="4910" y="1"/>
                  </a:moveTo>
                  <a:cubicBezTo>
                    <a:pt x="4660" y="1"/>
                    <a:pt x="4408" y="25"/>
                    <a:pt x="4156" y="74"/>
                  </a:cubicBezTo>
                  <a:cubicBezTo>
                    <a:pt x="1578" y="580"/>
                    <a:pt x="1" y="3552"/>
                    <a:pt x="627" y="6716"/>
                  </a:cubicBezTo>
                  <a:cubicBezTo>
                    <a:pt x="1184" y="9571"/>
                    <a:pt x="3352" y="11602"/>
                    <a:pt x="5656" y="11602"/>
                  </a:cubicBezTo>
                  <a:cubicBezTo>
                    <a:pt x="5907" y="11602"/>
                    <a:pt x="6159" y="11578"/>
                    <a:pt x="6410" y="11529"/>
                  </a:cubicBezTo>
                  <a:cubicBezTo>
                    <a:pt x="8978" y="11023"/>
                    <a:pt x="10556" y="8051"/>
                    <a:pt x="9939" y="4887"/>
                  </a:cubicBezTo>
                  <a:cubicBezTo>
                    <a:pt x="9374" y="2032"/>
                    <a:pt x="7213" y="1"/>
                    <a:pt x="4910" y="1"/>
                  </a:cubicBezTo>
                  <a:close/>
                </a:path>
              </a:pathLst>
            </a:custGeom>
            <a:solidFill>
              <a:srgbClr val="FBFCFC">
                <a:alpha val="2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5"/>
            <p:cNvSpPr/>
            <p:nvPr/>
          </p:nvSpPr>
          <p:spPr>
            <a:xfrm>
              <a:off x="5122552" y="2261179"/>
              <a:ext cx="52232" cy="48179"/>
            </a:xfrm>
            <a:custGeom>
              <a:avLst/>
              <a:gdLst/>
              <a:ahLst/>
              <a:cxnLst/>
              <a:rect l="l" t="t" r="r" b="b"/>
              <a:pathLst>
                <a:path w="709" h="654" extrusionOk="0">
                  <a:moveTo>
                    <a:pt x="368" y="0"/>
                  </a:moveTo>
                  <a:cubicBezTo>
                    <a:pt x="343" y="0"/>
                    <a:pt x="318" y="3"/>
                    <a:pt x="293" y="9"/>
                  </a:cubicBezTo>
                  <a:cubicBezTo>
                    <a:pt x="111" y="39"/>
                    <a:pt x="0" y="211"/>
                    <a:pt x="30" y="393"/>
                  </a:cubicBezTo>
                  <a:cubicBezTo>
                    <a:pt x="65" y="543"/>
                    <a:pt x="200" y="654"/>
                    <a:pt x="354" y="654"/>
                  </a:cubicBezTo>
                  <a:cubicBezTo>
                    <a:pt x="378" y="654"/>
                    <a:pt x="401" y="651"/>
                    <a:pt x="425" y="646"/>
                  </a:cubicBezTo>
                  <a:cubicBezTo>
                    <a:pt x="596" y="615"/>
                    <a:pt x="708" y="444"/>
                    <a:pt x="677" y="262"/>
                  </a:cubicBezTo>
                  <a:cubicBezTo>
                    <a:pt x="652" y="105"/>
                    <a:pt x="520" y="0"/>
                    <a:pt x="368" y="0"/>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5"/>
            <p:cNvSpPr/>
            <p:nvPr/>
          </p:nvSpPr>
          <p:spPr>
            <a:xfrm>
              <a:off x="5367576" y="2212853"/>
              <a:ext cx="52969" cy="48105"/>
            </a:xfrm>
            <a:custGeom>
              <a:avLst/>
              <a:gdLst/>
              <a:ahLst/>
              <a:cxnLst/>
              <a:rect l="l" t="t" r="r" b="b"/>
              <a:pathLst>
                <a:path w="719" h="653" extrusionOk="0">
                  <a:moveTo>
                    <a:pt x="364" y="0"/>
                  </a:moveTo>
                  <a:cubicBezTo>
                    <a:pt x="341" y="0"/>
                    <a:pt x="318" y="3"/>
                    <a:pt x="294" y="8"/>
                  </a:cubicBezTo>
                  <a:cubicBezTo>
                    <a:pt x="122" y="38"/>
                    <a:pt x="0" y="210"/>
                    <a:pt x="41" y="392"/>
                  </a:cubicBezTo>
                  <a:cubicBezTo>
                    <a:pt x="67" y="541"/>
                    <a:pt x="200" y="652"/>
                    <a:pt x="354" y="652"/>
                  </a:cubicBezTo>
                  <a:cubicBezTo>
                    <a:pt x="377" y="652"/>
                    <a:pt x="401" y="650"/>
                    <a:pt x="425" y="645"/>
                  </a:cubicBezTo>
                  <a:cubicBezTo>
                    <a:pt x="597" y="615"/>
                    <a:pt x="718" y="442"/>
                    <a:pt x="678" y="260"/>
                  </a:cubicBezTo>
                  <a:cubicBezTo>
                    <a:pt x="651" y="111"/>
                    <a:pt x="518" y="0"/>
                    <a:pt x="364" y="0"/>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5"/>
            <p:cNvSpPr/>
            <p:nvPr/>
          </p:nvSpPr>
          <p:spPr>
            <a:xfrm>
              <a:off x="5479259" y="2218599"/>
              <a:ext cx="107337" cy="99156"/>
            </a:xfrm>
            <a:custGeom>
              <a:avLst/>
              <a:gdLst/>
              <a:ahLst/>
              <a:cxnLst/>
              <a:rect l="l" t="t" r="r" b="b"/>
              <a:pathLst>
                <a:path w="1457" h="1346" extrusionOk="0">
                  <a:moveTo>
                    <a:pt x="729" y="0"/>
                  </a:moveTo>
                  <a:cubicBezTo>
                    <a:pt x="688" y="0"/>
                    <a:pt x="648" y="11"/>
                    <a:pt x="598" y="21"/>
                  </a:cubicBezTo>
                  <a:cubicBezTo>
                    <a:pt x="234" y="92"/>
                    <a:pt x="1" y="445"/>
                    <a:pt x="72" y="809"/>
                  </a:cubicBezTo>
                  <a:cubicBezTo>
                    <a:pt x="133" y="1123"/>
                    <a:pt x="416" y="1345"/>
                    <a:pt x="729" y="1345"/>
                  </a:cubicBezTo>
                  <a:cubicBezTo>
                    <a:pt x="769" y="1345"/>
                    <a:pt x="820" y="1345"/>
                    <a:pt x="860" y="1335"/>
                  </a:cubicBezTo>
                  <a:cubicBezTo>
                    <a:pt x="1224" y="1265"/>
                    <a:pt x="1457" y="910"/>
                    <a:pt x="1386" y="546"/>
                  </a:cubicBezTo>
                  <a:cubicBezTo>
                    <a:pt x="1326" y="223"/>
                    <a:pt x="1042"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5"/>
            <p:cNvSpPr/>
            <p:nvPr/>
          </p:nvSpPr>
          <p:spPr>
            <a:xfrm>
              <a:off x="5526260" y="2086292"/>
              <a:ext cx="478929" cy="568124"/>
            </a:xfrm>
            <a:custGeom>
              <a:avLst/>
              <a:gdLst/>
              <a:ahLst/>
              <a:cxnLst/>
              <a:rect l="l" t="t" r="r" b="b"/>
              <a:pathLst>
                <a:path w="6501" h="7712" extrusionOk="0">
                  <a:moveTo>
                    <a:pt x="727" y="1"/>
                  </a:moveTo>
                  <a:cubicBezTo>
                    <a:pt x="375" y="1"/>
                    <a:pt x="82" y="97"/>
                    <a:pt x="0" y="391"/>
                  </a:cubicBezTo>
                  <a:cubicBezTo>
                    <a:pt x="899" y="2464"/>
                    <a:pt x="2002" y="4415"/>
                    <a:pt x="3002" y="6437"/>
                  </a:cubicBezTo>
                  <a:cubicBezTo>
                    <a:pt x="3235" y="6902"/>
                    <a:pt x="3508" y="7610"/>
                    <a:pt x="4013" y="7691"/>
                  </a:cubicBezTo>
                  <a:cubicBezTo>
                    <a:pt x="4098" y="7705"/>
                    <a:pt x="4181" y="7712"/>
                    <a:pt x="4261" y="7712"/>
                  </a:cubicBezTo>
                  <a:cubicBezTo>
                    <a:pt x="5279" y="7712"/>
                    <a:pt x="5914" y="6635"/>
                    <a:pt x="6167" y="5810"/>
                  </a:cubicBezTo>
                  <a:cubicBezTo>
                    <a:pt x="6500" y="4719"/>
                    <a:pt x="6217" y="3090"/>
                    <a:pt x="5500" y="2181"/>
                  </a:cubicBezTo>
                  <a:cubicBezTo>
                    <a:pt x="4762" y="1250"/>
                    <a:pt x="3346" y="664"/>
                    <a:pt x="2254" y="320"/>
                  </a:cubicBezTo>
                  <a:cubicBezTo>
                    <a:pt x="1988" y="240"/>
                    <a:pt x="1283" y="1"/>
                    <a:pt x="727"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p:nvPr/>
          </p:nvSpPr>
          <p:spPr>
            <a:xfrm>
              <a:off x="4610845" y="2213368"/>
              <a:ext cx="347943" cy="639213"/>
            </a:xfrm>
            <a:custGeom>
              <a:avLst/>
              <a:gdLst/>
              <a:ahLst/>
              <a:cxnLst/>
              <a:rect l="l" t="t" r="r" b="b"/>
              <a:pathLst>
                <a:path w="4723" h="8677" extrusionOk="0">
                  <a:moveTo>
                    <a:pt x="4328" y="1"/>
                  </a:moveTo>
                  <a:cubicBezTo>
                    <a:pt x="3743" y="1"/>
                    <a:pt x="2891" y="750"/>
                    <a:pt x="2619" y="981"/>
                  </a:cubicBezTo>
                  <a:cubicBezTo>
                    <a:pt x="1730" y="1699"/>
                    <a:pt x="647" y="2791"/>
                    <a:pt x="314" y="3933"/>
                  </a:cubicBezTo>
                  <a:cubicBezTo>
                    <a:pt x="0" y="5046"/>
                    <a:pt x="355" y="6653"/>
                    <a:pt x="1072" y="7533"/>
                  </a:cubicBezTo>
                  <a:cubicBezTo>
                    <a:pt x="1520" y="8079"/>
                    <a:pt x="2257" y="8676"/>
                    <a:pt x="3025" y="8676"/>
                  </a:cubicBezTo>
                  <a:cubicBezTo>
                    <a:pt x="3280" y="8676"/>
                    <a:pt x="3539" y="8610"/>
                    <a:pt x="3792" y="8453"/>
                  </a:cubicBezTo>
                  <a:cubicBezTo>
                    <a:pt x="4217" y="8190"/>
                    <a:pt x="4206" y="7442"/>
                    <a:pt x="4247" y="6916"/>
                  </a:cubicBezTo>
                  <a:cubicBezTo>
                    <a:pt x="4399" y="4672"/>
                    <a:pt x="4682" y="2437"/>
                    <a:pt x="4722" y="183"/>
                  </a:cubicBezTo>
                  <a:cubicBezTo>
                    <a:pt x="4620" y="53"/>
                    <a:pt x="4484" y="1"/>
                    <a:pt x="4328"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a:off x="5030907" y="2302211"/>
              <a:ext cx="450713" cy="696895"/>
            </a:xfrm>
            <a:custGeom>
              <a:avLst/>
              <a:gdLst/>
              <a:ahLst/>
              <a:cxnLst/>
              <a:rect l="l" t="t" r="r" b="b"/>
              <a:pathLst>
                <a:path w="6118" h="9460" extrusionOk="0">
                  <a:moveTo>
                    <a:pt x="3932" y="1"/>
                  </a:moveTo>
                  <a:cubicBezTo>
                    <a:pt x="3102" y="1"/>
                    <a:pt x="2104" y="585"/>
                    <a:pt x="1598" y="1039"/>
                  </a:cubicBezTo>
                  <a:cubicBezTo>
                    <a:pt x="223" y="2273"/>
                    <a:pt x="0" y="4881"/>
                    <a:pt x="526" y="6590"/>
                  </a:cubicBezTo>
                  <a:cubicBezTo>
                    <a:pt x="951" y="7935"/>
                    <a:pt x="2346" y="9339"/>
                    <a:pt x="3822" y="9451"/>
                  </a:cubicBezTo>
                  <a:cubicBezTo>
                    <a:pt x="3884" y="9457"/>
                    <a:pt x="3949" y="9460"/>
                    <a:pt x="4017" y="9460"/>
                  </a:cubicBezTo>
                  <a:cubicBezTo>
                    <a:pt x="4552" y="9460"/>
                    <a:pt x="5233" y="9268"/>
                    <a:pt x="5197" y="8622"/>
                  </a:cubicBezTo>
                  <a:cubicBezTo>
                    <a:pt x="5172" y="8253"/>
                    <a:pt x="4983" y="8164"/>
                    <a:pt x="4736" y="8164"/>
                  </a:cubicBezTo>
                  <a:cubicBezTo>
                    <a:pt x="4509" y="8164"/>
                    <a:pt x="4233" y="8240"/>
                    <a:pt x="3994" y="8240"/>
                  </a:cubicBezTo>
                  <a:cubicBezTo>
                    <a:pt x="3973" y="8240"/>
                    <a:pt x="3953" y="8239"/>
                    <a:pt x="3934" y="8238"/>
                  </a:cubicBezTo>
                  <a:cubicBezTo>
                    <a:pt x="3125" y="8187"/>
                    <a:pt x="2710" y="7692"/>
                    <a:pt x="2498" y="6964"/>
                  </a:cubicBezTo>
                  <a:cubicBezTo>
                    <a:pt x="2306" y="6306"/>
                    <a:pt x="2053" y="5468"/>
                    <a:pt x="2640" y="5003"/>
                  </a:cubicBezTo>
                  <a:cubicBezTo>
                    <a:pt x="3388" y="4406"/>
                    <a:pt x="4500" y="4669"/>
                    <a:pt x="5187" y="3850"/>
                  </a:cubicBezTo>
                  <a:cubicBezTo>
                    <a:pt x="6117" y="2748"/>
                    <a:pt x="5855" y="777"/>
                    <a:pt x="4732" y="261"/>
                  </a:cubicBezTo>
                  <a:cubicBezTo>
                    <a:pt x="4507" y="76"/>
                    <a:pt x="4231" y="1"/>
                    <a:pt x="39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5"/>
            <p:cNvSpPr/>
            <p:nvPr/>
          </p:nvSpPr>
          <p:spPr>
            <a:xfrm>
              <a:off x="4985859" y="2313549"/>
              <a:ext cx="107337" cy="99156"/>
            </a:xfrm>
            <a:custGeom>
              <a:avLst/>
              <a:gdLst/>
              <a:ahLst/>
              <a:cxnLst/>
              <a:rect l="l" t="t" r="r" b="b"/>
              <a:pathLst>
                <a:path w="1457" h="1346" extrusionOk="0">
                  <a:moveTo>
                    <a:pt x="729" y="0"/>
                  </a:moveTo>
                  <a:cubicBezTo>
                    <a:pt x="688" y="0"/>
                    <a:pt x="648" y="11"/>
                    <a:pt x="598" y="21"/>
                  </a:cubicBezTo>
                  <a:cubicBezTo>
                    <a:pt x="234" y="92"/>
                    <a:pt x="1" y="445"/>
                    <a:pt x="72" y="809"/>
                  </a:cubicBezTo>
                  <a:cubicBezTo>
                    <a:pt x="133" y="1123"/>
                    <a:pt x="416" y="1345"/>
                    <a:pt x="729" y="1345"/>
                  </a:cubicBezTo>
                  <a:cubicBezTo>
                    <a:pt x="769" y="1345"/>
                    <a:pt x="820" y="1345"/>
                    <a:pt x="860" y="1335"/>
                  </a:cubicBezTo>
                  <a:cubicBezTo>
                    <a:pt x="1224" y="1265"/>
                    <a:pt x="1457" y="910"/>
                    <a:pt x="1386" y="546"/>
                  </a:cubicBezTo>
                  <a:cubicBezTo>
                    <a:pt x="1326" y="223"/>
                    <a:pt x="1042"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1" name="Google Shape;711;p35"/>
            <p:cNvGrpSpPr/>
            <p:nvPr/>
          </p:nvGrpSpPr>
          <p:grpSpPr>
            <a:xfrm rot="-355489">
              <a:off x="5341343" y="2538179"/>
              <a:ext cx="394995" cy="612905"/>
              <a:chOff x="1514314" y="1637035"/>
              <a:chExt cx="338082" cy="524594"/>
            </a:xfrm>
          </p:grpSpPr>
          <p:sp>
            <p:nvSpPr>
              <p:cNvPr id="712" name="Google Shape;712;p35"/>
              <p:cNvSpPr/>
              <p:nvPr/>
            </p:nvSpPr>
            <p:spPr>
              <a:xfrm rot="791413">
                <a:off x="1616328" y="2063606"/>
                <a:ext cx="71329" cy="6909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5"/>
              <p:cNvSpPr/>
              <p:nvPr/>
            </p:nvSpPr>
            <p:spPr>
              <a:xfrm rot="791248">
                <a:off x="1739002" y="1974425"/>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5"/>
              <p:cNvSpPr/>
              <p:nvPr/>
            </p:nvSpPr>
            <p:spPr>
              <a:xfrm rot="791248">
                <a:off x="1748245" y="1826366"/>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5"/>
              <p:cNvSpPr/>
              <p:nvPr/>
            </p:nvSpPr>
            <p:spPr>
              <a:xfrm rot="791227">
                <a:off x="1726044" y="208266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5"/>
              <p:cNvSpPr/>
              <p:nvPr/>
            </p:nvSpPr>
            <p:spPr>
              <a:xfrm rot="791227">
                <a:off x="1516302" y="213977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5"/>
              <p:cNvSpPr/>
              <p:nvPr/>
            </p:nvSpPr>
            <p:spPr>
              <a:xfrm rot="791227">
                <a:off x="1829992" y="1639103"/>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 name="Text Box 5"/>
          <p:cNvSpPr txBox="1">
            <a:spLocks noChangeArrowheads="1"/>
          </p:cNvSpPr>
          <p:nvPr/>
        </p:nvSpPr>
        <p:spPr bwMode="auto">
          <a:xfrm>
            <a:off x="785725" y="2119499"/>
            <a:ext cx="741288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just"/>
            <a:r>
              <a:rPr lang="vi-VN" altLang="en-US" sz="3200" b="1" dirty="0">
                <a:latin typeface="Baloo 2" pitchFamily="2" charset="0"/>
                <a:cs typeface="Baloo 2" pitchFamily="2" charset="0"/>
              </a:rPr>
              <a:t>Tìm </a:t>
            </a:r>
            <a:r>
              <a:rPr lang="vi-VN" altLang="en-US" sz="3200" b="1" dirty="0">
                <a:solidFill>
                  <a:srgbClr val="FFC000"/>
                </a:solidFill>
                <a:latin typeface="Baloo 2" pitchFamily="2" charset="0"/>
                <a:cs typeface="Baloo 2" pitchFamily="2" charset="0"/>
              </a:rPr>
              <a:t>dấu gạch ngang </a:t>
            </a:r>
            <a:r>
              <a:rPr lang="vi-VN" altLang="en-US" sz="3200" b="1" dirty="0">
                <a:latin typeface="Baloo 2" pitchFamily="2" charset="0"/>
                <a:cs typeface="Baloo 2" pitchFamily="2" charset="0"/>
              </a:rPr>
              <a:t>trong mẩu chuyện dưới đây và nêu tác dụng của nó trong từng trường hợp:</a:t>
            </a:r>
            <a:endParaRPr lang="vi-VN" altLang="en-US" sz="3200" b="1" dirty="0">
              <a:solidFill>
                <a:srgbClr val="FFC000"/>
              </a:solidFill>
              <a:latin typeface="Baloo 2" pitchFamily="2" charset="0"/>
              <a:cs typeface="Baloo 2" pitchFamily="2" charset="0"/>
            </a:endParaRPr>
          </a:p>
        </p:txBody>
      </p:sp>
    </p:spTree>
    <p:extLst>
      <p:ext uri="{BB962C8B-B14F-4D97-AF65-F5344CB8AC3E}">
        <p14:creationId xmlns:p14="http://schemas.microsoft.com/office/powerpoint/2010/main" val="194453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601;p32"/>
          <p:cNvSpPr/>
          <p:nvPr/>
        </p:nvSpPr>
        <p:spPr>
          <a:xfrm flipH="1">
            <a:off x="284778" y="158621"/>
            <a:ext cx="8648700" cy="4851918"/>
          </a:xfrm>
          <a:prstGeom prst="roundRect">
            <a:avLst>
              <a:gd name="adj" fmla="val 11401"/>
            </a:avLst>
          </a:prstGeom>
          <a:solidFill>
            <a:srgbClr val="FFFFFF"/>
          </a:solidFill>
          <a:ln w="19050" cap="flat" cmpd="sng">
            <a:solidFill>
              <a:schemeClr val="accent1">
                <a:lumMod val="50000"/>
              </a:schemeClr>
            </a:solidFill>
            <a:prstDash val="lgDash"/>
            <a:round/>
            <a:headEnd type="none" w="sm" len="sm"/>
            <a:tailEnd type="none" w="sm" len="sm"/>
          </a:ln>
        </p:spPr>
        <p:txBody>
          <a:bodyPr spcFirstLastPara="1" wrap="square" lIns="91425" tIns="91425" rIns="91425" bIns="91425" anchor="ctr" anchorCtr="0">
            <a:noAutofit/>
          </a:bodyPr>
          <a:lstStyle/>
          <a:p>
            <a:pPr algn="just">
              <a:spcBef>
                <a:spcPts val="1200"/>
              </a:spcBef>
            </a:pPr>
            <a:r>
              <a:rPr lang="vi-VN" sz="2000" dirty="0">
                <a:latin typeface="Calibri" panose="020F0502020204030204" pitchFamily="34" charset="0"/>
                <a:cs typeface="Calibri" panose="020F0502020204030204" pitchFamily="34" charset="0"/>
              </a:rPr>
              <a:t>  </a:t>
            </a:r>
          </a:p>
          <a:p>
            <a:pPr algn="ctr"/>
            <a:r>
              <a:rPr lang="vi-VN" sz="1800" dirty="0">
                <a:latin typeface="Baloo 2" pitchFamily="2" charset="0"/>
                <a:cs typeface="Baloo 2" pitchFamily="2" charset="0"/>
              </a:rPr>
              <a:t>    </a:t>
            </a:r>
          </a:p>
          <a:p>
            <a:pPr algn="ctr"/>
            <a:endParaRPr lang="vi-VN" sz="1800" b="1" dirty="0">
              <a:latin typeface="Baloo 2" pitchFamily="2" charset="0"/>
              <a:cs typeface="Baloo 2" pitchFamily="2" charset="0"/>
            </a:endParaRPr>
          </a:p>
          <a:p>
            <a:pPr algn="ctr"/>
            <a:r>
              <a:rPr lang="vi-VN" sz="2400" b="1" dirty="0">
                <a:solidFill>
                  <a:srgbClr val="FFC000"/>
                </a:solidFill>
                <a:latin typeface="Baloo 2" pitchFamily="2" charset="0"/>
                <a:cs typeface="Baloo 2" pitchFamily="2" charset="0"/>
              </a:rPr>
              <a:t>Cái bếp lò</a:t>
            </a:r>
            <a:endParaRPr lang="vi-VN" sz="2400" dirty="0">
              <a:solidFill>
                <a:srgbClr val="FFC000"/>
              </a:solidFill>
              <a:latin typeface="Baloo 2" pitchFamily="2" charset="0"/>
              <a:cs typeface="Baloo 2" pitchFamily="2" charset="0"/>
            </a:endParaRPr>
          </a:p>
          <a:p>
            <a:r>
              <a:rPr lang="vi-VN" sz="1800" dirty="0">
                <a:latin typeface="Baloo 2" pitchFamily="2" charset="0"/>
                <a:cs typeface="Baloo 2" pitchFamily="2" charset="0"/>
              </a:rPr>
              <a:t>       </a:t>
            </a:r>
            <a:r>
              <a:rPr lang="vi-VN" sz="1800" dirty="0">
                <a:solidFill>
                  <a:srgbClr val="002060"/>
                </a:solidFill>
                <a:latin typeface="Baloo 2" pitchFamily="2" charset="0"/>
                <a:cs typeface="Baloo 2" pitchFamily="2" charset="0"/>
              </a:rPr>
              <a:t>Sáng tháng chạp. Trời rét căm căm. Hai bên đường đi, cánh đồng phủ kín tuyết trắng. Tôi đi ngược gió, mũ sụp xuống mắt, cổ áo da che kín mũi. Chợt tôi thấy bên đường, trước mặt tôi, một em bé trai quãng mười tuổi. Em đi đầu trần, mặt mũi đỏ ửng lên vì rét. Hai tay thủ trong túi, em đi rất nhanh.</a:t>
            </a:r>
          </a:p>
          <a:p>
            <a:r>
              <a:rPr lang="vi-VN" sz="1800" dirty="0">
                <a:solidFill>
                  <a:srgbClr val="002060"/>
                </a:solidFill>
                <a:latin typeface="Baloo 2" pitchFamily="2" charset="0"/>
                <a:cs typeface="Baloo 2" pitchFamily="2" charset="0"/>
              </a:rPr>
              <a:t>- Chào bác - Em bé nói với tôi.</a:t>
            </a:r>
          </a:p>
          <a:p>
            <a:r>
              <a:rPr lang="vi-VN" sz="1800" dirty="0">
                <a:solidFill>
                  <a:srgbClr val="002060"/>
                </a:solidFill>
                <a:latin typeface="Baloo 2" pitchFamily="2" charset="0"/>
                <a:cs typeface="Baloo 2" pitchFamily="2" charset="0"/>
              </a:rPr>
              <a:t>- Cháu đi đâu vậy? - Tôi hỏi em.</a:t>
            </a:r>
          </a:p>
          <a:p>
            <a:r>
              <a:rPr lang="vi-VN" sz="1800" dirty="0">
                <a:solidFill>
                  <a:srgbClr val="002060"/>
                </a:solidFill>
                <a:latin typeface="Baloo 2" pitchFamily="2" charset="0"/>
                <a:cs typeface="Baloo 2" pitchFamily="2" charset="0"/>
              </a:rPr>
              <a:t>- Thưa bác, cháu đi học.</a:t>
            </a:r>
          </a:p>
          <a:p>
            <a:r>
              <a:rPr lang="vi-VN" sz="1800" dirty="0">
                <a:solidFill>
                  <a:srgbClr val="002060"/>
                </a:solidFill>
                <a:latin typeface="Baloo 2" pitchFamily="2" charset="0"/>
                <a:cs typeface="Baloo 2" pitchFamily="2" charset="0"/>
              </a:rPr>
              <a:t>- Sáng nay rét lắm. Thế mà cháu vẫn đi à?</a:t>
            </a:r>
          </a:p>
          <a:p>
            <a:r>
              <a:rPr lang="vi-VN" sz="1800" dirty="0">
                <a:solidFill>
                  <a:srgbClr val="002060"/>
                </a:solidFill>
                <a:latin typeface="Baloo 2" pitchFamily="2" charset="0"/>
                <a:cs typeface="Baloo 2" pitchFamily="2" charset="0"/>
              </a:rPr>
              <a:t>- Thưa bác, vâng. Rét lắm, mà nhà cháu lại không đốt lò sưởi. Chúng cháu rét cóng cả người.</a:t>
            </a:r>
          </a:p>
          <a:p>
            <a:r>
              <a:rPr lang="vi-VN" sz="1800" dirty="0">
                <a:solidFill>
                  <a:srgbClr val="002060"/>
                </a:solidFill>
                <a:latin typeface="Baloo 2" pitchFamily="2" charset="0"/>
                <a:cs typeface="Baloo 2" pitchFamily="2" charset="0"/>
              </a:rPr>
              <a:t>- Nhà cháu không có than ủ ư?</a:t>
            </a:r>
          </a:p>
          <a:p>
            <a:r>
              <a:rPr lang="vi-VN" sz="1800" dirty="0">
                <a:solidFill>
                  <a:srgbClr val="002060"/>
                </a:solidFill>
                <a:latin typeface="Baloo 2" pitchFamily="2" charset="0"/>
                <a:cs typeface="Baloo 2" pitchFamily="2" charset="0"/>
              </a:rPr>
              <a:t>- Thưa bác, than đắt lắm.</a:t>
            </a:r>
          </a:p>
          <a:p>
            <a:r>
              <a:rPr lang="vi-VN" sz="1800" dirty="0">
                <a:solidFill>
                  <a:srgbClr val="002060"/>
                </a:solidFill>
                <a:latin typeface="Baloo 2" pitchFamily="2" charset="0"/>
                <a:cs typeface="Baloo 2" pitchFamily="2" charset="0"/>
              </a:rPr>
              <a:t>- Cháu thích đi học lắm phải không? Cháu yêu trường chứ? Cháu yêu thầy chứ?</a:t>
            </a:r>
          </a:p>
          <a:p>
            <a:r>
              <a:rPr lang="vi-VN" sz="1800" dirty="0">
                <a:solidFill>
                  <a:srgbClr val="002060"/>
                </a:solidFill>
                <a:latin typeface="Baloo 2" pitchFamily="2" charset="0"/>
                <a:cs typeface="Baloo 2" pitchFamily="2" charset="0"/>
              </a:rPr>
              <a:t>Đôi mắt xanh đẹp đẽ của em bé sáng long lanh khi em đáp lời tôi:</a:t>
            </a:r>
          </a:p>
          <a:p>
            <a:r>
              <a:rPr lang="vi-VN" sz="1800" dirty="0">
                <a:solidFill>
                  <a:srgbClr val="002060"/>
                </a:solidFill>
                <a:latin typeface="Baloo 2" pitchFamily="2" charset="0"/>
                <a:cs typeface="Baloo 2" pitchFamily="2" charset="0"/>
              </a:rPr>
              <a:t>- Thưa bác, vâng.... Cháu yêu thầy giáo lắm... Thầy có cả một cái bếp lò....</a:t>
            </a:r>
          </a:p>
          <a:p>
            <a:r>
              <a:rPr lang="vi-VN" sz="1800" dirty="0">
                <a:solidFill>
                  <a:srgbClr val="002060"/>
                </a:solidFill>
                <a:latin typeface="Baloo 2" pitchFamily="2" charset="0"/>
                <a:cs typeface="Baloo 2" pitchFamily="2" charset="0"/>
              </a:rPr>
              <a:t>						Theo </a:t>
            </a:r>
            <a:r>
              <a:rPr lang="vi-VN" sz="1800" b="1" dirty="0">
                <a:solidFill>
                  <a:srgbClr val="002060"/>
                </a:solidFill>
                <a:latin typeface="Baloo 2" pitchFamily="2" charset="0"/>
                <a:cs typeface="Baloo 2" pitchFamily="2" charset="0"/>
              </a:rPr>
              <a:t>A. Đô-Đê</a:t>
            </a:r>
          </a:p>
          <a:p>
            <a:br>
              <a:rPr lang="vi-VN" sz="1800" dirty="0">
                <a:latin typeface="Baloo 2" pitchFamily="2" charset="0"/>
                <a:cs typeface="Baloo 2" pitchFamily="2" charset="0"/>
              </a:rPr>
            </a:br>
            <a:br>
              <a:rPr lang="vi-VN" dirty="0"/>
            </a:br>
            <a:br>
              <a:rPr lang="vi-VN" dirty="0"/>
            </a:br>
            <a:endParaRPr dirty="0"/>
          </a:p>
        </p:txBody>
      </p:sp>
    </p:spTree>
    <p:extLst>
      <p:ext uri="{BB962C8B-B14F-4D97-AF65-F5344CB8AC3E}">
        <p14:creationId xmlns:p14="http://schemas.microsoft.com/office/powerpoint/2010/main" val="14092718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600"/>
        <p:cNvGrpSpPr/>
        <p:nvPr/>
      </p:nvGrpSpPr>
      <p:grpSpPr>
        <a:xfrm>
          <a:off x="0" y="0"/>
          <a:ext cx="0" cy="0"/>
          <a:chOff x="0" y="0"/>
          <a:chExt cx="0" cy="0"/>
        </a:xfrm>
      </p:grpSpPr>
      <p:sp>
        <p:nvSpPr>
          <p:cNvPr id="603" name="Google Shape;603;p32"/>
          <p:cNvSpPr/>
          <p:nvPr/>
        </p:nvSpPr>
        <p:spPr>
          <a:xfrm>
            <a:off x="467924" y="1246627"/>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Baloo 2" pitchFamily="2" charset="0"/>
              <a:cs typeface="Baloo 2" pitchFamily="2" charset="0"/>
            </a:endParaRPr>
          </a:p>
        </p:txBody>
      </p:sp>
      <p:sp>
        <p:nvSpPr>
          <p:cNvPr id="604" name="Google Shape;604;p32"/>
          <p:cNvSpPr/>
          <p:nvPr/>
        </p:nvSpPr>
        <p:spPr>
          <a:xfrm>
            <a:off x="8647351" y="3280762"/>
            <a:ext cx="951888" cy="555126"/>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6" name="Google Shape;606;p32"/>
          <p:cNvGrpSpPr/>
          <p:nvPr/>
        </p:nvGrpSpPr>
        <p:grpSpPr>
          <a:xfrm>
            <a:off x="8162207" y="-430458"/>
            <a:ext cx="1295128" cy="1474653"/>
            <a:chOff x="7252145" y="1879047"/>
            <a:chExt cx="1295128" cy="1474653"/>
          </a:xfrm>
        </p:grpSpPr>
        <p:sp>
          <p:nvSpPr>
            <p:cNvPr id="607" name="Google Shape;607;p32"/>
            <p:cNvSpPr/>
            <p:nvPr/>
          </p:nvSpPr>
          <p:spPr>
            <a:xfrm>
              <a:off x="7613071" y="1879047"/>
              <a:ext cx="296932" cy="260511"/>
            </a:xfrm>
            <a:custGeom>
              <a:avLst/>
              <a:gdLst/>
              <a:ahLst/>
              <a:cxnLst/>
              <a:rect l="l" t="t" r="r" b="b"/>
              <a:pathLst>
                <a:path w="4258" h="3736" extrusionOk="0">
                  <a:moveTo>
                    <a:pt x="2132" y="0"/>
                  </a:moveTo>
                  <a:cubicBezTo>
                    <a:pt x="1416" y="0"/>
                    <a:pt x="732" y="416"/>
                    <a:pt x="425" y="1119"/>
                  </a:cubicBezTo>
                  <a:cubicBezTo>
                    <a:pt x="1" y="2060"/>
                    <a:pt x="436" y="3162"/>
                    <a:pt x="1376" y="3576"/>
                  </a:cubicBezTo>
                  <a:cubicBezTo>
                    <a:pt x="1623" y="3684"/>
                    <a:pt x="1880" y="3735"/>
                    <a:pt x="2133" y="3735"/>
                  </a:cubicBezTo>
                  <a:cubicBezTo>
                    <a:pt x="2852" y="3735"/>
                    <a:pt x="3536" y="3322"/>
                    <a:pt x="3842" y="2626"/>
                  </a:cubicBezTo>
                  <a:cubicBezTo>
                    <a:pt x="4257" y="1676"/>
                    <a:pt x="3822" y="573"/>
                    <a:pt x="2882" y="159"/>
                  </a:cubicBezTo>
                  <a:cubicBezTo>
                    <a:pt x="2638" y="51"/>
                    <a:pt x="2383" y="0"/>
                    <a:pt x="2132"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2"/>
            <p:cNvSpPr/>
            <p:nvPr/>
          </p:nvSpPr>
          <p:spPr>
            <a:xfrm>
              <a:off x="7677979" y="1954950"/>
              <a:ext cx="185495" cy="114218"/>
            </a:xfrm>
            <a:custGeom>
              <a:avLst/>
              <a:gdLst/>
              <a:ahLst/>
              <a:cxnLst/>
              <a:rect l="l" t="t" r="r" b="b"/>
              <a:pathLst>
                <a:path w="2660" h="1638" extrusionOk="0">
                  <a:moveTo>
                    <a:pt x="1408" y="1"/>
                  </a:moveTo>
                  <a:cubicBezTo>
                    <a:pt x="1303" y="1"/>
                    <a:pt x="1197" y="14"/>
                    <a:pt x="1092" y="40"/>
                  </a:cubicBezTo>
                  <a:cubicBezTo>
                    <a:pt x="405" y="222"/>
                    <a:pt x="0" y="920"/>
                    <a:pt x="172" y="1597"/>
                  </a:cubicBezTo>
                  <a:cubicBezTo>
                    <a:pt x="182" y="1607"/>
                    <a:pt x="182" y="1627"/>
                    <a:pt x="182" y="1638"/>
                  </a:cubicBezTo>
                  <a:lnTo>
                    <a:pt x="2659" y="1001"/>
                  </a:lnTo>
                  <a:cubicBezTo>
                    <a:pt x="2649" y="980"/>
                    <a:pt x="2649" y="971"/>
                    <a:pt x="2649" y="960"/>
                  </a:cubicBezTo>
                  <a:cubicBezTo>
                    <a:pt x="2495" y="380"/>
                    <a:pt x="1974" y="1"/>
                    <a:pt x="140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2"/>
            <p:cNvSpPr/>
            <p:nvPr/>
          </p:nvSpPr>
          <p:spPr>
            <a:xfrm>
              <a:off x="8256757" y="2160687"/>
              <a:ext cx="290516" cy="260720"/>
            </a:xfrm>
            <a:custGeom>
              <a:avLst/>
              <a:gdLst/>
              <a:ahLst/>
              <a:cxnLst/>
              <a:rect l="l" t="t" r="r" b="b"/>
              <a:pathLst>
                <a:path w="4166" h="3739" extrusionOk="0">
                  <a:moveTo>
                    <a:pt x="2081" y="0"/>
                  </a:moveTo>
                  <a:cubicBezTo>
                    <a:pt x="1271" y="0"/>
                    <a:pt x="525" y="529"/>
                    <a:pt x="284" y="1347"/>
                  </a:cubicBezTo>
                  <a:cubicBezTo>
                    <a:pt x="0" y="2338"/>
                    <a:pt x="567" y="3379"/>
                    <a:pt x="1557" y="3662"/>
                  </a:cubicBezTo>
                  <a:cubicBezTo>
                    <a:pt x="1733" y="3714"/>
                    <a:pt x="1909" y="3739"/>
                    <a:pt x="2083" y="3739"/>
                  </a:cubicBezTo>
                  <a:cubicBezTo>
                    <a:pt x="2892" y="3739"/>
                    <a:pt x="3639" y="3204"/>
                    <a:pt x="3872" y="2389"/>
                  </a:cubicBezTo>
                  <a:cubicBezTo>
                    <a:pt x="4166" y="1398"/>
                    <a:pt x="3589" y="367"/>
                    <a:pt x="2598" y="73"/>
                  </a:cubicBezTo>
                  <a:cubicBezTo>
                    <a:pt x="2426" y="24"/>
                    <a:pt x="2252" y="0"/>
                    <a:pt x="2081"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2"/>
            <p:cNvSpPr/>
            <p:nvPr/>
          </p:nvSpPr>
          <p:spPr>
            <a:xfrm>
              <a:off x="8342037" y="2222678"/>
              <a:ext cx="136820" cy="172930"/>
            </a:xfrm>
            <a:custGeom>
              <a:avLst/>
              <a:gdLst/>
              <a:ahLst/>
              <a:cxnLst/>
              <a:rect l="l" t="t" r="r" b="b"/>
              <a:pathLst>
                <a:path w="1962" h="2480" extrusionOk="0">
                  <a:moveTo>
                    <a:pt x="511" y="1"/>
                  </a:moveTo>
                  <a:cubicBezTo>
                    <a:pt x="351" y="1"/>
                    <a:pt x="188" y="31"/>
                    <a:pt x="31" y="94"/>
                  </a:cubicBezTo>
                  <a:cubicBezTo>
                    <a:pt x="21" y="104"/>
                    <a:pt x="11" y="104"/>
                    <a:pt x="0" y="114"/>
                  </a:cubicBezTo>
                  <a:lnTo>
                    <a:pt x="961" y="2480"/>
                  </a:lnTo>
                  <a:cubicBezTo>
                    <a:pt x="971" y="2470"/>
                    <a:pt x="982" y="2470"/>
                    <a:pt x="991" y="2460"/>
                  </a:cubicBezTo>
                  <a:cubicBezTo>
                    <a:pt x="1649" y="2197"/>
                    <a:pt x="1962" y="1459"/>
                    <a:pt x="1699" y="802"/>
                  </a:cubicBezTo>
                  <a:cubicBezTo>
                    <a:pt x="1499" y="302"/>
                    <a:pt x="1018" y="1"/>
                    <a:pt x="511"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2"/>
            <p:cNvSpPr/>
            <p:nvPr/>
          </p:nvSpPr>
          <p:spPr>
            <a:xfrm>
              <a:off x="7413571" y="3115782"/>
              <a:ext cx="293375" cy="237919"/>
            </a:xfrm>
            <a:custGeom>
              <a:avLst/>
              <a:gdLst/>
              <a:ahLst/>
              <a:cxnLst/>
              <a:rect l="l" t="t" r="r" b="b"/>
              <a:pathLst>
                <a:path w="4207" h="3412" extrusionOk="0">
                  <a:moveTo>
                    <a:pt x="2896" y="0"/>
                  </a:moveTo>
                  <a:cubicBezTo>
                    <a:pt x="2531" y="0"/>
                    <a:pt x="2113" y="64"/>
                    <a:pt x="1942" y="217"/>
                  </a:cubicBezTo>
                  <a:cubicBezTo>
                    <a:pt x="1558" y="278"/>
                    <a:pt x="1" y="1036"/>
                    <a:pt x="192" y="1592"/>
                  </a:cubicBezTo>
                  <a:cubicBezTo>
                    <a:pt x="244" y="1747"/>
                    <a:pt x="365" y="1802"/>
                    <a:pt x="507" y="1802"/>
                  </a:cubicBezTo>
                  <a:cubicBezTo>
                    <a:pt x="782" y="1802"/>
                    <a:pt x="1141" y="1597"/>
                    <a:pt x="1254" y="1511"/>
                  </a:cubicBezTo>
                  <a:lnTo>
                    <a:pt x="1254" y="1511"/>
                  </a:lnTo>
                  <a:cubicBezTo>
                    <a:pt x="1102" y="1774"/>
                    <a:pt x="1012" y="2026"/>
                    <a:pt x="1032" y="2300"/>
                  </a:cubicBezTo>
                  <a:cubicBezTo>
                    <a:pt x="1135" y="2374"/>
                    <a:pt x="1239" y="2405"/>
                    <a:pt x="1341" y="2405"/>
                  </a:cubicBezTo>
                  <a:cubicBezTo>
                    <a:pt x="1558" y="2405"/>
                    <a:pt x="1763" y="2263"/>
                    <a:pt x="1922" y="2098"/>
                  </a:cubicBezTo>
                  <a:lnTo>
                    <a:pt x="1922" y="2098"/>
                  </a:lnTo>
                  <a:cubicBezTo>
                    <a:pt x="1871" y="2401"/>
                    <a:pt x="1760" y="2967"/>
                    <a:pt x="2093" y="3088"/>
                  </a:cubicBezTo>
                  <a:cubicBezTo>
                    <a:pt x="2144" y="3108"/>
                    <a:pt x="2191" y="3117"/>
                    <a:pt x="2234" y="3117"/>
                  </a:cubicBezTo>
                  <a:cubicBezTo>
                    <a:pt x="2506" y="3117"/>
                    <a:pt x="2653" y="2773"/>
                    <a:pt x="2740" y="2512"/>
                  </a:cubicBezTo>
                  <a:cubicBezTo>
                    <a:pt x="3003" y="2745"/>
                    <a:pt x="2902" y="3270"/>
                    <a:pt x="3266" y="3412"/>
                  </a:cubicBezTo>
                  <a:cubicBezTo>
                    <a:pt x="3852" y="2846"/>
                    <a:pt x="4207" y="1905"/>
                    <a:pt x="4075" y="1116"/>
                  </a:cubicBezTo>
                  <a:cubicBezTo>
                    <a:pt x="4004" y="743"/>
                    <a:pt x="3832" y="227"/>
                    <a:pt x="3458" y="76"/>
                  </a:cubicBezTo>
                  <a:cubicBezTo>
                    <a:pt x="3350" y="28"/>
                    <a:pt x="3135" y="0"/>
                    <a:pt x="2896"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2"/>
            <p:cNvSpPr/>
            <p:nvPr/>
          </p:nvSpPr>
          <p:spPr>
            <a:xfrm>
              <a:off x="7252145" y="2004631"/>
              <a:ext cx="1252162" cy="1217974"/>
            </a:xfrm>
            <a:custGeom>
              <a:avLst/>
              <a:gdLst/>
              <a:ahLst/>
              <a:cxnLst/>
              <a:rect l="l" t="t" r="r" b="b"/>
              <a:pathLst>
                <a:path w="17956" h="17467" extrusionOk="0">
                  <a:moveTo>
                    <a:pt x="9887" y="1"/>
                  </a:moveTo>
                  <a:cubicBezTo>
                    <a:pt x="6727" y="1"/>
                    <a:pt x="3529" y="2160"/>
                    <a:pt x="1992" y="5658"/>
                  </a:cubicBezTo>
                  <a:cubicBezTo>
                    <a:pt x="0" y="10167"/>
                    <a:pt x="1527" y="15202"/>
                    <a:pt x="5389" y="16900"/>
                  </a:cubicBezTo>
                  <a:cubicBezTo>
                    <a:pt x="6259" y="17285"/>
                    <a:pt x="7173" y="17467"/>
                    <a:pt x="8090" y="17467"/>
                  </a:cubicBezTo>
                  <a:cubicBezTo>
                    <a:pt x="11246" y="17467"/>
                    <a:pt x="14439" y="15308"/>
                    <a:pt x="15974" y="11814"/>
                  </a:cubicBezTo>
                  <a:cubicBezTo>
                    <a:pt x="17956" y="7305"/>
                    <a:pt x="16439" y="2270"/>
                    <a:pt x="12577" y="562"/>
                  </a:cubicBezTo>
                  <a:cubicBezTo>
                    <a:pt x="11711" y="181"/>
                    <a:pt x="10800" y="1"/>
                    <a:pt x="9887"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2"/>
            <p:cNvSpPr/>
            <p:nvPr/>
          </p:nvSpPr>
          <p:spPr>
            <a:xfrm>
              <a:off x="7379752" y="2085937"/>
              <a:ext cx="867224" cy="872462"/>
            </a:xfrm>
            <a:custGeom>
              <a:avLst/>
              <a:gdLst/>
              <a:ahLst/>
              <a:cxnLst/>
              <a:rect l="l" t="t" r="r" b="b"/>
              <a:pathLst>
                <a:path w="12436" h="12512" extrusionOk="0">
                  <a:moveTo>
                    <a:pt x="7048" y="0"/>
                  </a:moveTo>
                  <a:cubicBezTo>
                    <a:pt x="4840" y="0"/>
                    <a:pt x="2554" y="1596"/>
                    <a:pt x="1426" y="4148"/>
                  </a:cubicBezTo>
                  <a:cubicBezTo>
                    <a:pt x="1" y="7403"/>
                    <a:pt x="981" y="10982"/>
                    <a:pt x="3630" y="12145"/>
                  </a:cubicBezTo>
                  <a:cubicBezTo>
                    <a:pt x="4194" y="12393"/>
                    <a:pt x="4788" y="12511"/>
                    <a:pt x="5388" y="12511"/>
                  </a:cubicBezTo>
                  <a:cubicBezTo>
                    <a:pt x="7596" y="12511"/>
                    <a:pt x="9879" y="10916"/>
                    <a:pt x="11000" y="8364"/>
                  </a:cubicBezTo>
                  <a:cubicBezTo>
                    <a:pt x="12436" y="5108"/>
                    <a:pt x="11445" y="1529"/>
                    <a:pt x="8806" y="367"/>
                  </a:cubicBezTo>
                  <a:cubicBezTo>
                    <a:pt x="8242" y="118"/>
                    <a:pt x="7648" y="0"/>
                    <a:pt x="7048"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2"/>
            <p:cNvSpPr/>
            <p:nvPr/>
          </p:nvSpPr>
          <p:spPr>
            <a:xfrm>
              <a:off x="7890182" y="2182025"/>
              <a:ext cx="57880" cy="50694"/>
            </a:xfrm>
            <a:custGeom>
              <a:avLst/>
              <a:gdLst/>
              <a:ahLst/>
              <a:cxnLst/>
              <a:rect l="l" t="t" r="r" b="b"/>
              <a:pathLst>
                <a:path w="830" h="727" extrusionOk="0">
                  <a:moveTo>
                    <a:pt x="417" y="0"/>
                  </a:moveTo>
                  <a:cubicBezTo>
                    <a:pt x="276" y="0"/>
                    <a:pt x="142" y="86"/>
                    <a:pt x="81" y="222"/>
                  </a:cubicBezTo>
                  <a:cubicBezTo>
                    <a:pt x="0" y="404"/>
                    <a:pt x="91" y="616"/>
                    <a:pt x="273" y="697"/>
                  </a:cubicBezTo>
                  <a:cubicBezTo>
                    <a:pt x="318" y="717"/>
                    <a:pt x="366" y="727"/>
                    <a:pt x="413" y="727"/>
                  </a:cubicBezTo>
                  <a:cubicBezTo>
                    <a:pt x="553" y="727"/>
                    <a:pt x="688" y="642"/>
                    <a:pt x="748" y="505"/>
                  </a:cubicBezTo>
                  <a:cubicBezTo>
                    <a:pt x="829" y="323"/>
                    <a:pt x="738" y="111"/>
                    <a:pt x="556" y="30"/>
                  </a:cubicBezTo>
                  <a:cubicBezTo>
                    <a:pt x="510" y="10"/>
                    <a:pt x="463"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2"/>
            <p:cNvSpPr/>
            <p:nvPr/>
          </p:nvSpPr>
          <p:spPr>
            <a:xfrm>
              <a:off x="8129149" y="2286969"/>
              <a:ext cx="57183" cy="50554"/>
            </a:xfrm>
            <a:custGeom>
              <a:avLst/>
              <a:gdLst/>
              <a:ahLst/>
              <a:cxnLst/>
              <a:rect l="l" t="t" r="r" b="b"/>
              <a:pathLst>
                <a:path w="820" h="725" extrusionOk="0">
                  <a:moveTo>
                    <a:pt x="410" y="0"/>
                  </a:moveTo>
                  <a:cubicBezTo>
                    <a:pt x="272" y="0"/>
                    <a:pt x="141" y="79"/>
                    <a:pt x="81" y="214"/>
                  </a:cubicBezTo>
                  <a:cubicBezTo>
                    <a:pt x="0" y="405"/>
                    <a:pt x="81" y="618"/>
                    <a:pt x="263" y="699"/>
                  </a:cubicBezTo>
                  <a:cubicBezTo>
                    <a:pt x="307" y="716"/>
                    <a:pt x="353" y="724"/>
                    <a:pt x="398" y="724"/>
                  </a:cubicBezTo>
                  <a:cubicBezTo>
                    <a:pt x="540" y="724"/>
                    <a:pt x="677" y="644"/>
                    <a:pt x="739" y="506"/>
                  </a:cubicBezTo>
                  <a:cubicBezTo>
                    <a:pt x="819" y="324"/>
                    <a:pt x="739" y="112"/>
                    <a:pt x="557" y="32"/>
                  </a:cubicBezTo>
                  <a:cubicBezTo>
                    <a:pt x="509" y="10"/>
                    <a:pt x="459" y="0"/>
                    <a:pt x="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2"/>
            <p:cNvSpPr/>
            <p:nvPr/>
          </p:nvSpPr>
          <p:spPr>
            <a:xfrm>
              <a:off x="7899316" y="2240180"/>
              <a:ext cx="212971" cy="187225"/>
            </a:xfrm>
            <a:custGeom>
              <a:avLst/>
              <a:gdLst/>
              <a:ahLst/>
              <a:cxnLst/>
              <a:rect l="l" t="t" r="r" b="b"/>
              <a:pathLst>
                <a:path w="3054" h="2685" extrusionOk="0">
                  <a:moveTo>
                    <a:pt x="1523" y="0"/>
                  </a:moveTo>
                  <a:cubicBezTo>
                    <a:pt x="1009" y="0"/>
                    <a:pt x="521" y="302"/>
                    <a:pt x="304" y="804"/>
                  </a:cubicBezTo>
                  <a:cubicBezTo>
                    <a:pt x="0" y="1481"/>
                    <a:pt x="314" y="2269"/>
                    <a:pt x="991" y="2573"/>
                  </a:cubicBezTo>
                  <a:cubicBezTo>
                    <a:pt x="1166" y="2648"/>
                    <a:pt x="1349" y="2684"/>
                    <a:pt x="1528" y="2684"/>
                  </a:cubicBezTo>
                  <a:cubicBezTo>
                    <a:pt x="2043" y="2684"/>
                    <a:pt x="2533" y="2388"/>
                    <a:pt x="2750" y="1885"/>
                  </a:cubicBezTo>
                  <a:cubicBezTo>
                    <a:pt x="3054" y="1198"/>
                    <a:pt x="2750" y="409"/>
                    <a:pt x="2063" y="116"/>
                  </a:cubicBezTo>
                  <a:cubicBezTo>
                    <a:pt x="1887" y="37"/>
                    <a:pt x="1703" y="0"/>
                    <a:pt x="15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2"/>
            <p:cNvSpPr/>
            <p:nvPr/>
          </p:nvSpPr>
          <p:spPr>
            <a:xfrm>
              <a:off x="8012071" y="2259565"/>
              <a:ext cx="34658" cy="30263"/>
            </a:xfrm>
            <a:custGeom>
              <a:avLst/>
              <a:gdLst/>
              <a:ahLst/>
              <a:cxnLst/>
              <a:rect l="l" t="t" r="r" b="b"/>
              <a:pathLst>
                <a:path w="497" h="434" extrusionOk="0">
                  <a:moveTo>
                    <a:pt x="244" y="0"/>
                  </a:moveTo>
                  <a:cubicBezTo>
                    <a:pt x="160" y="0"/>
                    <a:pt x="79" y="49"/>
                    <a:pt x="41" y="131"/>
                  </a:cubicBezTo>
                  <a:cubicBezTo>
                    <a:pt x="1" y="243"/>
                    <a:pt x="52" y="364"/>
                    <a:pt x="163" y="414"/>
                  </a:cubicBezTo>
                  <a:cubicBezTo>
                    <a:pt x="189" y="428"/>
                    <a:pt x="218" y="434"/>
                    <a:pt x="247" y="434"/>
                  </a:cubicBezTo>
                  <a:cubicBezTo>
                    <a:pt x="328" y="434"/>
                    <a:pt x="409" y="385"/>
                    <a:pt x="446" y="303"/>
                  </a:cubicBezTo>
                  <a:cubicBezTo>
                    <a:pt x="497" y="192"/>
                    <a:pt x="446" y="61"/>
                    <a:pt x="335" y="20"/>
                  </a:cubicBezTo>
                  <a:cubicBezTo>
                    <a:pt x="305" y="7"/>
                    <a:pt x="275"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2"/>
            <p:cNvSpPr/>
            <p:nvPr/>
          </p:nvSpPr>
          <p:spPr>
            <a:xfrm>
              <a:off x="7979646" y="2276161"/>
              <a:ext cx="50837" cy="101597"/>
            </a:xfrm>
            <a:custGeom>
              <a:avLst/>
              <a:gdLst/>
              <a:ahLst/>
              <a:cxnLst/>
              <a:rect l="l" t="t" r="r" b="b"/>
              <a:pathLst>
                <a:path w="729" h="1457" extrusionOk="0">
                  <a:moveTo>
                    <a:pt x="676" y="0"/>
                  </a:moveTo>
                  <a:cubicBezTo>
                    <a:pt x="658" y="0"/>
                    <a:pt x="645" y="10"/>
                    <a:pt x="638" y="25"/>
                  </a:cubicBezTo>
                  <a:cubicBezTo>
                    <a:pt x="607" y="95"/>
                    <a:pt x="567" y="187"/>
                    <a:pt x="527" y="288"/>
                  </a:cubicBezTo>
                  <a:cubicBezTo>
                    <a:pt x="375" y="652"/>
                    <a:pt x="82" y="1308"/>
                    <a:pt x="11" y="1380"/>
                  </a:cubicBezTo>
                  <a:cubicBezTo>
                    <a:pt x="1" y="1400"/>
                    <a:pt x="1" y="1430"/>
                    <a:pt x="11" y="1440"/>
                  </a:cubicBezTo>
                  <a:cubicBezTo>
                    <a:pt x="21" y="1450"/>
                    <a:pt x="21" y="1450"/>
                    <a:pt x="32" y="1450"/>
                  </a:cubicBezTo>
                  <a:cubicBezTo>
                    <a:pt x="36" y="1454"/>
                    <a:pt x="42" y="1457"/>
                    <a:pt x="48" y="1457"/>
                  </a:cubicBezTo>
                  <a:cubicBezTo>
                    <a:pt x="56" y="1457"/>
                    <a:pt x="66" y="1452"/>
                    <a:pt x="72" y="1440"/>
                  </a:cubicBezTo>
                  <a:cubicBezTo>
                    <a:pt x="153" y="1369"/>
                    <a:pt x="355" y="894"/>
                    <a:pt x="607" y="328"/>
                  </a:cubicBezTo>
                  <a:cubicBezTo>
                    <a:pt x="648" y="217"/>
                    <a:pt x="688" y="126"/>
                    <a:pt x="719" y="65"/>
                  </a:cubicBezTo>
                  <a:cubicBezTo>
                    <a:pt x="729" y="45"/>
                    <a:pt x="719" y="14"/>
                    <a:pt x="699" y="5"/>
                  </a:cubicBezTo>
                  <a:cubicBezTo>
                    <a:pt x="691" y="2"/>
                    <a:pt x="683" y="0"/>
                    <a:pt x="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2"/>
            <p:cNvSpPr/>
            <p:nvPr/>
          </p:nvSpPr>
          <p:spPr>
            <a:xfrm>
              <a:off x="7935925" y="2322740"/>
              <a:ext cx="119247" cy="61223"/>
            </a:xfrm>
            <a:custGeom>
              <a:avLst/>
              <a:gdLst/>
              <a:ahLst/>
              <a:cxnLst/>
              <a:rect l="l" t="t" r="r" b="b"/>
              <a:pathLst>
                <a:path w="1710" h="878" extrusionOk="0">
                  <a:moveTo>
                    <a:pt x="141" y="1"/>
                  </a:moveTo>
                  <a:cubicBezTo>
                    <a:pt x="122" y="1"/>
                    <a:pt x="102" y="17"/>
                    <a:pt x="102" y="34"/>
                  </a:cubicBezTo>
                  <a:cubicBezTo>
                    <a:pt x="1" y="368"/>
                    <a:pt x="416" y="681"/>
                    <a:pt x="648" y="792"/>
                  </a:cubicBezTo>
                  <a:cubicBezTo>
                    <a:pt x="659" y="802"/>
                    <a:pt x="668" y="813"/>
                    <a:pt x="688" y="813"/>
                  </a:cubicBezTo>
                  <a:cubicBezTo>
                    <a:pt x="793" y="862"/>
                    <a:pt x="890" y="877"/>
                    <a:pt x="993" y="877"/>
                  </a:cubicBezTo>
                  <a:cubicBezTo>
                    <a:pt x="1060" y="877"/>
                    <a:pt x="1129" y="871"/>
                    <a:pt x="1204" y="863"/>
                  </a:cubicBezTo>
                  <a:cubicBezTo>
                    <a:pt x="1336" y="863"/>
                    <a:pt x="1427" y="813"/>
                    <a:pt x="1518" y="772"/>
                  </a:cubicBezTo>
                  <a:cubicBezTo>
                    <a:pt x="1568" y="752"/>
                    <a:pt x="1619" y="732"/>
                    <a:pt x="1679" y="712"/>
                  </a:cubicBezTo>
                  <a:cubicBezTo>
                    <a:pt x="1699" y="701"/>
                    <a:pt x="1710" y="681"/>
                    <a:pt x="1710" y="661"/>
                  </a:cubicBezTo>
                  <a:cubicBezTo>
                    <a:pt x="1701" y="644"/>
                    <a:pt x="1687" y="628"/>
                    <a:pt x="1670" y="628"/>
                  </a:cubicBezTo>
                  <a:cubicBezTo>
                    <a:pt x="1667" y="628"/>
                    <a:pt x="1663" y="629"/>
                    <a:pt x="1659" y="631"/>
                  </a:cubicBezTo>
                  <a:cubicBezTo>
                    <a:pt x="1589" y="651"/>
                    <a:pt x="1538" y="671"/>
                    <a:pt x="1477" y="701"/>
                  </a:cubicBezTo>
                  <a:cubicBezTo>
                    <a:pt x="1396" y="742"/>
                    <a:pt x="1315" y="772"/>
                    <a:pt x="1184" y="782"/>
                  </a:cubicBezTo>
                  <a:cubicBezTo>
                    <a:pt x="1120" y="785"/>
                    <a:pt x="1062" y="789"/>
                    <a:pt x="1006" y="789"/>
                  </a:cubicBezTo>
                  <a:cubicBezTo>
                    <a:pt x="895" y="789"/>
                    <a:pt x="796" y="775"/>
                    <a:pt x="688" y="721"/>
                  </a:cubicBezTo>
                  <a:cubicBezTo>
                    <a:pt x="446" y="600"/>
                    <a:pt x="113" y="317"/>
                    <a:pt x="183" y="54"/>
                  </a:cubicBezTo>
                  <a:cubicBezTo>
                    <a:pt x="183" y="34"/>
                    <a:pt x="173" y="14"/>
                    <a:pt x="153" y="4"/>
                  </a:cubicBezTo>
                  <a:cubicBezTo>
                    <a:pt x="149" y="2"/>
                    <a:pt x="145"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2"/>
            <p:cNvSpPr/>
            <p:nvPr/>
          </p:nvSpPr>
          <p:spPr>
            <a:xfrm>
              <a:off x="8198950" y="2370924"/>
              <a:ext cx="117085" cy="102991"/>
            </a:xfrm>
            <a:custGeom>
              <a:avLst/>
              <a:gdLst/>
              <a:ahLst/>
              <a:cxnLst/>
              <a:rect l="l" t="t" r="r" b="b"/>
              <a:pathLst>
                <a:path w="1679" h="1477" extrusionOk="0">
                  <a:moveTo>
                    <a:pt x="839" y="0"/>
                  </a:moveTo>
                  <a:cubicBezTo>
                    <a:pt x="556" y="0"/>
                    <a:pt x="284" y="162"/>
                    <a:pt x="162" y="445"/>
                  </a:cubicBezTo>
                  <a:cubicBezTo>
                    <a:pt x="0" y="809"/>
                    <a:pt x="172" y="1254"/>
                    <a:pt x="546" y="1416"/>
                  </a:cubicBezTo>
                  <a:cubicBezTo>
                    <a:pt x="637" y="1456"/>
                    <a:pt x="738" y="1476"/>
                    <a:pt x="839" y="1476"/>
                  </a:cubicBezTo>
                  <a:cubicBezTo>
                    <a:pt x="1122" y="1476"/>
                    <a:pt x="1396" y="1315"/>
                    <a:pt x="1517" y="1032"/>
                  </a:cubicBezTo>
                  <a:cubicBezTo>
                    <a:pt x="1679" y="657"/>
                    <a:pt x="1517" y="223"/>
                    <a:pt x="1143" y="61"/>
                  </a:cubicBezTo>
                  <a:cubicBezTo>
                    <a:pt x="1041" y="21"/>
                    <a:pt x="940"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2"/>
            <p:cNvSpPr/>
            <p:nvPr/>
          </p:nvSpPr>
          <p:spPr>
            <a:xfrm>
              <a:off x="7684975" y="2160674"/>
              <a:ext cx="117085" cy="102991"/>
            </a:xfrm>
            <a:custGeom>
              <a:avLst/>
              <a:gdLst/>
              <a:ahLst/>
              <a:cxnLst/>
              <a:rect l="l" t="t" r="r" b="b"/>
              <a:pathLst>
                <a:path w="1679" h="1477" extrusionOk="0">
                  <a:moveTo>
                    <a:pt x="839" y="0"/>
                  </a:moveTo>
                  <a:cubicBezTo>
                    <a:pt x="556" y="0"/>
                    <a:pt x="284" y="162"/>
                    <a:pt x="162" y="445"/>
                  </a:cubicBezTo>
                  <a:cubicBezTo>
                    <a:pt x="0" y="809"/>
                    <a:pt x="172" y="1254"/>
                    <a:pt x="546" y="1416"/>
                  </a:cubicBezTo>
                  <a:cubicBezTo>
                    <a:pt x="637" y="1456"/>
                    <a:pt x="738" y="1476"/>
                    <a:pt x="839" y="1476"/>
                  </a:cubicBezTo>
                  <a:cubicBezTo>
                    <a:pt x="1122" y="1476"/>
                    <a:pt x="1396" y="1315"/>
                    <a:pt x="1517" y="1032"/>
                  </a:cubicBezTo>
                  <a:cubicBezTo>
                    <a:pt x="1679" y="657"/>
                    <a:pt x="1517" y="223"/>
                    <a:pt x="1143" y="61"/>
                  </a:cubicBezTo>
                  <a:cubicBezTo>
                    <a:pt x="1041" y="21"/>
                    <a:pt x="940"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2" name="Google Shape;622;p32"/>
            <p:cNvGrpSpPr/>
            <p:nvPr/>
          </p:nvGrpSpPr>
          <p:grpSpPr>
            <a:xfrm rot="1609036">
              <a:off x="7808181" y="2547064"/>
              <a:ext cx="395000" cy="612913"/>
              <a:chOff x="1514314" y="1637035"/>
              <a:chExt cx="338082" cy="524594"/>
            </a:xfrm>
          </p:grpSpPr>
          <p:sp>
            <p:nvSpPr>
              <p:cNvPr id="623" name="Google Shape;623;p32"/>
              <p:cNvSpPr/>
              <p:nvPr/>
            </p:nvSpPr>
            <p:spPr>
              <a:xfrm rot="791413">
                <a:off x="1616328" y="2063606"/>
                <a:ext cx="71329" cy="6909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2"/>
              <p:cNvSpPr/>
              <p:nvPr/>
            </p:nvSpPr>
            <p:spPr>
              <a:xfrm rot="791248">
                <a:off x="1739002" y="1974425"/>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2"/>
              <p:cNvSpPr/>
              <p:nvPr/>
            </p:nvSpPr>
            <p:spPr>
              <a:xfrm rot="791248">
                <a:off x="1748245" y="1826366"/>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p:cNvSpPr/>
              <p:nvPr/>
            </p:nvSpPr>
            <p:spPr>
              <a:xfrm rot="791227">
                <a:off x="1726044" y="208266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2"/>
              <p:cNvSpPr/>
              <p:nvPr/>
            </p:nvSpPr>
            <p:spPr>
              <a:xfrm rot="791227">
                <a:off x="1516302" y="213977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2"/>
              <p:cNvSpPr/>
              <p:nvPr/>
            </p:nvSpPr>
            <p:spPr>
              <a:xfrm rot="791227">
                <a:off x="1829992" y="1639103"/>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33" name="Table 32"/>
          <p:cNvGraphicFramePr>
            <a:graphicFrameLocks noGrp="1"/>
          </p:cNvGraphicFramePr>
          <p:nvPr>
            <p:extLst>
              <p:ext uri="{D42A27DB-BD31-4B8C-83A1-F6EECF244321}">
                <p14:modId xmlns:p14="http://schemas.microsoft.com/office/powerpoint/2010/main" val="2777224450"/>
              </p:ext>
            </p:extLst>
          </p:nvPr>
        </p:nvGraphicFramePr>
        <p:xfrm>
          <a:off x="233265" y="382181"/>
          <a:ext cx="8658808" cy="4536000"/>
        </p:xfrm>
        <a:graphic>
          <a:graphicData uri="http://schemas.openxmlformats.org/drawingml/2006/table">
            <a:tbl>
              <a:tblPr/>
              <a:tblGrid>
                <a:gridCol w="3359021">
                  <a:extLst>
                    <a:ext uri="{9D8B030D-6E8A-4147-A177-3AD203B41FA5}">
                      <a16:colId xmlns:a16="http://schemas.microsoft.com/office/drawing/2014/main" val="20000"/>
                    </a:ext>
                  </a:extLst>
                </a:gridCol>
                <a:gridCol w="5299787">
                  <a:extLst>
                    <a:ext uri="{9D8B030D-6E8A-4147-A177-3AD203B41FA5}">
                      <a16:colId xmlns:a16="http://schemas.microsoft.com/office/drawing/2014/main" val="20001"/>
                    </a:ext>
                  </a:extLst>
                </a:gridCol>
              </a:tblGrid>
              <a:tr h="648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a:ln>
                            <a:noFill/>
                          </a:ln>
                          <a:solidFill>
                            <a:srgbClr val="FF0000"/>
                          </a:solidFill>
                          <a:effectLst/>
                          <a:latin typeface="Baloo 2" pitchFamily="2" charset="0"/>
                          <a:cs typeface="Baloo 2" pitchFamily="2" charset="0"/>
                        </a:rPr>
                        <a:t>D</a:t>
                      </a:r>
                      <a:r>
                        <a:rPr kumimoji="0" lang="en-US" sz="2400" b="1" i="0" u="none" strike="noStrike" cap="none" normalizeH="0" baseline="0" dirty="0" err="1">
                          <a:ln>
                            <a:noFill/>
                          </a:ln>
                          <a:solidFill>
                            <a:srgbClr val="FF0000"/>
                          </a:solidFill>
                          <a:effectLst/>
                          <a:latin typeface="Baloo 2" pitchFamily="2" charset="0"/>
                          <a:cs typeface="Baloo 2" pitchFamily="2" charset="0"/>
                        </a:rPr>
                        <a:t>ấu</a:t>
                      </a:r>
                      <a:r>
                        <a:rPr kumimoji="0" lang="en-US" sz="2400" b="1" i="0" u="none" strike="noStrike" cap="none" normalizeH="0" baseline="0" dirty="0">
                          <a:ln>
                            <a:noFill/>
                          </a:ln>
                          <a:solidFill>
                            <a:srgbClr val="FF0000"/>
                          </a:solidFill>
                          <a:effectLst/>
                          <a:latin typeface="Baloo 2" pitchFamily="2" charset="0"/>
                          <a:cs typeface="Baloo 2" pitchFamily="2" charset="0"/>
                        </a:rPr>
                        <a:t> </a:t>
                      </a:r>
                      <a:r>
                        <a:rPr kumimoji="0" lang="en-US" sz="2400" b="1" i="0" u="none" strike="noStrike" cap="none" normalizeH="0" baseline="0" dirty="0" err="1">
                          <a:ln>
                            <a:noFill/>
                          </a:ln>
                          <a:solidFill>
                            <a:srgbClr val="FF0000"/>
                          </a:solidFill>
                          <a:effectLst/>
                          <a:latin typeface="Baloo 2" pitchFamily="2" charset="0"/>
                          <a:cs typeface="Baloo 2" pitchFamily="2" charset="0"/>
                        </a:rPr>
                        <a:t>gạch</a:t>
                      </a:r>
                      <a:r>
                        <a:rPr kumimoji="0" lang="en-US" sz="2400" b="1" i="0" u="none" strike="noStrike" cap="none" normalizeH="0" baseline="0" dirty="0">
                          <a:ln>
                            <a:noFill/>
                          </a:ln>
                          <a:solidFill>
                            <a:srgbClr val="FF0000"/>
                          </a:solidFill>
                          <a:effectLst/>
                          <a:latin typeface="Baloo 2" pitchFamily="2" charset="0"/>
                          <a:cs typeface="Baloo 2" pitchFamily="2" charset="0"/>
                        </a:rPr>
                        <a:t> </a:t>
                      </a:r>
                      <a:r>
                        <a:rPr kumimoji="0" lang="en-US" sz="2400" b="1" i="0" u="none" strike="noStrike" cap="none" normalizeH="0" baseline="0" dirty="0" err="1">
                          <a:ln>
                            <a:noFill/>
                          </a:ln>
                          <a:solidFill>
                            <a:srgbClr val="FF0000"/>
                          </a:solidFill>
                          <a:effectLst/>
                          <a:latin typeface="Baloo 2" pitchFamily="2" charset="0"/>
                          <a:cs typeface="Baloo 2" pitchFamily="2" charset="0"/>
                        </a:rPr>
                        <a:t>ngang</a:t>
                      </a:r>
                      <a:endParaRPr kumimoji="0" lang="en-US" sz="2400" b="1" i="0" u="none" strike="noStrike" cap="none" normalizeH="0" baseline="0" dirty="0">
                        <a:ln>
                          <a:noFill/>
                        </a:ln>
                        <a:solidFill>
                          <a:srgbClr val="FF0000"/>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a:ln>
                            <a:noFill/>
                          </a:ln>
                          <a:solidFill>
                            <a:srgbClr val="FF0000"/>
                          </a:solidFill>
                          <a:effectLst/>
                          <a:latin typeface="Baloo 2" pitchFamily="2" charset="0"/>
                          <a:cs typeface="Baloo 2" pitchFamily="2" charset="0"/>
                        </a:rPr>
                        <a:t>Tác dụng</a:t>
                      </a:r>
                      <a:endParaRPr kumimoji="0" lang="en-US" sz="2400" b="1" i="0" u="none" strike="noStrike" cap="none" normalizeH="0" baseline="0" dirty="0">
                        <a:ln>
                          <a:noFill/>
                        </a:ln>
                        <a:solidFill>
                          <a:srgbClr val="FF0000"/>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30764354"/>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173021493"/>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3096500670"/>
                  </a:ext>
                </a:extLst>
              </a:tr>
            </a:tbl>
          </a:graphicData>
        </a:graphic>
      </p:graphicFrame>
      <p:sp>
        <p:nvSpPr>
          <p:cNvPr id="4" name="Rectangle 3"/>
          <p:cNvSpPr/>
          <p:nvPr/>
        </p:nvSpPr>
        <p:spPr>
          <a:xfrm>
            <a:off x="467924" y="1172124"/>
            <a:ext cx="1632178"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Chào bác </a:t>
            </a:r>
            <a:endParaRPr lang="en-US" sz="2400" dirty="0">
              <a:latin typeface="Baloo 2" pitchFamily="2" charset="0"/>
              <a:cs typeface="Baloo 2" pitchFamily="2" charset="0"/>
            </a:endParaRPr>
          </a:p>
        </p:txBody>
      </p:sp>
      <p:sp>
        <p:nvSpPr>
          <p:cNvPr id="5" name="Rectangle 4"/>
          <p:cNvSpPr/>
          <p:nvPr/>
        </p:nvSpPr>
        <p:spPr>
          <a:xfrm>
            <a:off x="467924" y="1765930"/>
            <a:ext cx="2526654"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Em bé nói với tôi</a:t>
            </a:r>
            <a:endParaRPr lang="en-US" sz="2400" dirty="0">
              <a:latin typeface="Baloo 2" pitchFamily="2" charset="0"/>
              <a:cs typeface="Baloo 2" pitchFamily="2" charset="0"/>
            </a:endParaRPr>
          </a:p>
        </p:txBody>
      </p:sp>
      <p:sp>
        <p:nvSpPr>
          <p:cNvPr id="6" name="Rectangle 5"/>
          <p:cNvSpPr/>
          <p:nvPr/>
        </p:nvSpPr>
        <p:spPr>
          <a:xfrm>
            <a:off x="467924" y="2471946"/>
            <a:ext cx="2619628"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Cháu đi đâu vậy? </a:t>
            </a:r>
          </a:p>
        </p:txBody>
      </p:sp>
      <p:sp>
        <p:nvSpPr>
          <p:cNvPr id="7" name="Rectangle 6"/>
          <p:cNvSpPr/>
          <p:nvPr/>
        </p:nvSpPr>
        <p:spPr>
          <a:xfrm>
            <a:off x="467924" y="3065752"/>
            <a:ext cx="1760418"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Tôi hỏi em.</a:t>
            </a:r>
          </a:p>
        </p:txBody>
      </p:sp>
      <p:sp>
        <p:nvSpPr>
          <p:cNvPr id="8" name="Rectangle 7"/>
          <p:cNvSpPr/>
          <p:nvPr/>
        </p:nvSpPr>
        <p:spPr>
          <a:xfrm>
            <a:off x="467924" y="3739129"/>
            <a:ext cx="3206327"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Thưa bác, cháu đi học.</a:t>
            </a:r>
          </a:p>
        </p:txBody>
      </p:sp>
      <p:sp>
        <p:nvSpPr>
          <p:cNvPr id="9" name="Rectangle 8"/>
          <p:cNvSpPr/>
          <p:nvPr/>
        </p:nvSpPr>
        <p:spPr>
          <a:xfrm>
            <a:off x="467924" y="4374642"/>
            <a:ext cx="2648482"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Sáng nay rét lắm. </a:t>
            </a:r>
            <a:endParaRPr lang="en-US" sz="2400" dirty="0">
              <a:latin typeface="Baloo 2" pitchFamily="2" charset="0"/>
              <a:cs typeface="Baloo 2" pitchFamily="2" charset="0"/>
            </a:endParaRPr>
          </a:p>
        </p:txBody>
      </p:sp>
      <p:sp>
        <p:nvSpPr>
          <p:cNvPr id="40" name="Rectangle 39"/>
          <p:cNvSpPr/>
          <p:nvPr/>
        </p:nvSpPr>
        <p:spPr>
          <a:xfrm>
            <a:off x="3593244" y="1140623"/>
            <a:ext cx="5275803" cy="461665"/>
          </a:xfrm>
          <a:prstGeom prst="rect">
            <a:avLst/>
          </a:prstGeom>
        </p:spPr>
        <p:txBody>
          <a:bodyPr wrap="none">
            <a:spAutoFit/>
          </a:bodyPr>
          <a:lstStyle/>
          <a:p>
            <a:r>
              <a:rPr lang="vi-VN" sz="2400" dirty="0">
                <a:solidFill>
                  <a:schemeClr val="accent5">
                    <a:lumMod val="10000"/>
                  </a:schemeClr>
                </a:solidFill>
                <a:latin typeface="Baloo 2" pitchFamily="2" charset="0"/>
                <a:cs typeface="Baloo 2" pitchFamily="2" charset="0"/>
              </a:rPr>
              <a:t>- Đánh dấu bắt đầu lời nói của nhân vật.</a:t>
            </a:r>
            <a:endParaRPr lang="en-US" sz="2400" dirty="0">
              <a:solidFill>
                <a:schemeClr val="accent5">
                  <a:lumMod val="10000"/>
                </a:schemeClr>
              </a:solidFill>
              <a:latin typeface="Baloo 2" pitchFamily="2" charset="0"/>
              <a:cs typeface="Baloo 2" pitchFamily="2" charset="0"/>
            </a:endParaRPr>
          </a:p>
        </p:txBody>
      </p:sp>
      <p:sp>
        <p:nvSpPr>
          <p:cNvPr id="41" name="Rectangle 40"/>
          <p:cNvSpPr/>
          <p:nvPr/>
        </p:nvSpPr>
        <p:spPr>
          <a:xfrm>
            <a:off x="3570184" y="1799476"/>
            <a:ext cx="3676006" cy="461665"/>
          </a:xfrm>
          <a:prstGeom prst="rect">
            <a:avLst/>
          </a:prstGeom>
        </p:spPr>
        <p:txBody>
          <a:bodyPr wrap="none">
            <a:spAutoFit/>
          </a:bodyPr>
          <a:lstStyle/>
          <a:p>
            <a:r>
              <a:rPr lang="vi-VN" sz="2400" dirty="0">
                <a:solidFill>
                  <a:srgbClr val="C00000"/>
                </a:solidFill>
                <a:latin typeface="Baloo 2" pitchFamily="2" charset="0"/>
                <a:cs typeface="Baloo 2" pitchFamily="2" charset="0"/>
              </a:rPr>
              <a:t>- Đánh dấu phần chú thích.</a:t>
            </a:r>
            <a:endParaRPr lang="en-US" sz="2400" dirty="0">
              <a:solidFill>
                <a:srgbClr val="C00000"/>
              </a:solidFill>
              <a:latin typeface="Baloo 2" pitchFamily="2" charset="0"/>
              <a:cs typeface="Baloo 2" pitchFamily="2" charset="0"/>
            </a:endParaRPr>
          </a:p>
        </p:txBody>
      </p:sp>
      <p:sp>
        <p:nvSpPr>
          <p:cNvPr id="42" name="Rectangle 41"/>
          <p:cNvSpPr/>
          <p:nvPr/>
        </p:nvSpPr>
        <p:spPr>
          <a:xfrm>
            <a:off x="3639212" y="3121976"/>
            <a:ext cx="3676006" cy="461665"/>
          </a:xfrm>
          <a:prstGeom prst="rect">
            <a:avLst/>
          </a:prstGeom>
        </p:spPr>
        <p:txBody>
          <a:bodyPr wrap="none">
            <a:spAutoFit/>
          </a:bodyPr>
          <a:lstStyle/>
          <a:p>
            <a:r>
              <a:rPr lang="vi-VN" sz="2400" dirty="0">
                <a:solidFill>
                  <a:srgbClr val="C00000"/>
                </a:solidFill>
                <a:latin typeface="Baloo 2" pitchFamily="2" charset="0"/>
                <a:cs typeface="Baloo 2" pitchFamily="2" charset="0"/>
              </a:rPr>
              <a:t>- Đánh dấu phần chú thích.</a:t>
            </a:r>
            <a:endParaRPr lang="en-US" sz="2400" dirty="0">
              <a:solidFill>
                <a:srgbClr val="C00000"/>
              </a:solidFill>
              <a:latin typeface="Baloo 2" pitchFamily="2" charset="0"/>
              <a:cs typeface="Baloo 2" pitchFamily="2" charset="0"/>
            </a:endParaRPr>
          </a:p>
        </p:txBody>
      </p:sp>
      <p:sp>
        <p:nvSpPr>
          <p:cNvPr id="43" name="Rectangle 42"/>
          <p:cNvSpPr/>
          <p:nvPr/>
        </p:nvSpPr>
        <p:spPr>
          <a:xfrm>
            <a:off x="3593244" y="2458568"/>
            <a:ext cx="5275803" cy="461665"/>
          </a:xfrm>
          <a:prstGeom prst="rect">
            <a:avLst/>
          </a:prstGeom>
        </p:spPr>
        <p:txBody>
          <a:bodyPr wrap="none">
            <a:spAutoFit/>
          </a:bodyPr>
          <a:lstStyle/>
          <a:p>
            <a:r>
              <a:rPr lang="vi-VN" sz="2400" dirty="0">
                <a:solidFill>
                  <a:schemeClr val="accent5">
                    <a:lumMod val="10000"/>
                  </a:schemeClr>
                </a:solidFill>
                <a:latin typeface="Baloo 2" pitchFamily="2" charset="0"/>
                <a:cs typeface="Baloo 2" pitchFamily="2" charset="0"/>
              </a:rPr>
              <a:t>- Đánh dấu bắt đầu lời nói của nhân vật.</a:t>
            </a:r>
            <a:endParaRPr lang="en-US" sz="2400" dirty="0">
              <a:solidFill>
                <a:schemeClr val="accent5">
                  <a:lumMod val="10000"/>
                </a:schemeClr>
              </a:solidFill>
              <a:latin typeface="Baloo 2" pitchFamily="2" charset="0"/>
              <a:cs typeface="Baloo 2" pitchFamily="2" charset="0"/>
            </a:endParaRPr>
          </a:p>
        </p:txBody>
      </p:sp>
      <p:sp>
        <p:nvSpPr>
          <p:cNvPr id="44" name="Rectangle 43"/>
          <p:cNvSpPr/>
          <p:nvPr/>
        </p:nvSpPr>
        <p:spPr>
          <a:xfrm>
            <a:off x="3587280" y="3760543"/>
            <a:ext cx="5275803" cy="461665"/>
          </a:xfrm>
          <a:prstGeom prst="rect">
            <a:avLst/>
          </a:prstGeom>
        </p:spPr>
        <p:txBody>
          <a:bodyPr wrap="none">
            <a:spAutoFit/>
          </a:bodyPr>
          <a:lstStyle/>
          <a:p>
            <a:r>
              <a:rPr lang="vi-VN" sz="2400" dirty="0">
                <a:solidFill>
                  <a:schemeClr val="accent5">
                    <a:lumMod val="10000"/>
                  </a:schemeClr>
                </a:solidFill>
                <a:latin typeface="Baloo 2" pitchFamily="2" charset="0"/>
                <a:cs typeface="Baloo 2" pitchFamily="2" charset="0"/>
              </a:rPr>
              <a:t>- Đánh dấu bắt đầu lời nói của nhân vật.</a:t>
            </a:r>
            <a:endParaRPr lang="en-US" sz="2400" dirty="0">
              <a:solidFill>
                <a:schemeClr val="accent5">
                  <a:lumMod val="10000"/>
                </a:schemeClr>
              </a:solidFill>
              <a:latin typeface="Baloo 2" pitchFamily="2" charset="0"/>
              <a:cs typeface="Baloo 2" pitchFamily="2" charset="0"/>
            </a:endParaRPr>
          </a:p>
        </p:txBody>
      </p:sp>
      <p:sp>
        <p:nvSpPr>
          <p:cNvPr id="45" name="Rectangle 44"/>
          <p:cNvSpPr/>
          <p:nvPr/>
        </p:nvSpPr>
        <p:spPr>
          <a:xfrm>
            <a:off x="3570184" y="4428087"/>
            <a:ext cx="5275803" cy="461665"/>
          </a:xfrm>
          <a:prstGeom prst="rect">
            <a:avLst/>
          </a:prstGeom>
        </p:spPr>
        <p:txBody>
          <a:bodyPr wrap="none">
            <a:spAutoFit/>
          </a:bodyPr>
          <a:lstStyle/>
          <a:p>
            <a:r>
              <a:rPr lang="vi-VN" sz="2400" dirty="0">
                <a:solidFill>
                  <a:schemeClr val="accent5">
                    <a:lumMod val="10000"/>
                  </a:schemeClr>
                </a:solidFill>
                <a:latin typeface="Baloo 2" pitchFamily="2" charset="0"/>
                <a:cs typeface="Baloo 2" pitchFamily="2" charset="0"/>
              </a:rPr>
              <a:t>- Đánh dấu bắt đầu lời nói của nhân vật.</a:t>
            </a:r>
            <a:endParaRPr lang="en-US" sz="2400" dirty="0">
              <a:solidFill>
                <a:schemeClr val="accent5">
                  <a:lumMod val="10000"/>
                </a:schemeClr>
              </a:solidFill>
              <a:latin typeface="Baloo 2" pitchFamily="2" charset="0"/>
              <a:cs typeface="Baloo 2"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arn(inVertic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barn(inVertical)">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barn(inVertical)">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arn(inVertic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arn(inVertical)">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arn(inVertical)">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barn(inVertical)">
                                      <p:cBhvr>
                                        <p:cTn id="6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3" name="Google Shape;603;p32"/>
          <p:cNvSpPr/>
          <p:nvPr/>
        </p:nvSpPr>
        <p:spPr>
          <a:xfrm>
            <a:off x="233265" y="1209305"/>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Baloo 2" pitchFamily="2" charset="0"/>
              <a:cs typeface="Baloo 2" pitchFamily="2" charset="0"/>
            </a:endParaRPr>
          </a:p>
        </p:txBody>
      </p:sp>
      <p:sp>
        <p:nvSpPr>
          <p:cNvPr id="604" name="Google Shape;604;p32"/>
          <p:cNvSpPr/>
          <p:nvPr/>
        </p:nvSpPr>
        <p:spPr>
          <a:xfrm>
            <a:off x="8647351" y="3280762"/>
            <a:ext cx="951888" cy="555126"/>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6" name="Google Shape;606;p32"/>
          <p:cNvGrpSpPr/>
          <p:nvPr/>
        </p:nvGrpSpPr>
        <p:grpSpPr>
          <a:xfrm>
            <a:off x="8162207" y="-430458"/>
            <a:ext cx="1295128" cy="1474653"/>
            <a:chOff x="7252145" y="1879047"/>
            <a:chExt cx="1295128" cy="1474653"/>
          </a:xfrm>
        </p:grpSpPr>
        <p:sp>
          <p:nvSpPr>
            <p:cNvPr id="607" name="Google Shape;607;p32"/>
            <p:cNvSpPr/>
            <p:nvPr/>
          </p:nvSpPr>
          <p:spPr>
            <a:xfrm>
              <a:off x="7613071" y="1879047"/>
              <a:ext cx="296932" cy="260511"/>
            </a:xfrm>
            <a:custGeom>
              <a:avLst/>
              <a:gdLst/>
              <a:ahLst/>
              <a:cxnLst/>
              <a:rect l="l" t="t" r="r" b="b"/>
              <a:pathLst>
                <a:path w="4258" h="3736" extrusionOk="0">
                  <a:moveTo>
                    <a:pt x="2132" y="0"/>
                  </a:moveTo>
                  <a:cubicBezTo>
                    <a:pt x="1416" y="0"/>
                    <a:pt x="732" y="416"/>
                    <a:pt x="425" y="1119"/>
                  </a:cubicBezTo>
                  <a:cubicBezTo>
                    <a:pt x="1" y="2060"/>
                    <a:pt x="436" y="3162"/>
                    <a:pt x="1376" y="3576"/>
                  </a:cubicBezTo>
                  <a:cubicBezTo>
                    <a:pt x="1623" y="3684"/>
                    <a:pt x="1880" y="3735"/>
                    <a:pt x="2133" y="3735"/>
                  </a:cubicBezTo>
                  <a:cubicBezTo>
                    <a:pt x="2852" y="3735"/>
                    <a:pt x="3536" y="3322"/>
                    <a:pt x="3842" y="2626"/>
                  </a:cubicBezTo>
                  <a:cubicBezTo>
                    <a:pt x="4257" y="1676"/>
                    <a:pt x="3822" y="573"/>
                    <a:pt x="2882" y="159"/>
                  </a:cubicBezTo>
                  <a:cubicBezTo>
                    <a:pt x="2638" y="51"/>
                    <a:pt x="2383" y="0"/>
                    <a:pt x="2132"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2"/>
            <p:cNvSpPr/>
            <p:nvPr/>
          </p:nvSpPr>
          <p:spPr>
            <a:xfrm>
              <a:off x="7677979" y="1954950"/>
              <a:ext cx="185495" cy="114218"/>
            </a:xfrm>
            <a:custGeom>
              <a:avLst/>
              <a:gdLst/>
              <a:ahLst/>
              <a:cxnLst/>
              <a:rect l="l" t="t" r="r" b="b"/>
              <a:pathLst>
                <a:path w="2660" h="1638" extrusionOk="0">
                  <a:moveTo>
                    <a:pt x="1408" y="1"/>
                  </a:moveTo>
                  <a:cubicBezTo>
                    <a:pt x="1303" y="1"/>
                    <a:pt x="1197" y="14"/>
                    <a:pt x="1092" y="40"/>
                  </a:cubicBezTo>
                  <a:cubicBezTo>
                    <a:pt x="405" y="222"/>
                    <a:pt x="0" y="920"/>
                    <a:pt x="172" y="1597"/>
                  </a:cubicBezTo>
                  <a:cubicBezTo>
                    <a:pt x="182" y="1607"/>
                    <a:pt x="182" y="1627"/>
                    <a:pt x="182" y="1638"/>
                  </a:cubicBezTo>
                  <a:lnTo>
                    <a:pt x="2659" y="1001"/>
                  </a:lnTo>
                  <a:cubicBezTo>
                    <a:pt x="2649" y="980"/>
                    <a:pt x="2649" y="971"/>
                    <a:pt x="2649" y="960"/>
                  </a:cubicBezTo>
                  <a:cubicBezTo>
                    <a:pt x="2495" y="380"/>
                    <a:pt x="1974" y="1"/>
                    <a:pt x="140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2"/>
            <p:cNvSpPr/>
            <p:nvPr/>
          </p:nvSpPr>
          <p:spPr>
            <a:xfrm>
              <a:off x="8256757" y="2160687"/>
              <a:ext cx="290516" cy="260720"/>
            </a:xfrm>
            <a:custGeom>
              <a:avLst/>
              <a:gdLst/>
              <a:ahLst/>
              <a:cxnLst/>
              <a:rect l="l" t="t" r="r" b="b"/>
              <a:pathLst>
                <a:path w="4166" h="3739" extrusionOk="0">
                  <a:moveTo>
                    <a:pt x="2081" y="0"/>
                  </a:moveTo>
                  <a:cubicBezTo>
                    <a:pt x="1271" y="0"/>
                    <a:pt x="525" y="529"/>
                    <a:pt x="284" y="1347"/>
                  </a:cubicBezTo>
                  <a:cubicBezTo>
                    <a:pt x="0" y="2338"/>
                    <a:pt x="567" y="3379"/>
                    <a:pt x="1557" y="3662"/>
                  </a:cubicBezTo>
                  <a:cubicBezTo>
                    <a:pt x="1733" y="3714"/>
                    <a:pt x="1909" y="3739"/>
                    <a:pt x="2083" y="3739"/>
                  </a:cubicBezTo>
                  <a:cubicBezTo>
                    <a:pt x="2892" y="3739"/>
                    <a:pt x="3639" y="3204"/>
                    <a:pt x="3872" y="2389"/>
                  </a:cubicBezTo>
                  <a:cubicBezTo>
                    <a:pt x="4166" y="1398"/>
                    <a:pt x="3589" y="367"/>
                    <a:pt x="2598" y="73"/>
                  </a:cubicBezTo>
                  <a:cubicBezTo>
                    <a:pt x="2426" y="24"/>
                    <a:pt x="2252" y="0"/>
                    <a:pt x="2081"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2"/>
            <p:cNvSpPr/>
            <p:nvPr/>
          </p:nvSpPr>
          <p:spPr>
            <a:xfrm>
              <a:off x="8342037" y="2222678"/>
              <a:ext cx="136820" cy="172930"/>
            </a:xfrm>
            <a:custGeom>
              <a:avLst/>
              <a:gdLst/>
              <a:ahLst/>
              <a:cxnLst/>
              <a:rect l="l" t="t" r="r" b="b"/>
              <a:pathLst>
                <a:path w="1962" h="2480" extrusionOk="0">
                  <a:moveTo>
                    <a:pt x="511" y="1"/>
                  </a:moveTo>
                  <a:cubicBezTo>
                    <a:pt x="351" y="1"/>
                    <a:pt x="188" y="31"/>
                    <a:pt x="31" y="94"/>
                  </a:cubicBezTo>
                  <a:cubicBezTo>
                    <a:pt x="21" y="104"/>
                    <a:pt x="11" y="104"/>
                    <a:pt x="0" y="114"/>
                  </a:cubicBezTo>
                  <a:lnTo>
                    <a:pt x="961" y="2480"/>
                  </a:lnTo>
                  <a:cubicBezTo>
                    <a:pt x="971" y="2470"/>
                    <a:pt x="982" y="2470"/>
                    <a:pt x="991" y="2460"/>
                  </a:cubicBezTo>
                  <a:cubicBezTo>
                    <a:pt x="1649" y="2197"/>
                    <a:pt x="1962" y="1459"/>
                    <a:pt x="1699" y="802"/>
                  </a:cubicBezTo>
                  <a:cubicBezTo>
                    <a:pt x="1499" y="302"/>
                    <a:pt x="1018" y="1"/>
                    <a:pt x="511"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2"/>
            <p:cNvSpPr/>
            <p:nvPr/>
          </p:nvSpPr>
          <p:spPr>
            <a:xfrm>
              <a:off x="7413571" y="3115782"/>
              <a:ext cx="293375" cy="237919"/>
            </a:xfrm>
            <a:custGeom>
              <a:avLst/>
              <a:gdLst/>
              <a:ahLst/>
              <a:cxnLst/>
              <a:rect l="l" t="t" r="r" b="b"/>
              <a:pathLst>
                <a:path w="4207" h="3412" extrusionOk="0">
                  <a:moveTo>
                    <a:pt x="2896" y="0"/>
                  </a:moveTo>
                  <a:cubicBezTo>
                    <a:pt x="2531" y="0"/>
                    <a:pt x="2113" y="64"/>
                    <a:pt x="1942" y="217"/>
                  </a:cubicBezTo>
                  <a:cubicBezTo>
                    <a:pt x="1558" y="278"/>
                    <a:pt x="1" y="1036"/>
                    <a:pt x="192" y="1592"/>
                  </a:cubicBezTo>
                  <a:cubicBezTo>
                    <a:pt x="244" y="1747"/>
                    <a:pt x="365" y="1802"/>
                    <a:pt x="507" y="1802"/>
                  </a:cubicBezTo>
                  <a:cubicBezTo>
                    <a:pt x="782" y="1802"/>
                    <a:pt x="1141" y="1597"/>
                    <a:pt x="1254" y="1511"/>
                  </a:cubicBezTo>
                  <a:lnTo>
                    <a:pt x="1254" y="1511"/>
                  </a:lnTo>
                  <a:cubicBezTo>
                    <a:pt x="1102" y="1774"/>
                    <a:pt x="1012" y="2026"/>
                    <a:pt x="1032" y="2300"/>
                  </a:cubicBezTo>
                  <a:cubicBezTo>
                    <a:pt x="1135" y="2374"/>
                    <a:pt x="1239" y="2405"/>
                    <a:pt x="1341" y="2405"/>
                  </a:cubicBezTo>
                  <a:cubicBezTo>
                    <a:pt x="1558" y="2405"/>
                    <a:pt x="1763" y="2263"/>
                    <a:pt x="1922" y="2098"/>
                  </a:cubicBezTo>
                  <a:lnTo>
                    <a:pt x="1922" y="2098"/>
                  </a:lnTo>
                  <a:cubicBezTo>
                    <a:pt x="1871" y="2401"/>
                    <a:pt x="1760" y="2967"/>
                    <a:pt x="2093" y="3088"/>
                  </a:cubicBezTo>
                  <a:cubicBezTo>
                    <a:pt x="2144" y="3108"/>
                    <a:pt x="2191" y="3117"/>
                    <a:pt x="2234" y="3117"/>
                  </a:cubicBezTo>
                  <a:cubicBezTo>
                    <a:pt x="2506" y="3117"/>
                    <a:pt x="2653" y="2773"/>
                    <a:pt x="2740" y="2512"/>
                  </a:cubicBezTo>
                  <a:cubicBezTo>
                    <a:pt x="3003" y="2745"/>
                    <a:pt x="2902" y="3270"/>
                    <a:pt x="3266" y="3412"/>
                  </a:cubicBezTo>
                  <a:cubicBezTo>
                    <a:pt x="3852" y="2846"/>
                    <a:pt x="4207" y="1905"/>
                    <a:pt x="4075" y="1116"/>
                  </a:cubicBezTo>
                  <a:cubicBezTo>
                    <a:pt x="4004" y="743"/>
                    <a:pt x="3832" y="227"/>
                    <a:pt x="3458" y="76"/>
                  </a:cubicBezTo>
                  <a:cubicBezTo>
                    <a:pt x="3350" y="28"/>
                    <a:pt x="3135" y="0"/>
                    <a:pt x="2896"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2"/>
            <p:cNvSpPr/>
            <p:nvPr/>
          </p:nvSpPr>
          <p:spPr>
            <a:xfrm>
              <a:off x="7252145" y="2004631"/>
              <a:ext cx="1252162" cy="1217974"/>
            </a:xfrm>
            <a:custGeom>
              <a:avLst/>
              <a:gdLst/>
              <a:ahLst/>
              <a:cxnLst/>
              <a:rect l="l" t="t" r="r" b="b"/>
              <a:pathLst>
                <a:path w="17956" h="17467" extrusionOk="0">
                  <a:moveTo>
                    <a:pt x="9887" y="1"/>
                  </a:moveTo>
                  <a:cubicBezTo>
                    <a:pt x="6727" y="1"/>
                    <a:pt x="3529" y="2160"/>
                    <a:pt x="1992" y="5658"/>
                  </a:cubicBezTo>
                  <a:cubicBezTo>
                    <a:pt x="0" y="10167"/>
                    <a:pt x="1527" y="15202"/>
                    <a:pt x="5389" y="16900"/>
                  </a:cubicBezTo>
                  <a:cubicBezTo>
                    <a:pt x="6259" y="17285"/>
                    <a:pt x="7173" y="17467"/>
                    <a:pt x="8090" y="17467"/>
                  </a:cubicBezTo>
                  <a:cubicBezTo>
                    <a:pt x="11246" y="17467"/>
                    <a:pt x="14439" y="15308"/>
                    <a:pt x="15974" y="11814"/>
                  </a:cubicBezTo>
                  <a:cubicBezTo>
                    <a:pt x="17956" y="7305"/>
                    <a:pt x="16439" y="2270"/>
                    <a:pt x="12577" y="562"/>
                  </a:cubicBezTo>
                  <a:cubicBezTo>
                    <a:pt x="11711" y="181"/>
                    <a:pt x="10800" y="1"/>
                    <a:pt x="9887"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2"/>
            <p:cNvSpPr/>
            <p:nvPr/>
          </p:nvSpPr>
          <p:spPr>
            <a:xfrm>
              <a:off x="7379752" y="2085937"/>
              <a:ext cx="867224" cy="872462"/>
            </a:xfrm>
            <a:custGeom>
              <a:avLst/>
              <a:gdLst/>
              <a:ahLst/>
              <a:cxnLst/>
              <a:rect l="l" t="t" r="r" b="b"/>
              <a:pathLst>
                <a:path w="12436" h="12512" extrusionOk="0">
                  <a:moveTo>
                    <a:pt x="7048" y="0"/>
                  </a:moveTo>
                  <a:cubicBezTo>
                    <a:pt x="4840" y="0"/>
                    <a:pt x="2554" y="1596"/>
                    <a:pt x="1426" y="4148"/>
                  </a:cubicBezTo>
                  <a:cubicBezTo>
                    <a:pt x="1" y="7403"/>
                    <a:pt x="981" y="10982"/>
                    <a:pt x="3630" y="12145"/>
                  </a:cubicBezTo>
                  <a:cubicBezTo>
                    <a:pt x="4194" y="12393"/>
                    <a:pt x="4788" y="12511"/>
                    <a:pt x="5388" y="12511"/>
                  </a:cubicBezTo>
                  <a:cubicBezTo>
                    <a:pt x="7596" y="12511"/>
                    <a:pt x="9879" y="10916"/>
                    <a:pt x="11000" y="8364"/>
                  </a:cubicBezTo>
                  <a:cubicBezTo>
                    <a:pt x="12436" y="5108"/>
                    <a:pt x="11445" y="1529"/>
                    <a:pt x="8806" y="367"/>
                  </a:cubicBezTo>
                  <a:cubicBezTo>
                    <a:pt x="8242" y="118"/>
                    <a:pt x="7648" y="0"/>
                    <a:pt x="7048"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2"/>
            <p:cNvSpPr/>
            <p:nvPr/>
          </p:nvSpPr>
          <p:spPr>
            <a:xfrm>
              <a:off x="7890182" y="2182025"/>
              <a:ext cx="57880" cy="50694"/>
            </a:xfrm>
            <a:custGeom>
              <a:avLst/>
              <a:gdLst/>
              <a:ahLst/>
              <a:cxnLst/>
              <a:rect l="l" t="t" r="r" b="b"/>
              <a:pathLst>
                <a:path w="830" h="727" extrusionOk="0">
                  <a:moveTo>
                    <a:pt x="417" y="0"/>
                  </a:moveTo>
                  <a:cubicBezTo>
                    <a:pt x="276" y="0"/>
                    <a:pt x="142" y="86"/>
                    <a:pt x="81" y="222"/>
                  </a:cubicBezTo>
                  <a:cubicBezTo>
                    <a:pt x="0" y="404"/>
                    <a:pt x="91" y="616"/>
                    <a:pt x="273" y="697"/>
                  </a:cubicBezTo>
                  <a:cubicBezTo>
                    <a:pt x="318" y="717"/>
                    <a:pt x="366" y="727"/>
                    <a:pt x="413" y="727"/>
                  </a:cubicBezTo>
                  <a:cubicBezTo>
                    <a:pt x="553" y="727"/>
                    <a:pt x="688" y="642"/>
                    <a:pt x="748" y="505"/>
                  </a:cubicBezTo>
                  <a:cubicBezTo>
                    <a:pt x="829" y="323"/>
                    <a:pt x="738" y="111"/>
                    <a:pt x="556" y="30"/>
                  </a:cubicBezTo>
                  <a:cubicBezTo>
                    <a:pt x="510" y="10"/>
                    <a:pt x="463"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2"/>
            <p:cNvSpPr/>
            <p:nvPr/>
          </p:nvSpPr>
          <p:spPr>
            <a:xfrm>
              <a:off x="8129149" y="2286969"/>
              <a:ext cx="57183" cy="50554"/>
            </a:xfrm>
            <a:custGeom>
              <a:avLst/>
              <a:gdLst/>
              <a:ahLst/>
              <a:cxnLst/>
              <a:rect l="l" t="t" r="r" b="b"/>
              <a:pathLst>
                <a:path w="820" h="725" extrusionOk="0">
                  <a:moveTo>
                    <a:pt x="410" y="0"/>
                  </a:moveTo>
                  <a:cubicBezTo>
                    <a:pt x="272" y="0"/>
                    <a:pt x="141" y="79"/>
                    <a:pt x="81" y="214"/>
                  </a:cubicBezTo>
                  <a:cubicBezTo>
                    <a:pt x="0" y="405"/>
                    <a:pt x="81" y="618"/>
                    <a:pt x="263" y="699"/>
                  </a:cubicBezTo>
                  <a:cubicBezTo>
                    <a:pt x="307" y="716"/>
                    <a:pt x="353" y="724"/>
                    <a:pt x="398" y="724"/>
                  </a:cubicBezTo>
                  <a:cubicBezTo>
                    <a:pt x="540" y="724"/>
                    <a:pt x="677" y="644"/>
                    <a:pt x="739" y="506"/>
                  </a:cubicBezTo>
                  <a:cubicBezTo>
                    <a:pt x="819" y="324"/>
                    <a:pt x="739" y="112"/>
                    <a:pt x="557" y="32"/>
                  </a:cubicBezTo>
                  <a:cubicBezTo>
                    <a:pt x="509" y="10"/>
                    <a:pt x="459" y="0"/>
                    <a:pt x="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2"/>
            <p:cNvSpPr/>
            <p:nvPr/>
          </p:nvSpPr>
          <p:spPr>
            <a:xfrm>
              <a:off x="7899316" y="2240180"/>
              <a:ext cx="212971" cy="187225"/>
            </a:xfrm>
            <a:custGeom>
              <a:avLst/>
              <a:gdLst/>
              <a:ahLst/>
              <a:cxnLst/>
              <a:rect l="l" t="t" r="r" b="b"/>
              <a:pathLst>
                <a:path w="3054" h="2685" extrusionOk="0">
                  <a:moveTo>
                    <a:pt x="1523" y="0"/>
                  </a:moveTo>
                  <a:cubicBezTo>
                    <a:pt x="1009" y="0"/>
                    <a:pt x="521" y="302"/>
                    <a:pt x="304" y="804"/>
                  </a:cubicBezTo>
                  <a:cubicBezTo>
                    <a:pt x="0" y="1481"/>
                    <a:pt x="314" y="2269"/>
                    <a:pt x="991" y="2573"/>
                  </a:cubicBezTo>
                  <a:cubicBezTo>
                    <a:pt x="1166" y="2648"/>
                    <a:pt x="1349" y="2684"/>
                    <a:pt x="1528" y="2684"/>
                  </a:cubicBezTo>
                  <a:cubicBezTo>
                    <a:pt x="2043" y="2684"/>
                    <a:pt x="2533" y="2388"/>
                    <a:pt x="2750" y="1885"/>
                  </a:cubicBezTo>
                  <a:cubicBezTo>
                    <a:pt x="3054" y="1198"/>
                    <a:pt x="2750" y="409"/>
                    <a:pt x="2063" y="116"/>
                  </a:cubicBezTo>
                  <a:cubicBezTo>
                    <a:pt x="1887" y="37"/>
                    <a:pt x="1703" y="0"/>
                    <a:pt x="15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2"/>
            <p:cNvSpPr/>
            <p:nvPr/>
          </p:nvSpPr>
          <p:spPr>
            <a:xfrm>
              <a:off x="8012071" y="2259565"/>
              <a:ext cx="34658" cy="30263"/>
            </a:xfrm>
            <a:custGeom>
              <a:avLst/>
              <a:gdLst/>
              <a:ahLst/>
              <a:cxnLst/>
              <a:rect l="l" t="t" r="r" b="b"/>
              <a:pathLst>
                <a:path w="497" h="434" extrusionOk="0">
                  <a:moveTo>
                    <a:pt x="244" y="0"/>
                  </a:moveTo>
                  <a:cubicBezTo>
                    <a:pt x="160" y="0"/>
                    <a:pt x="79" y="49"/>
                    <a:pt x="41" y="131"/>
                  </a:cubicBezTo>
                  <a:cubicBezTo>
                    <a:pt x="1" y="243"/>
                    <a:pt x="52" y="364"/>
                    <a:pt x="163" y="414"/>
                  </a:cubicBezTo>
                  <a:cubicBezTo>
                    <a:pt x="189" y="428"/>
                    <a:pt x="218" y="434"/>
                    <a:pt x="247" y="434"/>
                  </a:cubicBezTo>
                  <a:cubicBezTo>
                    <a:pt x="328" y="434"/>
                    <a:pt x="409" y="385"/>
                    <a:pt x="446" y="303"/>
                  </a:cubicBezTo>
                  <a:cubicBezTo>
                    <a:pt x="497" y="192"/>
                    <a:pt x="446" y="61"/>
                    <a:pt x="335" y="20"/>
                  </a:cubicBezTo>
                  <a:cubicBezTo>
                    <a:pt x="305" y="7"/>
                    <a:pt x="275"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2"/>
            <p:cNvSpPr/>
            <p:nvPr/>
          </p:nvSpPr>
          <p:spPr>
            <a:xfrm>
              <a:off x="7979646" y="2276161"/>
              <a:ext cx="50837" cy="101597"/>
            </a:xfrm>
            <a:custGeom>
              <a:avLst/>
              <a:gdLst/>
              <a:ahLst/>
              <a:cxnLst/>
              <a:rect l="l" t="t" r="r" b="b"/>
              <a:pathLst>
                <a:path w="729" h="1457" extrusionOk="0">
                  <a:moveTo>
                    <a:pt x="676" y="0"/>
                  </a:moveTo>
                  <a:cubicBezTo>
                    <a:pt x="658" y="0"/>
                    <a:pt x="645" y="10"/>
                    <a:pt x="638" y="25"/>
                  </a:cubicBezTo>
                  <a:cubicBezTo>
                    <a:pt x="607" y="95"/>
                    <a:pt x="567" y="187"/>
                    <a:pt x="527" y="288"/>
                  </a:cubicBezTo>
                  <a:cubicBezTo>
                    <a:pt x="375" y="652"/>
                    <a:pt x="82" y="1308"/>
                    <a:pt x="11" y="1380"/>
                  </a:cubicBezTo>
                  <a:cubicBezTo>
                    <a:pt x="1" y="1400"/>
                    <a:pt x="1" y="1430"/>
                    <a:pt x="11" y="1440"/>
                  </a:cubicBezTo>
                  <a:cubicBezTo>
                    <a:pt x="21" y="1450"/>
                    <a:pt x="21" y="1450"/>
                    <a:pt x="32" y="1450"/>
                  </a:cubicBezTo>
                  <a:cubicBezTo>
                    <a:pt x="36" y="1454"/>
                    <a:pt x="42" y="1457"/>
                    <a:pt x="48" y="1457"/>
                  </a:cubicBezTo>
                  <a:cubicBezTo>
                    <a:pt x="56" y="1457"/>
                    <a:pt x="66" y="1452"/>
                    <a:pt x="72" y="1440"/>
                  </a:cubicBezTo>
                  <a:cubicBezTo>
                    <a:pt x="153" y="1369"/>
                    <a:pt x="355" y="894"/>
                    <a:pt x="607" y="328"/>
                  </a:cubicBezTo>
                  <a:cubicBezTo>
                    <a:pt x="648" y="217"/>
                    <a:pt x="688" y="126"/>
                    <a:pt x="719" y="65"/>
                  </a:cubicBezTo>
                  <a:cubicBezTo>
                    <a:pt x="729" y="45"/>
                    <a:pt x="719" y="14"/>
                    <a:pt x="699" y="5"/>
                  </a:cubicBezTo>
                  <a:cubicBezTo>
                    <a:pt x="691" y="2"/>
                    <a:pt x="683" y="0"/>
                    <a:pt x="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2"/>
            <p:cNvSpPr/>
            <p:nvPr/>
          </p:nvSpPr>
          <p:spPr>
            <a:xfrm>
              <a:off x="7935925" y="2322740"/>
              <a:ext cx="119247" cy="61223"/>
            </a:xfrm>
            <a:custGeom>
              <a:avLst/>
              <a:gdLst/>
              <a:ahLst/>
              <a:cxnLst/>
              <a:rect l="l" t="t" r="r" b="b"/>
              <a:pathLst>
                <a:path w="1710" h="878" extrusionOk="0">
                  <a:moveTo>
                    <a:pt x="141" y="1"/>
                  </a:moveTo>
                  <a:cubicBezTo>
                    <a:pt x="122" y="1"/>
                    <a:pt x="102" y="17"/>
                    <a:pt x="102" y="34"/>
                  </a:cubicBezTo>
                  <a:cubicBezTo>
                    <a:pt x="1" y="368"/>
                    <a:pt x="416" y="681"/>
                    <a:pt x="648" y="792"/>
                  </a:cubicBezTo>
                  <a:cubicBezTo>
                    <a:pt x="659" y="802"/>
                    <a:pt x="668" y="813"/>
                    <a:pt x="688" y="813"/>
                  </a:cubicBezTo>
                  <a:cubicBezTo>
                    <a:pt x="793" y="862"/>
                    <a:pt x="890" y="877"/>
                    <a:pt x="993" y="877"/>
                  </a:cubicBezTo>
                  <a:cubicBezTo>
                    <a:pt x="1060" y="877"/>
                    <a:pt x="1129" y="871"/>
                    <a:pt x="1204" y="863"/>
                  </a:cubicBezTo>
                  <a:cubicBezTo>
                    <a:pt x="1336" y="863"/>
                    <a:pt x="1427" y="813"/>
                    <a:pt x="1518" y="772"/>
                  </a:cubicBezTo>
                  <a:cubicBezTo>
                    <a:pt x="1568" y="752"/>
                    <a:pt x="1619" y="732"/>
                    <a:pt x="1679" y="712"/>
                  </a:cubicBezTo>
                  <a:cubicBezTo>
                    <a:pt x="1699" y="701"/>
                    <a:pt x="1710" y="681"/>
                    <a:pt x="1710" y="661"/>
                  </a:cubicBezTo>
                  <a:cubicBezTo>
                    <a:pt x="1701" y="644"/>
                    <a:pt x="1687" y="628"/>
                    <a:pt x="1670" y="628"/>
                  </a:cubicBezTo>
                  <a:cubicBezTo>
                    <a:pt x="1667" y="628"/>
                    <a:pt x="1663" y="629"/>
                    <a:pt x="1659" y="631"/>
                  </a:cubicBezTo>
                  <a:cubicBezTo>
                    <a:pt x="1589" y="651"/>
                    <a:pt x="1538" y="671"/>
                    <a:pt x="1477" y="701"/>
                  </a:cubicBezTo>
                  <a:cubicBezTo>
                    <a:pt x="1396" y="742"/>
                    <a:pt x="1315" y="772"/>
                    <a:pt x="1184" y="782"/>
                  </a:cubicBezTo>
                  <a:cubicBezTo>
                    <a:pt x="1120" y="785"/>
                    <a:pt x="1062" y="789"/>
                    <a:pt x="1006" y="789"/>
                  </a:cubicBezTo>
                  <a:cubicBezTo>
                    <a:pt x="895" y="789"/>
                    <a:pt x="796" y="775"/>
                    <a:pt x="688" y="721"/>
                  </a:cubicBezTo>
                  <a:cubicBezTo>
                    <a:pt x="446" y="600"/>
                    <a:pt x="113" y="317"/>
                    <a:pt x="183" y="54"/>
                  </a:cubicBezTo>
                  <a:cubicBezTo>
                    <a:pt x="183" y="34"/>
                    <a:pt x="173" y="14"/>
                    <a:pt x="153" y="4"/>
                  </a:cubicBezTo>
                  <a:cubicBezTo>
                    <a:pt x="149" y="2"/>
                    <a:pt x="145"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2"/>
            <p:cNvSpPr/>
            <p:nvPr/>
          </p:nvSpPr>
          <p:spPr>
            <a:xfrm>
              <a:off x="8198950" y="2370924"/>
              <a:ext cx="117085" cy="102991"/>
            </a:xfrm>
            <a:custGeom>
              <a:avLst/>
              <a:gdLst/>
              <a:ahLst/>
              <a:cxnLst/>
              <a:rect l="l" t="t" r="r" b="b"/>
              <a:pathLst>
                <a:path w="1679" h="1477" extrusionOk="0">
                  <a:moveTo>
                    <a:pt x="839" y="0"/>
                  </a:moveTo>
                  <a:cubicBezTo>
                    <a:pt x="556" y="0"/>
                    <a:pt x="284" y="162"/>
                    <a:pt x="162" y="445"/>
                  </a:cubicBezTo>
                  <a:cubicBezTo>
                    <a:pt x="0" y="809"/>
                    <a:pt x="172" y="1254"/>
                    <a:pt x="546" y="1416"/>
                  </a:cubicBezTo>
                  <a:cubicBezTo>
                    <a:pt x="637" y="1456"/>
                    <a:pt x="738" y="1476"/>
                    <a:pt x="839" y="1476"/>
                  </a:cubicBezTo>
                  <a:cubicBezTo>
                    <a:pt x="1122" y="1476"/>
                    <a:pt x="1396" y="1315"/>
                    <a:pt x="1517" y="1032"/>
                  </a:cubicBezTo>
                  <a:cubicBezTo>
                    <a:pt x="1679" y="657"/>
                    <a:pt x="1517" y="223"/>
                    <a:pt x="1143" y="61"/>
                  </a:cubicBezTo>
                  <a:cubicBezTo>
                    <a:pt x="1041" y="21"/>
                    <a:pt x="940"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2"/>
            <p:cNvSpPr/>
            <p:nvPr/>
          </p:nvSpPr>
          <p:spPr>
            <a:xfrm>
              <a:off x="7684975" y="2160674"/>
              <a:ext cx="117085" cy="102991"/>
            </a:xfrm>
            <a:custGeom>
              <a:avLst/>
              <a:gdLst/>
              <a:ahLst/>
              <a:cxnLst/>
              <a:rect l="l" t="t" r="r" b="b"/>
              <a:pathLst>
                <a:path w="1679" h="1477" extrusionOk="0">
                  <a:moveTo>
                    <a:pt x="839" y="0"/>
                  </a:moveTo>
                  <a:cubicBezTo>
                    <a:pt x="556" y="0"/>
                    <a:pt x="284" y="162"/>
                    <a:pt x="162" y="445"/>
                  </a:cubicBezTo>
                  <a:cubicBezTo>
                    <a:pt x="0" y="809"/>
                    <a:pt x="172" y="1254"/>
                    <a:pt x="546" y="1416"/>
                  </a:cubicBezTo>
                  <a:cubicBezTo>
                    <a:pt x="637" y="1456"/>
                    <a:pt x="738" y="1476"/>
                    <a:pt x="839" y="1476"/>
                  </a:cubicBezTo>
                  <a:cubicBezTo>
                    <a:pt x="1122" y="1476"/>
                    <a:pt x="1396" y="1315"/>
                    <a:pt x="1517" y="1032"/>
                  </a:cubicBezTo>
                  <a:cubicBezTo>
                    <a:pt x="1679" y="657"/>
                    <a:pt x="1517" y="223"/>
                    <a:pt x="1143" y="61"/>
                  </a:cubicBezTo>
                  <a:cubicBezTo>
                    <a:pt x="1041" y="21"/>
                    <a:pt x="940"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2" name="Google Shape;622;p32"/>
            <p:cNvGrpSpPr/>
            <p:nvPr/>
          </p:nvGrpSpPr>
          <p:grpSpPr>
            <a:xfrm rot="1609036">
              <a:off x="7808181" y="2547064"/>
              <a:ext cx="395000" cy="612913"/>
              <a:chOff x="1514314" y="1637035"/>
              <a:chExt cx="338082" cy="524594"/>
            </a:xfrm>
          </p:grpSpPr>
          <p:sp>
            <p:nvSpPr>
              <p:cNvPr id="623" name="Google Shape;623;p32"/>
              <p:cNvSpPr/>
              <p:nvPr/>
            </p:nvSpPr>
            <p:spPr>
              <a:xfrm rot="791413">
                <a:off x="1616328" y="2063606"/>
                <a:ext cx="71329" cy="6909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2"/>
              <p:cNvSpPr/>
              <p:nvPr/>
            </p:nvSpPr>
            <p:spPr>
              <a:xfrm rot="791248">
                <a:off x="1739002" y="1974425"/>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2"/>
              <p:cNvSpPr/>
              <p:nvPr/>
            </p:nvSpPr>
            <p:spPr>
              <a:xfrm rot="791248">
                <a:off x="1748245" y="1826366"/>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p:cNvSpPr/>
              <p:nvPr/>
            </p:nvSpPr>
            <p:spPr>
              <a:xfrm rot="791227">
                <a:off x="1726044" y="208266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2"/>
              <p:cNvSpPr/>
              <p:nvPr/>
            </p:nvSpPr>
            <p:spPr>
              <a:xfrm rot="791227">
                <a:off x="1516302" y="213977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2"/>
              <p:cNvSpPr/>
              <p:nvPr/>
            </p:nvSpPr>
            <p:spPr>
              <a:xfrm rot="791227">
                <a:off x="1829992" y="1639103"/>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33" name="Table 32"/>
          <p:cNvGraphicFramePr>
            <a:graphicFrameLocks noGrp="1"/>
          </p:cNvGraphicFramePr>
          <p:nvPr>
            <p:extLst>
              <p:ext uri="{D42A27DB-BD31-4B8C-83A1-F6EECF244321}">
                <p14:modId xmlns:p14="http://schemas.microsoft.com/office/powerpoint/2010/main" val="3876280367"/>
              </p:ext>
            </p:extLst>
          </p:nvPr>
        </p:nvGraphicFramePr>
        <p:xfrm>
          <a:off x="158620" y="382181"/>
          <a:ext cx="8863729" cy="4405444"/>
        </p:xfrm>
        <a:graphic>
          <a:graphicData uri="http://schemas.openxmlformats.org/drawingml/2006/table">
            <a:tbl>
              <a:tblPr/>
              <a:tblGrid>
                <a:gridCol w="3508311">
                  <a:extLst>
                    <a:ext uri="{9D8B030D-6E8A-4147-A177-3AD203B41FA5}">
                      <a16:colId xmlns:a16="http://schemas.microsoft.com/office/drawing/2014/main" val="20000"/>
                    </a:ext>
                  </a:extLst>
                </a:gridCol>
                <a:gridCol w="5355418">
                  <a:extLst>
                    <a:ext uri="{9D8B030D-6E8A-4147-A177-3AD203B41FA5}">
                      <a16:colId xmlns:a16="http://schemas.microsoft.com/office/drawing/2014/main" val="20001"/>
                    </a:ext>
                  </a:extLst>
                </a:gridCol>
              </a:tblGrid>
              <a:tr h="648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a:ln>
                            <a:noFill/>
                          </a:ln>
                          <a:solidFill>
                            <a:srgbClr val="FF0000"/>
                          </a:solidFill>
                          <a:effectLst/>
                          <a:latin typeface="Baloo 2" pitchFamily="2" charset="0"/>
                          <a:cs typeface="Baloo 2" pitchFamily="2" charset="0"/>
                        </a:rPr>
                        <a:t>D</a:t>
                      </a:r>
                      <a:r>
                        <a:rPr kumimoji="0" lang="en-US" sz="2400" b="1" i="0" u="none" strike="noStrike" cap="none" normalizeH="0" baseline="0" dirty="0" err="1">
                          <a:ln>
                            <a:noFill/>
                          </a:ln>
                          <a:solidFill>
                            <a:srgbClr val="FF0000"/>
                          </a:solidFill>
                          <a:effectLst/>
                          <a:latin typeface="Baloo 2" pitchFamily="2" charset="0"/>
                          <a:cs typeface="Baloo 2" pitchFamily="2" charset="0"/>
                        </a:rPr>
                        <a:t>ấu</a:t>
                      </a:r>
                      <a:r>
                        <a:rPr kumimoji="0" lang="en-US" sz="2400" b="1" i="0" u="none" strike="noStrike" cap="none" normalizeH="0" baseline="0" dirty="0">
                          <a:ln>
                            <a:noFill/>
                          </a:ln>
                          <a:solidFill>
                            <a:srgbClr val="FF0000"/>
                          </a:solidFill>
                          <a:effectLst/>
                          <a:latin typeface="Baloo 2" pitchFamily="2" charset="0"/>
                          <a:cs typeface="Baloo 2" pitchFamily="2" charset="0"/>
                        </a:rPr>
                        <a:t> </a:t>
                      </a:r>
                      <a:r>
                        <a:rPr kumimoji="0" lang="en-US" sz="2400" b="1" i="0" u="none" strike="noStrike" cap="none" normalizeH="0" baseline="0" dirty="0" err="1">
                          <a:ln>
                            <a:noFill/>
                          </a:ln>
                          <a:solidFill>
                            <a:srgbClr val="FF0000"/>
                          </a:solidFill>
                          <a:effectLst/>
                          <a:latin typeface="Baloo 2" pitchFamily="2" charset="0"/>
                          <a:cs typeface="Baloo 2" pitchFamily="2" charset="0"/>
                        </a:rPr>
                        <a:t>gạch</a:t>
                      </a:r>
                      <a:r>
                        <a:rPr kumimoji="0" lang="en-US" sz="2400" b="1" i="0" u="none" strike="noStrike" cap="none" normalizeH="0" baseline="0" dirty="0">
                          <a:ln>
                            <a:noFill/>
                          </a:ln>
                          <a:solidFill>
                            <a:srgbClr val="FF0000"/>
                          </a:solidFill>
                          <a:effectLst/>
                          <a:latin typeface="Baloo 2" pitchFamily="2" charset="0"/>
                          <a:cs typeface="Baloo 2" pitchFamily="2" charset="0"/>
                        </a:rPr>
                        <a:t> </a:t>
                      </a:r>
                      <a:r>
                        <a:rPr kumimoji="0" lang="en-US" sz="2400" b="1" i="0" u="none" strike="noStrike" cap="none" normalizeH="0" baseline="0" dirty="0" err="1">
                          <a:ln>
                            <a:noFill/>
                          </a:ln>
                          <a:solidFill>
                            <a:srgbClr val="FF0000"/>
                          </a:solidFill>
                          <a:effectLst/>
                          <a:latin typeface="Baloo 2" pitchFamily="2" charset="0"/>
                          <a:cs typeface="Baloo 2" pitchFamily="2" charset="0"/>
                        </a:rPr>
                        <a:t>ngang</a:t>
                      </a:r>
                      <a:endParaRPr kumimoji="0" lang="en-US" sz="2400" b="1" i="0" u="none" strike="noStrike" cap="none" normalizeH="0" baseline="0" dirty="0">
                        <a:ln>
                          <a:noFill/>
                        </a:ln>
                        <a:solidFill>
                          <a:srgbClr val="FF0000"/>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1" i="0" u="none" strike="noStrike" cap="none" normalizeH="0" baseline="0" dirty="0">
                          <a:ln>
                            <a:noFill/>
                          </a:ln>
                          <a:solidFill>
                            <a:srgbClr val="FF0000"/>
                          </a:solidFill>
                          <a:effectLst/>
                          <a:latin typeface="Baloo 2" pitchFamily="2" charset="0"/>
                          <a:cs typeface="Baloo 2" pitchFamily="2" charset="0"/>
                        </a:rPr>
                        <a:t>Tác dụng</a:t>
                      </a:r>
                      <a:endParaRPr kumimoji="0" lang="en-US" sz="2400" b="1" i="0" u="none" strike="noStrike" cap="none" normalizeH="0" baseline="0" dirty="0">
                        <a:ln>
                          <a:noFill/>
                        </a:ln>
                        <a:solidFill>
                          <a:srgbClr val="FF0000"/>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vi-VN" sz="2200" b="0" i="0" u="none" strike="noStrike" cap="none" normalizeH="0" baseline="0" dirty="0">
                        <a:ln>
                          <a:noFill/>
                        </a:ln>
                        <a:solidFill>
                          <a:schemeClr val="tx1"/>
                        </a:solidFill>
                        <a:effectLst/>
                        <a:latin typeface="Baloo 2" pitchFamily="2" charset="0"/>
                        <a:cs typeface="Baloo 2" pitchFamily="2"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30764354"/>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173021493"/>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vi-VN" sz="2200" b="0" i="0" u="none" strike="noStrike" cap="none" normalizeH="0" baseline="0" dirty="0">
                        <a:ln>
                          <a:noFill/>
                        </a:ln>
                        <a:solidFill>
                          <a:schemeClr val="tx1"/>
                        </a:solidFill>
                        <a:effectLst/>
                        <a:latin typeface="Baloo 2" pitchFamily="2" charset="0"/>
                        <a:cs typeface="Baloo 2" pitchFamily="2"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vi-VN" sz="2200" b="0" i="0" u="none" strike="noStrike" cap="none" normalizeH="0" baseline="0" dirty="0">
                        <a:ln>
                          <a:noFill/>
                        </a:ln>
                        <a:solidFill>
                          <a:schemeClr val="tx1"/>
                        </a:solidFill>
                        <a:effectLst/>
                        <a:latin typeface="Baloo 2" pitchFamily="2" charset="0"/>
                        <a:cs typeface="Baloo 2" pitchFamily="2"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6480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Baloo 2" pitchFamily="2" charset="0"/>
                        <a:cs typeface="Baloo 2" pitchFamily="2" charset="0"/>
                      </a:endParaRPr>
                    </a:p>
                  </a:txBody>
                  <a:tcPr marL="68580" marR="68580" marT="34261" marB="3426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2" name="Rectangle 1"/>
          <p:cNvSpPr/>
          <p:nvPr/>
        </p:nvSpPr>
        <p:spPr>
          <a:xfrm>
            <a:off x="233265" y="1161179"/>
            <a:ext cx="2414444"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Thưa bác, vâng. </a:t>
            </a:r>
            <a:endParaRPr lang="en-US" sz="2400" dirty="0"/>
          </a:p>
        </p:txBody>
      </p:sp>
      <p:sp>
        <p:nvSpPr>
          <p:cNvPr id="3" name="Rectangle 2"/>
          <p:cNvSpPr/>
          <p:nvPr/>
        </p:nvSpPr>
        <p:spPr>
          <a:xfrm>
            <a:off x="291342" y="1655118"/>
            <a:ext cx="3142483" cy="830997"/>
          </a:xfrm>
          <a:prstGeom prst="rect">
            <a:avLst/>
          </a:prstGeom>
        </p:spPr>
        <p:txBody>
          <a:bodyPr wrap="square">
            <a:spAutoFit/>
          </a:bodyPr>
          <a:lstStyle/>
          <a:p>
            <a:r>
              <a:rPr lang="vi-VN" sz="2400" dirty="0">
                <a:solidFill>
                  <a:srgbClr val="002060"/>
                </a:solidFill>
                <a:latin typeface="Baloo 2" pitchFamily="2" charset="0"/>
                <a:cs typeface="Baloo 2" pitchFamily="2" charset="0"/>
              </a:rPr>
              <a:t>- Nhà cháu không có  than ủ ư?</a:t>
            </a:r>
          </a:p>
        </p:txBody>
      </p:sp>
      <p:sp>
        <p:nvSpPr>
          <p:cNvPr id="10" name="Rectangle 9"/>
          <p:cNvSpPr/>
          <p:nvPr/>
        </p:nvSpPr>
        <p:spPr>
          <a:xfrm>
            <a:off x="233265" y="3184844"/>
            <a:ext cx="3383005" cy="830997"/>
          </a:xfrm>
          <a:prstGeom prst="rect">
            <a:avLst/>
          </a:prstGeom>
        </p:spPr>
        <p:txBody>
          <a:bodyPr wrap="square">
            <a:spAutoFit/>
          </a:bodyPr>
          <a:lstStyle/>
          <a:p>
            <a:pPr marL="342900" indent="-342900">
              <a:buFontTx/>
              <a:buChar char="-"/>
            </a:pPr>
            <a:r>
              <a:rPr lang="vi-VN" sz="2400" dirty="0">
                <a:solidFill>
                  <a:srgbClr val="002060"/>
                </a:solidFill>
                <a:latin typeface="Baloo 2" pitchFamily="2" charset="0"/>
                <a:cs typeface="Baloo 2" pitchFamily="2" charset="0"/>
              </a:rPr>
              <a:t>Cháu thích đi học lắm </a:t>
            </a:r>
          </a:p>
          <a:p>
            <a:r>
              <a:rPr lang="vi-VN" sz="2400" dirty="0">
                <a:solidFill>
                  <a:srgbClr val="002060"/>
                </a:solidFill>
                <a:latin typeface="Baloo 2" pitchFamily="2" charset="0"/>
                <a:cs typeface="Baloo 2" pitchFamily="2" charset="0"/>
              </a:rPr>
              <a:t>phải không? </a:t>
            </a:r>
            <a:endParaRPr lang="en-US" sz="2400" dirty="0"/>
          </a:p>
        </p:txBody>
      </p:sp>
      <p:sp>
        <p:nvSpPr>
          <p:cNvPr id="11" name="Rectangle 10"/>
          <p:cNvSpPr/>
          <p:nvPr/>
        </p:nvSpPr>
        <p:spPr>
          <a:xfrm>
            <a:off x="317240" y="4157825"/>
            <a:ext cx="2544286"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Thưa bác, vâng.... </a:t>
            </a:r>
            <a:endParaRPr lang="en-US" sz="2400" dirty="0"/>
          </a:p>
        </p:txBody>
      </p:sp>
      <p:sp>
        <p:nvSpPr>
          <p:cNvPr id="12" name="Rectangle 11"/>
          <p:cNvSpPr/>
          <p:nvPr/>
        </p:nvSpPr>
        <p:spPr>
          <a:xfrm>
            <a:off x="233265" y="2521374"/>
            <a:ext cx="3360215" cy="461665"/>
          </a:xfrm>
          <a:prstGeom prst="rect">
            <a:avLst/>
          </a:prstGeom>
        </p:spPr>
        <p:txBody>
          <a:bodyPr wrap="none">
            <a:spAutoFit/>
          </a:bodyPr>
          <a:lstStyle/>
          <a:p>
            <a:r>
              <a:rPr lang="vi-VN" sz="2400" dirty="0">
                <a:solidFill>
                  <a:srgbClr val="002060"/>
                </a:solidFill>
                <a:latin typeface="Baloo 2" pitchFamily="2" charset="0"/>
                <a:cs typeface="Baloo 2" pitchFamily="2" charset="0"/>
              </a:rPr>
              <a:t>- Thưa bác, than đắt lắm.</a:t>
            </a:r>
          </a:p>
        </p:txBody>
      </p:sp>
      <p:sp>
        <p:nvSpPr>
          <p:cNvPr id="39" name="Rectangle 38"/>
          <p:cNvSpPr/>
          <p:nvPr/>
        </p:nvSpPr>
        <p:spPr>
          <a:xfrm>
            <a:off x="3646330" y="1149427"/>
            <a:ext cx="5275803" cy="461665"/>
          </a:xfrm>
          <a:prstGeom prst="rect">
            <a:avLst/>
          </a:prstGeom>
        </p:spPr>
        <p:txBody>
          <a:bodyPr wrap="none">
            <a:spAutoFit/>
          </a:bodyPr>
          <a:lstStyle/>
          <a:p>
            <a:r>
              <a:rPr lang="vi-VN" sz="2400" dirty="0">
                <a:solidFill>
                  <a:schemeClr val="accent4">
                    <a:lumMod val="10000"/>
                  </a:schemeClr>
                </a:solidFill>
                <a:latin typeface="Baloo 2" pitchFamily="2" charset="0"/>
                <a:cs typeface="Baloo 2" pitchFamily="2" charset="0"/>
              </a:rPr>
              <a:t>- Đánh dấu bắt đầu lời nói của nhân vật.</a:t>
            </a:r>
            <a:endParaRPr lang="en-US" sz="2400" dirty="0">
              <a:solidFill>
                <a:schemeClr val="accent4">
                  <a:lumMod val="10000"/>
                </a:schemeClr>
              </a:solidFill>
              <a:latin typeface="Baloo 2" pitchFamily="2" charset="0"/>
              <a:cs typeface="Baloo 2" pitchFamily="2" charset="0"/>
            </a:endParaRPr>
          </a:p>
        </p:txBody>
      </p:sp>
      <p:sp>
        <p:nvSpPr>
          <p:cNvPr id="40" name="Rectangle 39"/>
          <p:cNvSpPr/>
          <p:nvPr/>
        </p:nvSpPr>
        <p:spPr>
          <a:xfrm>
            <a:off x="3668125" y="2579215"/>
            <a:ext cx="5275803" cy="461665"/>
          </a:xfrm>
          <a:prstGeom prst="rect">
            <a:avLst/>
          </a:prstGeom>
        </p:spPr>
        <p:txBody>
          <a:bodyPr wrap="none">
            <a:spAutoFit/>
          </a:bodyPr>
          <a:lstStyle/>
          <a:p>
            <a:r>
              <a:rPr lang="vi-VN" sz="2400" dirty="0">
                <a:solidFill>
                  <a:schemeClr val="accent4">
                    <a:lumMod val="10000"/>
                  </a:schemeClr>
                </a:solidFill>
                <a:latin typeface="Baloo 2" pitchFamily="2" charset="0"/>
                <a:cs typeface="Baloo 2" pitchFamily="2" charset="0"/>
              </a:rPr>
              <a:t>- Đánh dấu bắt đầu lời nói của nhân vật.</a:t>
            </a:r>
            <a:endParaRPr lang="en-US" sz="2400" dirty="0">
              <a:solidFill>
                <a:schemeClr val="accent4">
                  <a:lumMod val="10000"/>
                </a:schemeClr>
              </a:solidFill>
              <a:latin typeface="Baloo 2" pitchFamily="2" charset="0"/>
              <a:cs typeface="Baloo 2" pitchFamily="2" charset="0"/>
            </a:endParaRPr>
          </a:p>
        </p:txBody>
      </p:sp>
      <p:sp>
        <p:nvSpPr>
          <p:cNvPr id="41" name="Rectangle 40"/>
          <p:cNvSpPr/>
          <p:nvPr/>
        </p:nvSpPr>
        <p:spPr>
          <a:xfrm>
            <a:off x="3646329" y="1836091"/>
            <a:ext cx="5275803" cy="461665"/>
          </a:xfrm>
          <a:prstGeom prst="rect">
            <a:avLst/>
          </a:prstGeom>
        </p:spPr>
        <p:txBody>
          <a:bodyPr wrap="none">
            <a:spAutoFit/>
          </a:bodyPr>
          <a:lstStyle/>
          <a:p>
            <a:r>
              <a:rPr lang="vi-VN" sz="2400" dirty="0">
                <a:solidFill>
                  <a:schemeClr val="accent4">
                    <a:lumMod val="10000"/>
                  </a:schemeClr>
                </a:solidFill>
                <a:latin typeface="Baloo 2" pitchFamily="2" charset="0"/>
                <a:cs typeface="Baloo 2" pitchFamily="2" charset="0"/>
              </a:rPr>
              <a:t>- Đánh dấu bắt đầu lời nói của nhân vật.</a:t>
            </a:r>
            <a:endParaRPr lang="en-US" sz="2400" dirty="0">
              <a:solidFill>
                <a:schemeClr val="accent4">
                  <a:lumMod val="10000"/>
                </a:schemeClr>
              </a:solidFill>
              <a:latin typeface="Baloo 2" pitchFamily="2" charset="0"/>
              <a:cs typeface="Baloo 2" pitchFamily="2" charset="0"/>
            </a:endParaRPr>
          </a:p>
        </p:txBody>
      </p:sp>
      <p:sp>
        <p:nvSpPr>
          <p:cNvPr id="42" name="Rectangle 41"/>
          <p:cNvSpPr/>
          <p:nvPr/>
        </p:nvSpPr>
        <p:spPr>
          <a:xfrm>
            <a:off x="3636223" y="3446086"/>
            <a:ext cx="5275803" cy="461665"/>
          </a:xfrm>
          <a:prstGeom prst="rect">
            <a:avLst/>
          </a:prstGeom>
        </p:spPr>
        <p:txBody>
          <a:bodyPr wrap="none">
            <a:spAutoFit/>
          </a:bodyPr>
          <a:lstStyle/>
          <a:p>
            <a:r>
              <a:rPr lang="vi-VN" sz="2400" dirty="0">
                <a:solidFill>
                  <a:schemeClr val="accent4">
                    <a:lumMod val="10000"/>
                  </a:schemeClr>
                </a:solidFill>
                <a:latin typeface="Baloo 2" pitchFamily="2" charset="0"/>
                <a:cs typeface="Baloo 2" pitchFamily="2" charset="0"/>
              </a:rPr>
              <a:t>- Đánh dấu bắt đầu lời nói của nhân vật.</a:t>
            </a:r>
            <a:endParaRPr lang="en-US" sz="2400" dirty="0">
              <a:solidFill>
                <a:schemeClr val="accent4">
                  <a:lumMod val="10000"/>
                </a:schemeClr>
              </a:solidFill>
              <a:latin typeface="Baloo 2" pitchFamily="2" charset="0"/>
              <a:cs typeface="Baloo 2" pitchFamily="2" charset="0"/>
            </a:endParaRPr>
          </a:p>
        </p:txBody>
      </p:sp>
      <p:sp>
        <p:nvSpPr>
          <p:cNvPr id="43" name="Rectangle 42"/>
          <p:cNvSpPr/>
          <p:nvPr/>
        </p:nvSpPr>
        <p:spPr>
          <a:xfrm>
            <a:off x="3629807" y="4248126"/>
            <a:ext cx="5275803" cy="461665"/>
          </a:xfrm>
          <a:prstGeom prst="rect">
            <a:avLst/>
          </a:prstGeom>
        </p:spPr>
        <p:txBody>
          <a:bodyPr wrap="none">
            <a:spAutoFit/>
          </a:bodyPr>
          <a:lstStyle/>
          <a:p>
            <a:r>
              <a:rPr lang="vi-VN" sz="2400" dirty="0">
                <a:solidFill>
                  <a:schemeClr val="accent4">
                    <a:lumMod val="10000"/>
                  </a:schemeClr>
                </a:solidFill>
                <a:latin typeface="Baloo 2" pitchFamily="2" charset="0"/>
                <a:cs typeface="Baloo 2" pitchFamily="2" charset="0"/>
              </a:rPr>
              <a:t>- Đánh dấu bắt đầu lời nói của nhân vật.</a:t>
            </a:r>
            <a:endParaRPr lang="en-US" sz="2400" dirty="0">
              <a:solidFill>
                <a:schemeClr val="accent4">
                  <a:lumMod val="10000"/>
                </a:schemeClr>
              </a:solidFill>
              <a:latin typeface="Baloo 2" pitchFamily="2" charset="0"/>
              <a:cs typeface="Baloo 2" pitchFamily="2" charset="0"/>
            </a:endParaRPr>
          </a:p>
        </p:txBody>
      </p:sp>
    </p:spTree>
    <p:extLst>
      <p:ext uri="{BB962C8B-B14F-4D97-AF65-F5344CB8AC3E}">
        <p14:creationId xmlns:p14="http://schemas.microsoft.com/office/powerpoint/2010/main" val="394332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inVertical)">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barn(inVertical)">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barn(inVertical)">
                                      <p:cBhvr>
                                        <p:cTn id="5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P spid="12" grpId="0"/>
      <p:bldP spid="39" grpId="0"/>
      <p:bldP spid="40" grpId="0"/>
      <p:bldP spid="41" grpId="0"/>
      <p:bldP spid="42" grpId="0"/>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3"/>
          <p:cNvSpPr txBox="1"/>
          <p:nvPr/>
        </p:nvSpPr>
        <p:spPr>
          <a:xfrm>
            <a:off x="3500646" y="860258"/>
            <a:ext cx="2029723" cy="769441"/>
          </a:xfrm>
          <a:prstGeom prst="rect">
            <a:avLst/>
          </a:prstGeom>
          <a:noFill/>
        </p:spPr>
        <p:txBody>
          <a:bodyPr wrap="none" rtlCol="0" anchor="t">
            <a:spAutoFit/>
          </a:bodyPr>
          <a:lstStyle/>
          <a:p>
            <a:pPr algn="ctr">
              <a:lnSpc>
                <a:spcPct val="100000"/>
              </a:lnSpc>
              <a:spcBef>
                <a:spcPct val="0"/>
              </a:spcBef>
              <a:buFontTx/>
              <a:buNone/>
            </a:pPr>
            <a:r>
              <a:rPr lang="vi-VN" altLang="zh-CN" sz="4400" b="1" dirty="0">
                <a:solidFill>
                  <a:srgbClr val="002060"/>
                </a:solidFill>
                <a:latin typeface="UVF Lobster12" panose="02000506000000020003" pitchFamily="2" charset="0"/>
                <a:ea typeface="Microsoft YaHei UI" panose="020B0503020204020204" pitchFamily="34" charset="-122"/>
                <a:sym typeface="+mn-ea"/>
              </a:rPr>
              <a:t>Mục tiêu</a:t>
            </a:r>
            <a:endParaRPr lang="zh-CN" altLang="en-US" sz="4400" b="1" dirty="0">
              <a:solidFill>
                <a:srgbClr val="002060"/>
              </a:solidFill>
              <a:latin typeface="UVF Lobster12" panose="02000506000000020003" pitchFamily="2" charset="0"/>
              <a:ea typeface="Microsoft YaHei UI" panose="020B0503020204020204" pitchFamily="34" charset="-122"/>
              <a:sym typeface="+mn-ea"/>
            </a:endParaRPr>
          </a:p>
        </p:txBody>
      </p:sp>
      <p:grpSp>
        <p:nvGrpSpPr>
          <p:cNvPr id="2" name="Group 1"/>
          <p:cNvGrpSpPr/>
          <p:nvPr/>
        </p:nvGrpSpPr>
        <p:grpSpPr>
          <a:xfrm>
            <a:off x="858416" y="1763486"/>
            <a:ext cx="7679095" cy="1074959"/>
            <a:chOff x="858416" y="1763486"/>
            <a:chExt cx="7679095" cy="1074959"/>
          </a:xfrm>
        </p:grpSpPr>
        <p:sp>
          <p:nvSpPr>
            <p:cNvPr id="53" name="Rounded Rectangle 52"/>
            <p:cNvSpPr/>
            <p:nvPr/>
          </p:nvSpPr>
          <p:spPr>
            <a:xfrm>
              <a:off x="858416" y="1763486"/>
              <a:ext cx="7567127" cy="1074959"/>
            </a:xfrm>
            <a:prstGeom prst="roundRect">
              <a:avLst/>
            </a:prstGeom>
            <a:solidFill>
              <a:schemeClr val="accent1">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436915" y="1884338"/>
              <a:ext cx="7100596" cy="954107"/>
            </a:xfrm>
            <a:prstGeom prst="rect">
              <a:avLst/>
            </a:prstGeom>
          </p:spPr>
          <p:txBody>
            <a:bodyPr wrap="square">
              <a:spAutoFit/>
            </a:bodyPr>
            <a:lstStyle/>
            <a:p>
              <a:r>
                <a:rPr lang="vi-VN" sz="2800" dirty="0">
                  <a:latin typeface="Baloo 2" pitchFamily="2" charset="0"/>
                  <a:cs typeface="Baloo 2" pitchFamily="2" charset="0"/>
                </a:rPr>
                <a:t>Lập được bảng tổng kết về tác dụng của dấu gạch ngang (BT1).</a:t>
              </a:r>
            </a:p>
          </p:txBody>
        </p:sp>
      </p:grpSp>
      <p:grpSp>
        <p:nvGrpSpPr>
          <p:cNvPr id="3" name="Group 2"/>
          <p:cNvGrpSpPr/>
          <p:nvPr/>
        </p:nvGrpSpPr>
        <p:grpSpPr>
          <a:xfrm>
            <a:off x="858416" y="3165304"/>
            <a:ext cx="7679095" cy="1074959"/>
            <a:chOff x="858416" y="3165304"/>
            <a:chExt cx="7679095" cy="1074959"/>
          </a:xfrm>
        </p:grpSpPr>
        <p:sp>
          <p:nvSpPr>
            <p:cNvPr id="54" name="Rounded Rectangle 53"/>
            <p:cNvSpPr/>
            <p:nvPr/>
          </p:nvSpPr>
          <p:spPr>
            <a:xfrm>
              <a:off x="858416" y="3165304"/>
              <a:ext cx="7567127" cy="1074959"/>
            </a:xfrm>
            <a:prstGeom prst="roundRect">
              <a:avLst/>
            </a:prstGeom>
            <a:solidFill>
              <a:schemeClr val="accent1">
                <a:alpha val="9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36915" y="3225731"/>
              <a:ext cx="7100596" cy="954107"/>
            </a:xfrm>
            <a:prstGeom prst="rect">
              <a:avLst/>
            </a:prstGeom>
          </p:spPr>
          <p:txBody>
            <a:bodyPr wrap="square">
              <a:spAutoFit/>
            </a:bodyPr>
            <a:lstStyle/>
            <a:p>
              <a:r>
                <a:rPr lang="vi-VN" sz="2800" dirty="0">
                  <a:latin typeface="Baloo 2" pitchFamily="2" charset="0"/>
                  <a:cs typeface="Baloo 2" pitchFamily="2" charset="0"/>
                </a:rPr>
                <a:t>Tìm được các dấu gạch ngang và nêu được tác dụng của chúng (BT2).</a:t>
              </a:r>
            </a:p>
          </p:txBody>
        </p:sp>
      </p:grpSp>
      <p:pic>
        <p:nvPicPr>
          <p:cNvPr id="47" name="图片 4"/>
          <p:cNvPicPr>
            <a:picLocks noChangeAspect="1"/>
          </p:cNvPicPr>
          <p:nvPr/>
        </p:nvPicPr>
        <p:blipFill>
          <a:blip r:embed="rId2"/>
          <a:stretch>
            <a:fillRect/>
          </a:stretch>
        </p:blipFill>
        <p:spPr>
          <a:xfrm>
            <a:off x="384226" y="1629699"/>
            <a:ext cx="762281" cy="1228628"/>
          </a:xfrm>
          <a:prstGeom prst="rect">
            <a:avLst/>
          </a:prstGeom>
        </p:spPr>
      </p:pic>
      <p:pic>
        <p:nvPicPr>
          <p:cNvPr id="49" name="图片 17"/>
          <p:cNvPicPr>
            <a:picLocks noChangeAspect="1"/>
          </p:cNvPicPr>
          <p:nvPr/>
        </p:nvPicPr>
        <p:blipFill>
          <a:blip r:embed="rId3"/>
          <a:stretch>
            <a:fillRect/>
          </a:stretch>
        </p:blipFill>
        <p:spPr>
          <a:xfrm>
            <a:off x="336417" y="3195979"/>
            <a:ext cx="857901" cy="1067838"/>
          </a:xfrm>
          <a:prstGeom prst="rect">
            <a:avLst/>
          </a:prstGeom>
        </p:spPr>
      </p:pic>
    </p:spTree>
    <p:extLst>
      <p:ext uri="{BB962C8B-B14F-4D97-AF65-F5344CB8AC3E}">
        <p14:creationId xmlns:p14="http://schemas.microsoft.com/office/powerpoint/2010/main" val="379983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additive="base">
                                        <p:cTn id="14" dur="500" fill="hold"/>
                                        <p:tgtEl>
                                          <p:spTgt spid="47"/>
                                        </p:tgtEl>
                                        <p:attrNameLst>
                                          <p:attrName>ppt_x</p:attrName>
                                        </p:attrNameLst>
                                      </p:cBhvr>
                                      <p:tavLst>
                                        <p:tav tm="0">
                                          <p:val>
                                            <p:strVal val="0-#ppt_w/2"/>
                                          </p:val>
                                        </p:tav>
                                        <p:tav tm="100000">
                                          <p:val>
                                            <p:strVal val="#ppt_x"/>
                                          </p:val>
                                        </p:tav>
                                      </p:tavLst>
                                    </p:anim>
                                    <p:anim calcmode="lin" valueType="num">
                                      <p:cBhvr additive="base">
                                        <p:cTn id="15" dur="500" fill="hold"/>
                                        <p:tgtEl>
                                          <p:spTgt spid="47"/>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0-#ppt_w/2"/>
                                          </p:val>
                                        </p:tav>
                                        <p:tav tm="100000">
                                          <p:val>
                                            <p:strVal val="#ppt_x"/>
                                          </p:val>
                                        </p:tav>
                                      </p:tavLst>
                                    </p:anim>
                                    <p:anim calcmode="lin" valueType="num">
                                      <p:cBhvr additive="base">
                                        <p:cTn id="1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additive="base">
                                        <p:cTn id="24" dur="500" fill="hold"/>
                                        <p:tgtEl>
                                          <p:spTgt spid="49"/>
                                        </p:tgtEl>
                                        <p:attrNameLst>
                                          <p:attrName>ppt_x</p:attrName>
                                        </p:attrNameLst>
                                      </p:cBhvr>
                                      <p:tavLst>
                                        <p:tav tm="0">
                                          <p:val>
                                            <p:strVal val="0-#ppt_w/2"/>
                                          </p:val>
                                        </p:tav>
                                        <p:tav tm="100000">
                                          <p:val>
                                            <p:strVal val="#ppt_x"/>
                                          </p:val>
                                        </p:tav>
                                      </p:tavLst>
                                    </p:anim>
                                    <p:anim calcmode="lin" valueType="num">
                                      <p:cBhvr additive="base">
                                        <p:cTn id="25" dur="500" fill="hold"/>
                                        <p:tgtEl>
                                          <p:spTgt spid="49"/>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0-#ppt_w/2"/>
                                          </p:val>
                                        </p:tav>
                                        <p:tav tm="100000">
                                          <p:val>
                                            <p:strVal val="#ppt_x"/>
                                          </p:val>
                                        </p:tav>
                                      </p:tavLst>
                                    </p:anim>
                                    <p:anim calcmode="lin" valueType="num">
                                      <p:cBhvr additive="base">
                                        <p:cTn id="2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0" y="10597"/>
            <a:ext cx="9144000" cy="5132903"/>
          </a:xfrm>
          <a:prstGeom prst="rect">
            <a:avLst/>
          </a:prstGeom>
        </p:spPr>
      </p:pic>
      <p:sp>
        <p:nvSpPr>
          <p:cNvPr id="6" name="Left Arrow 5">
            <a:hlinkClick r:id="rId6" action="ppaction://hlinksldjump"/>
          </p:cNvPr>
          <p:cNvSpPr/>
          <p:nvPr/>
        </p:nvSpPr>
        <p:spPr>
          <a:xfrm>
            <a:off x="251460" y="4423410"/>
            <a:ext cx="1097280" cy="628650"/>
          </a:xfrm>
          <a:prstGeom prst="leftArrow">
            <a:avLst/>
          </a:prstGeom>
          <a:solidFill>
            <a:schemeClr val="accent4">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dirty="0" err="1">
                <a:solidFill>
                  <a:srgbClr val="00B050"/>
                </a:solidFill>
                <a:latin typeface="Baloo 2" pitchFamily="2" charset="0"/>
                <a:cs typeface="Baloo 2" pitchFamily="2" charset="0"/>
              </a:rPr>
              <a:t>Trở</a:t>
            </a:r>
            <a:r>
              <a:rPr lang="en-US" sz="2100" dirty="0">
                <a:solidFill>
                  <a:srgbClr val="00B050"/>
                </a:solidFill>
                <a:latin typeface="Baloo 2" pitchFamily="2" charset="0"/>
                <a:cs typeface="Baloo 2" pitchFamily="2" charset="0"/>
              </a:rPr>
              <a:t> </a:t>
            </a:r>
            <a:r>
              <a:rPr lang="en-US" sz="2100" dirty="0" err="1">
                <a:solidFill>
                  <a:srgbClr val="00B050"/>
                </a:solidFill>
                <a:latin typeface="Baloo 2" pitchFamily="2" charset="0"/>
                <a:cs typeface="Baloo 2" pitchFamily="2" charset="0"/>
              </a:rPr>
              <a:t>về</a:t>
            </a:r>
            <a:endParaRPr lang="en-US" sz="2100" dirty="0">
              <a:solidFill>
                <a:srgbClr val="00B050"/>
              </a:solidFill>
              <a:latin typeface="Baloo 2" pitchFamily="2" charset="0"/>
              <a:cs typeface="Baloo 2" pitchFamily="2" charset="0"/>
            </a:endParaRPr>
          </a:p>
        </p:txBody>
      </p:sp>
      <p:pic>
        <p:nvPicPr>
          <p:cNvPr id="7"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41" end="5188.8333"/>
                </p14:media>
              </p:ext>
            </p:extLst>
          </p:nvPr>
        </p:nvPicPr>
        <p:blipFill>
          <a:blip r:embed="rId7"/>
          <a:stretch>
            <a:fillRect/>
          </a:stretch>
        </p:blipFill>
        <p:spPr>
          <a:xfrm>
            <a:off x="9144000" y="-1071563"/>
            <a:ext cx="814388" cy="814388"/>
          </a:xfrm>
          <a:prstGeom prst="rect">
            <a:avLst/>
          </a:prstGeom>
        </p:spPr>
      </p:pic>
      <p:sp>
        <p:nvSpPr>
          <p:cNvPr id="9" name="AutoShape 9" descr="5%"/>
          <p:cNvSpPr>
            <a:spLocks noChangeArrowheads="1"/>
          </p:cNvSpPr>
          <p:nvPr/>
        </p:nvSpPr>
        <p:spPr bwMode="auto">
          <a:xfrm>
            <a:off x="1227124" y="2025917"/>
            <a:ext cx="6689751" cy="640001"/>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r>
              <a:rPr lang="en-US" altLang="en-US" b="1" dirty="0">
                <a:solidFill>
                  <a:srgbClr val="002060"/>
                </a:solidFill>
                <a:latin typeface="Baloo 2" pitchFamily="2" charset="0"/>
                <a:cs typeface="Baloo 2" pitchFamily="2" charset="0"/>
              </a:rPr>
              <a:t>A.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chỗ</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bắt</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đầu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lời</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nói</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nhân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vật</a:t>
            </a:r>
            <a:r>
              <a:rPr lang="en-US" altLang="en-US" b="1" dirty="0">
                <a:solidFill>
                  <a:srgbClr val="002060"/>
                </a:solidFill>
                <a:latin typeface="Baloo 2" pitchFamily="2" charset="0"/>
                <a:cs typeface="Baloo 2" pitchFamily="2" charset="0"/>
              </a:rPr>
              <a:t> </a:t>
            </a:r>
          </a:p>
        </p:txBody>
      </p:sp>
      <p:sp>
        <p:nvSpPr>
          <p:cNvPr id="10" name="AutoShape 8" descr="5%"/>
          <p:cNvSpPr>
            <a:spLocks noChangeArrowheads="1"/>
          </p:cNvSpPr>
          <p:nvPr/>
        </p:nvSpPr>
        <p:spPr bwMode="auto">
          <a:xfrm>
            <a:off x="1227124" y="2869470"/>
            <a:ext cx="6689751" cy="637988"/>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r>
              <a:rPr lang="en-US" altLang="en-US" b="1" dirty="0">
                <a:solidFill>
                  <a:srgbClr val="002060"/>
                </a:solidFill>
                <a:latin typeface="Baloo 2" pitchFamily="2" charset="0"/>
                <a:cs typeface="Baloo 2" pitchFamily="2" charset="0"/>
              </a:rPr>
              <a:t>B.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phần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chú</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thích</a:t>
            </a:r>
            <a:endParaRPr lang="en-US" altLang="en-US" b="1" dirty="0">
              <a:solidFill>
                <a:srgbClr val="002060"/>
              </a:solidFill>
              <a:latin typeface="Baloo 2" pitchFamily="2" charset="0"/>
              <a:cs typeface="Baloo 2" pitchFamily="2" charset="0"/>
            </a:endParaRPr>
          </a:p>
        </p:txBody>
      </p:sp>
      <p:sp>
        <p:nvSpPr>
          <p:cNvPr id="11" name="AutoShape 10" descr="5%"/>
          <p:cNvSpPr>
            <a:spLocks noChangeArrowheads="1"/>
          </p:cNvSpPr>
          <p:nvPr/>
        </p:nvSpPr>
        <p:spPr bwMode="auto">
          <a:xfrm>
            <a:off x="1227124" y="3742220"/>
            <a:ext cx="6689751" cy="640001"/>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b="1" dirty="0">
                <a:solidFill>
                  <a:srgbClr val="002060"/>
                </a:solidFill>
                <a:latin typeface="Baloo 2" pitchFamily="2" charset="0"/>
                <a:cs typeface="Baloo 2" pitchFamily="2" charset="0"/>
              </a:rPr>
              <a:t>C.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các</a:t>
            </a:r>
            <a:r>
              <a:rPr lang="en-US" altLang="en-US" b="1" dirty="0">
                <a:solidFill>
                  <a:srgbClr val="002060"/>
                </a:solidFill>
                <a:latin typeface="Baloo 2" pitchFamily="2" charset="0"/>
                <a:cs typeface="Baloo 2" pitchFamily="2" charset="0"/>
              </a:rPr>
              <a:t> ý </a:t>
            </a:r>
            <a:r>
              <a:rPr lang="en-US" altLang="en-US" b="1" dirty="0" err="1">
                <a:solidFill>
                  <a:srgbClr val="002060"/>
                </a:solidFill>
                <a:latin typeface="Baloo 2" pitchFamily="2" charset="0"/>
                <a:cs typeface="Baloo 2" pitchFamily="2" charset="0"/>
              </a:rPr>
              <a:t>trong</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đoạn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liệt</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kê</a:t>
            </a:r>
            <a:endParaRPr lang="en-US" altLang="en-US" b="1" dirty="0">
              <a:solidFill>
                <a:srgbClr val="002060"/>
              </a:solidFill>
              <a:latin typeface="Baloo 2" pitchFamily="2" charset="0"/>
              <a:cs typeface="Baloo 2" pitchFamily="2" charset="0"/>
            </a:endParaRPr>
          </a:p>
        </p:txBody>
      </p:sp>
      <p:sp>
        <p:nvSpPr>
          <p:cNvPr id="12" name="AutoShape 6"/>
          <p:cNvSpPr>
            <a:spLocks noChangeArrowheads="1"/>
          </p:cNvSpPr>
          <p:nvPr/>
        </p:nvSpPr>
        <p:spPr bwMode="auto">
          <a:xfrm>
            <a:off x="800100" y="379955"/>
            <a:ext cx="7981950" cy="1389606"/>
          </a:xfrm>
          <a:prstGeom prst="roundRect">
            <a:avLst>
              <a:gd name="adj" fmla="val 16667"/>
            </a:avLst>
          </a:prstGeom>
          <a:solidFill>
            <a:srgbClr val="FFFFFF"/>
          </a:solidFill>
          <a:ln w="9525">
            <a:solidFill>
              <a:srgbClr val="0033CC"/>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gạch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ngang</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trong</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câu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sau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có</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tác</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dụng</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gì</a:t>
            </a:r>
            <a:r>
              <a:rPr lang="en-US" altLang="en-US" b="1" dirty="0">
                <a:solidFill>
                  <a:srgbClr val="002060"/>
                </a:solidFill>
                <a:latin typeface="Baloo 2" pitchFamily="2" charset="0"/>
                <a:cs typeface="Baloo 2" pitchFamily="2" charset="0"/>
              </a:rPr>
              <a:t>?</a:t>
            </a:r>
          </a:p>
          <a:p>
            <a:r>
              <a:rPr lang="en-US" altLang="en-US" b="1" dirty="0">
                <a:solidFill>
                  <a:srgbClr val="00206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Bác</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nông</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dân</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đáp</a:t>
            </a:r>
            <a:r>
              <a:rPr lang="en-US" altLang="en-US" dirty="0">
                <a:solidFill>
                  <a:srgbClr val="FFC000"/>
                </a:solidFill>
                <a:latin typeface="Baloo 2" pitchFamily="2" charset="0"/>
                <a:cs typeface="Baloo 2" pitchFamily="2" charset="0"/>
              </a:rPr>
              <a:t>:</a:t>
            </a:r>
          </a:p>
          <a:p>
            <a:r>
              <a:rPr lang="en-US" altLang="en-US" dirty="0">
                <a:solidFill>
                  <a:srgbClr val="FFC000"/>
                </a:solidFill>
                <a:latin typeface="Baloo 2" pitchFamily="2" charset="0"/>
                <a:cs typeface="Baloo 2" pitchFamily="2" charset="0"/>
              </a:rPr>
              <a:t>           - </a:t>
            </a:r>
            <a:r>
              <a:rPr lang="en-US" altLang="en-US" dirty="0" err="1">
                <a:solidFill>
                  <a:srgbClr val="FFC000"/>
                </a:solidFill>
                <a:latin typeface="Baloo 2" pitchFamily="2" charset="0"/>
                <a:cs typeface="Baloo 2" pitchFamily="2" charset="0"/>
              </a:rPr>
              <a:t>Trí</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khôn</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tôi</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để</a:t>
            </a:r>
            <a:r>
              <a:rPr lang="en-US" altLang="en-US" dirty="0">
                <a:solidFill>
                  <a:srgbClr val="FFC000"/>
                </a:solidFill>
                <a:latin typeface="Baloo 2" pitchFamily="2" charset="0"/>
                <a:cs typeface="Baloo 2" pitchFamily="2" charset="0"/>
              </a:rPr>
              <a:t> ở </a:t>
            </a:r>
            <a:r>
              <a:rPr lang="en-US" altLang="en-US" dirty="0" err="1">
                <a:solidFill>
                  <a:srgbClr val="FFC000"/>
                </a:solidFill>
                <a:latin typeface="Baloo 2" pitchFamily="2" charset="0"/>
                <a:cs typeface="Baloo 2" pitchFamily="2" charset="0"/>
              </a:rPr>
              <a:t>nhà</a:t>
            </a:r>
            <a:r>
              <a:rPr lang="en-US" altLang="en-US" dirty="0">
                <a:solidFill>
                  <a:srgbClr val="FFC000"/>
                </a:solidFill>
                <a:latin typeface="Baloo 2" pitchFamily="2" charset="0"/>
                <a:cs typeface="Baloo 2" pitchFamily="2" charset="0"/>
              </a:rPr>
              <a:t>.</a:t>
            </a:r>
          </a:p>
        </p:txBody>
      </p:sp>
    </p:spTree>
    <p:extLst>
      <p:ext uri="{BB962C8B-B14F-4D97-AF65-F5344CB8AC3E}">
        <p14:creationId xmlns:p14="http://schemas.microsoft.com/office/powerpoint/2010/main" val="188677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9"/>
                                        </p:tgtEl>
                                        <p:attrNameLst>
                                          <p:attrName>fillcolor</p:attrName>
                                        </p:attrNameLst>
                                      </p:cBhvr>
                                      <p:to>
                                        <a:srgbClr val="FFF86D"/>
                                      </p:to>
                                    </p:animClr>
                                    <p:set>
                                      <p:cBhvr>
                                        <p:cTn id="7" dur="2000" fill="hold"/>
                                        <p:tgtEl>
                                          <p:spTgt spid="9"/>
                                        </p:tgtEl>
                                        <p:attrNameLst>
                                          <p:attrName>fill.type</p:attrName>
                                        </p:attrNameLst>
                                      </p:cBhvr>
                                      <p:to>
                                        <p:strVal val="solid"/>
                                      </p:to>
                                    </p:set>
                                    <p:set>
                                      <p:cBhvr>
                                        <p:cTn id="8" dur="2000" fill="hold"/>
                                        <p:tgtEl>
                                          <p:spTgt spid="9"/>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27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41" end="5188.8333"/>
                </p14:media>
              </p:ext>
            </p:extLst>
          </p:nvPr>
        </p:nvPicPr>
        <p:blipFill>
          <a:blip r:embed="rId5"/>
          <a:stretch>
            <a:fillRect/>
          </a:stretch>
        </p:blipFill>
        <p:spPr>
          <a:xfrm>
            <a:off x="9144000" y="-1071563"/>
            <a:ext cx="814388" cy="814388"/>
          </a:xfrm>
          <a:prstGeom prst="rect">
            <a:avLst/>
          </a:prstGeom>
        </p:spPr>
      </p:pic>
      <p:sp>
        <p:nvSpPr>
          <p:cNvPr id="9" name="AutoShape 9" descr="5%"/>
          <p:cNvSpPr>
            <a:spLocks noChangeArrowheads="1"/>
          </p:cNvSpPr>
          <p:nvPr/>
        </p:nvSpPr>
        <p:spPr bwMode="auto">
          <a:xfrm>
            <a:off x="1430121" y="2109832"/>
            <a:ext cx="6645860" cy="640001"/>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r>
              <a:rPr lang="en-US" altLang="en-US" b="1" dirty="0">
                <a:solidFill>
                  <a:srgbClr val="002060"/>
                </a:solidFill>
                <a:latin typeface="Baloo 2" pitchFamily="2" charset="0"/>
                <a:cs typeface="Baloo 2" pitchFamily="2" charset="0"/>
              </a:rPr>
              <a:t>A.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chỗ</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bắt</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đầu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lời</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nói</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nhân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vật</a:t>
            </a:r>
            <a:r>
              <a:rPr lang="en-US" altLang="en-US" b="1" dirty="0">
                <a:solidFill>
                  <a:srgbClr val="002060"/>
                </a:solidFill>
                <a:latin typeface="Baloo 2" pitchFamily="2" charset="0"/>
                <a:cs typeface="Baloo 2" pitchFamily="2" charset="0"/>
              </a:rPr>
              <a:t> </a:t>
            </a:r>
          </a:p>
        </p:txBody>
      </p:sp>
      <p:sp>
        <p:nvSpPr>
          <p:cNvPr id="10" name="AutoShape 8" descr="5%"/>
          <p:cNvSpPr>
            <a:spLocks noChangeArrowheads="1"/>
          </p:cNvSpPr>
          <p:nvPr/>
        </p:nvSpPr>
        <p:spPr bwMode="auto">
          <a:xfrm>
            <a:off x="1430121" y="3010951"/>
            <a:ext cx="6645860" cy="637988"/>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r>
              <a:rPr lang="en-US" altLang="en-US" b="1" dirty="0">
                <a:solidFill>
                  <a:srgbClr val="002060"/>
                </a:solidFill>
                <a:latin typeface="Baloo 2" pitchFamily="2" charset="0"/>
                <a:cs typeface="Baloo 2" pitchFamily="2" charset="0"/>
              </a:rPr>
              <a:t>B.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phần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chú</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thích</a:t>
            </a:r>
            <a:endParaRPr lang="en-US" altLang="en-US" b="1" dirty="0">
              <a:solidFill>
                <a:srgbClr val="002060"/>
              </a:solidFill>
              <a:latin typeface="Baloo 2" pitchFamily="2" charset="0"/>
              <a:cs typeface="Baloo 2" pitchFamily="2" charset="0"/>
            </a:endParaRPr>
          </a:p>
        </p:txBody>
      </p:sp>
      <p:sp>
        <p:nvSpPr>
          <p:cNvPr id="11" name="AutoShape 10" descr="5%"/>
          <p:cNvSpPr>
            <a:spLocks noChangeArrowheads="1"/>
          </p:cNvSpPr>
          <p:nvPr/>
        </p:nvSpPr>
        <p:spPr bwMode="auto">
          <a:xfrm>
            <a:off x="1430121" y="3910057"/>
            <a:ext cx="6645860" cy="640001"/>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b="1" dirty="0">
                <a:solidFill>
                  <a:srgbClr val="002060"/>
                </a:solidFill>
                <a:latin typeface="Baloo 2" pitchFamily="2" charset="0"/>
                <a:cs typeface="Baloo 2" pitchFamily="2" charset="0"/>
              </a:rPr>
              <a:t>C.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các</a:t>
            </a:r>
            <a:r>
              <a:rPr lang="en-US" altLang="en-US" b="1" dirty="0">
                <a:solidFill>
                  <a:srgbClr val="002060"/>
                </a:solidFill>
                <a:latin typeface="Baloo 2" pitchFamily="2" charset="0"/>
                <a:cs typeface="Baloo 2" pitchFamily="2" charset="0"/>
              </a:rPr>
              <a:t> ý </a:t>
            </a:r>
            <a:r>
              <a:rPr lang="en-US" altLang="en-US" b="1" dirty="0" err="1">
                <a:solidFill>
                  <a:srgbClr val="002060"/>
                </a:solidFill>
                <a:latin typeface="Baloo 2" pitchFamily="2" charset="0"/>
                <a:cs typeface="Baloo 2" pitchFamily="2" charset="0"/>
              </a:rPr>
              <a:t>trong</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đoạn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liệt</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kê</a:t>
            </a:r>
            <a:endParaRPr lang="en-US" altLang="en-US" b="1" dirty="0">
              <a:solidFill>
                <a:srgbClr val="002060"/>
              </a:solidFill>
              <a:latin typeface="Baloo 2" pitchFamily="2" charset="0"/>
              <a:cs typeface="Baloo 2" pitchFamily="2" charset="0"/>
            </a:endParaRPr>
          </a:p>
        </p:txBody>
      </p:sp>
      <p:sp>
        <p:nvSpPr>
          <p:cNvPr id="12" name="AutoShape 6"/>
          <p:cNvSpPr>
            <a:spLocks noChangeArrowheads="1"/>
          </p:cNvSpPr>
          <p:nvPr/>
        </p:nvSpPr>
        <p:spPr bwMode="auto">
          <a:xfrm>
            <a:off x="800100" y="133350"/>
            <a:ext cx="7981950" cy="1744451"/>
          </a:xfrm>
          <a:prstGeom prst="roundRect">
            <a:avLst>
              <a:gd name="adj" fmla="val 16667"/>
            </a:avLst>
          </a:prstGeom>
          <a:solidFill>
            <a:srgbClr val="FFFFFF"/>
          </a:solidFill>
          <a:ln w="9525">
            <a:solidFill>
              <a:srgbClr val="0033CC"/>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a:r>
              <a:rPr lang="en-US" altLang="en-US" b="1" dirty="0">
                <a:solidFill>
                  <a:srgbClr val="FFFF66"/>
                </a:solidFill>
                <a:latin typeface="Baloo 2" pitchFamily="2" charset="0"/>
                <a:cs typeface="Baloo 2" pitchFamily="2" charset="0"/>
              </a:rPr>
              <a:t> </a:t>
            </a:r>
            <a:r>
              <a:rPr lang="en-US" altLang="en-US" b="1" dirty="0" err="1">
                <a:latin typeface="Baloo 2" pitchFamily="2" charset="0"/>
                <a:cs typeface="Baloo 2" pitchFamily="2" charset="0"/>
              </a:rPr>
              <a:t>Dấu</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gạch</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ngang</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trong</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câu</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sau</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có</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tác</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dụng</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gì</a:t>
            </a:r>
            <a:r>
              <a:rPr lang="en-US" altLang="en-US" b="1" dirty="0">
                <a:latin typeface="Baloo 2" pitchFamily="2" charset="0"/>
                <a:cs typeface="Baloo 2" pitchFamily="2" charset="0"/>
              </a:rPr>
              <a:t>?</a:t>
            </a:r>
          </a:p>
          <a:p>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Lớp</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trưởng</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phân</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công</a:t>
            </a:r>
            <a:r>
              <a:rPr lang="en-US" altLang="en-US" dirty="0">
                <a:solidFill>
                  <a:srgbClr val="FFC000"/>
                </a:solidFill>
                <a:latin typeface="Baloo 2" pitchFamily="2" charset="0"/>
                <a:cs typeface="Baloo 2" pitchFamily="2" charset="0"/>
              </a:rPr>
              <a:t>:</a:t>
            </a:r>
          </a:p>
          <a:p>
            <a:r>
              <a:rPr lang="en-US" altLang="en-US" dirty="0">
                <a:solidFill>
                  <a:srgbClr val="FFC000"/>
                </a:solidFill>
                <a:latin typeface="Baloo 2" pitchFamily="2" charset="0"/>
                <a:cs typeface="Baloo 2" pitchFamily="2" charset="0"/>
              </a:rPr>
              <a:t>         - </a:t>
            </a:r>
            <a:r>
              <a:rPr lang="en-US" altLang="en-US" dirty="0" err="1">
                <a:solidFill>
                  <a:srgbClr val="FFC000"/>
                </a:solidFill>
                <a:latin typeface="Baloo 2" pitchFamily="2" charset="0"/>
                <a:cs typeface="Baloo 2" pitchFamily="2" charset="0"/>
              </a:rPr>
              <a:t>Tổ</a:t>
            </a:r>
            <a:r>
              <a:rPr lang="en-US" altLang="en-US" dirty="0">
                <a:solidFill>
                  <a:srgbClr val="FFC000"/>
                </a:solidFill>
                <a:latin typeface="Baloo 2" pitchFamily="2" charset="0"/>
                <a:cs typeface="Baloo 2" pitchFamily="2" charset="0"/>
              </a:rPr>
              <a:t> 1 </a:t>
            </a:r>
            <a:r>
              <a:rPr lang="en-US" altLang="en-US" dirty="0" err="1">
                <a:solidFill>
                  <a:srgbClr val="FFC000"/>
                </a:solidFill>
                <a:latin typeface="Baloo 2" pitchFamily="2" charset="0"/>
                <a:cs typeface="Baloo 2" pitchFamily="2" charset="0"/>
              </a:rPr>
              <a:t>và</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tổ</a:t>
            </a:r>
            <a:r>
              <a:rPr lang="en-US" altLang="en-US" dirty="0">
                <a:solidFill>
                  <a:srgbClr val="FFC000"/>
                </a:solidFill>
                <a:latin typeface="Baloo 2" pitchFamily="2" charset="0"/>
                <a:cs typeface="Baloo 2" pitchFamily="2" charset="0"/>
              </a:rPr>
              <a:t> 2 </a:t>
            </a:r>
            <a:r>
              <a:rPr lang="en-US" altLang="en-US" dirty="0" err="1">
                <a:solidFill>
                  <a:srgbClr val="FFC000"/>
                </a:solidFill>
                <a:latin typeface="Baloo 2" pitchFamily="2" charset="0"/>
                <a:cs typeface="Baloo 2" pitchFamily="2" charset="0"/>
              </a:rPr>
              <a:t>lau</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cửa</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kính</a:t>
            </a:r>
            <a:r>
              <a:rPr lang="en-US" altLang="en-US" dirty="0">
                <a:solidFill>
                  <a:srgbClr val="FFC000"/>
                </a:solidFill>
                <a:latin typeface="Baloo 2" pitchFamily="2" charset="0"/>
                <a:cs typeface="Baloo 2" pitchFamily="2" charset="0"/>
              </a:rPr>
              <a:t>.</a:t>
            </a:r>
          </a:p>
          <a:p>
            <a:r>
              <a:rPr lang="en-US" altLang="en-US" dirty="0">
                <a:solidFill>
                  <a:srgbClr val="FFC000"/>
                </a:solidFill>
                <a:latin typeface="Baloo 2" pitchFamily="2" charset="0"/>
                <a:cs typeface="Baloo 2" pitchFamily="2" charset="0"/>
              </a:rPr>
              <a:t>         - </a:t>
            </a:r>
            <a:r>
              <a:rPr lang="en-US" altLang="en-US" dirty="0" err="1">
                <a:solidFill>
                  <a:srgbClr val="FFC000"/>
                </a:solidFill>
                <a:latin typeface="Baloo 2" pitchFamily="2" charset="0"/>
                <a:cs typeface="Baloo 2" pitchFamily="2" charset="0"/>
              </a:rPr>
              <a:t>Tổ</a:t>
            </a:r>
            <a:r>
              <a:rPr lang="en-US" altLang="en-US" dirty="0">
                <a:solidFill>
                  <a:srgbClr val="FFC000"/>
                </a:solidFill>
                <a:latin typeface="Baloo 2" pitchFamily="2" charset="0"/>
                <a:cs typeface="Baloo 2" pitchFamily="2" charset="0"/>
              </a:rPr>
              <a:t> 3 </a:t>
            </a:r>
            <a:r>
              <a:rPr lang="en-US" altLang="en-US" dirty="0" err="1">
                <a:solidFill>
                  <a:srgbClr val="FFC000"/>
                </a:solidFill>
                <a:latin typeface="Baloo 2" pitchFamily="2" charset="0"/>
                <a:cs typeface="Baloo 2" pitchFamily="2" charset="0"/>
              </a:rPr>
              <a:t>và</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tổ</a:t>
            </a:r>
            <a:r>
              <a:rPr lang="en-US" altLang="en-US" dirty="0">
                <a:solidFill>
                  <a:srgbClr val="FFC000"/>
                </a:solidFill>
                <a:latin typeface="Baloo 2" pitchFamily="2" charset="0"/>
                <a:cs typeface="Baloo 2" pitchFamily="2" charset="0"/>
              </a:rPr>
              <a:t> 4 </a:t>
            </a:r>
            <a:r>
              <a:rPr lang="en-US" altLang="en-US" dirty="0" err="1">
                <a:solidFill>
                  <a:srgbClr val="FFC000"/>
                </a:solidFill>
                <a:latin typeface="Baloo 2" pitchFamily="2" charset="0"/>
                <a:cs typeface="Baloo 2" pitchFamily="2" charset="0"/>
              </a:rPr>
              <a:t>quét</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lớp</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và</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kê</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lại</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bàn</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ghế</a:t>
            </a:r>
            <a:r>
              <a:rPr lang="en-US" altLang="en-US" dirty="0">
                <a:solidFill>
                  <a:srgbClr val="FFC000"/>
                </a:solidFill>
                <a:latin typeface="Baloo 2" pitchFamily="2" charset="0"/>
                <a:cs typeface="Baloo 2" pitchFamily="2" charset="0"/>
              </a:rPr>
              <a:t>.</a:t>
            </a:r>
          </a:p>
        </p:txBody>
      </p:sp>
      <p:sp>
        <p:nvSpPr>
          <p:cNvPr id="13" name="Left Arrow 12">
            <a:hlinkClick r:id="rId6" action="ppaction://hlinksldjump"/>
          </p:cNvPr>
          <p:cNvSpPr/>
          <p:nvPr/>
        </p:nvSpPr>
        <p:spPr>
          <a:xfrm>
            <a:off x="251460" y="4423410"/>
            <a:ext cx="1097280" cy="628650"/>
          </a:xfrm>
          <a:prstGeom prst="leftArrow">
            <a:avLst/>
          </a:prstGeom>
          <a:solidFill>
            <a:schemeClr val="accent4">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dirty="0" err="1">
                <a:solidFill>
                  <a:srgbClr val="00B050"/>
                </a:solidFill>
                <a:latin typeface="Baloo 2" pitchFamily="2" charset="0"/>
                <a:cs typeface="Baloo 2" pitchFamily="2" charset="0"/>
              </a:rPr>
              <a:t>Trở</a:t>
            </a:r>
            <a:r>
              <a:rPr lang="en-US" sz="2100" dirty="0">
                <a:solidFill>
                  <a:srgbClr val="00B050"/>
                </a:solidFill>
                <a:latin typeface="Baloo 2" pitchFamily="2" charset="0"/>
                <a:cs typeface="Baloo 2" pitchFamily="2" charset="0"/>
              </a:rPr>
              <a:t> </a:t>
            </a:r>
            <a:r>
              <a:rPr lang="en-US" sz="2100" dirty="0" err="1">
                <a:solidFill>
                  <a:srgbClr val="00B050"/>
                </a:solidFill>
                <a:latin typeface="Baloo 2" pitchFamily="2" charset="0"/>
                <a:cs typeface="Baloo 2" pitchFamily="2" charset="0"/>
              </a:rPr>
              <a:t>về</a:t>
            </a:r>
            <a:endParaRPr lang="en-US" sz="2100" dirty="0">
              <a:solidFill>
                <a:srgbClr val="00B050"/>
              </a:solidFill>
              <a:latin typeface="Baloo 2" pitchFamily="2" charset="0"/>
              <a:cs typeface="Baloo 2" pitchFamily="2" charset="0"/>
            </a:endParaRPr>
          </a:p>
        </p:txBody>
      </p:sp>
    </p:spTree>
    <p:extLst>
      <p:ext uri="{BB962C8B-B14F-4D97-AF65-F5344CB8AC3E}">
        <p14:creationId xmlns:p14="http://schemas.microsoft.com/office/powerpoint/2010/main" val="417446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FFFF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27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41" end="5188.8333"/>
                </p14:media>
              </p:ext>
            </p:extLst>
          </p:nvPr>
        </p:nvPicPr>
        <p:blipFill>
          <a:blip r:embed="rId5"/>
          <a:stretch>
            <a:fillRect/>
          </a:stretch>
        </p:blipFill>
        <p:spPr>
          <a:xfrm>
            <a:off x="9144000" y="-1071563"/>
            <a:ext cx="814388" cy="814388"/>
          </a:xfrm>
          <a:prstGeom prst="rect">
            <a:avLst/>
          </a:prstGeom>
        </p:spPr>
      </p:pic>
      <p:sp>
        <p:nvSpPr>
          <p:cNvPr id="9" name="AutoShape 9" descr="5%"/>
          <p:cNvSpPr>
            <a:spLocks noChangeArrowheads="1"/>
          </p:cNvSpPr>
          <p:nvPr/>
        </p:nvSpPr>
        <p:spPr bwMode="auto">
          <a:xfrm>
            <a:off x="1000353" y="1813551"/>
            <a:ext cx="6675121" cy="640001"/>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r>
              <a:rPr lang="en-US" altLang="en-US" b="1" dirty="0">
                <a:solidFill>
                  <a:srgbClr val="002060"/>
                </a:solidFill>
                <a:latin typeface="Baloo 2" pitchFamily="2" charset="0"/>
                <a:cs typeface="Baloo 2" pitchFamily="2" charset="0"/>
              </a:rPr>
              <a:t>A.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chỗ</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bắt</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đầu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lời</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nói</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nhân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vật</a:t>
            </a:r>
            <a:r>
              <a:rPr lang="en-US" altLang="en-US" b="1" dirty="0">
                <a:solidFill>
                  <a:srgbClr val="002060"/>
                </a:solidFill>
                <a:latin typeface="Baloo 2" pitchFamily="2" charset="0"/>
                <a:cs typeface="Baloo 2" pitchFamily="2" charset="0"/>
              </a:rPr>
              <a:t> </a:t>
            </a:r>
          </a:p>
        </p:txBody>
      </p:sp>
      <p:sp>
        <p:nvSpPr>
          <p:cNvPr id="10" name="AutoShape 8" descr="5%"/>
          <p:cNvSpPr>
            <a:spLocks noChangeArrowheads="1"/>
          </p:cNvSpPr>
          <p:nvPr/>
        </p:nvSpPr>
        <p:spPr bwMode="auto">
          <a:xfrm>
            <a:off x="1000353" y="2624156"/>
            <a:ext cx="6675121" cy="637988"/>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r>
              <a:rPr lang="en-US" altLang="en-US" b="1" dirty="0">
                <a:solidFill>
                  <a:srgbClr val="002060"/>
                </a:solidFill>
                <a:latin typeface="Baloo 2" pitchFamily="2" charset="0"/>
                <a:cs typeface="Baloo 2" pitchFamily="2" charset="0"/>
              </a:rPr>
              <a:t>B.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phần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chú</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thích</a:t>
            </a:r>
            <a:endParaRPr lang="en-US" altLang="en-US" b="1" dirty="0">
              <a:solidFill>
                <a:srgbClr val="002060"/>
              </a:solidFill>
              <a:latin typeface="Baloo 2" pitchFamily="2" charset="0"/>
              <a:cs typeface="Baloo 2" pitchFamily="2" charset="0"/>
            </a:endParaRPr>
          </a:p>
        </p:txBody>
      </p:sp>
      <p:sp>
        <p:nvSpPr>
          <p:cNvPr id="11" name="AutoShape 10" descr="5%"/>
          <p:cNvSpPr>
            <a:spLocks noChangeArrowheads="1"/>
          </p:cNvSpPr>
          <p:nvPr/>
        </p:nvSpPr>
        <p:spPr bwMode="auto">
          <a:xfrm>
            <a:off x="1000353" y="3511711"/>
            <a:ext cx="6675121" cy="640001"/>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b="1" dirty="0">
                <a:solidFill>
                  <a:srgbClr val="002060"/>
                </a:solidFill>
                <a:latin typeface="Baloo 2" pitchFamily="2" charset="0"/>
                <a:cs typeface="Baloo 2" pitchFamily="2" charset="0"/>
              </a:rPr>
              <a:t>C. </a:t>
            </a:r>
            <a:r>
              <a:rPr lang="en-US" altLang="en-US" b="1" dirty="0" err="1">
                <a:solidFill>
                  <a:srgbClr val="002060"/>
                </a:solidFill>
                <a:latin typeface="Baloo 2" pitchFamily="2" charset="0"/>
                <a:cs typeface="Baloo 2" pitchFamily="2" charset="0"/>
              </a:rPr>
              <a:t>Đánh</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dấu</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các</a:t>
            </a:r>
            <a:r>
              <a:rPr lang="en-US" altLang="en-US" b="1" dirty="0">
                <a:solidFill>
                  <a:srgbClr val="002060"/>
                </a:solidFill>
                <a:latin typeface="Baloo 2" pitchFamily="2" charset="0"/>
                <a:cs typeface="Baloo 2" pitchFamily="2" charset="0"/>
              </a:rPr>
              <a:t> ý </a:t>
            </a:r>
            <a:r>
              <a:rPr lang="en-US" altLang="en-US" b="1" dirty="0" err="1">
                <a:solidFill>
                  <a:srgbClr val="002060"/>
                </a:solidFill>
                <a:latin typeface="Baloo 2" pitchFamily="2" charset="0"/>
                <a:cs typeface="Baloo 2" pitchFamily="2" charset="0"/>
              </a:rPr>
              <a:t>trong</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đoạn</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liệt</a:t>
            </a:r>
            <a:r>
              <a:rPr lang="en-US" altLang="en-US" b="1" dirty="0">
                <a:solidFill>
                  <a:srgbClr val="002060"/>
                </a:solidFill>
                <a:latin typeface="Baloo 2" pitchFamily="2" charset="0"/>
                <a:cs typeface="Baloo 2" pitchFamily="2" charset="0"/>
              </a:rPr>
              <a:t> </a:t>
            </a:r>
            <a:r>
              <a:rPr lang="en-US" altLang="en-US" b="1" dirty="0" err="1">
                <a:solidFill>
                  <a:srgbClr val="002060"/>
                </a:solidFill>
                <a:latin typeface="Baloo 2" pitchFamily="2" charset="0"/>
                <a:cs typeface="Baloo 2" pitchFamily="2" charset="0"/>
              </a:rPr>
              <a:t>kê</a:t>
            </a:r>
            <a:endParaRPr lang="en-US" altLang="en-US" b="1" dirty="0">
              <a:solidFill>
                <a:srgbClr val="002060"/>
              </a:solidFill>
              <a:latin typeface="Baloo 2" pitchFamily="2" charset="0"/>
              <a:cs typeface="Baloo 2" pitchFamily="2" charset="0"/>
            </a:endParaRPr>
          </a:p>
        </p:txBody>
      </p:sp>
      <p:sp>
        <p:nvSpPr>
          <p:cNvPr id="12" name="AutoShape 6"/>
          <p:cNvSpPr>
            <a:spLocks noChangeArrowheads="1"/>
          </p:cNvSpPr>
          <p:nvPr/>
        </p:nvSpPr>
        <p:spPr bwMode="auto">
          <a:xfrm>
            <a:off x="581025" y="207821"/>
            <a:ext cx="7981950" cy="1389606"/>
          </a:xfrm>
          <a:prstGeom prst="roundRect">
            <a:avLst>
              <a:gd name="adj" fmla="val 16667"/>
            </a:avLst>
          </a:prstGeom>
          <a:solidFill>
            <a:srgbClr val="FFFFFF"/>
          </a:solidFill>
          <a:ln w="9525">
            <a:solidFill>
              <a:srgbClr val="0033CC"/>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ctr"/>
            <a:r>
              <a:rPr lang="en-US" altLang="en-US" b="1" dirty="0">
                <a:solidFill>
                  <a:srgbClr val="002060"/>
                </a:solidFill>
                <a:latin typeface="Baloo 2" pitchFamily="2" charset="0"/>
                <a:cs typeface="Baloo 2" pitchFamily="2" charset="0"/>
              </a:rPr>
              <a:t>   </a:t>
            </a:r>
            <a:r>
              <a:rPr lang="en-US" altLang="en-US" b="1" dirty="0">
                <a:solidFill>
                  <a:srgbClr val="FFFF66"/>
                </a:solidFill>
                <a:latin typeface="Baloo 2" pitchFamily="2" charset="0"/>
                <a:cs typeface="Baloo 2" pitchFamily="2" charset="0"/>
              </a:rPr>
              <a:t> </a:t>
            </a:r>
            <a:r>
              <a:rPr lang="en-US" altLang="en-US" b="1" dirty="0" err="1">
                <a:latin typeface="Baloo 2" pitchFamily="2" charset="0"/>
                <a:cs typeface="Baloo 2" pitchFamily="2" charset="0"/>
              </a:rPr>
              <a:t>Dấu</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gạch</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ngang</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thứ</a:t>
            </a:r>
            <a:r>
              <a:rPr lang="en-US" altLang="en-US" b="1" dirty="0">
                <a:latin typeface="Baloo 2" pitchFamily="2" charset="0"/>
                <a:cs typeface="Baloo 2" pitchFamily="2" charset="0"/>
              </a:rPr>
              <a:t> 2 </a:t>
            </a:r>
            <a:r>
              <a:rPr lang="en-US" altLang="en-US" b="1" dirty="0" err="1">
                <a:latin typeface="Baloo 2" pitchFamily="2" charset="0"/>
                <a:cs typeface="Baloo 2" pitchFamily="2" charset="0"/>
              </a:rPr>
              <a:t>trong</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câu</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có</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tác</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dụng</a:t>
            </a:r>
            <a:r>
              <a:rPr lang="en-US" altLang="en-US" b="1" dirty="0">
                <a:latin typeface="Baloo 2" pitchFamily="2" charset="0"/>
                <a:cs typeface="Baloo 2" pitchFamily="2" charset="0"/>
              </a:rPr>
              <a:t> </a:t>
            </a:r>
            <a:r>
              <a:rPr lang="en-US" altLang="en-US" b="1" dirty="0" err="1">
                <a:latin typeface="Baloo 2" pitchFamily="2" charset="0"/>
                <a:cs typeface="Baloo 2" pitchFamily="2" charset="0"/>
              </a:rPr>
              <a:t>gì</a:t>
            </a:r>
            <a:r>
              <a:rPr lang="en-US" altLang="en-US" b="1" dirty="0">
                <a:latin typeface="Baloo 2" pitchFamily="2" charset="0"/>
                <a:cs typeface="Baloo 2" pitchFamily="2" charset="0"/>
              </a:rPr>
              <a:t>?</a:t>
            </a:r>
          </a:p>
          <a:p>
            <a:pPr algn="ctr"/>
            <a:r>
              <a:rPr lang="en-US" altLang="en-US" dirty="0">
                <a:solidFill>
                  <a:srgbClr val="FFC000"/>
                </a:solidFill>
                <a:latin typeface="Baloo 2" pitchFamily="2" charset="0"/>
                <a:cs typeface="Baloo 2" pitchFamily="2" charset="0"/>
              </a:rPr>
              <a:t>- Ta </a:t>
            </a:r>
            <a:r>
              <a:rPr lang="en-US" altLang="en-US" dirty="0" err="1">
                <a:solidFill>
                  <a:srgbClr val="FFC000"/>
                </a:solidFill>
                <a:latin typeface="Baloo 2" pitchFamily="2" charset="0"/>
                <a:cs typeface="Baloo 2" pitchFamily="2" charset="0"/>
              </a:rPr>
              <a:t>còn</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đang</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đọc</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sách</a:t>
            </a:r>
            <a:r>
              <a:rPr lang="vi-VN" altLang="en-US" dirty="0">
                <a:solidFill>
                  <a:srgbClr val="FFC000"/>
                </a:solidFill>
                <a:latin typeface="Baloo 2" pitchFamily="2" charset="0"/>
                <a:cs typeface="Baloo 2" pitchFamily="2" charset="0"/>
              </a:rPr>
              <a:t> </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Anh</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chàng</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lên</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tiếng</a:t>
            </a:r>
            <a:r>
              <a:rPr lang="en-US" altLang="en-US" dirty="0">
                <a:solidFill>
                  <a:srgbClr val="FFC000"/>
                </a:solidFill>
                <a:latin typeface="Baloo 2" pitchFamily="2" charset="0"/>
                <a:cs typeface="Baloo 2" pitchFamily="2" charset="0"/>
              </a:rPr>
              <a:t> </a:t>
            </a:r>
            <a:r>
              <a:rPr lang="en-US" altLang="en-US" dirty="0" err="1">
                <a:solidFill>
                  <a:srgbClr val="FFC000"/>
                </a:solidFill>
                <a:latin typeface="Baloo 2" pitchFamily="2" charset="0"/>
                <a:cs typeface="Baloo 2" pitchFamily="2" charset="0"/>
              </a:rPr>
              <a:t>đáp</a:t>
            </a:r>
            <a:r>
              <a:rPr lang="en-US" altLang="en-US" dirty="0">
                <a:solidFill>
                  <a:srgbClr val="FFC000"/>
                </a:solidFill>
                <a:latin typeface="Baloo 2" pitchFamily="2" charset="0"/>
                <a:cs typeface="Baloo 2" pitchFamily="2" charset="0"/>
              </a:rPr>
              <a:t>.</a:t>
            </a:r>
          </a:p>
        </p:txBody>
      </p:sp>
      <p:sp>
        <p:nvSpPr>
          <p:cNvPr id="13" name="Left Arrow 12">
            <a:hlinkClick r:id="rId6" action="ppaction://hlinksldjump"/>
          </p:cNvPr>
          <p:cNvSpPr/>
          <p:nvPr/>
        </p:nvSpPr>
        <p:spPr>
          <a:xfrm>
            <a:off x="251460" y="4423410"/>
            <a:ext cx="1097280" cy="628650"/>
          </a:xfrm>
          <a:prstGeom prst="leftArrow">
            <a:avLst/>
          </a:prstGeom>
          <a:solidFill>
            <a:schemeClr val="accent4">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dirty="0" err="1">
                <a:solidFill>
                  <a:srgbClr val="00B050"/>
                </a:solidFill>
                <a:latin typeface="Baloo 2" pitchFamily="2" charset="0"/>
                <a:cs typeface="Baloo 2" pitchFamily="2" charset="0"/>
              </a:rPr>
              <a:t>Trở</a:t>
            </a:r>
            <a:r>
              <a:rPr lang="en-US" sz="2100" dirty="0">
                <a:solidFill>
                  <a:srgbClr val="00B050"/>
                </a:solidFill>
                <a:latin typeface="Baloo 2" pitchFamily="2" charset="0"/>
                <a:cs typeface="Baloo 2" pitchFamily="2" charset="0"/>
              </a:rPr>
              <a:t> </a:t>
            </a:r>
            <a:r>
              <a:rPr lang="en-US" sz="2100" dirty="0" err="1">
                <a:solidFill>
                  <a:srgbClr val="00B050"/>
                </a:solidFill>
                <a:latin typeface="Baloo 2" pitchFamily="2" charset="0"/>
                <a:cs typeface="Baloo 2" pitchFamily="2" charset="0"/>
              </a:rPr>
              <a:t>về</a:t>
            </a:r>
            <a:endParaRPr lang="en-US" sz="2100" dirty="0">
              <a:solidFill>
                <a:srgbClr val="00B050"/>
              </a:solidFill>
              <a:latin typeface="Baloo 2" pitchFamily="2" charset="0"/>
              <a:cs typeface="Baloo 2" pitchFamily="2" charset="0"/>
            </a:endParaRPr>
          </a:p>
        </p:txBody>
      </p:sp>
      <p:pic>
        <p:nvPicPr>
          <p:cNvPr id="14" name="Picture 13">
            <a:hlinkClick r:id="rId7" action="ppaction://hlinksldjump"/>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48704" b="90000" l="51400" r="90000"/>
                    </a14:imgEffect>
                  </a14:imgLayer>
                </a14:imgProps>
              </a:ext>
              <a:ext uri="{28A0092B-C50C-407E-A947-70E740481C1C}">
                <a14:useLocalDpi xmlns:a14="http://schemas.microsoft.com/office/drawing/2010/main" val="0"/>
              </a:ext>
            </a:extLst>
          </a:blip>
          <a:srcRect l="58881" t="49333" r="11119" b="16667"/>
          <a:stretch/>
        </p:blipFill>
        <p:spPr>
          <a:xfrm rot="1728870">
            <a:off x="7918717" y="1079602"/>
            <a:ext cx="1288516" cy="1577145"/>
          </a:xfrm>
          <a:prstGeom prst="rect">
            <a:avLst/>
          </a:prstGeom>
        </p:spPr>
      </p:pic>
    </p:spTree>
    <p:extLst>
      <p:ext uri="{BB962C8B-B14F-4D97-AF65-F5344CB8AC3E}">
        <p14:creationId xmlns:p14="http://schemas.microsoft.com/office/powerpoint/2010/main" val="231891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0"/>
                                        </p:tgtEl>
                                        <p:attrNameLst>
                                          <p:attrName>fillcolor</p:attrName>
                                        </p:attrNameLst>
                                      </p:cBhvr>
                                      <p:to>
                                        <a:srgbClr val="FFFF00"/>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27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7"/>
                </p:tgtEl>
              </p:cMediaNode>
            </p:audio>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9" descr="5%"/>
          <p:cNvSpPr>
            <a:spLocks noChangeArrowheads="1"/>
          </p:cNvSpPr>
          <p:nvPr/>
        </p:nvSpPr>
        <p:spPr bwMode="auto">
          <a:xfrm>
            <a:off x="681136" y="1644364"/>
            <a:ext cx="8257592" cy="1015773"/>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endParaRPr lang="en-US" altLang="en-US" b="1" dirty="0">
              <a:solidFill>
                <a:srgbClr val="002060"/>
              </a:solidFill>
              <a:latin typeface="Baloo 2" pitchFamily="2" charset="0"/>
              <a:cs typeface="Baloo 2" pitchFamily="2" charset="0"/>
            </a:endParaRPr>
          </a:p>
        </p:txBody>
      </p:sp>
      <p:sp>
        <p:nvSpPr>
          <p:cNvPr id="8195" name="Text Box 7"/>
          <p:cNvSpPr txBox="1">
            <a:spLocks noChangeArrowheads="1"/>
          </p:cNvSpPr>
          <p:nvPr/>
        </p:nvSpPr>
        <p:spPr bwMode="auto">
          <a:xfrm>
            <a:off x="1239793" y="1654160"/>
            <a:ext cx="7494840" cy="1015663"/>
          </a:xfrm>
          <a:prstGeom prst="rect">
            <a:avLst/>
          </a:prstGeom>
          <a:noFill/>
          <a:ln>
            <a:noFill/>
          </a:ln>
        </p:spPr>
        <p:txBody>
          <a:bodyPr wrap="squar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marL="269875" indent="-269875"/>
            <a:r>
              <a:rPr lang="vi-VN" altLang="en-US" sz="3000" dirty="0">
                <a:latin typeface="Baloo 2" pitchFamily="2" charset="0"/>
                <a:cs typeface="Baloo 2" pitchFamily="2" charset="0"/>
              </a:rPr>
              <a:t> </a:t>
            </a:r>
            <a:r>
              <a:rPr lang="en-US" altLang="en-US" sz="3000" dirty="0">
                <a:latin typeface="Baloo 2" pitchFamily="2" charset="0"/>
                <a:cs typeface="Baloo 2" pitchFamily="2" charset="0"/>
              </a:rPr>
              <a:t>- </a:t>
            </a:r>
            <a:r>
              <a:rPr lang="vi-VN" altLang="en-US" sz="3000" dirty="0">
                <a:latin typeface="Baloo 2" pitchFamily="2" charset="0"/>
                <a:cs typeface="Baloo 2" pitchFamily="2" charset="0"/>
              </a:rPr>
              <a:t>Đánh dấu chỗ bắt đầu lời nói của nhân vật            trong đối thoại. </a:t>
            </a:r>
          </a:p>
        </p:txBody>
      </p:sp>
      <p:sp>
        <p:nvSpPr>
          <p:cNvPr id="13" name="AutoShape 9" descr="5%"/>
          <p:cNvSpPr>
            <a:spLocks noChangeArrowheads="1"/>
          </p:cNvSpPr>
          <p:nvPr/>
        </p:nvSpPr>
        <p:spPr bwMode="auto">
          <a:xfrm>
            <a:off x="652005" y="2777572"/>
            <a:ext cx="8257592" cy="1015773"/>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endParaRPr lang="en-US" altLang="en-US" b="1" dirty="0">
              <a:solidFill>
                <a:srgbClr val="002060"/>
              </a:solidFill>
              <a:latin typeface="Baloo 2" pitchFamily="2" charset="0"/>
              <a:cs typeface="Baloo 2" pitchFamily="2" charset="0"/>
            </a:endParaRPr>
          </a:p>
        </p:txBody>
      </p:sp>
      <p:sp>
        <p:nvSpPr>
          <p:cNvPr id="14" name="AutoShape 9" descr="5%"/>
          <p:cNvSpPr>
            <a:spLocks noChangeArrowheads="1"/>
          </p:cNvSpPr>
          <p:nvPr/>
        </p:nvSpPr>
        <p:spPr bwMode="auto">
          <a:xfrm>
            <a:off x="652005" y="3993882"/>
            <a:ext cx="8257592" cy="1015773"/>
          </a:xfrm>
          <a:prstGeom prst="roundRect">
            <a:avLst>
              <a:gd name="adj" fmla="val 16667"/>
            </a:avLst>
          </a:prstGeom>
          <a:solidFill>
            <a:srgbClr val="FFFFFF"/>
          </a:solidFill>
          <a:ln w="19050">
            <a:solidFill>
              <a:srgbClr val="CCFFFF"/>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endParaRPr lang="en-US" altLang="en-US" b="1" dirty="0">
              <a:solidFill>
                <a:srgbClr val="002060"/>
              </a:solidFill>
              <a:latin typeface="Baloo 2" pitchFamily="2" charset="0"/>
              <a:cs typeface="Baloo 2" pitchFamily="2" charset="0"/>
            </a:endParaRPr>
          </a:p>
        </p:txBody>
      </p:sp>
      <p:sp>
        <p:nvSpPr>
          <p:cNvPr id="2" name="Rectangle 1"/>
          <p:cNvSpPr/>
          <p:nvPr/>
        </p:nvSpPr>
        <p:spPr>
          <a:xfrm>
            <a:off x="1225227" y="3016451"/>
            <a:ext cx="7494840" cy="584775"/>
          </a:xfrm>
          <a:prstGeom prst="rect">
            <a:avLst/>
          </a:prstGeom>
          <a:noFill/>
        </p:spPr>
        <p:txBody>
          <a:bodyPr wrap="square">
            <a:spAutoFit/>
          </a:bodyPr>
          <a:lstStyle/>
          <a:p>
            <a:r>
              <a:rPr lang="en-US" altLang="en-US" sz="3200" dirty="0">
                <a:solidFill>
                  <a:srgbClr val="002060"/>
                </a:solidFill>
                <a:latin typeface="Baloo 2" pitchFamily="2" charset="0"/>
                <a:cs typeface="Baloo 2" pitchFamily="2" charset="0"/>
              </a:rPr>
              <a:t> - </a:t>
            </a:r>
            <a:r>
              <a:rPr lang="en-US" altLang="en-US" sz="3200" dirty="0" err="1">
                <a:solidFill>
                  <a:srgbClr val="002060"/>
                </a:solidFill>
                <a:latin typeface="Baloo 2" pitchFamily="2" charset="0"/>
                <a:cs typeface="Baloo 2" pitchFamily="2" charset="0"/>
              </a:rPr>
              <a:t>Đánh</a:t>
            </a:r>
            <a:r>
              <a:rPr lang="en-US" altLang="en-US" sz="3200" dirty="0">
                <a:solidFill>
                  <a:srgbClr val="002060"/>
                </a:solidFill>
                <a:latin typeface="Baloo 2" pitchFamily="2" charset="0"/>
                <a:cs typeface="Baloo 2" pitchFamily="2" charset="0"/>
              </a:rPr>
              <a:t> </a:t>
            </a:r>
            <a:r>
              <a:rPr lang="en-US" altLang="en-US" sz="3200" dirty="0" err="1">
                <a:solidFill>
                  <a:srgbClr val="002060"/>
                </a:solidFill>
                <a:latin typeface="Baloo 2" pitchFamily="2" charset="0"/>
                <a:cs typeface="Baloo 2" pitchFamily="2" charset="0"/>
              </a:rPr>
              <a:t>dấu</a:t>
            </a:r>
            <a:r>
              <a:rPr lang="en-US" altLang="en-US" sz="3200" dirty="0">
                <a:solidFill>
                  <a:srgbClr val="002060"/>
                </a:solidFill>
                <a:latin typeface="Baloo 2" pitchFamily="2" charset="0"/>
                <a:cs typeface="Baloo 2" pitchFamily="2" charset="0"/>
              </a:rPr>
              <a:t> </a:t>
            </a:r>
            <a:r>
              <a:rPr lang="en-US" altLang="en-US" sz="3200" dirty="0" err="1">
                <a:solidFill>
                  <a:srgbClr val="002060"/>
                </a:solidFill>
                <a:latin typeface="Baloo 2" pitchFamily="2" charset="0"/>
                <a:cs typeface="Baloo 2" pitchFamily="2" charset="0"/>
              </a:rPr>
              <a:t>phần</a:t>
            </a:r>
            <a:r>
              <a:rPr lang="en-US" altLang="en-US" sz="3200" dirty="0">
                <a:solidFill>
                  <a:srgbClr val="002060"/>
                </a:solidFill>
                <a:latin typeface="Baloo 2" pitchFamily="2" charset="0"/>
                <a:cs typeface="Baloo 2" pitchFamily="2" charset="0"/>
              </a:rPr>
              <a:t> </a:t>
            </a:r>
            <a:r>
              <a:rPr lang="en-US" altLang="en-US" sz="3200" dirty="0" err="1">
                <a:solidFill>
                  <a:srgbClr val="002060"/>
                </a:solidFill>
                <a:latin typeface="Baloo 2" pitchFamily="2" charset="0"/>
                <a:cs typeface="Baloo 2" pitchFamily="2" charset="0"/>
              </a:rPr>
              <a:t>chú</a:t>
            </a:r>
            <a:r>
              <a:rPr lang="en-US" altLang="en-US" sz="3200" dirty="0">
                <a:solidFill>
                  <a:srgbClr val="002060"/>
                </a:solidFill>
                <a:latin typeface="Baloo 2" pitchFamily="2" charset="0"/>
                <a:cs typeface="Baloo 2" pitchFamily="2" charset="0"/>
              </a:rPr>
              <a:t> </a:t>
            </a:r>
            <a:r>
              <a:rPr lang="en-US" altLang="en-US" sz="3200" dirty="0" err="1">
                <a:solidFill>
                  <a:srgbClr val="002060"/>
                </a:solidFill>
                <a:latin typeface="Baloo 2" pitchFamily="2" charset="0"/>
                <a:cs typeface="Baloo 2" pitchFamily="2" charset="0"/>
              </a:rPr>
              <a:t>thích</a:t>
            </a:r>
            <a:r>
              <a:rPr lang="en-US" altLang="en-US" sz="3200" dirty="0">
                <a:solidFill>
                  <a:srgbClr val="002060"/>
                </a:solidFill>
                <a:latin typeface="Baloo 2" pitchFamily="2" charset="0"/>
                <a:cs typeface="Baloo 2" pitchFamily="2" charset="0"/>
              </a:rPr>
              <a:t> </a:t>
            </a:r>
            <a:r>
              <a:rPr lang="en-US" altLang="en-US" sz="3200" dirty="0" err="1">
                <a:solidFill>
                  <a:srgbClr val="002060"/>
                </a:solidFill>
                <a:latin typeface="Baloo 2" pitchFamily="2" charset="0"/>
                <a:cs typeface="Baloo 2" pitchFamily="2" charset="0"/>
              </a:rPr>
              <a:t>trong</a:t>
            </a:r>
            <a:r>
              <a:rPr lang="en-US" altLang="en-US" sz="3200" dirty="0">
                <a:solidFill>
                  <a:srgbClr val="002060"/>
                </a:solidFill>
                <a:latin typeface="Baloo 2" pitchFamily="2" charset="0"/>
                <a:cs typeface="Baloo 2" pitchFamily="2" charset="0"/>
              </a:rPr>
              <a:t> </a:t>
            </a:r>
            <a:r>
              <a:rPr lang="en-US" altLang="en-US" sz="3200" dirty="0" err="1">
                <a:solidFill>
                  <a:srgbClr val="002060"/>
                </a:solidFill>
                <a:latin typeface="Baloo 2" pitchFamily="2" charset="0"/>
                <a:cs typeface="Baloo 2" pitchFamily="2" charset="0"/>
              </a:rPr>
              <a:t>câu</a:t>
            </a:r>
            <a:r>
              <a:rPr lang="en-US" altLang="en-US" sz="3200" dirty="0">
                <a:solidFill>
                  <a:srgbClr val="002060"/>
                </a:solidFill>
                <a:latin typeface="Baloo 2" pitchFamily="2" charset="0"/>
                <a:cs typeface="Baloo 2" pitchFamily="2" charset="0"/>
              </a:rPr>
              <a:t>.</a:t>
            </a:r>
          </a:p>
        </p:txBody>
      </p:sp>
      <p:sp>
        <p:nvSpPr>
          <p:cNvPr id="3" name="Rectangle 2"/>
          <p:cNvSpPr/>
          <p:nvPr/>
        </p:nvSpPr>
        <p:spPr>
          <a:xfrm>
            <a:off x="1342429" y="4209380"/>
            <a:ext cx="7494840" cy="584775"/>
          </a:xfrm>
          <a:prstGeom prst="rect">
            <a:avLst/>
          </a:prstGeom>
          <a:noFill/>
        </p:spPr>
        <p:txBody>
          <a:bodyPr wrap="square">
            <a:spAutoFit/>
          </a:bodyPr>
          <a:lstStyle/>
          <a:p>
            <a:r>
              <a:rPr lang="en-US" altLang="en-US" sz="3200" dirty="0">
                <a:solidFill>
                  <a:srgbClr val="002060"/>
                </a:solidFill>
                <a:latin typeface="Baloo 2" pitchFamily="2" charset="0"/>
                <a:cs typeface="Baloo 2" pitchFamily="2" charset="0"/>
              </a:rPr>
              <a:t>- </a:t>
            </a:r>
            <a:r>
              <a:rPr lang="vi-VN" altLang="en-US" sz="3200" dirty="0">
                <a:solidFill>
                  <a:srgbClr val="002060"/>
                </a:solidFill>
                <a:latin typeface="Baloo 2" pitchFamily="2" charset="0"/>
                <a:cs typeface="Baloo 2" pitchFamily="2" charset="0"/>
              </a:rPr>
              <a:t>Đánh dấu các ý trong một đoạn liệt kê.</a:t>
            </a:r>
            <a:endParaRPr lang="en-US" sz="3200" dirty="0">
              <a:solidFill>
                <a:srgbClr val="002060"/>
              </a:solidFill>
            </a:endParaRPr>
          </a:p>
        </p:txBody>
      </p:sp>
      <p:grpSp>
        <p:nvGrpSpPr>
          <p:cNvPr id="4" name="Group 3"/>
          <p:cNvGrpSpPr/>
          <p:nvPr/>
        </p:nvGrpSpPr>
        <p:grpSpPr>
          <a:xfrm>
            <a:off x="1035698" y="166303"/>
            <a:ext cx="7249886" cy="1019392"/>
            <a:chOff x="1035698" y="166303"/>
            <a:chExt cx="7249886" cy="1019392"/>
          </a:xfrm>
        </p:grpSpPr>
        <p:sp>
          <p:nvSpPr>
            <p:cNvPr id="16" name="AutoShape 9" descr="5%"/>
            <p:cNvSpPr>
              <a:spLocks noChangeArrowheads="1"/>
            </p:cNvSpPr>
            <p:nvPr/>
          </p:nvSpPr>
          <p:spPr bwMode="auto">
            <a:xfrm>
              <a:off x="1035698" y="262363"/>
              <a:ext cx="7249886" cy="923332"/>
            </a:xfrm>
            <a:prstGeom prst="roundRect">
              <a:avLst>
                <a:gd name="adj" fmla="val 16667"/>
              </a:avLst>
            </a:prstGeom>
            <a:solidFill>
              <a:srgbClr val="FFC000"/>
            </a:solidFill>
            <a:ln w="19050">
              <a:solidFill>
                <a:srgbClr val="FFC000"/>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endParaRPr lang="en-US" altLang="en-US" b="1" dirty="0">
                <a:solidFill>
                  <a:srgbClr val="002060"/>
                </a:solidFill>
                <a:latin typeface="Baloo 2" pitchFamily="2" charset="0"/>
                <a:cs typeface="Baloo 2" pitchFamily="2" charset="0"/>
              </a:endParaRPr>
            </a:p>
          </p:txBody>
        </p:sp>
        <p:sp>
          <p:nvSpPr>
            <p:cNvPr id="15" name="AutoShape 9" descr="5%"/>
            <p:cNvSpPr>
              <a:spLocks noChangeArrowheads="1"/>
            </p:cNvSpPr>
            <p:nvPr/>
          </p:nvSpPr>
          <p:spPr bwMode="auto">
            <a:xfrm>
              <a:off x="1035698" y="166303"/>
              <a:ext cx="7249886" cy="923332"/>
            </a:xfrm>
            <a:prstGeom prst="roundRect">
              <a:avLst>
                <a:gd name="adj" fmla="val 16667"/>
              </a:avLst>
            </a:prstGeom>
            <a:solidFill>
              <a:srgbClr val="FFFFFF"/>
            </a:solidFill>
            <a:ln w="19050">
              <a:solidFill>
                <a:srgbClr val="FFC000"/>
              </a:solidFill>
              <a:round/>
              <a:headEnd/>
              <a:tailEnd/>
            </a:ln>
          </p:spPr>
          <p:txBody>
            <a:bodyPr wrap="none" anchor="ct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dirty="0">
                  <a:solidFill>
                    <a:srgbClr val="002060"/>
                  </a:solidFill>
                  <a:latin typeface="Baloo 2" pitchFamily="2" charset="0"/>
                  <a:cs typeface="Baloo 2" pitchFamily="2" charset="0"/>
                </a:rPr>
                <a:t> </a:t>
              </a:r>
              <a:endParaRPr lang="en-US" altLang="en-US" b="1" dirty="0">
                <a:solidFill>
                  <a:srgbClr val="002060"/>
                </a:solidFill>
                <a:latin typeface="Baloo 2" pitchFamily="2" charset="0"/>
                <a:cs typeface="Baloo 2" pitchFamily="2" charset="0"/>
              </a:endParaRPr>
            </a:p>
          </p:txBody>
        </p:sp>
      </p:grpSp>
      <p:sp>
        <p:nvSpPr>
          <p:cNvPr id="8194" name="Rectangle 2"/>
          <p:cNvSpPr>
            <a:spLocks noGrp="1" noChangeArrowheads="1"/>
          </p:cNvSpPr>
          <p:nvPr>
            <p:ph type="ctrTitle"/>
          </p:nvPr>
        </p:nvSpPr>
        <p:spPr>
          <a:xfrm>
            <a:off x="1771893" y="285069"/>
            <a:ext cx="6017815" cy="685800"/>
          </a:xfrm>
          <a:noFill/>
        </p:spPr>
        <p:txBody>
          <a:bodyPr/>
          <a:lstStyle/>
          <a:p>
            <a:pPr eaLnBrk="1" hangingPunct="1"/>
            <a:r>
              <a:rPr lang="en-US" altLang="en-US" sz="3200" dirty="0" err="1">
                <a:solidFill>
                  <a:srgbClr val="FFC000"/>
                </a:solidFill>
                <a:latin typeface="Baloo 2" pitchFamily="2" charset="0"/>
                <a:cs typeface="Baloo 2" pitchFamily="2" charset="0"/>
              </a:rPr>
              <a:t>Tác</a:t>
            </a:r>
            <a:r>
              <a:rPr lang="en-US" altLang="en-US" sz="3200" dirty="0">
                <a:solidFill>
                  <a:srgbClr val="FFC000"/>
                </a:solidFill>
                <a:latin typeface="Baloo 2" pitchFamily="2" charset="0"/>
                <a:cs typeface="Baloo 2" pitchFamily="2" charset="0"/>
              </a:rPr>
              <a:t> </a:t>
            </a:r>
            <a:r>
              <a:rPr lang="en-US" altLang="en-US" sz="3200" dirty="0" err="1">
                <a:solidFill>
                  <a:srgbClr val="FFC000"/>
                </a:solidFill>
                <a:latin typeface="Baloo 2" pitchFamily="2" charset="0"/>
                <a:cs typeface="Baloo 2" pitchFamily="2" charset="0"/>
              </a:rPr>
              <a:t>dụng</a:t>
            </a:r>
            <a:r>
              <a:rPr lang="en-US" altLang="en-US" sz="3200" dirty="0">
                <a:solidFill>
                  <a:srgbClr val="FFC000"/>
                </a:solidFill>
                <a:latin typeface="Baloo 2" pitchFamily="2" charset="0"/>
                <a:cs typeface="Baloo 2" pitchFamily="2" charset="0"/>
              </a:rPr>
              <a:t> </a:t>
            </a:r>
            <a:r>
              <a:rPr lang="en-US" altLang="en-US" sz="3200" dirty="0" err="1">
                <a:solidFill>
                  <a:srgbClr val="FFC000"/>
                </a:solidFill>
                <a:latin typeface="Baloo 2" pitchFamily="2" charset="0"/>
                <a:cs typeface="Baloo 2" pitchFamily="2" charset="0"/>
              </a:rPr>
              <a:t>của</a:t>
            </a:r>
            <a:r>
              <a:rPr lang="en-US" altLang="en-US" sz="3200" dirty="0">
                <a:solidFill>
                  <a:srgbClr val="FFC000"/>
                </a:solidFill>
                <a:latin typeface="Baloo 2" pitchFamily="2" charset="0"/>
                <a:cs typeface="Baloo 2" pitchFamily="2" charset="0"/>
              </a:rPr>
              <a:t> </a:t>
            </a:r>
            <a:r>
              <a:rPr lang="en-US" altLang="en-US" sz="3200" dirty="0" err="1">
                <a:solidFill>
                  <a:srgbClr val="FFC000"/>
                </a:solidFill>
                <a:latin typeface="Baloo 2" pitchFamily="2" charset="0"/>
                <a:cs typeface="Baloo 2" pitchFamily="2" charset="0"/>
              </a:rPr>
              <a:t>dấu</a:t>
            </a:r>
            <a:r>
              <a:rPr lang="en-US" altLang="en-US" sz="3200" dirty="0">
                <a:solidFill>
                  <a:srgbClr val="FFC000"/>
                </a:solidFill>
                <a:latin typeface="Baloo 2" pitchFamily="2" charset="0"/>
                <a:cs typeface="Baloo 2" pitchFamily="2" charset="0"/>
              </a:rPr>
              <a:t> </a:t>
            </a:r>
            <a:r>
              <a:rPr lang="en-US" altLang="en-US" sz="3200" dirty="0" err="1">
                <a:solidFill>
                  <a:srgbClr val="FFC000"/>
                </a:solidFill>
                <a:latin typeface="Baloo 2" pitchFamily="2" charset="0"/>
                <a:cs typeface="Baloo 2" pitchFamily="2" charset="0"/>
              </a:rPr>
              <a:t>gạch</a:t>
            </a:r>
            <a:r>
              <a:rPr lang="en-US" altLang="en-US" sz="3200" dirty="0">
                <a:solidFill>
                  <a:srgbClr val="FFC000"/>
                </a:solidFill>
                <a:latin typeface="Baloo 2" pitchFamily="2" charset="0"/>
                <a:cs typeface="Baloo 2" pitchFamily="2" charset="0"/>
              </a:rPr>
              <a:t> </a:t>
            </a:r>
            <a:r>
              <a:rPr lang="en-US" altLang="en-US" sz="3200" dirty="0" err="1">
                <a:solidFill>
                  <a:srgbClr val="FFC000"/>
                </a:solidFill>
                <a:latin typeface="Baloo 2" pitchFamily="2" charset="0"/>
                <a:cs typeface="Baloo 2" pitchFamily="2" charset="0"/>
              </a:rPr>
              <a:t>ngang</a:t>
            </a:r>
            <a:endParaRPr lang="en-US" altLang="en-US" sz="3200" dirty="0">
              <a:solidFill>
                <a:srgbClr val="FFC000"/>
              </a:solidFill>
              <a:latin typeface="Baloo 2" pitchFamily="2" charset="0"/>
              <a:cs typeface="Baloo 2" pitchFamily="2" charset="0"/>
            </a:endParaRPr>
          </a:p>
        </p:txBody>
      </p:sp>
    </p:spTree>
    <p:extLst>
      <p:ext uri="{BB962C8B-B14F-4D97-AF65-F5344CB8AC3E}">
        <p14:creationId xmlns:p14="http://schemas.microsoft.com/office/powerpoint/2010/main" val="256718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195"/>
                                        </p:tgtEl>
                                        <p:attrNameLst>
                                          <p:attrName>style.visibility</p:attrName>
                                        </p:attrNameLst>
                                      </p:cBhvr>
                                      <p:to>
                                        <p:strVal val="visible"/>
                                      </p:to>
                                    </p:set>
                                    <p:animEffect transition="in" filter="barn(inVertical)">
                                      <p:cBhvr>
                                        <p:cTn id="10" dur="500"/>
                                        <p:tgtEl>
                                          <p:spTgt spid="819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195" grpId="0"/>
      <p:bldP spid="13" grpId="0" animBg="1"/>
      <p:bldP spid="14" grpId="0" animBg="1"/>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35"/>
          <p:cNvSpPr/>
          <p:nvPr/>
        </p:nvSpPr>
        <p:spPr>
          <a:xfrm flipH="1">
            <a:off x="649639" y="1718794"/>
            <a:ext cx="7760933" cy="2262655"/>
          </a:xfrm>
          <a:prstGeom prst="roundRect">
            <a:avLst>
              <a:gd name="adj" fmla="val 11401"/>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p:cNvGrpSpPr/>
          <p:nvPr/>
        </p:nvGrpSpPr>
        <p:grpSpPr>
          <a:xfrm>
            <a:off x="984063" y="1249785"/>
            <a:ext cx="1048398" cy="716417"/>
            <a:chOff x="5931900" y="1187300"/>
            <a:chExt cx="1197000" cy="895800"/>
          </a:xfrm>
        </p:grpSpPr>
        <p:sp>
          <p:nvSpPr>
            <p:cNvPr id="695" name="Google Shape;695;p35"/>
            <p:cNvSpPr/>
            <p:nvPr/>
          </p:nvSpPr>
          <p:spPr>
            <a:xfrm flipH="1">
              <a:off x="5931900" y="1187300"/>
              <a:ext cx="1197000" cy="895800"/>
            </a:xfrm>
            <a:prstGeom prst="roundRect">
              <a:avLst>
                <a:gd name="adj" fmla="val 16667"/>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5"/>
            <p:cNvSpPr/>
            <p:nvPr/>
          </p:nvSpPr>
          <p:spPr>
            <a:xfrm>
              <a:off x="6140225" y="1320550"/>
              <a:ext cx="780374" cy="629300"/>
            </a:xfrm>
            <a:prstGeom prst="rect">
              <a:avLst/>
            </a:prstGeom>
          </p:spPr>
          <p:txBody>
            <a:bodyPr>
              <a:prstTxWarp prst="textPlain">
                <a:avLst/>
              </a:prstTxWarp>
            </a:bodyPr>
            <a:lstStyle/>
            <a:p>
              <a:pPr lvl="0" algn="ctr"/>
              <a:r>
                <a:rPr b="1" i="0" dirty="0">
                  <a:ln w="19050" cap="flat" cmpd="sng">
                    <a:solidFill>
                      <a:schemeClr val="dk1"/>
                    </a:solidFill>
                    <a:prstDash val="solid"/>
                    <a:round/>
                    <a:headEnd type="none" w="sm" len="sm"/>
                    <a:tailEnd type="none" w="sm" len="sm"/>
                  </a:ln>
                  <a:solidFill>
                    <a:schemeClr val="accent5"/>
                  </a:solidFill>
                  <a:latin typeface="Fredoka One"/>
                </a:rPr>
                <a:t>01</a:t>
              </a:r>
            </a:p>
          </p:txBody>
        </p:sp>
      </p:grpSp>
      <p:sp>
        <p:nvSpPr>
          <p:cNvPr id="698" name="Google Shape;698;p35"/>
          <p:cNvSpPr/>
          <p:nvPr/>
        </p:nvSpPr>
        <p:spPr>
          <a:xfrm>
            <a:off x="-194550" y="1283950"/>
            <a:ext cx="844193" cy="519303"/>
          </a:xfrm>
          <a:custGeom>
            <a:avLst/>
            <a:gdLst/>
            <a:ahLst/>
            <a:cxnLst/>
            <a:rect l="l" t="t" r="r" b="b"/>
            <a:pathLst>
              <a:path w="7070" h="4349" extrusionOk="0">
                <a:moveTo>
                  <a:pt x="4102" y="0"/>
                </a:moveTo>
                <a:cubicBezTo>
                  <a:pt x="3302" y="0"/>
                  <a:pt x="2534" y="617"/>
                  <a:pt x="2524" y="1475"/>
                </a:cubicBezTo>
                <a:cubicBezTo>
                  <a:pt x="2266" y="1209"/>
                  <a:pt x="1917" y="1099"/>
                  <a:pt x="1563" y="1099"/>
                </a:cubicBezTo>
                <a:cubicBezTo>
                  <a:pt x="1464" y="1099"/>
                  <a:pt x="1365" y="1107"/>
                  <a:pt x="1267" y="1123"/>
                </a:cubicBezTo>
                <a:cubicBezTo>
                  <a:pt x="1054" y="1166"/>
                  <a:pt x="874" y="1273"/>
                  <a:pt x="756" y="1443"/>
                </a:cubicBezTo>
                <a:cubicBezTo>
                  <a:pt x="704" y="1518"/>
                  <a:pt x="640" y="1624"/>
                  <a:pt x="629" y="1709"/>
                </a:cubicBezTo>
                <a:cubicBezTo>
                  <a:pt x="629" y="1741"/>
                  <a:pt x="682" y="2071"/>
                  <a:pt x="682" y="2071"/>
                </a:cubicBezTo>
                <a:cubicBezTo>
                  <a:pt x="469" y="2093"/>
                  <a:pt x="288" y="2114"/>
                  <a:pt x="160" y="2295"/>
                </a:cubicBezTo>
                <a:cubicBezTo>
                  <a:pt x="11" y="2507"/>
                  <a:pt x="1" y="2763"/>
                  <a:pt x="118" y="2997"/>
                </a:cubicBezTo>
                <a:cubicBezTo>
                  <a:pt x="278" y="3274"/>
                  <a:pt x="565" y="3444"/>
                  <a:pt x="863" y="3466"/>
                </a:cubicBezTo>
                <a:cubicBezTo>
                  <a:pt x="891" y="3467"/>
                  <a:pt x="919" y="3467"/>
                  <a:pt x="947" y="3467"/>
                </a:cubicBezTo>
                <a:cubicBezTo>
                  <a:pt x="1190" y="3467"/>
                  <a:pt x="1409" y="3423"/>
                  <a:pt x="1619" y="3328"/>
                </a:cubicBezTo>
                <a:cubicBezTo>
                  <a:pt x="1800" y="3242"/>
                  <a:pt x="1917" y="3082"/>
                  <a:pt x="2088" y="2997"/>
                </a:cubicBezTo>
                <a:cubicBezTo>
                  <a:pt x="2098" y="3551"/>
                  <a:pt x="2194" y="3881"/>
                  <a:pt x="2715" y="4158"/>
                </a:cubicBezTo>
                <a:cubicBezTo>
                  <a:pt x="2968" y="4287"/>
                  <a:pt x="3221" y="4348"/>
                  <a:pt x="3479" y="4348"/>
                </a:cubicBezTo>
                <a:cubicBezTo>
                  <a:pt x="3732" y="4348"/>
                  <a:pt x="3991" y="4290"/>
                  <a:pt x="4259" y="4179"/>
                </a:cubicBezTo>
                <a:cubicBezTo>
                  <a:pt x="4643" y="4019"/>
                  <a:pt x="4770" y="3711"/>
                  <a:pt x="5047" y="3455"/>
                </a:cubicBezTo>
                <a:cubicBezTo>
                  <a:pt x="5207" y="3785"/>
                  <a:pt x="5790" y="4012"/>
                  <a:pt x="6160" y="4012"/>
                </a:cubicBezTo>
                <a:cubicBezTo>
                  <a:pt x="6184" y="4012"/>
                  <a:pt x="6207" y="4011"/>
                  <a:pt x="6228" y="4009"/>
                </a:cubicBezTo>
                <a:cubicBezTo>
                  <a:pt x="6687" y="3966"/>
                  <a:pt x="6985" y="3519"/>
                  <a:pt x="7027" y="3104"/>
                </a:cubicBezTo>
                <a:cubicBezTo>
                  <a:pt x="7070" y="2561"/>
                  <a:pt x="6888" y="2060"/>
                  <a:pt x="6431" y="1752"/>
                </a:cubicBezTo>
                <a:cubicBezTo>
                  <a:pt x="6294" y="1659"/>
                  <a:pt x="6174" y="1622"/>
                  <a:pt x="6053" y="1622"/>
                </a:cubicBezTo>
                <a:cubicBezTo>
                  <a:pt x="5912" y="1622"/>
                  <a:pt x="5768" y="1672"/>
                  <a:pt x="5590" y="1741"/>
                </a:cubicBezTo>
                <a:cubicBezTo>
                  <a:pt x="5558" y="922"/>
                  <a:pt x="5249" y="134"/>
                  <a:pt x="4323" y="16"/>
                </a:cubicBezTo>
                <a:cubicBezTo>
                  <a:pt x="4250" y="6"/>
                  <a:pt x="4176" y="0"/>
                  <a:pt x="4102" y="0"/>
                </a:cubicBezTo>
                <a:close/>
              </a:path>
            </a:pathLst>
          </a:cu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5"/>
          <p:cNvSpPr/>
          <p:nvPr/>
        </p:nvSpPr>
        <p:spPr>
          <a:xfrm>
            <a:off x="8647351" y="3280762"/>
            <a:ext cx="951888" cy="555126"/>
          </a:xfrm>
          <a:custGeom>
            <a:avLst/>
            <a:gdLst/>
            <a:ahLst/>
            <a:cxnLst/>
            <a:rect l="l" t="t" r="r" b="b"/>
            <a:pathLst>
              <a:path w="9625" h="5613" extrusionOk="0">
                <a:moveTo>
                  <a:pt x="5523" y="0"/>
                </a:moveTo>
                <a:cubicBezTo>
                  <a:pt x="5481" y="0"/>
                  <a:pt x="5439" y="2"/>
                  <a:pt x="5398" y="6"/>
                </a:cubicBezTo>
                <a:cubicBezTo>
                  <a:pt x="4962" y="38"/>
                  <a:pt x="4355" y="240"/>
                  <a:pt x="4046" y="581"/>
                </a:cubicBezTo>
                <a:cubicBezTo>
                  <a:pt x="3801" y="836"/>
                  <a:pt x="3822" y="1071"/>
                  <a:pt x="3801" y="1390"/>
                </a:cubicBezTo>
                <a:cubicBezTo>
                  <a:pt x="3429" y="1444"/>
                  <a:pt x="3077" y="1912"/>
                  <a:pt x="3120" y="2284"/>
                </a:cubicBezTo>
                <a:cubicBezTo>
                  <a:pt x="2805" y="2025"/>
                  <a:pt x="2386" y="1835"/>
                  <a:pt x="1966" y="1835"/>
                </a:cubicBezTo>
                <a:cubicBezTo>
                  <a:pt x="1817" y="1835"/>
                  <a:pt x="1668" y="1859"/>
                  <a:pt x="1523" y="1912"/>
                </a:cubicBezTo>
                <a:cubicBezTo>
                  <a:pt x="959" y="2114"/>
                  <a:pt x="767" y="2689"/>
                  <a:pt x="746" y="3232"/>
                </a:cubicBezTo>
                <a:cubicBezTo>
                  <a:pt x="320" y="3488"/>
                  <a:pt x="54" y="3743"/>
                  <a:pt x="32" y="4264"/>
                </a:cubicBezTo>
                <a:cubicBezTo>
                  <a:pt x="1" y="4903"/>
                  <a:pt x="416" y="5340"/>
                  <a:pt x="1065" y="5425"/>
                </a:cubicBezTo>
                <a:cubicBezTo>
                  <a:pt x="1145" y="5438"/>
                  <a:pt x="1237" y="5444"/>
                  <a:pt x="1331" y="5444"/>
                </a:cubicBezTo>
                <a:cubicBezTo>
                  <a:pt x="1474" y="5444"/>
                  <a:pt x="1624" y="5430"/>
                  <a:pt x="1747" y="5404"/>
                </a:cubicBezTo>
                <a:cubicBezTo>
                  <a:pt x="1875" y="5371"/>
                  <a:pt x="2024" y="5222"/>
                  <a:pt x="2151" y="5222"/>
                </a:cubicBezTo>
                <a:cubicBezTo>
                  <a:pt x="2225" y="5222"/>
                  <a:pt x="2300" y="5340"/>
                  <a:pt x="2374" y="5383"/>
                </a:cubicBezTo>
                <a:cubicBezTo>
                  <a:pt x="2535" y="5489"/>
                  <a:pt x="2779" y="5563"/>
                  <a:pt x="2971" y="5584"/>
                </a:cubicBezTo>
                <a:cubicBezTo>
                  <a:pt x="3098" y="5604"/>
                  <a:pt x="3220" y="5613"/>
                  <a:pt x="3339" y="5613"/>
                </a:cubicBezTo>
                <a:cubicBezTo>
                  <a:pt x="3946" y="5613"/>
                  <a:pt x="4452" y="5370"/>
                  <a:pt x="4951" y="4978"/>
                </a:cubicBezTo>
                <a:cubicBezTo>
                  <a:pt x="5154" y="5371"/>
                  <a:pt x="5409" y="5478"/>
                  <a:pt x="5877" y="5478"/>
                </a:cubicBezTo>
                <a:cubicBezTo>
                  <a:pt x="6250" y="5478"/>
                  <a:pt x="6846" y="5435"/>
                  <a:pt x="6974" y="4978"/>
                </a:cubicBezTo>
                <a:lnTo>
                  <a:pt x="6974" y="4978"/>
                </a:lnTo>
                <a:cubicBezTo>
                  <a:pt x="6942" y="5095"/>
                  <a:pt x="7485" y="5383"/>
                  <a:pt x="7570" y="5425"/>
                </a:cubicBezTo>
                <a:cubicBezTo>
                  <a:pt x="7726" y="5490"/>
                  <a:pt x="7879" y="5516"/>
                  <a:pt x="8037" y="5516"/>
                </a:cubicBezTo>
                <a:cubicBezTo>
                  <a:pt x="8138" y="5516"/>
                  <a:pt x="8240" y="5506"/>
                  <a:pt x="8347" y="5489"/>
                </a:cubicBezTo>
                <a:cubicBezTo>
                  <a:pt x="8698" y="5435"/>
                  <a:pt x="8986" y="5170"/>
                  <a:pt x="9135" y="4850"/>
                </a:cubicBezTo>
                <a:cubicBezTo>
                  <a:pt x="9209" y="4690"/>
                  <a:pt x="9252" y="4541"/>
                  <a:pt x="9242" y="4371"/>
                </a:cubicBezTo>
                <a:cubicBezTo>
                  <a:pt x="9231" y="4330"/>
                  <a:pt x="9051" y="3869"/>
                  <a:pt x="9011" y="3869"/>
                </a:cubicBezTo>
                <a:cubicBezTo>
                  <a:pt x="9010" y="3869"/>
                  <a:pt x="9008" y="3870"/>
                  <a:pt x="9007" y="3871"/>
                </a:cubicBezTo>
                <a:cubicBezTo>
                  <a:pt x="9529" y="3285"/>
                  <a:pt x="9625" y="2327"/>
                  <a:pt x="8954" y="1806"/>
                </a:cubicBezTo>
                <a:cubicBezTo>
                  <a:pt x="8632" y="1566"/>
                  <a:pt x="8272" y="1341"/>
                  <a:pt x="7894" y="1341"/>
                </a:cubicBezTo>
                <a:cubicBezTo>
                  <a:pt x="7736" y="1341"/>
                  <a:pt x="7574" y="1381"/>
                  <a:pt x="7410" y="1475"/>
                </a:cubicBezTo>
                <a:cubicBezTo>
                  <a:pt x="7309" y="656"/>
                  <a:pt x="6324" y="0"/>
                  <a:pt x="5523" y="0"/>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0" name="Google Shape;700;p35"/>
          <p:cNvGrpSpPr/>
          <p:nvPr/>
        </p:nvGrpSpPr>
        <p:grpSpPr>
          <a:xfrm rot="21025935">
            <a:off x="7566077" y="919803"/>
            <a:ext cx="1250846" cy="1196092"/>
            <a:chOff x="4610845" y="2033030"/>
            <a:chExt cx="1394343" cy="1333308"/>
          </a:xfrm>
        </p:grpSpPr>
        <p:sp>
          <p:nvSpPr>
            <p:cNvPr id="701" name="Google Shape;701;p35"/>
            <p:cNvSpPr/>
            <p:nvPr/>
          </p:nvSpPr>
          <p:spPr>
            <a:xfrm>
              <a:off x="5289413" y="3147841"/>
              <a:ext cx="280830" cy="218498"/>
            </a:xfrm>
            <a:custGeom>
              <a:avLst/>
              <a:gdLst/>
              <a:ahLst/>
              <a:cxnLst/>
              <a:rect l="l" t="t" r="r" b="b"/>
              <a:pathLst>
                <a:path w="3812" h="2966" extrusionOk="0">
                  <a:moveTo>
                    <a:pt x="2207" y="1"/>
                  </a:moveTo>
                  <a:cubicBezTo>
                    <a:pt x="2165" y="1"/>
                    <a:pt x="2124" y="5"/>
                    <a:pt x="2083" y="14"/>
                  </a:cubicBezTo>
                  <a:cubicBezTo>
                    <a:pt x="1809" y="64"/>
                    <a:pt x="1102" y="570"/>
                    <a:pt x="1021" y="904"/>
                  </a:cubicBezTo>
                  <a:cubicBezTo>
                    <a:pt x="768" y="1147"/>
                    <a:pt x="0" y="2522"/>
                    <a:pt x="434" y="2835"/>
                  </a:cubicBezTo>
                  <a:cubicBezTo>
                    <a:pt x="489" y="2876"/>
                    <a:pt x="544" y="2894"/>
                    <a:pt x="597" y="2894"/>
                  </a:cubicBezTo>
                  <a:cubicBezTo>
                    <a:pt x="880" y="2894"/>
                    <a:pt x="1132" y="2388"/>
                    <a:pt x="1183" y="2218"/>
                  </a:cubicBezTo>
                  <a:cubicBezTo>
                    <a:pt x="1203" y="2491"/>
                    <a:pt x="1263" y="2734"/>
                    <a:pt x="1425" y="2926"/>
                  </a:cubicBezTo>
                  <a:cubicBezTo>
                    <a:pt x="1431" y="2926"/>
                    <a:pt x="1436" y="2926"/>
                    <a:pt x="1442" y="2926"/>
                  </a:cubicBezTo>
                  <a:cubicBezTo>
                    <a:pt x="1793" y="2926"/>
                    <a:pt x="1931" y="2618"/>
                    <a:pt x="1982" y="2309"/>
                  </a:cubicBezTo>
                  <a:cubicBezTo>
                    <a:pt x="2093" y="2551"/>
                    <a:pt x="2282" y="2965"/>
                    <a:pt x="2549" y="2965"/>
                  </a:cubicBezTo>
                  <a:cubicBezTo>
                    <a:pt x="2571" y="2965"/>
                    <a:pt x="2594" y="2962"/>
                    <a:pt x="2618" y="2956"/>
                  </a:cubicBezTo>
                  <a:cubicBezTo>
                    <a:pt x="2972" y="2875"/>
                    <a:pt x="2881" y="2481"/>
                    <a:pt x="2811" y="2188"/>
                  </a:cubicBezTo>
                  <a:lnTo>
                    <a:pt x="2811" y="2188"/>
                  </a:lnTo>
                  <a:cubicBezTo>
                    <a:pt x="3097" y="2234"/>
                    <a:pt x="3291" y="2602"/>
                    <a:pt x="3578" y="2602"/>
                  </a:cubicBezTo>
                  <a:cubicBezTo>
                    <a:pt x="3604" y="2602"/>
                    <a:pt x="3632" y="2599"/>
                    <a:pt x="3660" y="2592"/>
                  </a:cubicBezTo>
                  <a:cubicBezTo>
                    <a:pt x="3811" y="1864"/>
                    <a:pt x="3589" y="985"/>
                    <a:pt x="3074" y="469"/>
                  </a:cubicBezTo>
                  <a:cubicBezTo>
                    <a:pt x="2859" y="254"/>
                    <a:pt x="2526" y="1"/>
                    <a:pt x="2207"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5"/>
            <p:cNvSpPr/>
            <p:nvPr/>
          </p:nvSpPr>
          <p:spPr>
            <a:xfrm>
              <a:off x="4774685" y="2033030"/>
              <a:ext cx="1130024" cy="1187667"/>
            </a:xfrm>
            <a:custGeom>
              <a:avLst/>
              <a:gdLst/>
              <a:ahLst/>
              <a:cxnLst/>
              <a:rect l="l" t="t" r="r" b="b"/>
              <a:pathLst>
                <a:path w="15339" h="16122" extrusionOk="0">
                  <a:moveTo>
                    <a:pt x="7262" y="0"/>
                  </a:moveTo>
                  <a:cubicBezTo>
                    <a:pt x="6879" y="0"/>
                    <a:pt x="6493" y="37"/>
                    <a:pt x="6107" y="113"/>
                  </a:cubicBezTo>
                  <a:cubicBezTo>
                    <a:pt x="2346" y="861"/>
                    <a:pt x="1" y="5017"/>
                    <a:pt x="870" y="9405"/>
                  </a:cubicBezTo>
                  <a:cubicBezTo>
                    <a:pt x="1640" y="13336"/>
                    <a:pt x="4730" y="16122"/>
                    <a:pt x="8069" y="16122"/>
                  </a:cubicBezTo>
                  <a:cubicBezTo>
                    <a:pt x="8458" y="16122"/>
                    <a:pt x="8849" y="16084"/>
                    <a:pt x="9241" y="16006"/>
                  </a:cubicBezTo>
                  <a:cubicBezTo>
                    <a:pt x="12992" y="15269"/>
                    <a:pt x="15338" y="11113"/>
                    <a:pt x="14478" y="6725"/>
                  </a:cubicBezTo>
                  <a:cubicBezTo>
                    <a:pt x="13698" y="2789"/>
                    <a:pt x="10600" y="0"/>
                    <a:pt x="7262" y="0"/>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5"/>
            <p:cNvSpPr/>
            <p:nvPr/>
          </p:nvSpPr>
          <p:spPr>
            <a:xfrm>
              <a:off x="4911652" y="2119737"/>
              <a:ext cx="777661" cy="854764"/>
            </a:xfrm>
            <a:custGeom>
              <a:avLst/>
              <a:gdLst/>
              <a:ahLst/>
              <a:cxnLst/>
              <a:rect l="l" t="t" r="r" b="b"/>
              <a:pathLst>
                <a:path w="10556" h="11603" extrusionOk="0">
                  <a:moveTo>
                    <a:pt x="4910" y="1"/>
                  </a:moveTo>
                  <a:cubicBezTo>
                    <a:pt x="4660" y="1"/>
                    <a:pt x="4408" y="25"/>
                    <a:pt x="4156" y="74"/>
                  </a:cubicBezTo>
                  <a:cubicBezTo>
                    <a:pt x="1578" y="580"/>
                    <a:pt x="1" y="3552"/>
                    <a:pt x="627" y="6716"/>
                  </a:cubicBezTo>
                  <a:cubicBezTo>
                    <a:pt x="1184" y="9571"/>
                    <a:pt x="3352" y="11602"/>
                    <a:pt x="5656" y="11602"/>
                  </a:cubicBezTo>
                  <a:cubicBezTo>
                    <a:pt x="5907" y="11602"/>
                    <a:pt x="6159" y="11578"/>
                    <a:pt x="6410" y="11529"/>
                  </a:cubicBezTo>
                  <a:cubicBezTo>
                    <a:pt x="8978" y="11023"/>
                    <a:pt x="10556" y="8051"/>
                    <a:pt x="9939" y="4887"/>
                  </a:cubicBezTo>
                  <a:cubicBezTo>
                    <a:pt x="9374" y="2032"/>
                    <a:pt x="7213" y="1"/>
                    <a:pt x="4910" y="1"/>
                  </a:cubicBezTo>
                  <a:close/>
                </a:path>
              </a:pathLst>
            </a:custGeom>
            <a:solidFill>
              <a:srgbClr val="FBFCFC">
                <a:alpha val="2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5"/>
            <p:cNvSpPr/>
            <p:nvPr/>
          </p:nvSpPr>
          <p:spPr>
            <a:xfrm>
              <a:off x="5122552" y="2261179"/>
              <a:ext cx="52232" cy="48179"/>
            </a:xfrm>
            <a:custGeom>
              <a:avLst/>
              <a:gdLst/>
              <a:ahLst/>
              <a:cxnLst/>
              <a:rect l="l" t="t" r="r" b="b"/>
              <a:pathLst>
                <a:path w="709" h="654" extrusionOk="0">
                  <a:moveTo>
                    <a:pt x="368" y="0"/>
                  </a:moveTo>
                  <a:cubicBezTo>
                    <a:pt x="343" y="0"/>
                    <a:pt x="318" y="3"/>
                    <a:pt x="293" y="9"/>
                  </a:cubicBezTo>
                  <a:cubicBezTo>
                    <a:pt x="111" y="39"/>
                    <a:pt x="0" y="211"/>
                    <a:pt x="30" y="393"/>
                  </a:cubicBezTo>
                  <a:cubicBezTo>
                    <a:pt x="65" y="543"/>
                    <a:pt x="200" y="654"/>
                    <a:pt x="354" y="654"/>
                  </a:cubicBezTo>
                  <a:cubicBezTo>
                    <a:pt x="378" y="654"/>
                    <a:pt x="401" y="651"/>
                    <a:pt x="425" y="646"/>
                  </a:cubicBezTo>
                  <a:cubicBezTo>
                    <a:pt x="596" y="615"/>
                    <a:pt x="708" y="444"/>
                    <a:pt x="677" y="262"/>
                  </a:cubicBezTo>
                  <a:cubicBezTo>
                    <a:pt x="652" y="105"/>
                    <a:pt x="520" y="0"/>
                    <a:pt x="368" y="0"/>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5"/>
            <p:cNvSpPr/>
            <p:nvPr/>
          </p:nvSpPr>
          <p:spPr>
            <a:xfrm>
              <a:off x="5367576" y="2212853"/>
              <a:ext cx="52969" cy="48105"/>
            </a:xfrm>
            <a:custGeom>
              <a:avLst/>
              <a:gdLst/>
              <a:ahLst/>
              <a:cxnLst/>
              <a:rect l="l" t="t" r="r" b="b"/>
              <a:pathLst>
                <a:path w="719" h="653" extrusionOk="0">
                  <a:moveTo>
                    <a:pt x="364" y="0"/>
                  </a:moveTo>
                  <a:cubicBezTo>
                    <a:pt x="341" y="0"/>
                    <a:pt x="318" y="3"/>
                    <a:pt x="294" y="8"/>
                  </a:cubicBezTo>
                  <a:cubicBezTo>
                    <a:pt x="122" y="38"/>
                    <a:pt x="0" y="210"/>
                    <a:pt x="41" y="392"/>
                  </a:cubicBezTo>
                  <a:cubicBezTo>
                    <a:pt x="67" y="541"/>
                    <a:pt x="200" y="652"/>
                    <a:pt x="354" y="652"/>
                  </a:cubicBezTo>
                  <a:cubicBezTo>
                    <a:pt x="377" y="652"/>
                    <a:pt x="401" y="650"/>
                    <a:pt x="425" y="645"/>
                  </a:cubicBezTo>
                  <a:cubicBezTo>
                    <a:pt x="597" y="615"/>
                    <a:pt x="718" y="442"/>
                    <a:pt x="678" y="260"/>
                  </a:cubicBezTo>
                  <a:cubicBezTo>
                    <a:pt x="651" y="111"/>
                    <a:pt x="518" y="0"/>
                    <a:pt x="364" y="0"/>
                  </a:cubicBezTo>
                  <a:close/>
                </a:path>
              </a:pathLst>
            </a:custGeom>
            <a:solidFill>
              <a:srgbClr val="4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5"/>
            <p:cNvSpPr/>
            <p:nvPr/>
          </p:nvSpPr>
          <p:spPr>
            <a:xfrm>
              <a:off x="5479259" y="2218599"/>
              <a:ext cx="107337" cy="99156"/>
            </a:xfrm>
            <a:custGeom>
              <a:avLst/>
              <a:gdLst/>
              <a:ahLst/>
              <a:cxnLst/>
              <a:rect l="l" t="t" r="r" b="b"/>
              <a:pathLst>
                <a:path w="1457" h="1346" extrusionOk="0">
                  <a:moveTo>
                    <a:pt x="729" y="0"/>
                  </a:moveTo>
                  <a:cubicBezTo>
                    <a:pt x="688" y="0"/>
                    <a:pt x="648" y="11"/>
                    <a:pt x="598" y="21"/>
                  </a:cubicBezTo>
                  <a:cubicBezTo>
                    <a:pt x="234" y="92"/>
                    <a:pt x="1" y="445"/>
                    <a:pt x="72" y="809"/>
                  </a:cubicBezTo>
                  <a:cubicBezTo>
                    <a:pt x="133" y="1123"/>
                    <a:pt x="416" y="1345"/>
                    <a:pt x="729" y="1345"/>
                  </a:cubicBezTo>
                  <a:cubicBezTo>
                    <a:pt x="769" y="1345"/>
                    <a:pt x="820" y="1345"/>
                    <a:pt x="860" y="1335"/>
                  </a:cubicBezTo>
                  <a:cubicBezTo>
                    <a:pt x="1224" y="1265"/>
                    <a:pt x="1457" y="910"/>
                    <a:pt x="1386" y="546"/>
                  </a:cubicBezTo>
                  <a:cubicBezTo>
                    <a:pt x="1326" y="223"/>
                    <a:pt x="1042"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5"/>
            <p:cNvSpPr/>
            <p:nvPr/>
          </p:nvSpPr>
          <p:spPr>
            <a:xfrm>
              <a:off x="5526260" y="2086292"/>
              <a:ext cx="478929" cy="568124"/>
            </a:xfrm>
            <a:custGeom>
              <a:avLst/>
              <a:gdLst/>
              <a:ahLst/>
              <a:cxnLst/>
              <a:rect l="l" t="t" r="r" b="b"/>
              <a:pathLst>
                <a:path w="6501" h="7712" extrusionOk="0">
                  <a:moveTo>
                    <a:pt x="727" y="1"/>
                  </a:moveTo>
                  <a:cubicBezTo>
                    <a:pt x="375" y="1"/>
                    <a:pt x="82" y="97"/>
                    <a:pt x="0" y="391"/>
                  </a:cubicBezTo>
                  <a:cubicBezTo>
                    <a:pt x="899" y="2464"/>
                    <a:pt x="2002" y="4415"/>
                    <a:pt x="3002" y="6437"/>
                  </a:cubicBezTo>
                  <a:cubicBezTo>
                    <a:pt x="3235" y="6902"/>
                    <a:pt x="3508" y="7610"/>
                    <a:pt x="4013" y="7691"/>
                  </a:cubicBezTo>
                  <a:cubicBezTo>
                    <a:pt x="4098" y="7705"/>
                    <a:pt x="4181" y="7712"/>
                    <a:pt x="4261" y="7712"/>
                  </a:cubicBezTo>
                  <a:cubicBezTo>
                    <a:pt x="5279" y="7712"/>
                    <a:pt x="5914" y="6635"/>
                    <a:pt x="6167" y="5810"/>
                  </a:cubicBezTo>
                  <a:cubicBezTo>
                    <a:pt x="6500" y="4719"/>
                    <a:pt x="6217" y="3090"/>
                    <a:pt x="5500" y="2181"/>
                  </a:cubicBezTo>
                  <a:cubicBezTo>
                    <a:pt x="4762" y="1250"/>
                    <a:pt x="3346" y="664"/>
                    <a:pt x="2254" y="320"/>
                  </a:cubicBezTo>
                  <a:cubicBezTo>
                    <a:pt x="1988" y="240"/>
                    <a:pt x="1283" y="1"/>
                    <a:pt x="727"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p:nvPr/>
          </p:nvSpPr>
          <p:spPr>
            <a:xfrm>
              <a:off x="4610845" y="2213368"/>
              <a:ext cx="347943" cy="639213"/>
            </a:xfrm>
            <a:custGeom>
              <a:avLst/>
              <a:gdLst/>
              <a:ahLst/>
              <a:cxnLst/>
              <a:rect l="l" t="t" r="r" b="b"/>
              <a:pathLst>
                <a:path w="4723" h="8677" extrusionOk="0">
                  <a:moveTo>
                    <a:pt x="4328" y="1"/>
                  </a:moveTo>
                  <a:cubicBezTo>
                    <a:pt x="3743" y="1"/>
                    <a:pt x="2891" y="750"/>
                    <a:pt x="2619" y="981"/>
                  </a:cubicBezTo>
                  <a:cubicBezTo>
                    <a:pt x="1730" y="1699"/>
                    <a:pt x="647" y="2791"/>
                    <a:pt x="314" y="3933"/>
                  </a:cubicBezTo>
                  <a:cubicBezTo>
                    <a:pt x="0" y="5046"/>
                    <a:pt x="355" y="6653"/>
                    <a:pt x="1072" y="7533"/>
                  </a:cubicBezTo>
                  <a:cubicBezTo>
                    <a:pt x="1520" y="8079"/>
                    <a:pt x="2257" y="8676"/>
                    <a:pt x="3025" y="8676"/>
                  </a:cubicBezTo>
                  <a:cubicBezTo>
                    <a:pt x="3280" y="8676"/>
                    <a:pt x="3539" y="8610"/>
                    <a:pt x="3792" y="8453"/>
                  </a:cubicBezTo>
                  <a:cubicBezTo>
                    <a:pt x="4217" y="8190"/>
                    <a:pt x="4206" y="7442"/>
                    <a:pt x="4247" y="6916"/>
                  </a:cubicBezTo>
                  <a:cubicBezTo>
                    <a:pt x="4399" y="4672"/>
                    <a:pt x="4682" y="2437"/>
                    <a:pt x="4722" y="183"/>
                  </a:cubicBezTo>
                  <a:cubicBezTo>
                    <a:pt x="4620" y="53"/>
                    <a:pt x="4484" y="1"/>
                    <a:pt x="4328"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a:off x="5030907" y="2302211"/>
              <a:ext cx="450713" cy="696895"/>
            </a:xfrm>
            <a:custGeom>
              <a:avLst/>
              <a:gdLst/>
              <a:ahLst/>
              <a:cxnLst/>
              <a:rect l="l" t="t" r="r" b="b"/>
              <a:pathLst>
                <a:path w="6118" h="9460" extrusionOk="0">
                  <a:moveTo>
                    <a:pt x="3932" y="1"/>
                  </a:moveTo>
                  <a:cubicBezTo>
                    <a:pt x="3102" y="1"/>
                    <a:pt x="2104" y="585"/>
                    <a:pt x="1598" y="1039"/>
                  </a:cubicBezTo>
                  <a:cubicBezTo>
                    <a:pt x="223" y="2273"/>
                    <a:pt x="0" y="4881"/>
                    <a:pt x="526" y="6590"/>
                  </a:cubicBezTo>
                  <a:cubicBezTo>
                    <a:pt x="951" y="7935"/>
                    <a:pt x="2346" y="9339"/>
                    <a:pt x="3822" y="9451"/>
                  </a:cubicBezTo>
                  <a:cubicBezTo>
                    <a:pt x="3884" y="9457"/>
                    <a:pt x="3949" y="9460"/>
                    <a:pt x="4017" y="9460"/>
                  </a:cubicBezTo>
                  <a:cubicBezTo>
                    <a:pt x="4552" y="9460"/>
                    <a:pt x="5233" y="9268"/>
                    <a:pt x="5197" y="8622"/>
                  </a:cubicBezTo>
                  <a:cubicBezTo>
                    <a:pt x="5172" y="8253"/>
                    <a:pt x="4983" y="8164"/>
                    <a:pt x="4736" y="8164"/>
                  </a:cubicBezTo>
                  <a:cubicBezTo>
                    <a:pt x="4509" y="8164"/>
                    <a:pt x="4233" y="8240"/>
                    <a:pt x="3994" y="8240"/>
                  </a:cubicBezTo>
                  <a:cubicBezTo>
                    <a:pt x="3973" y="8240"/>
                    <a:pt x="3953" y="8239"/>
                    <a:pt x="3934" y="8238"/>
                  </a:cubicBezTo>
                  <a:cubicBezTo>
                    <a:pt x="3125" y="8187"/>
                    <a:pt x="2710" y="7692"/>
                    <a:pt x="2498" y="6964"/>
                  </a:cubicBezTo>
                  <a:cubicBezTo>
                    <a:pt x="2306" y="6306"/>
                    <a:pt x="2053" y="5468"/>
                    <a:pt x="2640" y="5003"/>
                  </a:cubicBezTo>
                  <a:cubicBezTo>
                    <a:pt x="3388" y="4406"/>
                    <a:pt x="4500" y="4669"/>
                    <a:pt x="5187" y="3850"/>
                  </a:cubicBezTo>
                  <a:cubicBezTo>
                    <a:pt x="6117" y="2748"/>
                    <a:pt x="5855" y="777"/>
                    <a:pt x="4732" y="261"/>
                  </a:cubicBezTo>
                  <a:cubicBezTo>
                    <a:pt x="4507" y="76"/>
                    <a:pt x="4231" y="1"/>
                    <a:pt x="39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5"/>
            <p:cNvSpPr/>
            <p:nvPr/>
          </p:nvSpPr>
          <p:spPr>
            <a:xfrm>
              <a:off x="4985859" y="2313549"/>
              <a:ext cx="107337" cy="99156"/>
            </a:xfrm>
            <a:custGeom>
              <a:avLst/>
              <a:gdLst/>
              <a:ahLst/>
              <a:cxnLst/>
              <a:rect l="l" t="t" r="r" b="b"/>
              <a:pathLst>
                <a:path w="1457" h="1346" extrusionOk="0">
                  <a:moveTo>
                    <a:pt x="729" y="0"/>
                  </a:moveTo>
                  <a:cubicBezTo>
                    <a:pt x="688" y="0"/>
                    <a:pt x="648" y="11"/>
                    <a:pt x="598" y="21"/>
                  </a:cubicBezTo>
                  <a:cubicBezTo>
                    <a:pt x="234" y="92"/>
                    <a:pt x="1" y="445"/>
                    <a:pt x="72" y="809"/>
                  </a:cubicBezTo>
                  <a:cubicBezTo>
                    <a:pt x="133" y="1123"/>
                    <a:pt x="416" y="1345"/>
                    <a:pt x="729" y="1345"/>
                  </a:cubicBezTo>
                  <a:cubicBezTo>
                    <a:pt x="769" y="1345"/>
                    <a:pt x="820" y="1345"/>
                    <a:pt x="860" y="1335"/>
                  </a:cubicBezTo>
                  <a:cubicBezTo>
                    <a:pt x="1224" y="1265"/>
                    <a:pt x="1457" y="910"/>
                    <a:pt x="1386" y="546"/>
                  </a:cubicBezTo>
                  <a:cubicBezTo>
                    <a:pt x="1326" y="223"/>
                    <a:pt x="1042"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1" name="Google Shape;711;p35"/>
            <p:cNvGrpSpPr/>
            <p:nvPr/>
          </p:nvGrpSpPr>
          <p:grpSpPr>
            <a:xfrm rot="-355489">
              <a:off x="5341343" y="2538179"/>
              <a:ext cx="394995" cy="612905"/>
              <a:chOff x="1514314" y="1637035"/>
              <a:chExt cx="338082" cy="524594"/>
            </a:xfrm>
          </p:grpSpPr>
          <p:sp>
            <p:nvSpPr>
              <p:cNvPr id="712" name="Google Shape;712;p35"/>
              <p:cNvSpPr/>
              <p:nvPr/>
            </p:nvSpPr>
            <p:spPr>
              <a:xfrm rot="791413">
                <a:off x="1616328" y="2063606"/>
                <a:ext cx="71329" cy="69097"/>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5"/>
              <p:cNvSpPr/>
              <p:nvPr/>
            </p:nvSpPr>
            <p:spPr>
              <a:xfrm rot="791248">
                <a:off x="1739002" y="1974425"/>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5"/>
              <p:cNvSpPr/>
              <p:nvPr/>
            </p:nvSpPr>
            <p:spPr>
              <a:xfrm rot="791248">
                <a:off x="1748245" y="1826366"/>
                <a:ext cx="40645" cy="39370"/>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5"/>
              <p:cNvSpPr/>
              <p:nvPr/>
            </p:nvSpPr>
            <p:spPr>
              <a:xfrm rot="791227">
                <a:off x="1726044" y="208266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5"/>
              <p:cNvSpPr/>
              <p:nvPr/>
            </p:nvSpPr>
            <p:spPr>
              <a:xfrm rot="791227">
                <a:off x="1516302" y="2139779"/>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5"/>
              <p:cNvSpPr/>
              <p:nvPr/>
            </p:nvSpPr>
            <p:spPr>
              <a:xfrm rot="791227">
                <a:off x="1829992" y="1639103"/>
                <a:ext cx="20416" cy="19783"/>
              </a:xfrm>
              <a:custGeom>
                <a:avLst/>
                <a:gdLst/>
                <a:ahLst/>
                <a:cxnLst/>
                <a:rect l="l" t="t" r="r" b="b"/>
                <a:pathLst>
                  <a:path w="992" h="961" extrusionOk="0">
                    <a:moveTo>
                      <a:pt x="456" y="0"/>
                    </a:moveTo>
                    <a:cubicBezTo>
                      <a:pt x="193" y="20"/>
                      <a:pt x="0" y="252"/>
                      <a:pt x="21" y="515"/>
                    </a:cubicBezTo>
                    <a:cubicBezTo>
                      <a:pt x="41" y="768"/>
                      <a:pt x="243" y="960"/>
                      <a:pt x="496" y="960"/>
                    </a:cubicBezTo>
                    <a:cubicBezTo>
                      <a:pt x="506" y="960"/>
                      <a:pt x="516" y="960"/>
                      <a:pt x="526" y="950"/>
                    </a:cubicBezTo>
                    <a:cubicBezTo>
                      <a:pt x="799" y="930"/>
                      <a:pt x="991" y="708"/>
                      <a:pt x="971" y="445"/>
                    </a:cubicBezTo>
                    <a:cubicBezTo>
                      <a:pt x="951" y="192"/>
                      <a:pt x="739" y="0"/>
                      <a:pt x="496"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 name="Text Box 5"/>
          <p:cNvSpPr txBox="1">
            <a:spLocks noChangeArrowheads="1"/>
          </p:cNvSpPr>
          <p:nvPr/>
        </p:nvSpPr>
        <p:spPr bwMode="auto">
          <a:xfrm>
            <a:off x="785725" y="2119499"/>
            <a:ext cx="741288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algn="just"/>
            <a:r>
              <a:rPr lang="vi-VN" altLang="en-US" sz="3200" b="1" dirty="0">
                <a:latin typeface="Baloo 2" pitchFamily="2" charset="0"/>
                <a:cs typeface="Baloo 2" pitchFamily="2" charset="0"/>
              </a:rPr>
              <a:t>Dựa vào kiến thức lớp 4 và các ví dụ dưới đây, </a:t>
            </a:r>
            <a:r>
              <a:rPr lang="en-US" altLang="en-US" sz="3200" b="1" dirty="0" err="1">
                <a:latin typeface="Baloo 2" pitchFamily="2" charset="0"/>
                <a:cs typeface="Baloo 2" pitchFamily="2" charset="0"/>
              </a:rPr>
              <a:t>hãy</a:t>
            </a:r>
            <a:r>
              <a:rPr lang="vi-VN" altLang="en-US" sz="3200" b="1" dirty="0">
                <a:latin typeface="Baloo 2" pitchFamily="2" charset="0"/>
                <a:cs typeface="Baloo 2" pitchFamily="2" charset="0"/>
              </a:rPr>
              <a:t> lập bảng tổng kết về tác dụng của </a:t>
            </a:r>
            <a:r>
              <a:rPr lang="vi-VN" altLang="en-US" sz="3200" b="1" i="1" dirty="0">
                <a:solidFill>
                  <a:srgbClr val="FFC000"/>
                </a:solidFill>
                <a:latin typeface="Baloo 2" pitchFamily="2" charset="0"/>
                <a:cs typeface="Baloo 2" pitchFamily="2" charset="0"/>
              </a:rPr>
              <a:t>dấu gạch ngang </a:t>
            </a:r>
            <a:r>
              <a:rPr lang="vi-VN" altLang="en-US" sz="3200" b="1" dirty="0">
                <a:solidFill>
                  <a:srgbClr val="FFC000"/>
                </a:solidFill>
                <a:latin typeface="Baloo 2" pitchFamily="2" charset="0"/>
                <a:cs typeface="Baloo 2" pitchFamily="2" charset="0"/>
              </a:rPr>
              <a:t>:</a:t>
            </a:r>
          </a:p>
        </p:txBody>
      </p:sp>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01;p32"/>
          <p:cNvSpPr/>
          <p:nvPr/>
        </p:nvSpPr>
        <p:spPr>
          <a:xfrm flipH="1">
            <a:off x="210134" y="65314"/>
            <a:ext cx="8648700" cy="4945225"/>
          </a:xfrm>
          <a:prstGeom prst="roundRect">
            <a:avLst>
              <a:gd name="adj" fmla="val 11401"/>
            </a:avLst>
          </a:prstGeom>
          <a:solidFill>
            <a:srgbClr val="FFFFFF"/>
          </a:solidFill>
          <a:ln w="19050" cap="flat" cmpd="sng">
            <a:solidFill>
              <a:schemeClr val="accent1">
                <a:lumMod val="50000"/>
              </a:schemeClr>
            </a:solidFill>
            <a:prstDash val="lgDash"/>
            <a:round/>
            <a:headEnd type="none" w="sm" len="sm"/>
            <a:tailEnd type="none" w="sm" len="sm"/>
          </a:ln>
        </p:spPr>
        <p:txBody>
          <a:bodyPr spcFirstLastPara="1" wrap="square" lIns="91425" tIns="91425" rIns="91425" bIns="91425" anchor="ctr" anchorCtr="0">
            <a:noAutofit/>
          </a:bodyPr>
          <a:lstStyle/>
          <a:p>
            <a:pPr algn="just">
              <a:spcBef>
                <a:spcPts val="1200"/>
              </a:spcBef>
            </a:pPr>
            <a:r>
              <a:rPr lang="vi-VN" sz="2000" dirty="0">
                <a:latin typeface="Calibri" panose="020F0502020204030204" pitchFamily="34" charset="0"/>
                <a:cs typeface="Calibri" panose="020F0502020204030204" pitchFamily="34" charset="0"/>
              </a:rPr>
              <a:t>  </a:t>
            </a:r>
          </a:p>
          <a:p>
            <a:pPr algn="just">
              <a:spcBef>
                <a:spcPts val="1200"/>
              </a:spcBef>
            </a:pPr>
            <a:endParaRPr lang="vi-VN" sz="2000" dirty="0">
              <a:latin typeface="Calibri" panose="020F0502020204030204" pitchFamily="34" charset="0"/>
              <a:cs typeface="Calibri" panose="020F0502020204030204" pitchFamily="34" charset="0"/>
            </a:endParaRPr>
          </a:p>
          <a:p>
            <a:pPr algn="just">
              <a:spcBef>
                <a:spcPts val="1200"/>
              </a:spcBef>
            </a:pPr>
            <a:r>
              <a:rPr lang="vi-VN" sz="2000" dirty="0">
                <a:latin typeface="Calibri" panose="020F0502020204030204" pitchFamily="34" charset="0"/>
                <a:cs typeface="Calibri" panose="020F0502020204030204" pitchFamily="34" charset="0"/>
              </a:rPr>
              <a:t>    </a:t>
            </a:r>
          </a:p>
          <a:p>
            <a:pPr>
              <a:spcBef>
                <a:spcPts val="1200"/>
              </a:spcBef>
            </a:pPr>
            <a:br>
              <a:rPr lang="vi-VN" dirty="0"/>
            </a:br>
            <a:endParaRPr dirty="0"/>
          </a:p>
        </p:txBody>
      </p:sp>
      <p:sp>
        <p:nvSpPr>
          <p:cNvPr id="5" name="Text Box 4"/>
          <p:cNvSpPr txBox="1">
            <a:spLocks noChangeArrowheads="1"/>
          </p:cNvSpPr>
          <p:nvPr/>
        </p:nvSpPr>
        <p:spPr bwMode="auto">
          <a:xfrm>
            <a:off x="210134" y="249853"/>
            <a:ext cx="86106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en-US" altLang="en-US" sz="2400" dirty="0">
                <a:latin typeface="Baloo 2" pitchFamily="2" charset="0"/>
                <a:cs typeface="Baloo 2" pitchFamily="2" charset="0"/>
              </a:rPr>
              <a:t>  </a:t>
            </a:r>
            <a:r>
              <a:rPr lang="en-US" altLang="en-US" sz="2400" b="1" i="1" dirty="0">
                <a:latin typeface="Baloo 2" pitchFamily="2" charset="0"/>
                <a:cs typeface="Baloo 2" pitchFamily="2" charset="0"/>
              </a:rPr>
              <a:t>a) </a:t>
            </a:r>
            <a:r>
              <a:rPr lang="en-US" altLang="en-US" sz="2400" dirty="0" err="1">
                <a:latin typeface="Baloo 2" pitchFamily="2" charset="0"/>
                <a:cs typeface="Baloo 2" pitchFamily="2" charset="0"/>
              </a:rPr>
              <a:t>Chú</a:t>
            </a:r>
            <a:r>
              <a:rPr lang="en-US" altLang="en-US" sz="2400" dirty="0">
                <a:latin typeface="Baloo 2" pitchFamily="2" charset="0"/>
                <a:cs typeface="Baloo 2" pitchFamily="2" charset="0"/>
              </a:rPr>
              <a:t> </a:t>
            </a:r>
            <a:r>
              <a:rPr lang="en-US" altLang="en-US" sz="2400" dirty="0" err="1">
                <a:latin typeface="Baloo 2" pitchFamily="2" charset="0"/>
                <a:cs typeface="Baloo 2" pitchFamily="2" charset="0"/>
              </a:rPr>
              <a:t>hề</a:t>
            </a:r>
            <a:r>
              <a:rPr lang="en-US" altLang="en-US" sz="2400" dirty="0">
                <a:latin typeface="Baloo 2" pitchFamily="2" charset="0"/>
                <a:cs typeface="Baloo 2" pitchFamily="2" charset="0"/>
              </a:rPr>
              <a:t> </a:t>
            </a:r>
            <a:r>
              <a:rPr lang="en-US" altLang="en-US" sz="2400" dirty="0" err="1">
                <a:latin typeface="Baloo 2" pitchFamily="2" charset="0"/>
                <a:cs typeface="Baloo 2" pitchFamily="2" charset="0"/>
              </a:rPr>
              <a:t>vội</a:t>
            </a:r>
            <a:r>
              <a:rPr lang="en-US" altLang="en-US" sz="2400" dirty="0">
                <a:latin typeface="Baloo 2" pitchFamily="2" charset="0"/>
                <a:cs typeface="Baloo 2" pitchFamily="2" charset="0"/>
              </a:rPr>
              <a:t> </a:t>
            </a:r>
            <a:r>
              <a:rPr lang="en-US" altLang="en-US" sz="2400" dirty="0" err="1">
                <a:latin typeface="Baloo 2" pitchFamily="2" charset="0"/>
                <a:cs typeface="Baloo 2" pitchFamily="2" charset="0"/>
              </a:rPr>
              <a:t>tiếp</a:t>
            </a:r>
            <a:r>
              <a:rPr lang="en-US" altLang="en-US" sz="2400" dirty="0">
                <a:latin typeface="Baloo 2" pitchFamily="2" charset="0"/>
                <a:cs typeface="Baloo 2" pitchFamily="2" charset="0"/>
              </a:rPr>
              <a:t> </a:t>
            </a:r>
            <a:r>
              <a:rPr lang="en-US" altLang="en-US" sz="2400" dirty="0" err="1">
                <a:latin typeface="Baloo 2" pitchFamily="2" charset="0"/>
                <a:cs typeface="Baloo 2" pitchFamily="2" charset="0"/>
              </a:rPr>
              <a:t>lời</a:t>
            </a:r>
            <a:r>
              <a:rPr lang="en-US" altLang="en-US" sz="2400" dirty="0">
                <a:latin typeface="Baloo 2" pitchFamily="2" charset="0"/>
                <a:cs typeface="Baloo 2" pitchFamily="2" charset="0"/>
              </a:rPr>
              <a:t>:</a:t>
            </a:r>
          </a:p>
          <a:p>
            <a:r>
              <a:rPr lang="vi-VN" altLang="en-US" sz="2400" dirty="0">
                <a:latin typeface="Baloo 2" pitchFamily="2" charset="0"/>
                <a:cs typeface="Baloo 2" pitchFamily="2" charset="0"/>
              </a:rPr>
              <a:t>     - Tất nhiên rồi. Khi một con </a:t>
            </a:r>
            <a:r>
              <a:rPr lang="en-US" altLang="en-US" sz="2400" dirty="0">
                <a:latin typeface="Baloo 2" pitchFamily="2" charset="0"/>
                <a:cs typeface="Baloo 2" pitchFamily="2" charset="0"/>
              </a:rPr>
              <a:t>h</a:t>
            </a:r>
            <a:r>
              <a:rPr lang="vi-VN" altLang="en-US" sz="2400" dirty="0">
                <a:latin typeface="Baloo 2" pitchFamily="2" charset="0"/>
                <a:cs typeface="Baloo 2" pitchFamily="2" charset="0"/>
              </a:rPr>
              <a:t>ươu mất sừng, cái sừng mới sẽ mọc lên. Sau khi đêm thay thế cho ngày, ngày lại thế chỗ của đêm. </a:t>
            </a:r>
          </a:p>
          <a:p>
            <a:r>
              <a:rPr lang="vi-VN" altLang="en-US" sz="2400" dirty="0">
                <a:latin typeface="Baloo 2" pitchFamily="2" charset="0"/>
                <a:cs typeface="Baloo 2" pitchFamily="2" charset="0"/>
              </a:rPr>
              <a:t>     - Mặt trăng cũng như vậy, mọi thứ đều như vậy... - Giọng công chúa nhỏ dần, nhỏ dần. Nàng đã ngủ.</a:t>
            </a:r>
          </a:p>
          <a:p>
            <a:r>
              <a:rPr lang="vi-VN" altLang="en-US" sz="2400" dirty="0">
                <a:latin typeface="Baloo 2" pitchFamily="2" charset="0"/>
                <a:cs typeface="Baloo 2" pitchFamily="2" charset="0"/>
              </a:rPr>
              <a:t>      Chú hề đắp chăn cho công chúa rồi rón rén ra khỏi phòng. </a:t>
            </a:r>
          </a:p>
          <a:p>
            <a:r>
              <a:rPr lang="vi-VN" altLang="en-US" sz="2400" dirty="0">
                <a:latin typeface="Baloo 2" pitchFamily="2" charset="0"/>
                <a:cs typeface="Baloo 2" pitchFamily="2" charset="0"/>
              </a:rPr>
              <a:t>					Theo</a:t>
            </a:r>
            <a:r>
              <a:rPr lang="vi-VN" altLang="en-US" sz="2400" b="1" dirty="0">
                <a:latin typeface="Baloo 2" pitchFamily="2" charset="0"/>
                <a:cs typeface="Baloo 2" pitchFamily="2" charset="0"/>
              </a:rPr>
              <a:t> PHƠ-BƠ</a:t>
            </a:r>
          </a:p>
          <a:p>
            <a:r>
              <a:rPr lang="vi-VN" altLang="en-US" sz="2400" b="1" i="1" dirty="0">
                <a:latin typeface="Baloo 2" pitchFamily="2" charset="0"/>
                <a:cs typeface="Baloo 2" pitchFamily="2" charset="0"/>
              </a:rPr>
              <a:t>   </a:t>
            </a:r>
          </a:p>
          <a:p>
            <a:r>
              <a:rPr lang="vi-VN" altLang="en-US" sz="2400" b="1" i="1" dirty="0">
                <a:latin typeface="Baloo 2" pitchFamily="2" charset="0"/>
                <a:cs typeface="Baloo 2" pitchFamily="2" charset="0"/>
              </a:rPr>
              <a:t>b)</a:t>
            </a:r>
            <a:r>
              <a:rPr lang="vi-VN" altLang="en-US" sz="2400" dirty="0">
                <a:latin typeface="Baloo 2" pitchFamily="2" charset="0"/>
                <a:cs typeface="Baloo 2" pitchFamily="2" charset="0"/>
              </a:rPr>
              <a:t> </a:t>
            </a:r>
            <a:r>
              <a:rPr lang="en-US" altLang="en-US" sz="2400" dirty="0">
                <a:latin typeface="Baloo 2" pitchFamily="2" charset="0"/>
                <a:cs typeface="Baloo 2" pitchFamily="2" charset="0"/>
              </a:rPr>
              <a:t> </a:t>
            </a:r>
            <a:r>
              <a:rPr lang="vi-VN" altLang="en-US" sz="2400" dirty="0">
                <a:latin typeface="Baloo 2" pitchFamily="2" charset="0"/>
                <a:cs typeface="Baloo 2" pitchFamily="2" charset="0"/>
              </a:rPr>
              <a:t>Đứng ở đây, nhìn ra xa, phong cảnh thật là đẹp. Bên </a:t>
            </a:r>
            <a:r>
              <a:rPr lang="en-US" altLang="en-US" sz="2400" dirty="0" err="1">
                <a:latin typeface="Baloo 2" pitchFamily="2" charset="0"/>
                <a:cs typeface="Baloo 2" pitchFamily="2" charset="0"/>
              </a:rPr>
              <a:t>phải</a:t>
            </a:r>
            <a:r>
              <a:rPr lang="vi-VN" altLang="en-US" sz="2400" dirty="0">
                <a:latin typeface="Baloo 2" pitchFamily="2" charset="0"/>
                <a:cs typeface="Baloo 2" pitchFamily="2" charset="0"/>
              </a:rPr>
              <a:t> là đỉnh Ba Vì vòi vọi, nơi Mị Nương - con gái vua Hùng Vương thứ 18 - theo Sơn Tinh về trấn giữ núi cao.</a:t>
            </a:r>
          </a:p>
          <a:p>
            <a:r>
              <a:rPr lang="vi-VN" altLang="en-US" sz="2400" dirty="0">
                <a:latin typeface="Baloo 2" pitchFamily="2" charset="0"/>
                <a:cs typeface="Baloo 2" pitchFamily="2" charset="0"/>
              </a:rPr>
              <a:t>  				</a:t>
            </a:r>
            <a:r>
              <a:rPr lang="vi-VN" altLang="en-US" sz="2400" b="1" dirty="0">
                <a:latin typeface="Baloo 2" pitchFamily="2" charset="0"/>
                <a:cs typeface="Baloo 2" pitchFamily="2" charset="0"/>
              </a:rPr>
              <a:t>	</a:t>
            </a:r>
            <a:r>
              <a:rPr lang="vi-VN" altLang="en-US" sz="2400" dirty="0">
                <a:latin typeface="Baloo 2" pitchFamily="2" charset="0"/>
                <a:cs typeface="Baloo 2" pitchFamily="2" charset="0"/>
              </a:rPr>
              <a:t> Theo </a:t>
            </a:r>
            <a:r>
              <a:rPr lang="vi-VN" altLang="en-US" sz="2400" b="1" dirty="0">
                <a:latin typeface="Baloo 2" pitchFamily="2" charset="0"/>
                <a:cs typeface="Baloo 2" pitchFamily="2" charset="0"/>
              </a:rPr>
              <a:t>ĐOÀN MINH TUẤN</a:t>
            </a:r>
            <a:endParaRPr lang="en-US" altLang="en-US" sz="2400" b="1" dirty="0">
              <a:latin typeface="Baloo 2" pitchFamily="2" charset="0"/>
              <a:cs typeface="Baloo 2" pitchFamily="2" charset="0"/>
            </a:endParaRPr>
          </a:p>
        </p:txBody>
      </p:sp>
    </p:spTree>
    <p:extLst>
      <p:ext uri="{BB962C8B-B14F-4D97-AF65-F5344CB8AC3E}">
        <p14:creationId xmlns:p14="http://schemas.microsoft.com/office/powerpoint/2010/main" val="4152087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01;p32"/>
          <p:cNvSpPr/>
          <p:nvPr/>
        </p:nvSpPr>
        <p:spPr>
          <a:xfrm flipH="1">
            <a:off x="210134" y="65314"/>
            <a:ext cx="8648700" cy="4945225"/>
          </a:xfrm>
          <a:prstGeom prst="roundRect">
            <a:avLst>
              <a:gd name="adj" fmla="val 11401"/>
            </a:avLst>
          </a:prstGeom>
          <a:solidFill>
            <a:srgbClr val="FFFFFF"/>
          </a:solidFill>
          <a:ln w="19050" cap="flat" cmpd="sng">
            <a:solidFill>
              <a:schemeClr val="accent1">
                <a:lumMod val="50000"/>
              </a:schemeClr>
            </a:solidFill>
            <a:prstDash val="lgDash"/>
            <a:round/>
            <a:headEnd type="none" w="sm" len="sm"/>
            <a:tailEnd type="none" w="sm" len="sm"/>
          </a:ln>
        </p:spPr>
        <p:txBody>
          <a:bodyPr spcFirstLastPara="1" wrap="square" lIns="91425" tIns="91425" rIns="91425" bIns="91425" anchor="ctr" anchorCtr="0">
            <a:noAutofit/>
          </a:bodyPr>
          <a:lstStyle/>
          <a:p>
            <a:pPr algn="just">
              <a:spcBef>
                <a:spcPts val="1200"/>
              </a:spcBef>
            </a:pPr>
            <a:r>
              <a:rPr lang="vi-VN" sz="2000" dirty="0">
                <a:latin typeface="Calibri" panose="020F0502020204030204" pitchFamily="34" charset="0"/>
                <a:cs typeface="Calibri" panose="020F0502020204030204" pitchFamily="34" charset="0"/>
              </a:rPr>
              <a:t>  </a:t>
            </a:r>
          </a:p>
          <a:p>
            <a:pPr algn="just">
              <a:spcBef>
                <a:spcPts val="1200"/>
              </a:spcBef>
            </a:pPr>
            <a:endParaRPr lang="vi-VN" sz="2000" dirty="0">
              <a:latin typeface="Calibri" panose="020F0502020204030204" pitchFamily="34" charset="0"/>
              <a:cs typeface="Calibri" panose="020F0502020204030204" pitchFamily="34" charset="0"/>
            </a:endParaRPr>
          </a:p>
          <a:p>
            <a:pPr algn="just">
              <a:spcBef>
                <a:spcPts val="1200"/>
              </a:spcBef>
            </a:pPr>
            <a:r>
              <a:rPr lang="vi-VN" sz="2000" dirty="0">
                <a:latin typeface="Calibri" panose="020F0502020204030204" pitchFamily="34" charset="0"/>
                <a:cs typeface="Calibri" panose="020F0502020204030204" pitchFamily="34" charset="0"/>
              </a:rPr>
              <a:t>    </a:t>
            </a:r>
          </a:p>
          <a:p>
            <a:pPr>
              <a:spcBef>
                <a:spcPts val="1200"/>
              </a:spcBef>
            </a:pPr>
            <a:br>
              <a:rPr lang="vi-VN" dirty="0"/>
            </a:br>
            <a:endParaRPr dirty="0"/>
          </a:p>
        </p:txBody>
      </p:sp>
      <p:sp>
        <p:nvSpPr>
          <p:cNvPr id="5" name="Text Box 4"/>
          <p:cNvSpPr txBox="1">
            <a:spLocks noChangeArrowheads="1"/>
          </p:cNvSpPr>
          <p:nvPr/>
        </p:nvSpPr>
        <p:spPr bwMode="auto">
          <a:xfrm>
            <a:off x="341540" y="523935"/>
            <a:ext cx="8610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nTime" panose="020B7200000000000000" pitchFamily="34" charset="0"/>
              </a:defRPr>
            </a:lvl1pPr>
            <a:lvl2pPr marL="742950" indent="-285750">
              <a:defRPr sz="2800">
                <a:solidFill>
                  <a:schemeClr val="tx1"/>
                </a:solidFill>
                <a:latin typeface=".VnTime" panose="020B7200000000000000" pitchFamily="34" charset="0"/>
              </a:defRPr>
            </a:lvl2pPr>
            <a:lvl3pPr marL="1143000" indent="-228600">
              <a:defRPr sz="2800">
                <a:solidFill>
                  <a:schemeClr val="tx1"/>
                </a:solidFill>
                <a:latin typeface=".VnTime" panose="020B7200000000000000" pitchFamily="34" charset="0"/>
              </a:defRPr>
            </a:lvl3pPr>
            <a:lvl4pPr marL="1600200" indent="-228600">
              <a:defRPr sz="2800">
                <a:solidFill>
                  <a:schemeClr val="tx1"/>
                </a:solidFill>
                <a:latin typeface=".VnTime" panose="020B7200000000000000" pitchFamily="34" charset="0"/>
              </a:defRPr>
            </a:lvl4pPr>
            <a:lvl5pPr marL="2057400" indent="-22860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r>
              <a:rPr lang="vi-VN" altLang="en-US" b="1" i="1" dirty="0">
                <a:latin typeface="Baloo 2" pitchFamily="2" charset="0"/>
                <a:cs typeface="Baloo 2" pitchFamily="2" charset="0"/>
              </a:rPr>
              <a:t>c) </a:t>
            </a:r>
            <a:r>
              <a:rPr lang="vi-VN" altLang="en-US" i="1" dirty="0">
                <a:latin typeface="Baloo 2" pitchFamily="2" charset="0"/>
                <a:cs typeface="Baloo 2" pitchFamily="2" charset="0"/>
              </a:rPr>
              <a:t>Thiếu nhi tham gia công tác xã hội : </a:t>
            </a:r>
            <a:br>
              <a:rPr lang="vi-VN" altLang="en-US" dirty="0">
                <a:latin typeface="Baloo 2" pitchFamily="2" charset="0"/>
                <a:cs typeface="Baloo 2" pitchFamily="2" charset="0"/>
              </a:rPr>
            </a:br>
            <a:r>
              <a:rPr lang="vi-VN" altLang="en-US" dirty="0">
                <a:latin typeface="Baloo 2" pitchFamily="2" charset="0"/>
                <a:cs typeface="Baloo 2" pitchFamily="2" charset="0"/>
              </a:rPr>
              <a:t>-  Tham gia tuyên truyền, cổ động cho các phong trào.</a:t>
            </a:r>
            <a:br>
              <a:rPr lang="vi-VN" altLang="en-US" dirty="0">
                <a:latin typeface="Baloo 2" pitchFamily="2" charset="0"/>
                <a:cs typeface="Baloo 2" pitchFamily="2" charset="0"/>
              </a:rPr>
            </a:br>
            <a:r>
              <a:rPr lang="vi-VN" altLang="en-US" dirty="0">
                <a:latin typeface="Baloo 2" pitchFamily="2" charset="0"/>
                <a:cs typeface="Baloo 2" pitchFamily="2" charset="0"/>
              </a:rPr>
              <a:t>-  Tham gia Tết trồng cây, làm vệ sinh trường lớp, xóm làng.</a:t>
            </a:r>
            <a:br>
              <a:rPr lang="vi-VN" altLang="en-US" dirty="0">
                <a:latin typeface="Baloo 2" pitchFamily="2" charset="0"/>
                <a:cs typeface="Baloo 2" pitchFamily="2" charset="0"/>
              </a:rPr>
            </a:br>
            <a:r>
              <a:rPr lang="vi-VN" altLang="en-US" dirty="0">
                <a:latin typeface="Baloo 2" pitchFamily="2" charset="0"/>
                <a:cs typeface="Baloo 2" pitchFamily="2" charset="0"/>
              </a:rPr>
              <a:t>-  Chăm sóc gia đình thương binh, liệt s</a:t>
            </a:r>
            <a:r>
              <a:rPr lang="en-US" altLang="en-US" dirty="0">
                <a:latin typeface="Baloo 2" pitchFamily="2" charset="0"/>
                <a:cs typeface="Baloo 2" pitchFamily="2" charset="0"/>
              </a:rPr>
              <a:t>ĩ</a:t>
            </a:r>
            <a:r>
              <a:rPr lang="vi-VN" altLang="en-US" dirty="0">
                <a:latin typeface="Baloo 2" pitchFamily="2" charset="0"/>
                <a:cs typeface="Baloo 2" pitchFamily="2" charset="0"/>
              </a:rPr>
              <a:t>; giúp đỡ người già neo đơn, người có hoàn cảnh khó khăn.</a:t>
            </a:r>
            <a:endParaRPr lang="en-US" altLang="en-US" dirty="0">
              <a:latin typeface="Baloo 2" pitchFamily="2" charset="0"/>
              <a:cs typeface="Baloo 2" pitchFamily="2" charset="0"/>
            </a:endParaRPr>
          </a:p>
        </p:txBody>
      </p:sp>
    </p:spTree>
    <p:extLst>
      <p:ext uri="{BB962C8B-B14F-4D97-AF65-F5344CB8AC3E}">
        <p14:creationId xmlns:p14="http://schemas.microsoft.com/office/powerpoint/2010/main" val="207387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te Instagram Business Plan by Slidesgo">
  <a:themeElements>
    <a:clrScheme name="Simple Light">
      <a:dk1>
        <a:srgbClr val="2D1B61"/>
      </a:dk1>
      <a:lt1>
        <a:srgbClr val="FFC7D4"/>
      </a:lt1>
      <a:dk2>
        <a:srgbClr val="F39BB2"/>
      </a:dk2>
      <a:lt2>
        <a:srgbClr val="E7D6FD"/>
      </a:lt2>
      <a:accent1>
        <a:srgbClr val="D8C0FF"/>
      </a:accent1>
      <a:accent2>
        <a:srgbClr val="FFCCB8"/>
      </a:accent2>
      <a:accent3>
        <a:srgbClr val="FFB79A"/>
      </a:accent3>
      <a:accent4>
        <a:srgbClr val="FFFEE7"/>
      </a:accent4>
      <a:accent5>
        <a:srgbClr val="BDFFCE"/>
      </a:accent5>
      <a:accent6>
        <a:srgbClr val="C3CBFC"/>
      </a:accent6>
      <a:hlink>
        <a:srgbClr val="2D1B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664</TotalTime>
  <Words>1187</Words>
  <Application>Microsoft Office PowerPoint</Application>
  <PresentationFormat>On-screen Show (16:9)</PresentationFormat>
  <Paragraphs>130</Paragraphs>
  <Slides>15</Slides>
  <Notes>8</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Englebert</vt:lpstr>
      <vt:lpstr>Baloo 2</vt:lpstr>
      <vt:lpstr>UVF Lobster12</vt:lpstr>
      <vt:lpstr>Arial</vt:lpstr>
      <vt:lpstr>Calibri</vt:lpstr>
      <vt:lpstr>iCiel Cadena</vt:lpstr>
      <vt:lpstr>Fredoka One</vt:lpstr>
      <vt:lpstr>Cute Instagram Business Plan by Slidesgo</vt:lpstr>
      <vt:lpstr>PowerPoint Presentation</vt:lpstr>
      <vt:lpstr>PowerPoint Presentation</vt:lpstr>
      <vt:lpstr>PowerPoint Presentation</vt:lpstr>
      <vt:lpstr>PowerPoint Presentation</vt:lpstr>
      <vt:lpstr>PowerPoint Presentation</vt:lpstr>
      <vt:lpstr>Tác dụng của dấu gạch ngang</vt:lpstr>
      <vt:lpstr>PowerPoint Presentation</vt:lpstr>
      <vt:lpstr>PowerPoint Presentation</vt:lpstr>
      <vt:lpstr>PowerPoint Presentation</vt:lpstr>
      <vt:lpstr> BẢNG TỔNG KẾT </vt:lpstr>
      <vt:lpstr> BẢNG TỔNG KẾT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Tiếng Việt</dc:title>
  <dc:creator>Admin</dc:creator>
  <cp:lastModifiedBy>Sáu Đặng</cp:lastModifiedBy>
  <cp:revision>54</cp:revision>
  <dcterms:modified xsi:type="dcterms:W3CDTF">2024-05-07T05:05:39Z</dcterms:modified>
</cp:coreProperties>
</file>