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0" r:id="rId2"/>
    <p:sldMasterId id="2147483722" r:id="rId3"/>
    <p:sldMasterId id="2147483754" r:id="rId4"/>
    <p:sldMasterId id="2147483818" r:id="rId5"/>
    <p:sldMasterId id="2147483850" r:id="rId6"/>
    <p:sldMasterId id="2147483882" r:id="rId7"/>
    <p:sldMasterId id="2147483914" r:id="rId8"/>
  </p:sldMasterIdLst>
  <p:notesMasterIdLst>
    <p:notesMasterId r:id="rId22"/>
  </p:notesMasterIdLst>
  <p:sldIdLst>
    <p:sldId id="302" r:id="rId9"/>
    <p:sldId id="296" r:id="rId10"/>
    <p:sldId id="286" r:id="rId11"/>
    <p:sldId id="289" r:id="rId12"/>
    <p:sldId id="288" r:id="rId13"/>
    <p:sldId id="282" r:id="rId14"/>
    <p:sldId id="291" r:id="rId15"/>
    <p:sldId id="292" r:id="rId16"/>
    <p:sldId id="294" r:id="rId17"/>
    <p:sldId id="295" r:id="rId18"/>
    <p:sldId id="298" r:id="rId19"/>
    <p:sldId id="300" r:id="rId20"/>
    <p:sldId id="301" r:id="rId21"/>
  </p:sldIdLst>
  <p:sldSz cx="12192000" cy="6858000"/>
  <p:notesSz cx="6858000" cy="9144000"/>
  <p:embeddedFontLst>
    <p:embeddedFont>
      <p:font typeface="#9Slide02 Noi dung dai" panose="020B0604020202020204" charset="0"/>
      <p:regular r:id="rId23"/>
    </p:embeddedFont>
    <p:embeddedFont>
      <p:font typeface="#9Slide02 Tieu de dai" panose="020B0604020202020204" charset="0"/>
      <p:bold r:id="rId24"/>
    </p:embeddedFont>
    <p:embeddedFont>
      <p:font typeface="#9Slide03 IcielUni Sans Heavy" panose="020B0604020202020204" charset="0"/>
      <p:bold r:id="rId25"/>
    </p:embeddedFont>
    <p:embeddedFont>
      <p:font typeface="#9Slide04 HLT Aquus" panose="020B0604020202020204" charset="0"/>
      <p:regular r:id="rId26"/>
    </p:embeddedFont>
    <p:embeddedFont>
      <p:font typeface="#9Slide04 SFU Garamond Bold" panose="020B0604020202020204" charset="0"/>
      <p:bold r:id="rId27"/>
    </p:embeddedFont>
    <p:embeddedFont>
      <p:font typeface="#9Slide05 SVNCiao Bella" panose="020B0604020202020204" charset="0"/>
      <p:regular r:id="rId28"/>
    </p:embeddedFont>
    <p:embeddedFont>
      <p:font typeface="#9Slide07 SVNAppleberry" panose="02040603050506020204" charset="0"/>
      <p:regular r:id="rId29"/>
    </p:embeddedFont>
    <p:embeddedFont>
      <p:font typeface="Angkor" panose="020B0604020202020204" charset="0"/>
      <p:regular r:id="rId30"/>
    </p:embeddedFont>
    <p:embeddedFont>
      <p:font typeface="Bebas Neue" panose="020B0606020202050201" pitchFamily="34" charset="0"/>
      <p:regular r:id="rId31"/>
    </p:embeddedFont>
    <p:embeddedFont>
      <p:font typeface="Bitter" panose="020B0604020202020204" charset="0"/>
      <p:regular r:id="rId32"/>
      <p:bold r:id="rId33"/>
      <p:italic r:id="rId34"/>
      <p:boldItalic r:id="rId35"/>
    </p:embeddedFont>
    <p:embeddedFont>
      <p:font typeface="Cambria Math" panose="02040503050406030204" pitchFamily="18" charset="0"/>
      <p:regular r:id="rId36"/>
    </p:embeddedFont>
    <p:embeddedFont>
      <p:font typeface="Lato" panose="020F0502020204030203" pitchFamily="34" charset="0"/>
      <p:regular r:id="rId37"/>
      <p:bold r:id="rId38"/>
      <p:italic r:id="rId39"/>
      <p:boldItalic r:id="rId40"/>
    </p:embeddedFont>
    <p:embeddedFont>
      <p:font typeface="Lexend Deca" panose="020B0604020202020204" charset="0"/>
      <p:regular r:id="rId41"/>
      <p:bold r:id="rId42"/>
    </p:embeddedFont>
    <p:embeddedFont>
      <p:font typeface="Lexend Deca Light" panose="020B0604020202020204" charset="0"/>
      <p:regular r:id="rId43"/>
      <p:bold r:id="rId44"/>
    </p:embeddedFont>
    <p:embeddedFont>
      <p:font typeface="Merriweather Sans" pitchFamily="2" charset="0"/>
      <p:regular r:id="rId45"/>
      <p:bold r:id="rId46"/>
      <p:italic r:id="rId47"/>
      <p:boldItalic r:id="rId48"/>
    </p:embeddedFont>
    <p:embeddedFont>
      <p:font typeface="Roboto Condensed Light" panose="02000000000000000000" pitchFamily="2"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200"/>
    <a:srgbClr val="004E7A"/>
    <a:srgbClr val="EB4329"/>
    <a:srgbClr val="F8EC57"/>
    <a:srgbClr val="911F37"/>
    <a:srgbClr val="9395EC"/>
    <a:srgbClr val="F7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522" autoAdjust="0"/>
  </p:normalViewPr>
  <p:slideViewPr>
    <p:cSldViewPr showGuides="1">
      <p:cViewPr varScale="1">
        <p:scale>
          <a:sx n="64" d="100"/>
          <a:sy n="64" d="100"/>
        </p:scale>
        <p:origin x="752"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3.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font" Target="fonts/font7.fntdata"/><Relationship Id="rId11" Type="http://schemas.openxmlformats.org/officeDocument/2006/relationships/slide" Target="slides/slide3.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2.xml"/><Relationship Id="rId41" Type="http://schemas.openxmlformats.org/officeDocument/2006/relationships/font" Target="fonts/font1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lumMod val="50000"/>
                </a:schemeClr>
              </a:solidFill>
            </a:ln>
          </c:spPr>
          <c:dPt>
            <c:idx val="0"/>
            <c:bubble3D val="0"/>
            <c:spPr>
              <a:solidFill>
                <a:schemeClr val="accent1"/>
              </a:solidFill>
              <a:ln w="19050">
                <a:solidFill>
                  <a:schemeClr val="tx1">
                    <a:lumMod val="50000"/>
                  </a:schemeClr>
                </a:solidFill>
              </a:ln>
              <a:effectLst/>
            </c:spPr>
            <c:extLst>
              <c:ext xmlns:c16="http://schemas.microsoft.com/office/drawing/2014/chart" uri="{C3380CC4-5D6E-409C-BE32-E72D297353CC}">
                <c16:uniqueId val="{00000002-10BB-4AFE-9B15-781A40E687F0}"/>
              </c:ext>
            </c:extLst>
          </c:dPt>
          <c:dPt>
            <c:idx val="1"/>
            <c:bubble3D val="0"/>
            <c:spPr>
              <a:solidFill>
                <a:schemeClr val="accent2"/>
              </a:solidFill>
              <a:ln w="19050">
                <a:solidFill>
                  <a:schemeClr val="tx1">
                    <a:lumMod val="50000"/>
                  </a:schemeClr>
                </a:solidFill>
              </a:ln>
              <a:effectLst/>
            </c:spPr>
            <c:extLst>
              <c:ext xmlns:c16="http://schemas.microsoft.com/office/drawing/2014/chart" uri="{C3380CC4-5D6E-409C-BE32-E72D297353CC}">
                <c16:uniqueId val="{00000003-10BB-4AFE-9B15-781A40E687F0}"/>
              </c:ext>
            </c:extLst>
          </c:dPt>
          <c:dPt>
            <c:idx val="2"/>
            <c:bubble3D val="0"/>
            <c:spPr>
              <a:solidFill>
                <a:schemeClr val="accent3"/>
              </a:solidFill>
              <a:ln w="19050">
                <a:solidFill>
                  <a:schemeClr val="tx1">
                    <a:lumMod val="50000"/>
                  </a:schemeClr>
                </a:solidFill>
              </a:ln>
              <a:effectLst/>
            </c:spPr>
            <c:extLst>
              <c:ext xmlns:c16="http://schemas.microsoft.com/office/drawing/2014/chart" uri="{C3380CC4-5D6E-409C-BE32-E72D297353CC}">
                <c16:uniqueId val="{00000004-10BB-4AFE-9B15-781A40E687F0}"/>
              </c:ext>
            </c:extLst>
          </c:dPt>
          <c:dPt>
            <c:idx val="3"/>
            <c:bubble3D val="0"/>
            <c:spPr>
              <a:solidFill>
                <a:schemeClr val="accent4"/>
              </a:solidFill>
              <a:ln w="19050">
                <a:solidFill>
                  <a:schemeClr val="tx1">
                    <a:lumMod val="50000"/>
                  </a:schemeClr>
                </a:solidFill>
              </a:ln>
              <a:effectLst/>
            </c:spPr>
            <c:extLst>
              <c:ext xmlns:c16="http://schemas.microsoft.com/office/drawing/2014/chart" uri="{C3380CC4-5D6E-409C-BE32-E72D297353CC}">
                <c16:uniqueId val="{00000007-FC7D-4750-A823-D7CCD77384AE}"/>
              </c:ext>
            </c:extLst>
          </c:dPt>
          <c:dLbls>
            <c:dLbl>
              <c:idx val="0"/>
              <c:layout>
                <c:manualLayout>
                  <c:x val="-0.23708920187793428"/>
                  <c:y val="0.22102884441539855"/>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rgbClr val="F8EC57"/>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769953051643194"/>
                      <c:h val="0.18346120099362695"/>
                    </c:manualLayout>
                  </c15:layout>
                </c:ext>
                <c:ext xmlns:c16="http://schemas.microsoft.com/office/drawing/2014/chart" uri="{C3380CC4-5D6E-409C-BE32-E72D297353CC}">
                  <c16:uniqueId val="{00000002-10BB-4AFE-9B15-781A40E687F0}"/>
                </c:ext>
              </c:extLst>
            </c:dLbl>
            <c:dLbl>
              <c:idx val="1"/>
              <c:layout>
                <c:manualLayout>
                  <c:x val="-0.16006460019962296"/>
                  <c:y val="-0.1288780584249104"/>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3"/>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373239436619716"/>
                      <c:h val="0.16645747992592491"/>
                    </c:manualLayout>
                  </c15:layout>
                </c:ext>
                <c:ext xmlns:c16="http://schemas.microsoft.com/office/drawing/2014/chart" uri="{C3380CC4-5D6E-409C-BE32-E72D297353CC}">
                  <c16:uniqueId val="{00000003-10BB-4AFE-9B15-781A40E687F0}"/>
                </c:ext>
              </c:extLst>
            </c:dLbl>
            <c:dLbl>
              <c:idx val="2"/>
              <c:delete val="1"/>
              <c:extLst>
                <c:ext xmlns:c15="http://schemas.microsoft.com/office/drawing/2012/chart" uri="{CE6537A1-D6FC-4f65-9D91-7224C49458BB}"/>
                <c:ext xmlns:c16="http://schemas.microsoft.com/office/drawing/2014/chart" uri="{C3380CC4-5D6E-409C-BE32-E72D297353CC}">
                  <c16:uniqueId val="{00000004-10BB-4AFE-9B15-781A40E687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Giỏi</c:v>
                </c:pt>
                <c:pt idx="1">
                  <c:v>Trung bình</c:v>
                </c:pt>
                <c:pt idx="2">
                  <c:v>Khá</c:v>
                </c:pt>
              </c:strCache>
            </c:strRef>
          </c:cat>
          <c:val>
            <c:numRef>
              <c:f>Sheet1!$B$2:$B$5</c:f>
              <c:numCache>
                <c:formatCode>0%</c:formatCode>
                <c:ptCount val="4"/>
                <c:pt idx="0">
                  <c:v>0.25</c:v>
                </c:pt>
                <c:pt idx="1">
                  <c:v>0.15</c:v>
                </c:pt>
                <c:pt idx="2">
                  <c:v>0.6</c:v>
                </c:pt>
              </c:numCache>
            </c:numRef>
          </c:val>
          <c:extLst>
            <c:ext xmlns:c16="http://schemas.microsoft.com/office/drawing/2014/chart" uri="{C3380CC4-5D6E-409C-BE32-E72D297353CC}">
              <c16:uniqueId val="{00000000-10BB-4AFE-9B15-781A40E687F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69945658201182E-2"/>
          <c:y val="4.1740770914242026E-2"/>
          <c:w val="0.66800286327845382"/>
          <c:h val="0.80512031078797619"/>
        </c:manualLayout>
      </c:layout>
      <c:pieChart>
        <c:varyColors val="1"/>
        <c:ser>
          <c:idx val="0"/>
          <c:order val="0"/>
          <c:tx>
            <c:strRef>
              <c:f>Sheet1!$B$1</c:f>
              <c:strCache>
                <c:ptCount val="1"/>
                <c:pt idx="0">
                  <c:v>Sales</c:v>
                </c:pt>
              </c:strCache>
            </c:strRef>
          </c:tx>
          <c:spPr>
            <a:ln>
              <a:solidFill>
                <a:schemeClr val="tx1">
                  <a:lumMod val="50000"/>
                </a:schemeClr>
              </a:solidFill>
            </a:ln>
          </c:spPr>
          <c:dPt>
            <c:idx val="0"/>
            <c:bubble3D val="0"/>
            <c:spPr>
              <a:solidFill>
                <a:schemeClr val="accent1"/>
              </a:solidFill>
              <a:ln w="19050">
                <a:solidFill>
                  <a:schemeClr val="tx1">
                    <a:lumMod val="50000"/>
                  </a:schemeClr>
                </a:solidFill>
              </a:ln>
              <a:effectLst/>
            </c:spPr>
            <c:extLst>
              <c:ext xmlns:c16="http://schemas.microsoft.com/office/drawing/2014/chart" uri="{C3380CC4-5D6E-409C-BE32-E72D297353CC}">
                <c16:uniqueId val="{00000002-10BB-4AFE-9B15-781A40E687F0}"/>
              </c:ext>
            </c:extLst>
          </c:dPt>
          <c:dPt>
            <c:idx val="1"/>
            <c:bubble3D val="0"/>
            <c:spPr>
              <a:solidFill>
                <a:schemeClr val="accent2"/>
              </a:solidFill>
              <a:ln w="19050">
                <a:solidFill>
                  <a:schemeClr val="tx1">
                    <a:lumMod val="50000"/>
                  </a:schemeClr>
                </a:solidFill>
              </a:ln>
              <a:effectLst/>
            </c:spPr>
            <c:extLst>
              <c:ext xmlns:c16="http://schemas.microsoft.com/office/drawing/2014/chart" uri="{C3380CC4-5D6E-409C-BE32-E72D297353CC}">
                <c16:uniqueId val="{00000003-10BB-4AFE-9B15-781A40E687F0}"/>
              </c:ext>
            </c:extLst>
          </c:dPt>
          <c:dPt>
            <c:idx val="2"/>
            <c:bubble3D val="0"/>
            <c:spPr>
              <a:solidFill>
                <a:schemeClr val="accent3"/>
              </a:solidFill>
              <a:ln w="19050">
                <a:solidFill>
                  <a:schemeClr val="tx1">
                    <a:lumMod val="50000"/>
                  </a:schemeClr>
                </a:solidFill>
              </a:ln>
              <a:effectLst/>
            </c:spPr>
            <c:extLst>
              <c:ext xmlns:c16="http://schemas.microsoft.com/office/drawing/2014/chart" uri="{C3380CC4-5D6E-409C-BE32-E72D297353CC}">
                <c16:uniqueId val="{00000004-10BB-4AFE-9B15-781A40E687F0}"/>
              </c:ext>
            </c:extLst>
          </c:dPt>
          <c:dPt>
            <c:idx val="3"/>
            <c:bubble3D val="0"/>
            <c:spPr>
              <a:solidFill>
                <a:schemeClr val="accent4"/>
              </a:solidFill>
              <a:ln w="19050">
                <a:solidFill>
                  <a:schemeClr val="tx1">
                    <a:lumMod val="50000"/>
                  </a:schemeClr>
                </a:solidFill>
              </a:ln>
              <a:effectLst/>
            </c:spPr>
            <c:extLst>
              <c:ext xmlns:c16="http://schemas.microsoft.com/office/drawing/2014/chart" uri="{C3380CC4-5D6E-409C-BE32-E72D297353CC}">
                <c16:uniqueId val="{00000007-0FEA-47F1-8B41-2C88774A71A7}"/>
              </c:ext>
            </c:extLst>
          </c:dPt>
          <c:dLbls>
            <c:dLbl>
              <c:idx val="0"/>
              <c:layout>
                <c:manualLayout>
                  <c:x val="-0.23708920187793428"/>
                  <c:y val="0.22102884441539855"/>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F8EC57"/>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769953051643194"/>
                      <c:h val="0.18346120099362695"/>
                    </c:manualLayout>
                  </c15:layout>
                </c:ext>
                <c:ext xmlns:c16="http://schemas.microsoft.com/office/drawing/2014/chart" uri="{C3380CC4-5D6E-409C-BE32-E72D297353CC}">
                  <c16:uniqueId val="{00000002-10BB-4AFE-9B15-781A40E687F0}"/>
                </c:ext>
              </c:extLst>
            </c:dLbl>
            <c:dLbl>
              <c:idx val="1"/>
              <c:layout>
                <c:manualLayout>
                  <c:x val="-0.25313818727204562"/>
                  <c:y val="-0.1106164323062063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373239436619716"/>
                      <c:h val="0.16645747992592491"/>
                    </c:manualLayout>
                  </c15:layout>
                </c:ext>
                <c:ext xmlns:c16="http://schemas.microsoft.com/office/drawing/2014/chart" uri="{C3380CC4-5D6E-409C-BE32-E72D297353CC}">
                  <c16:uniqueId val="{00000003-10BB-4AFE-9B15-781A40E687F0}"/>
                </c:ext>
              </c:extLst>
            </c:dLbl>
            <c:dLbl>
              <c:idx val="2"/>
              <c:delete val="1"/>
              <c:extLst>
                <c:ext xmlns:c15="http://schemas.microsoft.com/office/drawing/2012/chart" uri="{CE6537A1-D6FC-4f65-9D91-7224C49458BB}"/>
                <c:ext xmlns:c16="http://schemas.microsoft.com/office/drawing/2014/chart" uri="{C3380CC4-5D6E-409C-BE32-E72D297353CC}">
                  <c16:uniqueId val="{00000004-10BB-4AFE-9B15-781A40E687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Giỏi</c:v>
                </c:pt>
                <c:pt idx="1">
                  <c:v>Trung bình</c:v>
                </c:pt>
                <c:pt idx="2">
                  <c:v>Khá</c:v>
                </c:pt>
              </c:strCache>
            </c:strRef>
          </c:cat>
          <c:val>
            <c:numRef>
              <c:f>Sheet1!$B$2:$B$5</c:f>
              <c:numCache>
                <c:formatCode>0%</c:formatCode>
                <c:ptCount val="4"/>
                <c:pt idx="0">
                  <c:v>0.25</c:v>
                </c:pt>
                <c:pt idx="1">
                  <c:v>0.15</c:v>
                </c:pt>
                <c:pt idx="2">
                  <c:v>0.6</c:v>
                </c:pt>
              </c:numCache>
            </c:numRef>
          </c:val>
          <c:extLst>
            <c:ext xmlns:c16="http://schemas.microsoft.com/office/drawing/2014/chart" uri="{C3380CC4-5D6E-409C-BE32-E72D297353CC}">
              <c16:uniqueId val="{00000000-10BB-4AFE-9B15-781A40E687F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0.19718</cdr:x>
      <cdr:y>0.46792</cdr:y>
    </cdr:from>
    <cdr:to>
      <cdr:x>0.49296</cdr:x>
      <cdr:y>0.74407</cdr:y>
    </cdr:to>
    <cdr:sp macro="" textlink="">
      <cdr:nvSpPr>
        <cdr:cNvPr id="2" name="TextBox 1">
          <a:extLst xmlns:a="http://schemas.openxmlformats.org/drawingml/2006/main">
            <a:ext uri="{FF2B5EF4-FFF2-40B4-BE49-F238E27FC236}">
              <a16:creationId xmlns:a16="http://schemas.microsoft.com/office/drawing/2014/main" id="{B966D0DF-0D83-4366-89AE-561AA16353DB}"/>
            </a:ext>
          </a:extLst>
        </cdr:cNvPr>
        <cdr:cNvSpPr txBox="1"/>
      </cdr:nvSpPr>
      <cdr:spPr>
        <a:xfrm xmlns:a="http://schemas.openxmlformats.org/drawingml/2006/main">
          <a:off x="1066800" y="2324100"/>
          <a:ext cx="16002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a:solidFill>
                <a:srgbClr val="FF0000"/>
              </a:solidFill>
            </a:rPr>
            <a:t>Khá </a:t>
          </a:r>
          <a:br>
            <a:rPr lang="en-US" sz="2800" b="1">
              <a:solidFill>
                <a:srgbClr val="FF0000"/>
              </a:solidFill>
            </a:rPr>
          </a:br>
          <a:r>
            <a:rPr lang="en-US" sz="2800" b="1">
              <a:solidFill>
                <a:srgbClr val="FF0000"/>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0.1145</cdr:x>
      <cdr:y>0.30637</cdr:y>
    </cdr:from>
    <cdr:to>
      <cdr:x>0.41028</cdr:x>
      <cdr:y>0.58252</cdr:y>
    </cdr:to>
    <cdr:sp macro="" textlink="">
      <cdr:nvSpPr>
        <cdr:cNvPr id="2" name="TextBox 1">
          <a:extLst xmlns:a="http://schemas.openxmlformats.org/drawingml/2006/main">
            <a:ext uri="{FF2B5EF4-FFF2-40B4-BE49-F238E27FC236}">
              <a16:creationId xmlns:a16="http://schemas.microsoft.com/office/drawing/2014/main" id="{B966D0DF-0D83-4366-89AE-561AA16353DB}"/>
            </a:ext>
          </a:extLst>
        </cdr:cNvPr>
        <cdr:cNvSpPr txBox="1"/>
      </cdr:nvSpPr>
      <cdr:spPr>
        <a:xfrm xmlns:a="http://schemas.openxmlformats.org/drawingml/2006/main">
          <a:off x="571497" y="1260649"/>
          <a:ext cx="1476267" cy="1136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a:solidFill>
                <a:srgbClr val="FF0000"/>
              </a:solidFill>
            </a:rPr>
            <a:t>Khá </a:t>
          </a:r>
          <a:br>
            <a:rPr lang="en-US" sz="2800" b="1">
              <a:solidFill>
                <a:srgbClr val="FF0000"/>
              </a:solidFill>
            </a:rPr>
          </a:br>
          <a:r>
            <a:rPr lang="en-US" sz="2800" b="1">
              <a:solidFill>
                <a:srgbClr val="FF0000"/>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6CF2E-0B96-442B-9771-305D2C900CD8}"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D02F6-63C9-4969-9240-684D65C153E8}" type="slidenum">
              <a:rPr lang="en-US" smtClean="0"/>
              <a:t>‹#›</a:t>
            </a:fld>
            <a:endParaRPr lang="en-US"/>
          </a:p>
        </p:txBody>
      </p:sp>
    </p:spTree>
    <p:extLst>
      <p:ext uri="{BB962C8B-B14F-4D97-AF65-F5344CB8AC3E}">
        <p14:creationId xmlns:p14="http://schemas.microsoft.com/office/powerpoint/2010/main" val="126943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facdfd7f34_2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facdfd7f34_2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53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Kì thi sắp tới, cậu chủ của chúng ta đang đau đầu với các bài toán khó, mỗi đồ dùng học tập hãy ra sức giúp cậu chủ ôn bài tốt nhé!</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D02F6-63C9-4969-9240-684D65C15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728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0"/>
        <p:cNvGrpSpPr/>
        <p:nvPr/>
      </p:nvGrpSpPr>
      <p:grpSpPr>
        <a:xfrm>
          <a:off x="0" y="0"/>
          <a:ext cx="0" cy="0"/>
          <a:chOff x="0" y="0"/>
          <a:chExt cx="0" cy="0"/>
        </a:xfrm>
      </p:grpSpPr>
      <p:sp>
        <p:nvSpPr>
          <p:cNvPr id="2441" name="Google Shape;2441;gfacdfd7f34_2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2" name="Google Shape;2442;gfacdfd7f34_2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60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5e6172f8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5e6172f8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0"/>
        <p:cNvGrpSpPr/>
        <p:nvPr/>
      </p:nvGrpSpPr>
      <p:grpSpPr>
        <a:xfrm>
          <a:off x="0" y="0"/>
          <a:ext cx="0" cy="0"/>
          <a:chOff x="0" y="0"/>
          <a:chExt cx="0" cy="0"/>
        </a:xfrm>
      </p:grpSpPr>
      <p:sp>
        <p:nvSpPr>
          <p:cNvPr id="2441" name="Google Shape;2441;gfacdfd7f34_2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2" name="Google Shape;2442;gfacdfd7f34_2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7"/>
        <p:cNvGrpSpPr/>
        <p:nvPr/>
      </p:nvGrpSpPr>
      <p:grpSpPr>
        <a:xfrm>
          <a:off x="0" y="0"/>
          <a:ext cx="0" cy="0"/>
          <a:chOff x="0" y="0"/>
          <a:chExt cx="0" cy="0"/>
        </a:xfrm>
      </p:grpSpPr>
      <p:sp>
        <p:nvSpPr>
          <p:cNvPr id="3788" name="Google Shape;3788;gfacdfd7f34_2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9" name="Google Shape;3789;gfacdfd7f34_2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facdfd7f34_2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facdfd7f34_2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44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facdfd7f34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gfacdfd7f34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facdfd7f34_2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facdfd7f34_2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0"/>
        <p:cNvGrpSpPr/>
        <p:nvPr/>
      </p:nvGrpSpPr>
      <p:grpSpPr>
        <a:xfrm>
          <a:off x="0" y="0"/>
          <a:ext cx="0" cy="0"/>
          <a:chOff x="0" y="0"/>
          <a:chExt cx="0" cy="0"/>
        </a:xfrm>
      </p:grpSpPr>
      <p:sp>
        <p:nvSpPr>
          <p:cNvPr id="2441" name="Google Shape;2441;gfacdfd7f34_2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2" name="Google Shape;2442;gfacdfd7f34_2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facdfd7f34_2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facdfd7f34_2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59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facdfd7f34_2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facdfd7f34_2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4" Type="http://schemas.openxmlformats.org/officeDocument/2006/relationships/hyperlink" Target="http://bit.ly/2TtBDfr" TargetMode="Externa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5/7/2024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
        <p:cNvGrpSpPr/>
        <p:nvPr/>
      </p:nvGrpSpPr>
      <p:grpSpPr>
        <a:xfrm>
          <a:off x="0" y="0"/>
          <a:ext cx="0" cy="0"/>
          <a:chOff x="0" y="0"/>
          <a:chExt cx="0" cy="0"/>
        </a:xfrm>
      </p:grpSpPr>
      <p:grpSp>
        <p:nvGrpSpPr>
          <p:cNvPr id="268" name="Google Shape;268;p8"/>
          <p:cNvGrpSpPr/>
          <p:nvPr/>
        </p:nvGrpSpPr>
        <p:grpSpPr>
          <a:xfrm>
            <a:off x="560200" y="4284"/>
            <a:ext cx="11071533" cy="6858000"/>
            <a:chOff x="420150" y="3213"/>
            <a:chExt cx="8303650" cy="5143500"/>
          </a:xfrm>
        </p:grpSpPr>
        <p:cxnSp>
          <p:nvCxnSpPr>
            <p:cNvPr id="269" name="Google Shape;269;p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0" name="Google Shape;270;p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1" name="Google Shape;271;p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2" name="Google Shape;272;p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3" name="Google Shape;273;p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4" name="Google Shape;274;p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5" name="Google Shape;275;p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6" name="Google Shape;276;p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7" name="Google Shape;277;p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8" name="Google Shape;278;p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9" name="Google Shape;279;p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0" name="Google Shape;280;p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1" name="Google Shape;281;p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2" name="Google Shape;282;p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3" name="Google Shape;283;p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4" name="Google Shape;284;p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5" name="Google Shape;285;p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6" name="Google Shape;286;p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87" name="Google Shape;287;p8"/>
          <p:cNvGrpSpPr/>
          <p:nvPr/>
        </p:nvGrpSpPr>
        <p:grpSpPr>
          <a:xfrm>
            <a:off x="9708" y="9708"/>
            <a:ext cx="12172835" cy="6847144"/>
            <a:chOff x="7281" y="7281"/>
            <a:chExt cx="9129626" cy="5135358"/>
          </a:xfrm>
        </p:grpSpPr>
        <p:grpSp>
          <p:nvGrpSpPr>
            <p:cNvPr id="288" name="Google Shape;288;p8"/>
            <p:cNvGrpSpPr/>
            <p:nvPr/>
          </p:nvGrpSpPr>
          <p:grpSpPr>
            <a:xfrm>
              <a:off x="7281" y="7281"/>
              <a:ext cx="9129596" cy="5135358"/>
              <a:chOff x="7281" y="7281"/>
              <a:chExt cx="9129596" cy="5135358"/>
            </a:xfrm>
          </p:grpSpPr>
          <p:sp>
            <p:nvSpPr>
              <p:cNvPr id="289" name="Google Shape;289;p8"/>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8"/>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8"/>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8"/>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6" name="Google Shape;306;p8"/>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 name="Google Shape;308;p8"/>
          <p:cNvSpPr txBox="1">
            <a:spLocks noGrp="1"/>
          </p:cNvSpPr>
          <p:nvPr>
            <p:ph type="title"/>
          </p:nvPr>
        </p:nvSpPr>
        <p:spPr>
          <a:xfrm>
            <a:off x="1850800" y="1995000"/>
            <a:ext cx="8490400" cy="28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077592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6"/>
        <p:cNvGrpSpPr/>
        <p:nvPr/>
      </p:nvGrpSpPr>
      <p:grpSpPr>
        <a:xfrm>
          <a:off x="0" y="0"/>
          <a:ext cx="0" cy="0"/>
          <a:chOff x="0" y="0"/>
          <a:chExt cx="0" cy="0"/>
        </a:xfrm>
      </p:grpSpPr>
      <p:grpSp>
        <p:nvGrpSpPr>
          <p:cNvPr id="227" name="Google Shape;227;p7"/>
          <p:cNvGrpSpPr/>
          <p:nvPr/>
        </p:nvGrpSpPr>
        <p:grpSpPr>
          <a:xfrm>
            <a:off x="560200" y="4284"/>
            <a:ext cx="11071533" cy="6858000"/>
            <a:chOff x="420150" y="3213"/>
            <a:chExt cx="8303650" cy="5143500"/>
          </a:xfrm>
        </p:grpSpPr>
        <p:cxnSp>
          <p:nvCxnSpPr>
            <p:cNvPr id="228" name="Google Shape;228;p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9" name="Google Shape;229;p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0" name="Google Shape;230;p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1" name="Google Shape;231;p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2" name="Google Shape;232;p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3" name="Google Shape;233;p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4" name="Google Shape;234;p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5" name="Google Shape;235;p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6" name="Google Shape;236;p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7" name="Google Shape;237;p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8" name="Google Shape;238;p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9" name="Google Shape;239;p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0" name="Google Shape;240;p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1" name="Google Shape;241;p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2" name="Google Shape;242;p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3" name="Google Shape;243;p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4" name="Google Shape;244;p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5" name="Google Shape;245;p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46" name="Google Shape;246;p7"/>
          <p:cNvGrpSpPr/>
          <p:nvPr/>
        </p:nvGrpSpPr>
        <p:grpSpPr>
          <a:xfrm>
            <a:off x="9201" y="85669"/>
            <a:ext cx="12173675" cy="6779468"/>
            <a:chOff x="6901" y="64251"/>
            <a:chExt cx="9130256" cy="5084601"/>
          </a:xfrm>
        </p:grpSpPr>
        <p:sp>
          <p:nvSpPr>
            <p:cNvPr id="247" name="Google Shape;247;p7"/>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7"/>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7"/>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7"/>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7"/>
          <p:cNvSpPr/>
          <p:nvPr/>
        </p:nvSpPr>
        <p:spPr>
          <a:xfrm>
            <a:off x="560267" y="1651633"/>
            <a:ext cx="55100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7"/>
          <p:cNvSpPr txBox="1">
            <a:spLocks noGrp="1"/>
          </p:cNvSpPr>
          <p:nvPr>
            <p:ph type="subTitle" idx="1"/>
          </p:nvPr>
        </p:nvSpPr>
        <p:spPr>
          <a:xfrm>
            <a:off x="858400" y="2052667"/>
            <a:ext cx="3876800" cy="39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66" name="Google Shape;266;p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240244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
        <p:cNvGrpSpPr/>
        <p:nvPr/>
      </p:nvGrpSpPr>
      <p:grpSpPr>
        <a:xfrm>
          <a:off x="0" y="0"/>
          <a:ext cx="0" cy="0"/>
          <a:chOff x="0" y="0"/>
          <a:chExt cx="0" cy="0"/>
        </a:xfrm>
      </p:grpSpPr>
      <p:grpSp>
        <p:nvGrpSpPr>
          <p:cNvPr id="268" name="Google Shape;268;p8"/>
          <p:cNvGrpSpPr/>
          <p:nvPr/>
        </p:nvGrpSpPr>
        <p:grpSpPr>
          <a:xfrm>
            <a:off x="560200" y="4284"/>
            <a:ext cx="11071533" cy="6858000"/>
            <a:chOff x="420150" y="3213"/>
            <a:chExt cx="8303650" cy="5143500"/>
          </a:xfrm>
        </p:grpSpPr>
        <p:cxnSp>
          <p:nvCxnSpPr>
            <p:cNvPr id="269" name="Google Shape;269;p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0" name="Google Shape;270;p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1" name="Google Shape;271;p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2" name="Google Shape;272;p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3" name="Google Shape;273;p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4" name="Google Shape;274;p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5" name="Google Shape;275;p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6" name="Google Shape;276;p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7" name="Google Shape;277;p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8" name="Google Shape;278;p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9" name="Google Shape;279;p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0" name="Google Shape;280;p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1" name="Google Shape;281;p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2" name="Google Shape;282;p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3" name="Google Shape;283;p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4" name="Google Shape;284;p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5" name="Google Shape;285;p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6" name="Google Shape;286;p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87" name="Google Shape;287;p8"/>
          <p:cNvGrpSpPr/>
          <p:nvPr/>
        </p:nvGrpSpPr>
        <p:grpSpPr>
          <a:xfrm>
            <a:off x="9708" y="9708"/>
            <a:ext cx="12172835" cy="6847144"/>
            <a:chOff x="7281" y="7281"/>
            <a:chExt cx="9129626" cy="5135358"/>
          </a:xfrm>
        </p:grpSpPr>
        <p:grpSp>
          <p:nvGrpSpPr>
            <p:cNvPr id="288" name="Google Shape;288;p8"/>
            <p:cNvGrpSpPr/>
            <p:nvPr/>
          </p:nvGrpSpPr>
          <p:grpSpPr>
            <a:xfrm>
              <a:off x="7281" y="7281"/>
              <a:ext cx="9129596" cy="5135358"/>
              <a:chOff x="7281" y="7281"/>
              <a:chExt cx="9129596" cy="5135358"/>
            </a:xfrm>
          </p:grpSpPr>
          <p:sp>
            <p:nvSpPr>
              <p:cNvPr id="289" name="Google Shape;289;p8"/>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8"/>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8"/>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8"/>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6" name="Google Shape;306;p8"/>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 name="Google Shape;308;p8"/>
          <p:cNvSpPr txBox="1">
            <a:spLocks noGrp="1"/>
          </p:cNvSpPr>
          <p:nvPr>
            <p:ph type="title"/>
          </p:nvPr>
        </p:nvSpPr>
        <p:spPr>
          <a:xfrm>
            <a:off x="1850800" y="1995000"/>
            <a:ext cx="8490400" cy="28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0936310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9"/>
        <p:cNvGrpSpPr/>
        <p:nvPr/>
      </p:nvGrpSpPr>
      <p:grpSpPr>
        <a:xfrm>
          <a:off x="0" y="0"/>
          <a:ext cx="0" cy="0"/>
          <a:chOff x="0" y="0"/>
          <a:chExt cx="0" cy="0"/>
        </a:xfrm>
      </p:grpSpPr>
      <p:grpSp>
        <p:nvGrpSpPr>
          <p:cNvPr id="310" name="Google Shape;310;p9"/>
          <p:cNvGrpSpPr/>
          <p:nvPr/>
        </p:nvGrpSpPr>
        <p:grpSpPr>
          <a:xfrm>
            <a:off x="560200" y="4284"/>
            <a:ext cx="11071533" cy="6858000"/>
            <a:chOff x="420150" y="3213"/>
            <a:chExt cx="8303650" cy="5143500"/>
          </a:xfrm>
        </p:grpSpPr>
        <p:cxnSp>
          <p:nvCxnSpPr>
            <p:cNvPr id="311" name="Google Shape;311;p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2" name="Google Shape;312;p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3" name="Google Shape;313;p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4" name="Google Shape;314;p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5" name="Google Shape;315;p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6" name="Google Shape;316;p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7" name="Google Shape;317;p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8" name="Google Shape;318;p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9" name="Google Shape;319;p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0" name="Google Shape;320;p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1" name="Google Shape;321;p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2" name="Google Shape;322;p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3" name="Google Shape;323;p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4" name="Google Shape;324;p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5" name="Google Shape;325;p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6" name="Google Shape;326;p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7" name="Google Shape;327;p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8" name="Google Shape;328;p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29" name="Google Shape;329;p9"/>
          <p:cNvGrpSpPr/>
          <p:nvPr/>
        </p:nvGrpSpPr>
        <p:grpSpPr>
          <a:xfrm>
            <a:off x="9708" y="9708"/>
            <a:ext cx="12172835" cy="6847144"/>
            <a:chOff x="7281" y="7281"/>
            <a:chExt cx="9129626" cy="5135358"/>
          </a:xfrm>
        </p:grpSpPr>
        <p:grpSp>
          <p:nvGrpSpPr>
            <p:cNvPr id="330" name="Google Shape;330;p9"/>
            <p:cNvGrpSpPr/>
            <p:nvPr/>
          </p:nvGrpSpPr>
          <p:grpSpPr>
            <a:xfrm>
              <a:off x="7281" y="7281"/>
              <a:ext cx="9129596" cy="5135358"/>
              <a:chOff x="7281" y="7281"/>
              <a:chExt cx="9129596" cy="5135358"/>
            </a:xfrm>
          </p:grpSpPr>
          <p:sp>
            <p:nvSpPr>
              <p:cNvPr id="331" name="Google Shape;331;p9"/>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9"/>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9"/>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9"/>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9"/>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 name="Google Shape;349;p9"/>
          <p:cNvSpPr txBox="1">
            <a:spLocks noGrp="1"/>
          </p:cNvSpPr>
          <p:nvPr>
            <p:ph type="title"/>
          </p:nvPr>
        </p:nvSpPr>
        <p:spPr>
          <a:xfrm>
            <a:off x="2584792" y="1629685"/>
            <a:ext cx="7022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0" name="Google Shape;350;p9"/>
          <p:cNvSpPr txBox="1">
            <a:spLocks noGrp="1"/>
          </p:cNvSpPr>
          <p:nvPr>
            <p:ph type="subTitle" idx="1"/>
          </p:nvPr>
        </p:nvSpPr>
        <p:spPr>
          <a:xfrm>
            <a:off x="2142192" y="4116323"/>
            <a:ext cx="7907600" cy="9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893212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1"/>
        <p:cNvGrpSpPr/>
        <p:nvPr/>
      </p:nvGrpSpPr>
      <p:grpSpPr>
        <a:xfrm>
          <a:off x="0" y="0"/>
          <a:ext cx="0" cy="0"/>
          <a:chOff x="0" y="0"/>
          <a:chExt cx="0" cy="0"/>
        </a:xfrm>
      </p:grpSpPr>
      <p:sp>
        <p:nvSpPr>
          <p:cNvPr id="352" name="Google Shape;352;p10"/>
          <p:cNvSpPr/>
          <p:nvPr/>
        </p:nvSpPr>
        <p:spPr>
          <a:xfrm>
            <a:off x="2134000" y="445200"/>
            <a:ext cx="7924000" cy="1941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0"/>
          <p:cNvSpPr txBox="1">
            <a:spLocks noGrp="1"/>
          </p:cNvSpPr>
          <p:nvPr>
            <p:ph type="title"/>
          </p:nvPr>
        </p:nvSpPr>
        <p:spPr>
          <a:xfrm>
            <a:off x="2697400" y="590533"/>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7614628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4"/>
        <p:cNvGrpSpPr/>
        <p:nvPr/>
      </p:nvGrpSpPr>
      <p:grpSpPr>
        <a:xfrm>
          <a:off x="0" y="0"/>
          <a:ext cx="0" cy="0"/>
          <a:chOff x="0" y="0"/>
          <a:chExt cx="0" cy="0"/>
        </a:xfrm>
      </p:grpSpPr>
      <p:grpSp>
        <p:nvGrpSpPr>
          <p:cNvPr id="355" name="Google Shape;355;p11"/>
          <p:cNvGrpSpPr/>
          <p:nvPr/>
        </p:nvGrpSpPr>
        <p:grpSpPr>
          <a:xfrm>
            <a:off x="560200" y="4284"/>
            <a:ext cx="11071533" cy="6858000"/>
            <a:chOff x="420150" y="3213"/>
            <a:chExt cx="8303650" cy="5143500"/>
          </a:xfrm>
        </p:grpSpPr>
        <p:cxnSp>
          <p:nvCxnSpPr>
            <p:cNvPr id="356" name="Google Shape;356;p1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7" name="Google Shape;357;p1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8" name="Google Shape;358;p1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9" name="Google Shape;359;p1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0" name="Google Shape;360;p1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1" name="Google Shape;361;p1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2" name="Google Shape;362;p1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3" name="Google Shape;363;p1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4" name="Google Shape;364;p1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5" name="Google Shape;365;p1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6" name="Google Shape;366;p1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7" name="Google Shape;367;p1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8" name="Google Shape;368;p1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9" name="Google Shape;369;p1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0" name="Google Shape;370;p1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1" name="Google Shape;371;p1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2" name="Google Shape;372;p1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3" name="Google Shape;373;p1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74" name="Google Shape;374;p11"/>
          <p:cNvGrpSpPr/>
          <p:nvPr/>
        </p:nvGrpSpPr>
        <p:grpSpPr>
          <a:xfrm>
            <a:off x="9708" y="9708"/>
            <a:ext cx="12172835" cy="6847144"/>
            <a:chOff x="7281" y="7281"/>
            <a:chExt cx="9129626" cy="5135358"/>
          </a:xfrm>
        </p:grpSpPr>
        <p:grpSp>
          <p:nvGrpSpPr>
            <p:cNvPr id="375" name="Google Shape;375;p11"/>
            <p:cNvGrpSpPr/>
            <p:nvPr/>
          </p:nvGrpSpPr>
          <p:grpSpPr>
            <a:xfrm>
              <a:off x="7281" y="7281"/>
              <a:ext cx="9129596" cy="5135358"/>
              <a:chOff x="7281" y="7281"/>
              <a:chExt cx="9129596" cy="5135358"/>
            </a:xfrm>
          </p:grpSpPr>
          <p:sp>
            <p:nvSpPr>
              <p:cNvPr id="376" name="Google Shape;376;p1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1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11"/>
          <p:cNvSpPr txBox="1">
            <a:spLocks noGrp="1"/>
          </p:cNvSpPr>
          <p:nvPr>
            <p:ph type="title" hasCustomPrompt="1"/>
          </p:nvPr>
        </p:nvSpPr>
        <p:spPr>
          <a:xfrm>
            <a:off x="1712000" y="208041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6" name="Google Shape;396;p11"/>
          <p:cNvSpPr txBox="1">
            <a:spLocks noGrp="1"/>
          </p:cNvSpPr>
          <p:nvPr>
            <p:ph type="subTitle" idx="1"/>
          </p:nvPr>
        </p:nvSpPr>
        <p:spPr>
          <a:xfrm>
            <a:off x="2488400" y="3930633"/>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140601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7"/>
        <p:cNvGrpSpPr/>
        <p:nvPr/>
      </p:nvGrpSpPr>
      <p:grpSpPr>
        <a:xfrm>
          <a:off x="0" y="0"/>
          <a:ext cx="0" cy="0"/>
          <a:chOff x="0" y="0"/>
          <a:chExt cx="0" cy="0"/>
        </a:xfrm>
      </p:grpSpPr>
    </p:spTree>
    <p:extLst>
      <p:ext uri="{BB962C8B-B14F-4D97-AF65-F5344CB8AC3E}">
        <p14:creationId xmlns:p14="http://schemas.microsoft.com/office/powerpoint/2010/main" val="2566241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8"/>
        <p:cNvGrpSpPr/>
        <p:nvPr/>
      </p:nvGrpSpPr>
      <p:grpSpPr>
        <a:xfrm>
          <a:off x="0" y="0"/>
          <a:ext cx="0" cy="0"/>
          <a:chOff x="0" y="0"/>
          <a:chExt cx="0" cy="0"/>
        </a:xfrm>
      </p:grpSpPr>
      <p:grpSp>
        <p:nvGrpSpPr>
          <p:cNvPr id="399" name="Google Shape;399;p13"/>
          <p:cNvGrpSpPr/>
          <p:nvPr/>
        </p:nvGrpSpPr>
        <p:grpSpPr>
          <a:xfrm>
            <a:off x="560200" y="4284"/>
            <a:ext cx="11071533" cy="6858000"/>
            <a:chOff x="420150" y="3213"/>
            <a:chExt cx="8303650" cy="5143500"/>
          </a:xfrm>
        </p:grpSpPr>
        <p:cxnSp>
          <p:nvCxnSpPr>
            <p:cNvPr id="400" name="Google Shape;400;p1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1" name="Google Shape;401;p1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2" name="Google Shape;402;p1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3" name="Google Shape;403;p1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4" name="Google Shape;404;p1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5" name="Google Shape;405;p1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6" name="Google Shape;406;p1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7" name="Google Shape;407;p1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8" name="Google Shape;408;p1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9" name="Google Shape;409;p1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0" name="Google Shape;410;p1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1" name="Google Shape;411;p1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2" name="Google Shape;412;p1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3" name="Google Shape;413;p1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4" name="Google Shape;414;p1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5" name="Google Shape;415;p1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6" name="Google Shape;416;p1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7" name="Google Shape;417;p1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18" name="Google Shape;418;p13"/>
          <p:cNvGrpSpPr/>
          <p:nvPr/>
        </p:nvGrpSpPr>
        <p:grpSpPr>
          <a:xfrm>
            <a:off x="9201" y="9291"/>
            <a:ext cx="12173675" cy="6793272"/>
            <a:chOff x="6901" y="6968"/>
            <a:chExt cx="9130256" cy="5094954"/>
          </a:xfrm>
        </p:grpSpPr>
        <p:sp>
          <p:nvSpPr>
            <p:cNvPr id="419" name="Google Shape;419;p1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3"/>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7" name="Google Shape;437;p13"/>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3"/>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3"/>
          <p:cNvSpPr txBox="1">
            <a:spLocks noGrp="1"/>
          </p:cNvSpPr>
          <p:nvPr>
            <p:ph type="title"/>
          </p:nvPr>
        </p:nvSpPr>
        <p:spPr>
          <a:xfrm>
            <a:off x="914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0" name="Google Shape;440;p13"/>
          <p:cNvSpPr txBox="1">
            <a:spLocks noGrp="1"/>
          </p:cNvSpPr>
          <p:nvPr>
            <p:ph type="title" idx="2" hasCustomPrompt="1"/>
          </p:nvPr>
        </p:nvSpPr>
        <p:spPr>
          <a:xfrm>
            <a:off x="1621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1" name="Google Shape;441;p13"/>
          <p:cNvSpPr txBox="1">
            <a:spLocks noGrp="1"/>
          </p:cNvSpPr>
          <p:nvPr>
            <p:ph type="subTitle" idx="1"/>
          </p:nvPr>
        </p:nvSpPr>
        <p:spPr>
          <a:xfrm>
            <a:off x="914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2" name="Google Shape;442;p13"/>
          <p:cNvSpPr txBox="1">
            <a:spLocks noGrp="1"/>
          </p:cNvSpPr>
          <p:nvPr>
            <p:ph type="title" idx="3"/>
          </p:nvPr>
        </p:nvSpPr>
        <p:spPr>
          <a:xfrm>
            <a:off x="4538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3" name="Google Shape;443;p13"/>
          <p:cNvSpPr txBox="1">
            <a:spLocks noGrp="1"/>
          </p:cNvSpPr>
          <p:nvPr>
            <p:ph type="title" idx="4" hasCustomPrompt="1"/>
          </p:nvPr>
        </p:nvSpPr>
        <p:spPr>
          <a:xfrm>
            <a:off x="5245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4" name="Google Shape;444;p13"/>
          <p:cNvSpPr txBox="1">
            <a:spLocks noGrp="1"/>
          </p:cNvSpPr>
          <p:nvPr>
            <p:ph type="subTitle" idx="5"/>
          </p:nvPr>
        </p:nvSpPr>
        <p:spPr>
          <a:xfrm>
            <a:off x="4538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5" name="Google Shape;445;p13"/>
          <p:cNvSpPr txBox="1">
            <a:spLocks noGrp="1"/>
          </p:cNvSpPr>
          <p:nvPr>
            <p:ph type="title" idx="6"/>
          </p:nvPr>
        </p:nvSpPr>
        <p:spPr>
          <a:xfrm>
            <a:off x="8162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6" name="Google Shape;446;p13"/>
          <p:cNvSpPr txBox="1">
            <a:spLocks noGrp="1"/>
          </p:cNvSpPr>
          <p:nvPr>
            <p:ph type="title" idx="7" hasCustomPrompt="1"/>
          </p:nvPr>
        </p:nvSpPr>
        <p:spPr>
          <a:xfrm>
            <a:off x="8869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7" name="Google Shape;447;p13"/>
          <p:cNvSpPr txBox="1">
            <a:spLocks noGrp="1"/>
          </p:cNvSpPr>
          <p:nvPr>
            <p:ph type="subTitle" idx="8"/>
          </p:nvPr>
        </p:nvSpPr>
        <p:spPr>
          <a:xfrm>
            <a:off x="8162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8" name="Google Shape;448;p13"/>
          <p:cNvSpPr txBox="1">
            <a:spLocks noGrp="1"/>
          </p:cNvSpPr>
          <p:nvPr>
            <p:ph type="title" idx="9"/>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25167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49"/>
        <p:cNvGrpSpPr/>
        <p:nvPr/>
      </p:nvGrpSpPr>
      <p:grpSpPr>
        <a:xfrm>
          <a:off x="0" y="0"/>
          <a:ext cx="0" cy="0"/>
          <a:chOff x="0" y="0"/>
          <a:chExt cx="0" cy="0"/>
        </a:xfrm>
      </p:grpSpPr>
      <p:grpSp>
        <p:nvGrpSpPr>
          <p:cNvPr id="450" name="Google Shape;450;p14"/>
          <p:cNvGrpSpPr/>
          <p:nvPr/>
        </p:nvGrpSpPr>
        <p:grpSpPr>
          <a:xfrm>
            <a:off x="560200" y="4284"/>
            <a:ext cx="11071533" cy="6858000"/>
            <a:chOff x="420150" y="3213"/>
            <a:chExt cx="8303650" cy="5143500"/>
          </a:xfrm>
        </p:grpSpPr>
        <p:cxnSp>
          <p:nvCxnSpPr>
            <p:cNvPr id="451" name="Google Shape;451;p1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2" name="Google Shape;452;p1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3" name="Google Shape;453;p1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4" name="Google Shape;454;p1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5" name="Google Shape;455;p1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6" name="Google Shape;456;p1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7" name="Google Shape;457;p1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8" name="Google Shape;458;p1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9" name="Google Shape;459;p1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0" name="Google Shape;460;p1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1" name="Google Shape;461;p1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2" name="Google Shape;462;p1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3" name="Google Shape;463;p1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4" name="Google Shape;464;p1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5" name="Google Shape;465;p1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6" name="Google Shape;466;p1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7" name="Google Shape;467;p1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8" name="Google Shape;468;p1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69" name="Google Shape;469;p14"/>
          <p:cNvGrpSpPr/>
          <p:nvPr/>
        </p:nvGrpSpPr>
        <p:grpSpPr>
          <a:xfrm>
            <a:off x="9708" y="9708"/>
            <a:ext cx="12172835" cy="6847144"/>
            <a:chOff x="7281" y="7281"/>
            <a:chExt cx="9129626" cy="5135358"/>
          </a:xfrm>
        </p:grpSpPr>
        <p:grpSp>
          <p:nvGrpSpPr>
            <p:cNvPr id="470" name="Google Shape;470;p14"/>
            <p:cNvGrpSpPr/>
            <p:nvPr/>
          </p:nvGrpSpPr>
          <p:grpSpPr>
            <a:xfrm>
              <a:off x="7281" y="7281"/>
              <a:ext cx="9129596" cy="5135358"/>
              <a:chOff x="7281" y="7281"/>
              <a:chExt cx="9129596" cy="5135358"/>
            </a:xfrm>
          </p:grpSpPr>
          <p:sp>
            <p:nvSpPr>
              <p:cNvPr id="471" name="Google Shape;471;p14"/>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4"/>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4"/>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8" name="Google Shape;488;p14"/>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4"/>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0" name="Google Shape;490;p14"/>
          <p:cNvSpPr txBox="1">
            <a:spLocks noGrp="1"/>
          </p:cNvSpPr>
          <p:nvPr>
            <p:ph type="title"/>
          </p:nvPr>
        </p:nvSpPr>
        <p:spPr>
          <a:xfrm>
            <a:off x="3366967" y="3202933"/>
            <a:ext cx="7490000" cy="95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91" name="Google Shape;491;p14"/>
          <p:cNvSpPr txBox="1">
            <a:spLocks noGrp="1"/>
          </p:cNvSpPr>
          <p:nvPr>
            <p:ph type="title" idx="2" hasCustomPrompt="1"/>
          </p:nvPr>
        </p:nvSpPr>
        <p:spPr>
          <a:xfrm>
            <a:off x="9184967" y="1503633"/>
            <a:ext cx="16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92" name="Google Shape;492;p14"/>
          <p:cNvSpPr txBox="1">
            <a:spLocks noGrp="1"/>
          </p:cNvSpPr>
          <p:nvPr>
            <p:ph type="subTitle" idx="1"/>
          </p:nvPr>
        </p:nvSpPr>
        <p:spPr>
          <a:xfrm>
            <a:off x="3641767" y="4651017"/>
            <a:ext cx="7215200" cy="6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476198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93"/>
        <p:cNvGrpSpPr/>
        <p:nvPr/>
      </p:nvGrpSpPr>
      <p:grpSpPr>
        <a:xfrm>
          <a:off x="0" y="0"/>
          <a:ext cx="0" cy="0"/>
          <a:chOff x="0" y="0"/>
          <a:chExt cx="0" cy="0"/>
        </a:xfrm>
      </p:grpSpPr>
      <p:grpSp>
        <p:nvGrpSpPr>
          <p:cNvPr id="494" name="Google Shape;494;p15"/>
          <p:cNvGrpSpPr/>
          <p:nvPr/>
        </p:nvGrpSpPr>
        <p:grpSpPr>
          <a:xfrm>
            <a:off x="560200" y="4284"/>
            <a:ext cx="11071533" cy="6858000"/>
            <a:chOff x="420150" y="3213"/>
            <a:chExt cx="8303650" cy="5143500"/>
          </a:xfrm>
        </p:grpSpPr>
        <p:cxnSp>
          <p:nvCxnSpPr>
            <p:cNvPr id="495" name="Google Shape;495;p1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6" name="Google Shape;496;p1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7" name="Google Shape;497;p1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8" name="Google Shape;498;p1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9" name="Google Shape;499;p1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0" name="Google Shape;500;p1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1" name="Google Shape;501;p1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2" name="Google Shape;502;p1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3" name="Google Shape;503;p1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4" name="Google Shape;504;p1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5" name="Google Shape;505;p1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6" name="Google Shape;506;p1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7" name="Google Shape;507;p1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8" name="Google Shape;508;p1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9" name="Google Shape;509;p1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0" name="Google Shape;510;p1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1" name="Google Shape;511;p1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2" name="Google Shape;512;p1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13" name="Google Shape;513;p15"/>
          <p:cNvGrpSpPr/>
          <p:nvPr/>
        </p:nvGrpSpPr>
        <p:grpSpPr>
          <a:xfrm>
            <a:off x="9708" y="9708"/>
            <a:ext cx="12172835" cy="6847144"/>
            <a:chOff x="7281" y="7281"/>
            <a:chExt cx="9129626" cy="5135358"/>
          </a:xfrm>
        </p:grpSpPr>
        <p:grpSp>
          <p:nvGrpSpPr>
            <p:cNvPr id="514" name="Google Shape;514;p15"/>
            <p:cNvGrpSpPr/>
            <p:nvPr/>
          </p:nvGrpSpPr>
          <p:grpSpPr>
            <a:xfrm>
              <a:off x="7281" y="7281"/>
              <a:ext cx="9129596" cy="5135358"/>
              <a:chOff x="7281" y="7281"/>
              <a:chExt cx="9129596" cy="5135358"/>
            </a:xfrm>
          </p:grpSpPr>
          <p:sp>
            <p:nvSpPr>
              <p:cNvPr id="515" name="Google Shape;515;p15"/>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5"/>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5"/>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15"/>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15"/>
          <p:cNvSpPr txBox="1">
            <a:spLocks noGrp="1"/>
          </p:cNvSpPr>
          <p:nvPr>
            <p:ph type="title"/>
          </p:nvPr>
        </p:nvSpPr>
        <p:spPr>
          <a:xfrm>
            <a:off x="1282300" y="3202933"/>
            <a:ext cx="7490000" cy="95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5" name="Google Shape;535;p15"/>
          <p:cNvSpPr txBox="1">
            <a:spLocks noGrp="1"/>
          </p:cNvSpPr>
          <p:nvPr>
            <p:ph type="title" idx="2" hasCustomPrompt="1"/>
          </p:nvPr>
        </p:nvSpPr>
        <p:spPr>
          <a:xfrm>
            <a:off x="1282300" y="1503633"/>
            <a:ext cx="184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6" name="Google Shape;536;p15"/>
          <p:cNvSpPr txBox="1">
            <a:spLocks noGrp="1"/>
          </p:cNvSpPr>
          <p:nvPr>
            <p:ph type="subTitle" idx="1"/>
          </p:nvPr>
        </p:nvSpPr>
        <p:spPr>
          <a:xfrm>
            <a:off x="1282300" y="4651017"/>
            <a:ext cx="7215200" cy="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717582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7"/>
        <p:cNvGrpSpPr/>
        <p:nvPr/>
      </p:nvGrpSpPr>
      <p:grpSpPr>
        <a:xfrm>
          <a:off x="0" y="0"/>
          <a:ext cx="0" cy="0"/>
          <a:chOff x="0" y="0"/>
          <a:chExt cx="0" cy="0"/>
        </a:xfrm>
      </p:grpSpPr>
      <p:grpSp>
        <p:nvGrpSpPr>
          <p:cNvPr id="538" name="Google Shape;538;p16"/>
          <p:cNvGrpSpPr/>
          <p:nvPr/>
        </p:nvGrpSpPr>
        <p:grpSpPr>
          <a:xfrm>
            <a:off x="560200" y="4284"/>
            <a:ext cx="11071533" cy="6858000"/>
            <a:chOff x="420150" y="3213"/>
            <a:chExt cx="8303650" cy="5143500"/>
          </a:xfrm>
        </p:grpSpPr>
        <p:cxnSp>
          <p:nvCxnSpPr>
            <p:cNvPr id="539" name="Google Shape;539;p1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0" name="Google Shape;540;p1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1" name="Google Shape;541;p1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2" name="Google Shape;542;p1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3" name="Google Shape;543;p1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4" name="Google Shape;544;p1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5" name="Google Shape;545;p1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6" name="Google Shape;546;p1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7" name="Google Shape;547;p1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8" name="Google Shape;548;p1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9" name="Google Shape;549;p1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0" name="Google Shape;550;p1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1" name="Google Shape;551;p1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2" name="Google Shape;552;p1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3" name="Google Shape;553;p1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4" name="Google Shape;554;p1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5" name="Google Shape;555;p1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6" name="Google Shape;556;p1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57" name="Google Shape;557;p16"/>
          <p:cNvGrpSpPr/>
          <p:nvPr/>
        </p:nvGrpSpPr>
        <p:grpSpPr>
          <a:xfrm>
            <a:off x="9708" y="9708"/>
            <a:ext cx="12172835" cy="6847144"/>
            <a:chOff x="7281" y="7281"/>
            <a:chExt cx="9129626" cy="5135358"/>
          </a:xfrm>
        </p:grpSpPr>
        <p:grpSp>
          <p:nvGrpSpPr>
            <p:cNvPr id="558" name="Google Shape;558;p16"/>
            <p:cNvGrpSpPr/>
            <p:nvPr/>
          </p:nvGrpSpPr>
          <p:grpSpPr>
            <a:xfrm>
              <a:off x="7281" y="7281"/>
              <a:ext cx="9129596" cy="5135358"/>
              <a:chOff x="7281" y="7281"/>
              <a:chExt cx="9129596" cy="5135358"/>
            </a:xfrm>
          </p:grpSpPr>
          <p:sp>
            <p:nvSpPr>
              <p:cNvPr id="559" name="Google Shape;559;p16"/>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6"/>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16"/>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6"/>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16"/>
          <p:cNvSpPr txBox="1">
            <a:spLocks noGrp="1"/>
          </p:cNvSpPr>
          <p:nvPr>
            <p:ph type="title"/>
          </p:nvPr>
        </p:nvSpPr>
        <p:spPr>
          <a:xfrm>
            <a:off x="3053400" y="44691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579" name="Google Shape;579;p16"/>
          <p:cNvSpPr txBox="1">
            <a:spLocks noGrp="1"/>
          </p:cNvSpPr>
          <p:nvPr>
            <p:ph type="subTitle" idx="1"/>
          </p:nvPr>
        </p:nvSpPr>
        <p:spPr>
          <a:xfrm>
            <a:off x="1775000" y="1648867"/>
            <a:ext cx="8642000" cy="20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9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295802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9"/>
        <p:cNvGrpSpPr/>
        <p:nvPr/>
      </p:nvGrpSpPr>
      <p:grpSpPr>
        <a:xfrm>
          <a:off x="0" y="0"/>
          <a:ext cx="0" cy="0"/>
          <a:chOff x="0" y="0"/>
          <a:chExt cx="0" cy="0"/>
        </a:xfrm>
      </p:grpSpPr>
      <p:grpSp>
        <p:nvGrpSpPr>
          <p:cNvPr id="310" name="Google Shape;310;p9"/>
          <p:cNvGrpSpPr/>
          <p:nvPr/>
        </p:nvGrpSpPr>
        <p:grpSpPr>
          <a:xfrm>
            <a:off x="560200" y="4284"/>
            <a:ext cx="11071533" cy="6858000"/>
            <a:chOff x="420150" y="3213"/>
            <a:chExt cx="8303650" cy="5143500"/>
          </a:xfrm>
        </p:grpSpPr>
        <p:cxnSp>
          <p:nvCxnSpPr>
            <p:cNvPr id="311" name="Google Shape;311;p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2" name="Google Shape;312;p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3" name="Google Shape;313;p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4" name="Google Shape;314;p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5" name="Google Shape;315;p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6" name="Google Shape;316;p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7" name="Google Shape;317;p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8" name="Google Shape;318;p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9" name="Google Shape;319;p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0" name="Google Shape;320;p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1" name="Google Shape;321;p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2" name="Google Shape;322;p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3" name="Google Shape;323;p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4" name="Google Shape;324;p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5" name="Google Shape;325;p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6" name="Google Shape;326;p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7" name="Google Shape;327;p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8" name="Google Shape;328;p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29" name="Google Shape;329;p9"/>
          <p:cNvGrpSpPr/>
          <p:nvPr/>
        </p:nvGrpSpPr>
        <p:grpSpPr>
          <a:xfrm>
            <a:off x="9708" y="9708"/>
            <a:ext cx="12172835" cy="6847144"/>
            <a:chOff x="7281" y="7281"/>
            <a:chExt cx="9129626" cy="5135358"/>
          </a:xfrm>
        </p:grpSpPr>
        <p:grpSp>
          <p:nvGrpSpPr>
            <p:cNvPr id="330" name="Google Shape;330;p9"/>
            <p:cNvGrpSpPr/>
            <p:nvPr/>
          </p:nvGrpSpPr>
          <p:grpSpPr>
            <a:xfrm>
              <a:off x="7281" y="7281"/>
              <a:ext cx="9129596" cy="5135358"/>
              <a:chOff x="7281" y="7281"/>
              <a:chExt cx="9129596" cy="5135358"/>
            </a:xfrm>
          </p:grpSpPr>
          <p:sp>
            <p:nvSpPr>
              <p:cNvPr id="331" name="Google Shape;331;p9"/>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9"/>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9"/>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9"/>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9"/>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 name="Google Shape;349;p9"/>
          <p:cNvSpPr txBox="1">
            <a:spLocks noGrp="1"/>
          </p:cNvSpPr>
          <p:nvPr>
            <p:ph type="title"/>
          </p:nvPr>
        </p:nvSpPr>
        <p:spPr>
          <a:xfrm>
            <a:off x="2584792" y="1629685"/>
            <a:ext cx="7022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0" name="Google Shape;350;p9"/>
          <p:cNvSpPr txBox="1">
            <a:spLocks noGrp="1"/>
          </p:cNvSpPr>
          <p:nvPr>
            <p:ph type="subTitle" idx="1"/>
          </p:nvPr>
        </p:nvSpPr>
        <p:spPr>
          <a:xfrm>
            <a:off x="2142192" y="4116323"/>
            <a:ext cx="7907600" cy="9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216249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580"/>
        <p:cNvGrpSpPr/>
        <p:nvPr/>
      </p:nvGrpSpPr>
      <p:grpSpPr>
        <a:xfrm>
          <a:off x="0" y="0"/>
          <a:ext cx="0" cy="0"/>
          <a:chOff x="0" y="0"/>
          <a:chExt cx="0" cy="0"/>
        </a:xfrm>
      </p:grpSpPr>
      <p:sp>
        <p:nvSpPr>
          <p:cNvPr id="581" name="Google Shape;581;p17"/>
          <p:cNvSpPr txBox="1">
            <a:spLocks noGrp="1"/>
          </p:cNvSpPr>
          <p:nvPr>
            <p:ph type="title"/>
          </p:nvPr>
        </p:nvSpPr>
        <p:spPr>
          <a:xfrm>
            <a:off x="4414367" y="495200"/>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1199075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82"/>
        <p:cNvGrpSpPr/>
        <p:nvPr/>
      </p:nvGrpSpPr>
      <p:grpSpPr>
        <a:xfrm>
          <a:off x="0" y="0"/>
          <a:ext cx="0" cy="0"/>
          <a:chOff x="0" y="0"/>
          <a:chExt cx="0" cy="0"/>
        </a:xfrm>
      </p:grpSpPr>
      <p:grpSp>
        <p:nvGrpSpPr>
          <p:cNvPr id="583" name="Google Shape;583;p18"/>
          <p:cNvGrpSpPr/>
          <p:nvPr/>
        </p:nvGrpSpPr>
        <p:grpSpPr>
          <a:xfrm>
            <a:off x="560200" y="4284"/>
            <a:ext cx="11071533" cy="6858000"/>
            <a:chOff x="420150" y="3213"/>
            <a:chExt cx="8303650" cy="5143500"/>
          </a:xfrm>
        </p:grpSpPr>
        <p:cxnSp>
          <p:nvCxnSpPr>
            <p:cNvPr id="584" name="Google Shape;584;p1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5" name="Google Shape;585;p1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6" name="Google Shape;586;p1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7" name="Google Shape;587;p1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8" name="Google Shape;588;p1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9" name="Google Shape;589;p1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0" name="Google Shape;590;p1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1" name="Google Shape;591;p1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2" name="Google Shape;592;p1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3" name="Google Shape;593;p1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4" name="Google Shape;594;p1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5" name="Google Shape;595;p1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6" name="Google Shape;596;p1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7" name="Google Shape;597;p1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8" name="Google Shape;598;p1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9" name="Google Shape;599;p1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0" name="Google Shape;600;p1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1" name="Google Shape;601;p1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02" name="Google Shape;602;p18"/>
          <p:cNvGrpSpPr/>
          <p:nvPr/>
        </p:nvGrpSpPr>
        <p:grpSpPr>
          <a:xfrm>
            <a:off x="9201" y="85669"/>
            <a:ext cx="12173675" cy="6779468"/>
            <a:chOff x="6901" y="64251"/>
            <a:chExt cx="9130256" cy="5084601"/>
          </a:xfrm>
        </p:grpSpPr>
        <p:sp>
          <p:nvSpPr>
            <p:cNvPr id="603" name="Google Shape;603;p1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9" name="Google Shape;619;p1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1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18"/>
          <p:cNvSpPr txBox="1">
            <a:spLocks noGrp="1"/>
          </p:cNvSpPr>
          <p:nvPr>
            <p:ph type="title"/>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2" name="Google Shape;622;p18"/>
          <p:cNvSpPr txBox="1">
            <a:spLocks noGrp="1"/>
          </p:cNvSpPr>
          <p:nvPr>
            <p:ph type="subTitle" idx="1"/>
          </p:nvPr>
        </p:nvSpPr>
        <p:spPr>
          <a:xfrm>
            <a:off x="9600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3" name="Google Shape;623;p18"/>
          <p:cNvSpPr txBox="1">
            <a:spLocks noGrp="1"/>
          </p:cNvSpPr>
          <p:nvPr>
            <p:ph type="title" idx="2"/>
          </p:nvPr>
        </p:nvSpPr>
        <p:spPr>
          <a:xfrm>
            <a:off x="45384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4" name="Google Shape;624;p18"/>
          <p:cNvSpPr txBox="1">
            <a:spLocks noGrp="1"/>
          </p:cNvSpPr>
          <p:nvPr>
            <p:ph type="subTitle" idx="3"/>
          </p:nvPr>
        </p:nvSpPr>
        <p:spPr>
          <a:xfrm>
            <a:off x="45384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5" name="Google Shape;625;p18"/>
          <p:cNvSpPr txBox="1">
            <a:spLocks noGrp="1"/>
          </p:cNvSpPr>
          <p:nvPr>
            <p:ph type="title" idx="4"/>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6" name="Google Shape;626;p18"/>
          <p:cNvSpPr txBox="1">
            <a:spLocks noGrp="1"/>
          </p:cNvSpPr>
          <p:nvPr>
            <p:ph type="subTitle" idx="5"/>
          </p:nvPr>
        </p:nvSpPr>
        <p:spPr>
          <a:xfrm>
            <a:off x="81168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7" name="Google Shape;627;p18"/>
          <p:cNvSpPr txBox="1">
            <a:spLocks noGrp="1"/>
          </p:cNvSpPr>
          <p:nvPr>
            <p:ph type="title" idx="6"/>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84052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8"/>
        <p:cNvGrpSpPr/>
        <p:nvPr/>
      </p:nvGrpSpPr>
      <p:grpSpPr>
        <a:xfrm>
          <a:off x="0" y="0"/>
          <a:ext cx="0" cy="0"/>
          <a:chOff x="0" y="0"/>
          <a:chExt cx="0" cy="0"/>
        </a:xfrm>
      </p:grpSpPr>
      <p:grpSp>
        <p:nvGrpSpPr>
          <p:cNvPr id="629" name="Google Shape;629;p19"/>
          <p:cNvGrpSpPr/>
          <p:nvPr/>
        </p:nvGrpSpPr>
        <p:grpSpPr>
          <a:xfrm>
            <a:off x="560200" y="4284"/>
            <a:ext cx="11071533" cy="6858000"/>
            <a:chOff x="420150" y="3213"/>
            <a:chExt cx="8303650" cy="5143500"/>
          </a:xfrm>
        </p:grpSpPr>
        <p:cxnSp>
          <p:nvCxnSpPr>
            <p:cNvPr id="630" name="Google Shape;630;p1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1" name="Google Shape;631;p1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2" name="Google Shape;632;p1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3" name="Google Shape;633;p1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4" name="Google Shape;634;p1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5" name="Google Shape;635;p1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6" name="Google Shape;636;p1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7" name="Google Shape;637;p1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8" name="Google Shape;638;p1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9" name="Google Shape;639;p1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0" name="Google Shape;640;p1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1" name="Google Shape;641;p1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2" name="Google Shape;642;p1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3" name="Google Shape;643;p1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4" name="Google Shape;644;p1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5" name="Google Shape;645;p1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6" name="Google Shape;646;p1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7" name="Google Shape;647;p1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48" name="Google Shape;648;p19"/>
          <p:cNvGrpSpPr/>
          <p:nvPr/>
        </p:nvGrpSpPr>
        <p:grpSpPr>
          <a:xfrm>
            <a:off x="9201" y="85669"/>
            <a:ext cx="12173675" cy="6779468"/>
            <a:chOff x="6901" y="64251"/>
            <a:chExt cx="9130256" cy="5084601"/>
          </a:xfrm>
        </p:grpSpPr>
        <p:sp>
          <p:nvSpPr>
            <p:cNvPr id="649" name="Google Shape;649;p1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9"/>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9"/>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9"/>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4230604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8"/>
        <p:cNvGrpSpPr/>
        <p:nvPr/>
      </p:nvGrpSpPr>
      <p:grpSpPr>
        <a:xfrm>
          <a:off x="0" y="0"/>
          <a:ext cx="0" cy="0"/>
          <a:chOff x="0" y="0"/>
          <a:chExt cx="0" cy="0"/>
        </a:xfrm>
      </p:grpSpPr>
      <p:grpSp>
        <p:nvGrpSpPr>
          <p:cNvPr id="669" name="Google Shape;669;p20"/>
          <p:cNvGrpSpPr/>
          <p:nvPr/>
        </p:nvGrpSpPr>
        <p:grpSpPr>
          <a:xfrm>
            <a:off x="560200" y="4284"/>
            <a:ext cx="11071533" cy="6858000"/>
            <a:chOff x="420150" y="3213"/>
            <a:chExt cx="8303650" cy="5143500"/>
          </a:xfrm>
        </p:grpSpPr>
        <p:cxnSp>
          <p:nvCxnSpPr>
            <p:cNvPr id="670" name="Google Shape;670;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1" name="Google Shape;671;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2" name="Google Shape;672;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3" name="Google Shape;673;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4" name="Google Shape;674;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5" name="Google Shape;675;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6" name="Google Shape;676;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7" name="Google Shape;677;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8" name="Google Shape;678;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9" name="Google Shape;679;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0" name="Google Shape;680;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1" name="Google Shape;681;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2" name="Google Shape;682;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3" name="Google Shape;683;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4" name="Google Shape;684;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5" name="Google Shape;685;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6" name="Google Shape;686;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7" name="Google Shape;687;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88" name="Google Shape;688;p20"/>
          <p:cNvGrpSpPr/>
          <p:nvPr/>
        </p:nvGrpSpPr>
        <p:grpSpPr>
          <a:xfrm>
            <a:off x="560200" y="4284"/>
            <a:ext cx="11071533" cy="6858000"/>
            <a:chOff x="420150" y="3213"/>
            <a:chExt cx="8303650" cy="5143500"/>
          </a:xfrm>
        </p:grpSpPr>
        <p:cxnSp>
          <p:nvCxnSpPr>
            <p:cNvPr id="689" name="Google Shape;689;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0" name="Google Shape;690;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1" name="Google Shape;691;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2" name="Google Shape;692;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3" name="Google Shape;693;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4" name="Google Shape;694;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5" name="Google Shape;695;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6" name="Google Shape;696;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7" name="Google Shape;697;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8" name="Google Shape;698;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9" name="Google Shape;699;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0" name="Google Shape;700;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1" name="Google Shape;701;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2" name="Google Shape;702;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3" name="Google Shape;703;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4" name="Google Shape;704;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5" name="Google Shape;705;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6" name="Google Shape;706;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07" name="Google Shape;707;p20"/>
          <p:cNvGrpSpPr/>
          <p:nvPr/>
        </p:nvGrpSpPr>
        <p:grpSpPr>
          <a:xfrm>
            <a:off x="9201" y="9291"/>
            <a:ext cx="12173675" cy="6793272"/>
            <a:chOff x="6901" y="6968"/>
            <a:chExt cx="9130256" cy="5094954"/>
          </a:xfrm>
        </p:grpSpPr>
        <p:sp>
          <p:nvSpPr>
            <p:cNvPr id="708" name="Google Shape;708;p2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4" name="Google Shape;724;p20"/>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6" name="Google Shape;726;p20"/>
          <p:cNvSpPr txBox="1">
            <a:spLocks noGrp="1"/>
          </p:cNvSpPr>
          <p:nvPr>
            <p:ph type="title"/>
          </p:nvPr>
        </p:nvSpPr>
        <p:spPr>
          <a:xfrm>
            <a:off x="2359809"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7" name="Google Shape;727;p20"/>
          <p:cNvSpPr txBox="1">
            <a:spLocks noGrp="1"/>
          </p:cNvSpPr>
          <p:nvPr>
            <p:ph type="subTitle" idx="1"/>
          </p:nvPr>
        </p:nvSpPr>
        <p:spPr>
          <a:xfrm>
            <a:off x="2359815"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8" name="Google Shape;728;p20"/>
          <p:cNvSpPr txBox="1">
            <a:spLocks noGrp="1"/>
          </p:cNvSpPr>
          <p:nvPr>
            <p:ph type="title" idx="2"/>
          </p:nvPr>
        </p:nvSpPr>
        <p:spPr>
          <a:xfrm>
            <a:off x="7336845"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9" name="Google Shape;729;p20"/>
          <p:cNvSpPr txBox="1">
            <a:spLocks noGrp="1"/>
          </p:cNvSpPr>
          <p:nvPr>
            <p:ph type="subTitle" idx="3"/>
          </p:nvPr>
        </p:nvSpPr>
        <p:spPr>
          <a:xfrm>
            <a:off x="7336849"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0" name="Google Shape;730;p20"/>
          <p:cNvSpPr txBox="1">
            <a:spLocks noGrp="1"/>
          </p:cNvSpPr>
          <p:nvPr>
            <p:ph type="title" idx="4"/>
          </p:nvPr>
        </p:nvSpPr>
        <p:spPr>
          <a:xfrm>
            <a:off x="2359809"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1" name="Google Shape;731;p20"/>
          <p:cNvSpPr txBox="1">
            <a:spLocks noGrp="1"/>
          </p:cNvSpPr>
          <p:nvPr>
            <p:ph type="subTitle" idx="5"/>
          </p:nvPr>
        </p:nvSpPr>
        <p:spPr>
          <a:xfrm>
            <a:off x="2359815"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2" name="Google Shape;732;p20"/>
          <p:cNvSpPr txBox="1">
            <a:spLocks noGrp="1"/>
          </p:cNvSpPr>
          <p:nvPr>
            <p:ph type="title" idx="6"/>
          </p:nvPr>
        </p:nvSpPr>
        <p:spPr>
          <a:xfrm>
            <a:off x="7336845"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3" name="Google Shape;733;p20"/>
          <p:cNvSpPr txBox="1">
            <a:spLocks noGrp="1"/>
          </p:cNvSpPr>
          <p:nvPr>
            <p:ph type="subTitle" idx="7"/>
          </p:nvPr>
        </p:nvSpPr>
        <p:spPr>
          <a:xfrm>
            <a:off x="7336849"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4" name="Google Shape;734;p20"/>
          <p:cNvSpPr txBox="1">
            <a:spLocks noGrp="1"/>
          </p:cNvSpPr>
          <p:nvPr>
            <p:ph type="title" idx="8"/>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748900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35"/>
        <p:cNvGrpSpPr/>
        <p:nvPr/>
      </p:nvGrpSpPr>
      <p:grpSpPr>
        <a:xfrm>
          <a:off x="0" y="0"/>
          <a:ext cx="0" cy="0"/>
          <a:chOff x="0" y="0"/>
          <a:chExt cx="0" cy="0"/>
        </a:xfrm>
      </p:grpSpPr>
      <p:grpSp>
        <p:nvGrpSpPr>
          <p:cNvPr id="736" name="Google Shape;736;p21"/>
          <p:cNvGrpSpPr/>
          <p:nvPr/>
        </p:nvGrpSpPr>
        <p:grpSpPr>
          <a:xfrm>
            <a:off x="560200" y="4284"/>
            <a:ext cx="11071533" cy="6858000"/>
            <a:chOff x="420150" y="3213"/>
            <a:chExt cx="8303650" cy="5143500"/>
          </a:xfrm>
        </p:grpSpPr>
        <p:cxnSp>
          <p:nvCxnSpPr>
            <p:cNvPr id="737" name="Google Shape;737;p2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8" name="Google Shape;738;p2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9" name="Google Shape;739;p2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0" name="Google Shape;740;p2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1" name="Google Shape;741;p2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2" name="Google Shape;742;p2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3" name="Google Shape;743;p2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4" name="Google Shape;744;p2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5" name="Google Shape;745;p2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6" name="Google Shape;746;p2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7" name="Google Shape;747;p2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8" name="Google Shape;748;p2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9" name="Google Shape;749;p2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0" name="Google Shape;750;p2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1" name="Google Shape;751;p2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2" name="Google Shape;752;p2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3" name="Google Shape;753;p2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4" name="Google Shape;754;p2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55" name="Google Shape;755;p21"/>
          <p:cNvGrpSpPr/>
          <p:nvPr/>
        </p:nvGrpSpPr>
        <p:grpSpPr>
          <a:xfrm>
            <a:off x="9201" y="9291"/>
            <a:ext cx="12173675" cy="6793272"/>
            <a:chOff x="6901" y="6968"/>
            <a:chExt cx="9130256" cy="5094954"/>
          </a:xfrm>
        </p:grpSpPr>
        <p:sp>
          <p:nvSpPr>
            <p:cNvPr id="756" name="Google Shape;756;p2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1"/>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1"/>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1"/>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1"/>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2" name="Google Shape;772;p21"/>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21"/>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21"/>
          <p:cNvSpPr txBox="1">
            <a:spLocks noGrp="1"/>
          </p:cNvSpPr>
          <p:nvPr>
            <p:ph type="title"/>
          </p:nvPr>
        </p:nvSpPr>
        <p:spPr>
          <a:xfrm>
            <a:off x="96000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5" name="Google Shape;775;p21"/>
          <p:cNvSpPr txBox="1">
            <a:spLocks noGrp="1"/>
          </p:cNvSpPr>
          <p:nvPr>
            <p:ph type="subTitle" idx="1"/>
          </p:nvPr>
        </p:nvSpPr>
        <p:spPr>
          <a:xfrm>
            <a:off x="96000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6" name="Google Shape;776;p21"/>
          <p:cNvSpPr txBox="1">
            <a:spLocks noGrp="1"/>
          </p:cNvSpPr>
          <p:nvPr>
            <p:ph type="title" idx="2"/>
          </p:nvPr>
        </p:nvSpPr>
        <p:spPr>
          <a:xfrm>
            <a:off x="4559025"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7" name="Google Shape;777;p21"/>
          <p:cNvSpPr txBox="1">
            <a:spLocks noGrp="1"/>
          </p:cNvSpPr>
          <p:nvPr>
            <p:ph type="subTitle" idx="3"/>
          </p:nvPr>
        </p:nvSpPr>
        <p:spPr>
          <a:xfrm>
            <a:off x="4559025"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8" name="Google Shape;778;p21"/>
          <p:cNvSpPr txBox="1">
            <a:spLocks noGrp="1"/>
          </p:cNvSpPr>
          <p:nvPr>
            <p:ph type="title" idx="4"/>
          </p:nvPr>
        </p:nvSpPr>
        <p:spPr>
          <a:xfrm>
            <a:off x="96000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9" name="Google Shape;779;p21"/>
          <p:cNvSpPr txBox="1">
            <a:spLocks noGrp="1"/>
          </p:cNvSpPr>
          <p:nvPr>
            <p:ph type="subTitle" idx="5"/>
          </p:nvPr>
        </p:nvSpPr>
        <p:spPr>
          <a:xfrm>
            <a:off x="96000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0" name="Google Shape;780;p21"/>
          <p:cNvSpPr txBox="1">
            <a:spLocks noGrp="1"/>
          </p:cNvSpPr>
          <p:nvPr>
            <p:ph type="title" idx="6"/>
          </p:nvPr>
        </p:nvSpPr>
        <p:spPr>
          <a:xfrm>
            <a:off x="4559025"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1" name="Google Shape;781;p21"/>
          <p:cNvSpPr txBox="1">
            <a:spLocks noGrp="1"/>
          </p:cNvSpPr>
          <p:nvPr>
            <p:ph type="subTitle" idx="7"/>
          </p:nvPr>
        </p:nvSpPr>
        <p:spPr>
          <a:xfrm>
            <a:off x="4559025"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2" name="Google Shape;782;p21"/>
          <p:cNvSpPr txBox="1">
            <a:spLocks noGrp="1"/>
          </p:cNvSpPr>
          <p:nvPr>
            <p:ph type="title" idx="8"/>
          </p:nvPr>
        </p:nvSpPr>
        <p:spPr>
          <a:xfrm>
            <a:off x="815806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3" name="Google Shape;783;p21"/>
          <p:cNvSpPr txBox="1">
            <a:spLocks noGrp="1"/>
          </p:cNvSpPr>
          <p:nvPr>
            <p:ph type="subTitle" idx="9"/>
          </p:nvPr>
        </p:nvSpPr>
        <p:spPr>
          <a:xfrm>
            <a:off x="815806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4" name="Google Shape;784;p21"/>
          <p:cNvSpPr txBox="1">
            <a:spLocks noGrp="1"/>
          </p:cNvSpPr>
          <p:nvPr>
            <p:ph type="title" idx="13"/>
          </p:nvPr>
        </p:nvSpPr>
        <p:spPr>
          <a:xfrm>
            <a:off x="815806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5" name="Google Shape;785;p21"/>
          <p:cNvSpPr txBox="1">
            <a:spLocks noGrp="1"/>
          </p:cNvSpPr>
          <p:nvPr>
            <p:ph type="subTitle" idx="14"/>
          </p:nvPr>
        </p:nvSpPr>
        <p:spPr>
          <a:xfrm>
            <a:off x="815806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6" name="Google Shape;786;p21"/>
          <p:cNvSpPr txBox="1">
            <a:spLocks noGrp="1"/>
          </p:cNvSpPr>
          <p:nvPr>
            <p:ph type="title" idx="15"/>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9640455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87"/>
        <p:cNvGrpSpPr/>
        <p:nvPr/>
      </p:nvGrpSpPr>
      <p:grpSpPr>
        <a:xfrm>
          <a:off x="0" y="0"/>
          <a:ext cx="0" cy="0"/>
          <a:chOff x="0" y="0"/>
          <a:chExt cx="0" cy="0"/>
        </a:xfrm>
      </p:grpSpPr>
      <p:grpSp>
        <p:nvGrpSpPr>
          <p:cNvPr id="788" name="Google Shape;788;p22"/>
          <p:cNvGrpSpPr/>
          <p:nvPr/>
        </p:nvGrpSpPr>
        <p:grpSpPr>
          <a:xfrm>
            <a:off x="560200" y="4284"/>
            <a:ext cx="11071533" cy="6858000"/>
            <a:chOff x="420150" y="3213"/>
            <a:chExt cx="8303650" cy="5143500"/>
          </a:xfrm>
        </p:grpSpPr>
        <p:cxnSp>
          <p:nvCxnSpPr>
            <p:cNvPr id="789" name="Google Shape;789;p2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0" name="Google Shape;790;p2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1" name="Google Shape;791;p2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2" name="Google Shape;792;p2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3" name="Google Shape;793;p2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4" name="Google Shape;794;p2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5" name="Google Shape;795;p2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6" name="Google Shape;796;p2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7" name="Google Shape;797;p2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8" name="Google Shape;798;p2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9" name="Google Shape;799;p2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0" name="Google Shape;800;p2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1" name="Google Shape;801;p2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2" name="Google Shape;802;p2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3" name="Google Shape;803;p2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4" name="Google Shape;804;p2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5" name="Google Shape;805;p2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6" name="Google Shape;806;p2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07" name="Google Shape;807;p22"/>
          <p:cNvGrpSpPr/>
          <p:nvPr/>
        </p:nvGrpSpPr>
        <p:grpSpPr>
          <a:xfrm>
            <a:off x="9708" y="9708"/>
            <a:ext cx="12172835" cy="6847144"/>
            <a:chOff x="7281" y="7281"/>
            <a:chExt cx="9129626" cy="5135358"/>
          </a:xfrm>
        </p:grpSpPr>
        <p:grpSp>
          <p:nvGrpSpPr>
            <p:cNvPr id="808" name="Google Shape;808;p22"/>
            <p:cNvGrpSpPr/>
            <p:nvPr/>
          </p:nvGrpSpPr>
          <p:grpSpPr>
            <a:xfrm>
              <a:off x="7281" y="7281"/>
              <a:ext cx="9129596" cy="5135358"/>
              <a:chOff x="7281" y="7281"/>
              <a:chExt cx="9129596" cy="5135358"/>
            </a:xfrm>
          </p:grpSpPr>
          <p:sp>
            <p:nvSpPr>
              <p:cNvPr id="809" name="Google Shape;809;p2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2"/>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2"/>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6" name="Google Shape;826;p2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22"/>
          <p:cNvSpPr txBox="1">
            <a:spLocks noGrp="1"/>
          </p:cNvSpPr>
          <p:nvPr>
            <p:ph type="subTitle" idx="1"/>
          </p:nvPr>
        </p:nvSpPr>
        <p:spPr>
          <a:xfrm>
            <a:off x="6204767" y="3571233"/>
            <a:ext cx="4404400" cy="151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829" name="Google Shape;829;p22"/>
          <p:cNvSpPr txBox="1">
            <a:spLocks noGrp="1"/>
          </p:cNvSpPr>
          <p:nvPr>
            <p:ph type="title"/>
          </p:nvPr>
        </p:nvSpPr>
        <p:spPr>
          <a:xfrm>
            <a:off x="6116767" y="1057967"/>
            <a:ext cx="4580400" cy="15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927042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30"/>
        <p:cNvGrpSpPr/>
        <p:nvPr/>
      </p:nvGrpSpPr>
      <p:grpSpPr>
        <a:xfrm>
          <a:off x="0" y="0"/>
          <a:ext cx="0" cy="0"/>
          <a:chOff x="0" y="0"/>
          <a:chExt cx="0" cy="0"/>
        </a:xfrm>
      </p:grpSpPr>
      <p:grpSp>
        <p:nvGrpSpPr>
          <p:cNvPr id="831" name="Google Shape;831;p23"/>
          <p:cNvGrpSpPr/>
          <p:nvPr/>
        </p:nvGrpSpPr>
        <p:grpSpPr>
          <a:xfrm>
            <a:off x="560200" y="4284"/>
            <a:ext cx="11071533" cy="6858000"/>
            <a:chOff x="420150" y="3213"/>
            <a:chExt cx="8303650" cy="5143500"/>
          </a:xfrm>
        </p:grpSpPr>
        <p:cxnSp>
          <p:nvCxnSpPr>
            <p:cNvPr id="832" name="Google Shape;832;p2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3" name="Google Shape;833;p2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4" name="Google Shape;834;p2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5" name="Google Shape;835;p2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6" name="Google Shape;836;p2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7" name="Google Shape;837;p2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8" name="Google Shape;838;p2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9" name="Google Shape;839;p2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0" name="Google Shape;840;p2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1" name="Google Shape;841;p2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2" name="Google Shape;842;p2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3" name="Google Shape;843;p2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4" name="Google Shape;844;p2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5" name="Google Shape;845;p2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6" name="Google Shape;846;p2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7" name="Google Shape;847;p2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8" name="Google Shape;848;p2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9" name="Google Shape;849;p2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50" name="Google Shape;850;p23"/>
          <p:cNvGrpSpPr/>
          <p:nvPr/>
        </p:nvGrpSpPr>
        <p:grpSpPr>
          <a:xfrm>
            <a:off x="9708" y="9708"/>
            <a:ext cx="12172835" cy="6847144"/>
            <a:chOff x="7281" y="7281"/>
            <a:chExt cx="9129626" cy="5135358"/>
          </a:xfrm>
        </p:grpSpPr>
        <p:grpSp>
          <p:nvGrpSpPr>
            <p:cNvPr id="851" name="Google Shape;851;p23"/>
            <p:cNvGrpSpPr/>
            <p:nvPr/>
          </p:nvGrpSpPr>
          <p:grpSpPr>
            <a:xfrm>
              <a:off x="7281" y="7281"/>
              <a:ext cx="9129596" cy="5135358"/>
              <a:chOff x="7281" y="7281"/>
              <a:chExt cx="9129596" cy="5135358"/>
            </a:xfrm>
          </p:grpSpPr>
          <p:sp>
            <p:nvSpPr>
              <p:cNvPr id="852" name="Google Shape;852;p2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9" name="Google Shape;869;p2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1" name="Google Shape;871;p23"/>
          <p:cNvSpPr txBox="1">
            <a:spLocks noGrp="1"/>
          </p:cNvSpPr>
          <p:nvPr>
            <p:ph type="title" hasCustomPrompt="1"/>
          </p:nvPr>
        </p:nvSpPr>
        <p:spPr>
          <a:xfrm>
            <a:off x="2738400" y="3745733"/>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2" name="Google Shape;872;p23"/>
          <p:cNvSpPr txBox="1">
            <a:spLocks noGrp="1"/>
          </p:cNvSpPr>
          <p:nvPr>
            <p:ph type="subTitle" idx="1"/>
          </p:nvPr>
        </p:nvSpPr>
        <p:spPr>
          <a:xfrm>
            <a:off x="2738400" y="4890300"/>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73" name="Google Shape;873;p23"/>
          <p:cNvSpPr txBox="1">
            <a:spLocks noGrp="1"/>
          </p:cNvSpPr>
          <p:nvPr>
            <p:ph type="title" idx="2" hasCustomPrompt="1"/>
          </p:nvPr>
        </p:nvSpPr>
        <p:spPr>
          <a:xfrm>
            <a:off x="2738400" y="1559400"/>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4" name="Google Shape;874;p23"/>
          <p:cNvSpPr txBox="1">
            <a:spLocks noGrp="1"/>
          </p:cNvSpPr>
          <p:nvPr>
            <p:ph type="subTitle" idx="3"/>
          </p:nvPr>
        </p:nvSpPr>
        <p:spPr>
          <a:xfrm>
            <a:off x="2738400" y="2703967"/>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609923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75"/>
        <p:cNvGrpSpPr/>
        <p:nvPr/>
      </p:nvGrpSpPr>
      <p:grpSpPr>
        <a:xfrm>
          <a:off x="0" y="0"/>
          <a:ext cx="0" cy="0"/>
          <a:chOff x="0" y="0"/>
          <a:chExt cx="0" cy="0"/>
        </a:xfrm>
      </p:grpSpPr>
      <p:grpSp>
        <p:nvGrpSpPr>
          <p:cNvPr id="876" name="Google Shape;876;p24"/>
          <p:cNvGrpSpPr/>
          <p:nvPr/>
        </p:nvGrpSpPr>
        <p:grpSpPr>
          <a:xfrm>
            <a:off x="560200" y="4284"/>
            <a:ext cx="11071533" cy="6858000"/>
            <a:chOff x="420150" y="3213"/>
            <a:chExt cx="8303650" cy="5143500"/>
          </a:xfrm>
        </p:grpSpPr>
        <p:cxnSp>
          <p:nvCxnSpPr>
            <p:cNvPr id="877" name="Google Shape;877;p2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8" name="Google Shape;878;p2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9" name="Google Shape;879;p2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0" name="Google Shape;880;p2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1" name="Google Shape;881;p2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2" name="Google Shape;882;p2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3" name="Google Shape;883;p2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4" name="Google Shape;884;p2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5" name="Google Shape;885;p2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6" name="Google Shape;886;p2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7" name="Google Shape;887;p2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8" name="Google Shape;888;p2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9" name="Google Shape;889;p2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0" name="Google Shape;890;p2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1" name="Google Shape;891;p2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2" name="Google Shape;892;p2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3" name="Google Shape;893;p2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4" name="Google Shape;894;p2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95" name="Google Shape;895;p24"/>
          <p:cNvGrpSpPr/>
          <p:nvPr/>
        </p:nvGrpSpPr>
        <p:grpSpPr>
          <a:xfrm>
            <a:off x="9201" y="85669"/>
            <a:ext cx="12173675" cy="6779468"/>
            <a:chOff x="6901" y="64251"/>
            <a:chExt cx="9130256" cy="5084601"/>
          </a:xfrm>
        </p:grpSpPr>
        <p:sp>
          <p:nvSpPr>
            <p:cNvPr id="896" name="Google Shape;896;p2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2" name="Google Shape;912;p2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2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24"/>
          <p:cNvSpPr txBox="1">
            <a:spLocks noGrp="1"/>
          </p:cNvSpPr>
          <p:nvPr>
            <p:ph type="subTitle" idx="1"/>
          </p:nvPr>
        </p:nvSpPr>
        <p:spPr>
          <a:xfrm>
            <a:off x="1469733" y="2490000"/>
            <a:ext cx="3876800" cy="18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808530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16"/>
        <p:cNvGrpSpPr/>
        <p:nvPr/>
      </p:nvGrpSpPr>
      <p:grpSpPr>
        <a:xfrm>
          <a:off x="0" y="0"/>
          <a:ext cx="0" cy="0"/>
          <a:chOff x="0" y="0"/>
          <a:chExt cx="0" cy="0"/>
        </a:xfrm>
      </p:grpSpPr>
      <p:grpSp>
        <p:nvGrpSpPr>
          <p:cNvPr id="917" name="Google Shape;917;p25"/>
          <p:cNvGrpSpPr/>
          <p:nvPr/>
        </p:nvGrpSpPr>
        <p:grpSpPr>
          <a:xfrm>
            <a:off x="560200" y="4284"/>
            <a:ext cx="11071533" cy="6858000"/>
            <a:chOff x="420150" y="3213"/>
            <a:chExt cx="8303650" cy="5143500"/>
          </a:xfrm>
        </p:grpSpPr>
        <p:cxnSp>
          <p:nvCxnSpPr>
            <p:cNvPr id="918" name="Google Shape;918;p2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19" name="Google Shape;919;p2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0" name="Google Shape;920;p2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1" name="Google Shape;921;p2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2" name="Google Shape;922;p2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3" name="Google Shape;923;p2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4" name="Google Shape;924;p2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5" name="Google Shape;925;p2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6" name="Google Shape;926;p2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7" name="Google Shape;927;p2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8" name="Google Shape;928;p2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9" name="Google Shape;929;p2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0" name="Google Shape;930;p2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1" name="Google Shape;931;p2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2" name="Google Shape;932;p2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3" name="Google Shape;933;p2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4" name="Google Shape;934;p2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5" name="Google Shape;935;p2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36" name="Google Shape;936;p25"/>
          <p:cNvGrpSpPr/>
          <p:nvPr/>
        </p:nvGrpSpPr>
        <p:grpSpPr>
          <a:xfrm>
            <a:off x="9201" y="9291"/>
            <a:ext cx="12173675" cy="6793272"/>
            <a:chOff x="6901" y="6968"/>
            <a:chExt cx="9130256" cy="5094954"/>
          </a:xfrm>
        </p:grpSpPr>
        <p:sp>
          <p:nvSpPr>
            <p:cNvPr id="937" name="Google Shape;937;p2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3" name="Google Shape;953;p2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2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25"/>
          <p:cNvSpPr txBox="1">
            <a:spLocks noGrp="1"/>
          </p:cNvSpPr>
          <p:nvPr>
            <p:ph type="subTitle" idx="1"/>
          </p:nvPr>
        </p:nvSpPr>
        <p:spPr>
          <a:xfrm>
            <a:off x="6956133" y="2490000"/>
            <a:ext cx="3876800" cy="187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6" name="Google Shape;956;p2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845566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7"/>
        <p:cNvGrpSpPr/>
        <p:nvPr/>
      </p:nvGrpSpPr>
      <p:grpSpPr>
        <a:xfrm>
          <a:off x="0" y="0"/>
          <a:ext cx="0" cy="0"/>
          <a:chOff x="0" y="0"/>
          <a:chExt cx="0" cy="0"/>
        </a:xfrm>
      </p:grpSpPr>
      <p:grpSp>
        <p:nvGrpSpPr>
          <p:cNvPr id="958" name="Google Shape;958;p26"/>
          <p:cNvGrpSpPr/>
          <p:nvPr/>
        </p:nvGrpSpPr>
        <p:grpSpPr>
          <a:xfrm>
            <a:off x="560200" y="4284"/>
            <a:ext cx="11071533" cy="6858000"/>
            <a:chOff x="420150" y="3213"/>
            <a:chExt cx="8303650" cy="5143500"/>
          </a:xfrm>
        </p:grpSpPr>
        <p:cxnSp>
          <p:nvCxnSpPr>
            <p:cNvPr id="959" name="Google Shape;959;p2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0" name="Google Shape;960;p2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1" name="Google Shape;961;p2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2" name="Google Shape;962;p2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3" name="Google Shape;963;p2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4" name="Google Shape;964;p2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5" name="Google Shape;965;p2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6" name="Google Shape;966;p2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7" name="Google Shape;967;p2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8" name="Google Shape;968;p2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9" name="Google Shape;969;p2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0" name="Google Shape;970;p2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1" name="Google Shape;971;p2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2" name="Google Shape;972;p2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3" name="Google Shape;973;p2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4" name="Google Shape;974;p2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5" name="Google Shape;975;p2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6" name="Google Shape;976;p2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77" name="Google Shape;977;p26"/>
          <p:cNvGrpSpPr/>
          <p:nvPr/>
        </p:nvGrpSpPr>
        <p:grpSpPr>
          <a:xfrm>
            <a:off x="9201" y="85669"/>
            <a:ext cx="12173675" cy="6779468"/>
            <a:chOff x="6901" y="64251"/>
            <a:chExt cx="9130256" cy="5084601"/>
          </a:xfrm>
        </p:grpSpPr>
        <p:sp>
          <p:nvSpPr>
            <p:cNvPr id="978" name="Google Shape;978;p26"/>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6"/>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6"/>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6"/>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4" name="Google Shape;994;p2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2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26"/>
          <p:cNvSpPr txBox="1">
            <a:spLocks noGrp="1"/>
          </p:cNvSpPr>
          <p:nvPr>
            <p:ph type="subTitle" idx="1"/>
          </p:nvPr>
        </p:nvSpPr>
        <p:spPr>
          <a:xfrm>
            <a:off x="1721000"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7" name="Google Shape;997;p26"/>
          <p:cNvSpPr txBox="1">
            <a:spLocks noGrp="1"/>
          </p:cNvSpPr>
          <p:nvPr>
            <p:ph type="subTitle" idx="2"/>
          </p:nvPr>
        </p:nvSpPr>
        <p:spPr>
          <a:xfrm>
            <a:off x="6594167"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8" name="Google Shape;998;p26"/>
          <p:cNvSpPr txBox="1">
            <a:spLocks noGrp="1"/>
          </p:cNvSpPr>
          <p:nvPr>
            <p:ph type="subTitle" idx="3"/>
          </p:nvPr>
        </p:nvSpPr>
        <p:spPr>
          <a:xfrm>
            <a:off x="1721000"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99" name="Google Shape;999;p26"/>
          <p:cNvSpPr txBox="1">
            <a:spLocks noGrp="1"/>
          </p:cNvSpPr>
          <p:nvPr>
            <p:ph type="subTitle" idx="4"/>
          </p:nvPr>
        </p:nvSpPr>
        <p:spPr>
          <a:xfrm>
            <a:off x="6594167"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00" name="Google Shape;1000;p2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4664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1"/>
        <p:cNvGrpSpPr/>
        <p:nvPr/>
      </p:nvGrpSpPr>
      <p:grpSpPr>
        <a:xfrm>
          <a:off x="0" y="0"/>
          <a:ext cx="0" cy="0"/>
          <a:chOff x="0" y="0"/>
          <a:chExt cx="0" cy="0"/>
        </a:xfrm>
      </p:grpSpPr>
      <p:sp>
        <p:nvSpPr>
          <p:cNvPr id="352" name="Google Shape;352;p10"/>
          <p:cNvSpPr/>
          <p:nvPr/>
        </p:nvSpPr>
        <p:spPr>
          <a:xfrm>
            <a:off x="2134000" y="445200"/>
            <a:ext cx="7924000" cy="1941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0"/>
          <p:cNvSpPr txBox="1">
            <a:spLocks noGrp="1"/>
          </p:cNvSpPr>
          <p:nvPr>
            <p:ph type="title"/>
          </p:nvPr>
        </p:nvSpPr>
        <p:spPr>
          <a:xfrm>
            <a:off x="2697400" y="590533"/>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5805146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01"/>
        <p:cNvGrpSpPr/>
        <p:nvPr/>
      </p:nvGrpSpPr>
      <p:grpSpPr>
        <a:xfrm>
          <a:off x="0" y="0"/>
          <a:ext cx="0" cy="0"/>
          <a:chOff x="0" y="0"/>
          <a:chExt cx="0" cy="0"/>
        </a:xfrm>
      </p:grpSpPr>
      <p:grpSp>
        <p:nvGrpSpPr>
          <p:cNvPr id="1002" name="Google Shape;1002;p27"/>
          <p:cNvGrpSpPr/>
          <p:nvPr/>
        </p:nvGrpSpPr>
        <p:grpSpPr>
          <a:xfrm>
            <a:off x="560200" y="4284"/>
            <a:ext cx="11071533" cy="6858000"/>
            <a:chOff x="420150" y="3213"/>
            <a:chExt cx="8303650" cy="5143500"/>
          </a:xfrm>
        </p:grpSpPr>
        <p:cxnSp>
          <p:nvCxnSpPr>
            <p:cNvPr id="1003" name="Google Shape;1003;p2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4" name="Google Shape;1004;p2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5" name="Google Shape;1005;p2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6" name="Google Shape;1006;p2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7" name="Google Shape;1007;p2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8" name="Google Shape;1008;p2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9" name="Google Shape;1009;p2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0" name="Google Shape;1010;p2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1" name="Google Shape;1011;p2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2" name="Google Shape;1012;p2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3" name="Google Shape;1013;p2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4" name="Google Shape;1014;p2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5" name="Google Shape;1015;p2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6" name="Google Shape;1016;p2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7" name="Google Shape;1017;p2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8" name="Google Shape;1018;p2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9" name="Google Shape;1019;p2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0" name="Google Shape;1020;p2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21" name="Google Shape;1021;p27"/>
          <p:cNvGrpSpPr/>
          <p:nvPr/>
        </p:nvGrpSpPr>
        <p:grpSpPr>
          <a:xfrm>
            <a:off x="9201" y="9291"/>
            <a:ext cx="12173675" cy="6793272"/>
            <a:chOff x="6901" y="6968"/>
            <a:chExt cx="9130256" cy="5094954"/>
          </a:xfrm>
        </p:grpSpPr>
        <p:sp>
          <p:nvSpPr>
            <p:cNvPr id="1022" name="Google Shape;1022;p2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7"/>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7"/>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7"/>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7"/>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27"/>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2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27"/>
          <p:cNvSpPr txBox="1">
            <a:spLocks noGrp="1"/>
          </p:cNvSpPr>
          <p:nvPr>
            <p:ph type="subTitle" idx="1"/>
          </p:nvPr>
        </p:nvSpPr>
        <p:spPr>
          <a:xfrm>
            <a:off x="914400" y="1933967"/>
            <a:ext cx="9686000" cy="13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u="sng"/>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41" name="Google Shape;1041;p2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072479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42"/>
        <p:cNvGrpSpPr/>
        <p:nvPr/>
      </p:nvGrpSpPr>
      <p:grpSpPr>
        <a:xfrm>
          <a:off x="0" y="0"/>
          <a:ext cx="0" cy="0"/>
          <a:chOff x="0" y="0"/>
          <a:chExt cx="0" cy="0"/>
        </a:xfrm>
      </p:grpSpPr>
      <p:grpSp>
        <p:nvGrpSpPr>
          <p:cNvPr id="1043" name="Google Shape;1043;p28"/>
          <p:cNvGrpSpPr/>
          <p:nvPr/>
        </p:nvGrpSpPr>
        <p:grpSpPr>
          <a:xfrm>
            <a:off x="560200" y="4284"/>
            <a:ext cx="11071533" cy="6858000"/>
            <a:chOff x="420150" y="3213"/>
            <a:chExt cx="8303650" cy="5143500"/>
          </a:xfrm>
        </p:grpSpPr>
        <p:cxnSp>
          <p:nvCxnSpPr>
            <p:cNvPr id="1044" name="Google Shape;1044;p2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5" name="Google Shape;1045;p2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6" name="Google Shape;1046;p2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7" name="Google Shape;1047;p2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8" name="Google Shape;1048;p2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9" name="Google Shape;1049;p2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0" name="Google Shape;1050;p2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1" name="Google Shape;1051;p2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2" name="Google Shape;1052;p2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3" name="Google Shape;1053;p2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4" name="Google Shape;1054;p2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5" name="Google Shape;1055;p2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6" name="Google Shape;1056;p2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7" name="Google Shape;1057;p2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8" name="Google Shape;1058;p2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9" name="Google Shape;1059;p2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0" name="Google Shape;1060;p2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1" name="Google Shape;1061;p2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62" name="Google Shape;1062;p28"/>
          <p:cNvGrpSpPr/>
          <p:nvPr/>
        </p:nvGrpSpPr>
        <p:grpSpPr>
          <a:xfrm>
            <a:off x="9201" y="85669"/>
            <a:ext cx="12173675" cy="6779468"/>
            <a:chOff x="6901" y="64251"/>
            <a:chExt cx="9130256" cy="5084601"/>
          </a:xfrm>
        </p:grpSpPr>
        <p:sp>
          <p:nvSpPr>
            <p:cNvPr id="1063" name="Google Shape;1063;p2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2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8"/>
          <p:cNvSpPr txBox="1">
            <a:spLocks noGrp="1"/>
          </p:cNvSpPr>
          <p:nvPr>
            <p:ph type="subTitle" idx="1"/>
          </p:nvPr>
        </p:nvSpPr>
        <p:spPr>
          <a:xfrm>
            <a:off x="914400" y="1933967"/>
            <a:ext cx="9511600" cy="38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82" name="Google Shape;1082;p28"/>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9729015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83"/>
        <p:cNvGrpSpPr/>
        <p:nvPr/>
      </p:nvGrpSpPr>
      <p:grpSpPr>
        <a:xfrm>
          <a:off x="0" y="0"/>
          <a:ext cx="0" cy="0"/>
          <a:chOff x="0" y="0"/>
          <a:chExt cx="0" cy="0"/>
        </a:xfrm>
      </p:grpSpPr>
      <p:grpSp>
        <p:nvGrpSpPr>
          <p:cNvPr id="1084" name="Google Shape;1084;p29"/>
          <p:cNvGrpSpPr/>
          <p:nvPr/>
        </p:nvGrpSpPr>
        <p:grpSpPr>
          <a:xfrm>
            <a:off x="560200" y="4284"/>
            <a:ext cx="11071533" cy="6858000"/>
            <a:chOff x="420150" y="3213"/>
            <a:chExt cx="8303650" cy="5143500"/>
          </a:xfrm>
        </p:grpSpPr>
        <p:cxnSp>
          <p:nvCxnSpPr>
            <p:cNvPr id="1085" name="Google Shape;1085;p2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6" name="Google Shape;1086;p2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7" name="Google Shape;1087;p2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8" name="Google Shape;1088;p2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9" name="Google Shape;1089;p2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0" name="Google Shape;1090;p2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1" name="Google Shape;1091;p2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2" name="Google Shape;1092;p2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3" name="Google Shape;1093;p2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4" name="Google Shape;1094;p2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5" name="Google Shape;1095;p2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6" name="Google Shape;1096;p2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7" name="Google Shape;1097;p2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8" name="Google Shape;1098;p2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9" name="Google Shape;1099;p2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0" name="Google Shape;1100;p2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1" name="Google Shape;1101;p2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2" name="Google Shape;1102;p2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03" name="Google Shape;1103;p29"/>
          <p:cNvGrpSpPr/>
          <p:nvPr/>
        </p:nvGrpSpPr>
        <p:grpSpPr>
          <a:xfrm>
            <a:off x="9201" y="85669"/>
            <a:ext cx="12173675" cy="6779468"/>
            <a:chOff x="6901" y="64251"/>
            <a:chExt cx="9130256" cy="5084601"/>
          </a:xfrm>
        </p:grpSpPr>
        <p:sp>
          <p:nvSpPr>
            <p:cNvPr id="1104" name="Google Shape;1104;p2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0" name="Google Shape;1120;p29"/>
          <p:cNvSpPr/>
          <p:nvPr/>
        </p:nvSpPr>
        <p:spPr>
          <a:xfrm>
            <a:off x="560267" y="719999"/>
            <a:ext cx="11071600" cy="57092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9"/>
          <p:cNvSpPr txBox="1">
            <a:spLocks noGrp="1"/>
          </p:cNvSpPr>
          <p:nvPr>
            <p:ph type="ctrTitle"/>
          </p:nvPr>
        </p:nvSpPr>
        <p:spPr>
          <a:xfrm>
            <a:off x="2821200" y="796367"/>
            <a:ext cx="6549600" cy="14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22" name="Google Shape;1122;p29"/>
          <p:cNvSpPr txBox="1">
            <a:spLocks noGrp="1"/>
          </p:cNvSpPr>
          <p:nvPr>
            <p:ph type="subTitle" idx="1"/>
          </p:nvPr>
        </p:nvSpPr>
        <p:spPr>
          <a:xfrm>
            <a:off x="3707000" y="2056500"/>
            <a:ext cx="4778000" cy="1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3" name="Google Shape;1123;p29"/>
          <p:cNvSpPr txBox="1">
            <a:spLocks noGrp="1"/>
          </p:cNvSpPr>
          <p:nvPr>
            <p:ph type="subTitle" idx="2"/>
          </p:nvPr>
        </p:nvSpPr>
        <p:spPr>
          <a:xfrm>
            <a:off x="3707000" y="4681117"/>
            <a:ext cx="4778000" cy="5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29"/>
          <p:cNvSpPr txBox="1"/>
          <p:nvPr/>
        </p:nvSpPr>
        <p:spPr>
          <a:xfrm>
            <a:off x="2717733" y="5425267"/>
            <a:ext cx="6444800" cy="738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467">
                <a:solidFill>
                  <a:srgbClr val="252528"/>
                </a:solidFill>
                <a:latin typeface="Lexend Deca Light"/>
                <a:ea typeface="Lexend Deca Light"/>
                <a:cs typeface="Lexend Deca Light"/>
                <a:sym typeface="Lexend Deca Light"/>
              </a:rPr>
              <a:t>CREDITS: This presentation template was created by </a:t>
            </a:r>
            <a:r>
              <a:rPr lang="en" sz="1467" b="1">
                <a:solidFill>
                  <a:srgbClr val="252528"/>
                </a:solidFill>
                <a:latin typeface="Lexend Deca"/>
                <a:ea typeface="Lexend Deca"/>
                <a:cs typeface="Lexend Deca"/>
                <a:sym typeface="Lexend Deca"/>
              </a:rPr>
              <a:t>Slidesgo</a:t>
            </a:r>
            <a:r>
              <a:rPr lang="en" sz="1467">
                <a:solidFill>
                  <a:srgbClr val="252528"/>
                </a:solidFill>
                <a:latin typeface="Lexend Deca Light"/>
                <a:ea typeface="Lexend Deca Light"/>
                <a:cs typeface="Lexend Deca Light"/>
                <a:sym typeface="Lexend Deca Light"/>
              </a:rPr>
              <a:t>, including icons by </a:t>
            </a:r>
            <a:r>
              <a:rPr lang="en" sz="1467" b="1">
                <a:solidFill>
                  <a:srgbClr val="252528"/>
                </a:solidFill>
                <a:latin typeface="Lexend Deca"/>
                <a:ea typeface="Lexend Deca"/>
                <a:cs typeface="Lexend Deca"/>
                <a:sym typeface="Lexend Deca"/>
              </a:rPr>
              <a:t>Flaticon</a:t>
            </a:r>
            <a:r>
              <a:rPr lang="en" sz="1467">
                <a:solidFill>
                  <a:srgbClr val="252528"/>
                </a:solidFill>
                <a:latin typeface="Lexend Deca Light"/>
                <a:ea typeface="Lexend Deca Light"/>
                <a:cs typeface="Lexend Deca Light"/>
                <a:sym typeface="Lexend Deca Light"/>
              </a:rPr>
              <a:t>, and infographics &amp; images by </a:t>
            </a:r>
            <a:r>
              <a:rPr lang="en" sz="1467" b="1">
                <a:solidFill>
                  <a:srgbClr val="252528"/>
                </a:solidFill>
                <a:latin typeface="Lexend Deca"/>
                <a:ea typeface="Lexend Deca"/>
                <a:cs typeface="Lexend Deca"/>
                <a:sym typeface="Lexend Deca"/>
              </a:rPr>
              <a:t>Freepik</a:t>
            </a:r>
            <a:endParaRPr sz="1467" b="1">
              <a:solidFill>
                <a:srgbClr val="252528"/>
              </a:solidFill>
              <a:latin typeface="Lexend Deca"/>
              <a:ea typeface="Lexend Deca"/>
              <a:cs typeface="Lexend Deca"/>
              <a:sym typeface="Lexend Deca"/>
            </a:endParaRPr>
          </a:p>
        </p:txBody>
      </p:sp>
    </p:spTree>
    <p:extLst>
      <p:ext uri="{BB962C8B-B14F-4D97-AF65-F5344CB8AC3E}">
        <p14:creationId xmlns:p14="http://schemas.microsoft.com/office/powerpoint/2010/main" val="15054941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25"/>
        <p:cNvGrpSpPr/>
        <p:nvPr/>
      </p:nvGrpSpPr>
      <p:grpSpPr>
        <a:xfrm>
          <a:off x="0" y="0"/>
          <a:ext cx="0" cy="0"/>
          <a:chOff x="0" y="0"/>
          <a:chExt cx="0" cy="0"/>
        </a:xfrm>
      </p:grpSpPr>
      <p:grpSp>
        <p:nvGrpSpPr>
          <p:cNvPr id="1126" name="Google Shape;1126;p30"/>
          <p:cNvGrpSpPr/>
          <p:nvPr/>
        </p:nvGrpSpPr>
        <p:grpSpPr>
          <a:xfrm>
            <a:off x="560200" y="4284"/>
            <a:ext cx="11071533" cy="6858000"/>
            <a:chOff x="420150" y="3213"/>
            <a:chExt cx="8303650" cy="5143500"/>
          </a:xfrm>
        </p:grpSpPr>
        <p:cxnSp>
          <p:nvCxnSpPr>
            <p:cNvPr id="1127" name="Google Shape;1127;p3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8" name="Google Shape;1128;p3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9" name="Google Shape;1129;p3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0" name="Google Shape;1130;p3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1" name="Google Shape;1131;p3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2" name="Google Shape;1132;p3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3" name="Google Shape;1133;p3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4" name="Google Shape;1134;p3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5" name="Google Shape;1135;p3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6" name="Google Shape;1136;p3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7" name="Google Shape;1137;p3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8" name="Google Shape;1138;p3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9" name="Google Shape;1139;p3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0" name="Google Shape;1140;p3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1" name="Google Shape;1141;p3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2" name="Google Shape;1142;p3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3" name="Google Shape;1143;p3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4" name="Google Shape;1144;p3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45" name="Google Shape;1145;p30"/>
          <p:cNvGrpSpPr/>
          <p:nvPr/>
        </p:nvGrpSpPr>
        <p:grpSpPr>
          <a:xfrm>
            <a:off x="9201" y="9291"/>
            <a:ext cx="12173675" cy="6793272"/>
            <a:chOff x="6901" y="6968"/>
            <a:chExt cx="9130256" cy="5094954"/>
          </a:xfrm>
        </p:grpSpPr>
        <p:sp>
          <p:nvSpPr>
            <p:cNvPr id="1146" name="Google Shape;1146;p3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9356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62"/>
        <p:cNvGrpSpPr/>
        <p:nvPr/>
      </p:nvGrpSpPr>
      <p:grpSpPr>
        <a:xfrm>
          <a:off x="0" y="0"/>
          <a:ext cx="0" cy="0"/>
          <a:chOff x="0" y="0"/>
          <a:chExt cx="0" cy="0"/>
        </a:xfrm>
      </p:grpSpPr>
      <p:grpSp>
        <p:nvGrpSpPr>
          <p:cNvPr id="1163" name="Google Shape;1163;p31"/>
          <p:cNvGrpSpPr/>
          <p:nvPr/>
        </p:nvGrpSpPr>
        <p:grpSpPr>
          <a:xfrm>
            <a:off x="560200" y="4284"/>
            <a:ext cx="11071533" cy="6858000"/>
            <a:chOff x="420150" y="3213"/>
            <a:chExt cx="8303650" cy="5143500"/>
          </a:xfrm>
        </p:grpSpPr>
        <p:cxnSp>
          <p:nvCxnSpPr>
            <p:cNvPr id="1164" name="Google Shape;1164;p3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5" name="Google Shape;1165;p3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6" name="Google Shape;1166;p3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7" name="Google Shape;1167;p3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8" name="Google Shape;1168;p3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9" name="Google Shape;1169;p3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0" name="Google Shape;1170;p3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1" name="Google Shape;1171;p3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2" name="Google Shape;1172;p3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3" name="Google Shape;1173;p3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4" name="Google Shape;1174;p3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5" name="Google Shape;1175;p3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6" name="Google Shape;1176;p3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7" name="Google Shape;1177;p3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8" name="Google Shape;1178;p3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9" name="Google Shape;1179;p3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0" name="Google Shape;1180;p3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1" name="Google Shape;1181;p3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82" name="Google Shape;1182;p31"/>
          <p:cNvGrpSpPr/>
          <p:nvPr/>
        </p:nvGrpSpPr>
        <p:grpSpPr>
          <a:xfrm>
            <a:off x="9708" y="9708"/>
            <a:ext cx="12172835" cy="6847144"/>
            <a:chOff x="7281" y="7281"/>
            <a:chExt cx="9129626" cy="5135358"/>
          </a:xfrm>
        </p:grpSpPr>
        <p:grpSp>
          <p:nvGrpSpPr>
            <p:cNvPr id="1183" name="Google Shape;1183;p31"/>
            <p:cNvGrpSpPr/>
            <p:nvPr/>
          </p:nvGrpSpPr>
          <p:grpSpPr>
            <a:xfrm>
              <a:off x="7281" y="7281"/>
              <a:ext cx="9129596" cy="5135358"/>
              <a:chOff x="7281" y="7281"/>
              <a:chExt cx="9129596" cy="5135358"/>
            </a:xfrm>
          </p:grpSpPr>
          <p:sp>
            <p:nvSpPr>
              <p:cNvPr id="1184" name="Google Shape;1184;p3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1" name="Google Shape;1201;p3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984884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03"/>
        <p:cNvGrpSpPr/>
        <p:nvPr/>
      </p:nvGrpSpPr>
      <p:grpSpPr>
        <a:xfrm>
          <a:off x="0" y="0"/>
          <a:ext cx="0" cy="0"/>
          <a:chOff x="0" y="0"/>
          <a:chExt cx="0" cy="0"/>
        </a:xfrm>
      </p:grpSpPr>
      <p:grpSp>
        <p:nvGrpSpPr>
          <p:cNvPr id="1204" name="Google Shape;1204;p32"/>
          <p:cNvGrpSpPr/>
          <p:nvPr/>
        </p:nvGrpSpPr>
        <p:grpSpPr>
          <a:xfrm>
            <a:off x="560200" y="4284"/>
            <a:ext cx="11071533" cy="6858000"/>
            <a:chOff x="420150" y="3213"/>
            <a:chExt cx="8303650" cy="5143500"/>
          </a:xfrm>
        </p:grpSpPr>
        <p:cxnSp>
          <p:nvCxnSpPr>
            <p:cNvPr id="1205" name="Google Shape;1205;p3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6" name="Google Shape;1206;p3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7" name="Google Shape;1207;p3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8" name="Google Shape;1208;p3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9" name="Google Shape;1209;p3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0" name="Google Shape;1210;p3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1" name="Google Shape;1211;p3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2" name="Google Shape;1212;p3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3" name="Google Shape;1213;p3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4" name="Google Shape;1214;p3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5" name="Google Shape;1215;p3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6" name="Google Shape;1216;p3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7" name="Google Shape;1217;p3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8" name="Google Shape;1218;p3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9" name="Google Shape;1219;p3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0" name="Google Shape;1220;p3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1" name="Google Shape;1221;p3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2" name="Google Shape;1222;p3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223" name="Google Shape;1223;p32"/>
          <p:cNvGrpSpPr/>
          <p:nvPr/>
        </p:nvGrpSpPr>
        <p:grpSpPr>
          <a:xfrm>
            <a:off x="9201" y="85669"/>
            <a:ext cx="12173675" cy="6779468"/>
            <a:chOff x="6901" y="64251"/>
            <a:chExt cx="9130256" cy="5084601"/>
          </a:xfrm>
        </p:grpSpPr>
        <p:sp>
          <p:nvSpPr>
            <p:cNvPr id="1224" name="Google Shape;1224;p32"/>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804246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60200" y="4284"/>
            <a:ext cx="11071533" cy="6858000"/>
            <a:chOff x="420150" y="3213"/>
            <a:chExt cx="8303650" cy="5143500"/>
          </a:xfrm>
        </p:grpSpPr>
        <p:cxnSp>
          <p:nvCxnSpPr>
            <p:cNvPr id="11" name="Google Shape;11;p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 name="Google Shape;12;p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3" name="Google Shape;13;p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 name="Google Shape;14;p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 name="Google Shape;15;p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6" name="Google Shape;16;p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7" name="Google Shape;17;p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 name="Google Shape;18;p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 name="Google Shape;19;p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 name="Google Shape;20;p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1" name="Google Shape;21;p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 name="Google Shape;22;p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 name="Google Shape;23;p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 name="Google Shape;24;p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5" name="Google Shape;25;p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 name="Google Shape;27;p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 name="Google Shape;28;p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9" name="Google Shape;29;p2"/>
          <p:cNvGrpSpPr/>
          <p:nvPr/>
        </p:nvGrpSpPr>
        <p:grpSpPr>
          <a:xfrm>
            <a:off x="9708" y="9708"/>
            <a:ext cx="12172835" cy="6847144"/>
            <a:chOff x="7281" y="7281"/>
            <a:chExt cx="9129626" cy="5135358"/>
          </a:xfrm>
        </p:grpSpPr>
        <p:sp>
          <p:nvSpPr>
            <p:cNvPr id="30" name="Google Shape;30;p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flipH="1">
              <a:off x="5716152" y="4550582"/>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flipH="1">
              <a:off x="8816490"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flipH="1">
              <a:off x="238204"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6667046" flipH="1">
              <a:off x="3043679"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flipH="1">
              <a:off x="886557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flipH="1">
              <a:off x="4070751" y="6500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flipH="1">
              <a:off x="33476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3145583" flipH="1">
              <a:off x="8200182" y="3109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flipH="1">
              <a:off x="18769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2286426" flipH="1">
              <a:off x="8410776" y="2929786"/>
              <a:ext cx="259000" cy="230714"/>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flipH="1">
              <a:off x="3882963" y="4549013"/>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flipH="1">
              <a:off x="16414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flipH="1">
              <a:off x="4123685" y="4568872"/>
              <a:ext cx="346169" cy="36394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flipH="1">
              <a:off x="6549151" y="2679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flipH="1">
              <a:off x="3463901" y="600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2909452" flipH="1">
              <a:off x="930460" y="4434133"/>
              <a:ext cx="193319" cy="172182"/>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1498400" y="1669100"/>
            <a:ext cx="9195200" cy="21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5733">
                <a:solidFill>
                  <a:srgbClr val="191919"/>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488433" y="4663317"/>
            <a:ext cx="7215200" cy="6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3217581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grpSp>
        <p:nvGrpSpPr>
          <p:cNvPr id="54" name="Google Shape;54;p3"/>
          <p:cNvGrpSpPr/>
          <p:nvPr/>
        </p:nvGrpSpPr>
        <p:grpSpPr>
          <a:xfrm>
            <a:off x="560200" y="4284"/>
            <a:ext cx="11071533" cy="6858000"/>
            <a:chOff x="420150" y="3213"/>
            <a:chExt cx="8303650" cy="5143500"/>
          </a:xfrm>
        </p:grpSpPr>
        <p:cxnSp>
          <p:nvCxnSpPr>
            <p:cNvPr id="55" name="Google Shape;55;p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6" name="Google Shape;56;p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7" name="Google Shape;57;p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 name="Google Shape;58;p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 name="Google Shape;59;p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 name="Google Shape;60;p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1" name="Google Shape;61;p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2" name="Google Shape;62;p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 name="Google Shape;63;p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 name="Google Shape;64;p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5" name="Google Shape;65;p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6" name="Google Shape;66;p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 name="Google Shape;67;p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 name="Google Shape;68;p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 name="Google Shape;69;p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 name="Google Shape;70;p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1" name="Google Shape;71;p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2" name="Google Shape;72;p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3" name="Google Shape;73;p3"/>
          <p:cNvGrpSpPr/>
          <p:nvPr/>
        </p:nvGrpSpPr>
        <p:grpSpPr>
          <a:xfrm>
            <a:off x="9708" y="9708"/>
            <a:ext cx="12172835" cy="6847144"/>
            <a:chOff x="7281" y="7281"/>
            <a:chExt cx="9129626" cy="5135358"/>
          </a:xfrm>
        </p:grpSpPr>
        <p:grpSp>
          <p:nvGrpSpPr>
            <p:cNvPr id="74" name="Google Shape;74;p3"/>
            <p:cNvGrpSpPr/>
            <p:nvPr/>
          </p:nvGrpSpPr>
          <p:grpSpPr>
            <a:xfrm>
              <a:off x="7281" y="7281"/>
              <a:ext cx="9129596" cy="5135358"/>
              <a:chOff x="7281" y="7281"/>
              <a:chExt cx="9129596" cy="5135358"/>
            </a:xfrm>
          </p:grpSpPr>
          <p:sp>
            <p:nvSpPr>
              <p:cNvPr id="75" name="Google Shape;75;p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 name="Google Shape;94;p3"/>
          <p:cNvSpPr txBox="1">
            <a:spLocks noGrp="1"/>
          </p:cNvSpPr>
          <p:nvPr>
            <p:ph type="title"/>
          </p:nvPr>
        </p:nvSpPr>
        <p:spPr>
          <a:xfrm>
            <a:off x="2350967" y="3202933"/>
            <a:ext cx="7490000" cy="95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95" name="Google Shape;95;p3"/>
          <p:cNvSpPr txBox="1">
            <a:spLocks noGrp="1"/>
          </p:cNvSpPr>
          <p:nvPr>
            <p:ph type="title" idx="2" hasCustomPrompt="1"/>
          </p:nvPr>
        </p:nvSpPr>
        <p:spPr>
          <a:xfrm>
            <a:off x="3995400" y="1498788"/>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3"/>
          <p:cNvSpPr txBox="1">
            <a:spLocks noGrp="1"/>
          </p:cNvSpPr>
          <p:nvPr>
            <p:ph type="subTitle" idx="1"/>
          </p:nvPr>
        </p:nvSpPr>
        <p:spPr>
          <a:xfrm>
            <a:off x="2488300" y="4651017"/>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077015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grpSp>
        <p:nvGrpSpPr>
          <p:cNvPr id="98" name="Google Shape;98;p4"/>
          <p:cNvGrpSpPr/>
          <p:nvPr/>
        </p:nvGrpSpPr>
        <p:grpSpPr>
          <a:xfrm>
            <a:off x="560200" y="4284"/>
            <a:ext cx="11071533" cy="6858000"/>
            <a:chOff x="420150" y="3213"/>
            <a:chExt cx="8303650" cy="5143500"/>
          </a:xfrm>
        </p:grpSpPr>
        <p:cxnSp>
          <p:nvCxnSpPr>
            <p:cNvPr id="99" name="Google Shape;99;p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 name="Google Shape;100;p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 name="Google Shape;101;p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 name="Google Shape;102;p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3" name="Google Shape;103;p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 name="Google Shape;104;p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 name="Google Shape;105;p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 name="Google Shape;106;p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7" name="Google Shape;107;p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 name="Google Shape;108;p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 name="Google Shape;109;p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 name="Google Shape;110;p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1" name="Google Shape;111;p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 name="Google Shape;112;p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 name="Google Shape;113;p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 name="Google Shape;114;p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5" name="Google Shape;115;p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 name="Google Shape;116;p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7" name="Google Shape;117;p4"/>
          <p:cNvGrpSpPr/>
          <p:nvPr/>
        </p:nvGrpSpPr>
        <p:grpSpPr>
          <a:xfrm>
            <a:off x="9201" y="85669"/>
            <a:ext cx="12173675" cy="6779468"/>
            <a:chOff x="6901" y="64251"/>
            <a:chExt cx="9130256" cy="5084601"/>
          </a:xfrm>
        </p:grpSpPr>
        <p:sp>
          <p:nvSpPr>
            <p:cNvPr id="118" name="Google Shape;118;p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flipH="1">
              <a:off x="12043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flipH="1">
              <a:off x="8772781"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flipH="1">
              <a:off x="194495"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6667046" flipH="1">
              <a:off x="2999970"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4"/>
            <p:cNvSpPr/>
            <p:nvPr/>
          </p:nvSpPr>
          <p:spPr>
            <a:xfrm flipH="1">
              <a:off x="882186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flipH="1">
              <a:off x="291051"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rot="-3145583" flipH="1">
              <a:off x="8737523"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flipH="1">
              <a:off x="14398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rot="-2286328" flipH="1">
              <a:off x="8505090"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4"/>
            <p:cNvSpPr/>
            <p:nvPr/>
          </p:nvSpPr>
          <p:spPr>
            <a:xfrm flipH="1">
              <a:off x="6248893"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flipH="1">
              <a:off x="5550741"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4"/>
          <p:cNvSpPr/>
          <p:nvPr/>
        </p:nvSpPr>
        <p:spPr>
          <a:xfrm flipH="1">
            <a:off x="5225516" y="6091824"/>
            <a:ext cx="676021" cy="710739"/>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4"/>
          <p:cNvSpPr/>
          <p:nvPr/>
        </p:nvSpPr>
        <p:spPr>
          <a:xfrm flipH="1">
            <a:off x="3830055" y="1414369"/>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4"/>
          <p:cNvSpPr/>
          <p:nvPr/>
        </p:nvSpPr>
        <p:spPr>
          <a:xfrm flipH="1">
            <a:off x="2072489" y="6608335"/>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9" name="Google Shape;139;p4"/>
          <p:cNvSpPr txBox="1">
            <a:spLocks noGrp="1"/>
          </p:cNvSpPr>
          <p:nvPr>
            <p:ph type="body" idx="1"/>
          </p:nvPr>
        </p:nvSpPr>
        <p:spPr>
          <a:xfrm>
            <a:off x="914400" y="1856867"/>
            <a:ext cx="10363200" cy="428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4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5716140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0"/>
        <p:cNvGrpSpPr/>
        <p:nvPr/>
      </p:nvGrpSpPr>
      <p:grpSpPr>
        <a:xfrm>
          <a:off x="0" y="0"/>
          <a:ext cx="0" cy="0"/>
          <a:chOff x="0" y="0"/>
          <a:chExt cx="0" cy="0"/>
        </a:xfrm>
      </p:grpSpPr>
      <p:grpSp>
        <p:nvGrpSpPr>
          <p:cNvPr id="141" name="Google Shape;141;p5"/>
          <p:cNvGrpSpPr/>
          <p:nvPr/>
        </p:nvGrpSpPr>
        <p:grpSpPr>
          <a:xfrm>
            <a:off x="560200" y="4284"/>
            <a:ext cx="11071533" cy="6858000"/>
            <a:chOff x="420150" y="3213"/>
            <a:chExt cx="8303650" cy="5143500"/>
          </a:xfrm>
        </p:grpSpPr>
        <p:cxnSp>
          <p:nvCxnSpPr>
            <p:cNvPr id="142" name="Google Shape;142;p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3" name="Google Shape;143;p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4" name="Google Shape;144;p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5" name="Google Shape;145;p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6" name="Google Shape;146;p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7" name="Google Shape;147;p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8" name="Google Shape;148;p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9" name="Google Shape;149;p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0" name="Google Shape;150;p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1" name="Google Shape;151;p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2" name="Google Shape;152;p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3" name="Google Shape;153;p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4" name="Google Shape;154;p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5" name="Google Shape;155;p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6" name="Google Shape;156;p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7" name="Google Shape;157;p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8" name="Google Shape;158;p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9" name="Google Shape;159;p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60" name="Google Shape;160;p5"/>
          <p:cNvGrpSpPr/>
          <p:nvPr/>
        </p:nvGrpSpPr>
        <p:grpSpPr>
          <a:xfrm>
            <a:off x="9201" y="9291"/>
            <a:ext cx="12173675" cy="6793272"/>
            <a:chOff x="6901" y="6968"/>
            <a:chExt cx="9130256" cy="5094954"/>
          </a:xfrm>
        </p:grpSpPr>
        <p:sp>
          <p:nvSpPr>
            <p:cNvPr id="161" name="Google Shape;161;p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 name="Google Shape;179;p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5"/>
          <p:cNvSpPr txBox="1">
            <a:spLocks noGrp="1"/>
          </p:cNvSpPr>
          <p:nvPr>
            <p:ph type="subTitle" idx="1"/>
          </p:nvPr>
        </p:nvSpPr>
        <p:spPr>
          <a:xfrm>
            <a:off x="1721017" y="3477233"/>
            <a:ext cx="3876800" cy="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2" name="Google Shape;182;p5"/>
          <p:cNvSpPr txBox="1">
            <a:spLocks noGrp="1"/>
          </p:cNvSpPr>
          <p:nvPr>
            <p:ph type="subTitle" idx="2"/>
          </p:nvPr>
        </p:nvSpPr>
        <p:spPr>
          <a:xfrm>
            <a:off x="6594184" y="34772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3" name="Google Shape;183;p5"/>
          <p:cNvSpPr txBox="1">
            <a:spLocks noGrp="1"/>
          </p:cNvSpPr>
          <p:nvPr>
            <p:ph type="subTitle" idx="3"/>
          </p:nvPr>
        </p:nvSpPr>
        <p:spPr>
          <a:xfrm>
            <a:off x="1721017"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4" name="Google Shape;184;p5"/>
          <p:cNvSpPr txBox="1">
            <a:spLocks noGrp="1"/>
          </p:cNvSpPr>
          <p:nvPr>
            <p:ph type="subTitle" idx="4"/>
          </p:nvPr>
        </p:nvSpPr>
        <p:spPr>
          <a:xfrm>
            <a:off x="6594184"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5" name="Google Shape;185;p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8733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4"/>
        <p:cNvGrpSpPr/>
        <p:nvPr/>
      </p:nvGrpSpPr>
      <p:grpSpPr>
        <a:xfrm>
          <a:off x="0" y="0"/>
          <a:ext cx="0" cy="0"/>
          <a:chOff x="0" y="0"/>
          <a:chExt cx="0" cy="0"/>
        </a:xfrm>
      </p:grpSpPr>
      <p:grpSp>
        <p:nvGrpSpPr>
          <p:cNvPr id="355" name="Google Shape;355;p11"/>
          <p:cNvGrpSpPr/>
          <p:nvPr/>
        </p:nvGrpSpPr>
        <p:grpSpPr>
          <a:xfrm>
            <a:off x="560200" y="4284"/>
            <a:ext cx="11071533" cy="6858000"/>
            <a:chOff x="420150" y="3213"/>
            <a:chExt cx="8303650" cy="5143500"/>
          </a:xfrm>
        </p:grpSpPr>
        <p:cxnSp>
          <p:nvCxnSpPr>
            <p:cNvPr id="356" name="Google Shape;356;p1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7" name="Google Shape;357;p1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8" name="Google Shape;358;p1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9" name="Google Shape;359;p1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0" name="Google Shape;360;p1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1" name="Google Shape;361;p1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2" name="Google Shape;362;p1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3" name="Google Shape;363;p1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4" name="Google Shape;364;p1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5" name="Google Shape;365;p1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6" name="Google Shape;366;p1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7" name="Google Shape;367;p1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8" name="Google Shape;368;p1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9" name="Google Shape;369;p1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0" name="Google Shape;370;p1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1" name="Google Shape;371;p1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2" name="Google Shape;372;p1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3" name="Google Shape;373;p1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74" name="Google Shape;374;p11"/>
          <p:cNvGrpSpPr/>
          <p:nvPr/>
        </p:nvGrpSpPr>
        <p:grpSpPr>
          <a:xfrm>
            <a:off x="9708" y="9708"/>
            <a:ext cx="12172835" cy="6847144"/>
            <a:chOff x="7281" y="7281"/>
            <a:chExt cx="9129626" cy="5135358"/>
          </a:xfrm>
        </p:grpSpPr>
        <p:grpSp>
          <p:nvGrpSpPr>
            <p:cNvPr id="375" name="Google Shape;375;p11"/>
            <p:cNvGrpSpPr/>
            <p:nvPr/>
          </p:nvGrpSpPr>
          <p:grpSpPr>
            <a:xfrm>
              <a:off x="7281" y="7281"/>
              <a:ext cx="9129596" cy="5135358"/>
              <a:chOff x="7281" y="7281"/>
              <a:chExt cx="9129596" cy="5135358"/>
            </a:xfrm>
          </p:grpSpPr>
          <p:sp>
            <p:nvSpPr>
              <p:cNvPr id="376" name="Google Shape;376;p1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1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11"/>
          <p:cNvSpPr txBox="1">
            <a:spLocks noGrp="1"/>
          </p:cNvSpPr>
          <p:nvPr>
            <p:ph type="title" hasCustomPrompt="1"/>
          </p:nvPr>
        </p:nvSpPr>
        <p:spPr>
          <a:xfrm>
            <a:off x="1712000" y="208041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6" name="Google Shape;396;p11"/>
          <p:cNvSpPr txBox="1">
            <a:spLocks noGrp="1"/>
          </p:cNvSpPr>
          <p:nvPr>
            <p:ph type="subTitle" idx="1"/>
          </p:nvPr>
        </p:nvSpPr>
        <p:spPr>
          <a:xfrm>
            <a:off x="2488400" y="3930633"/>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2229321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grpSp>
        <p:nvGrpSpPr>
          <p:cNvPr id="187" name="Google Shape;187;p6"/>
          <p:cNvGrpSpPr/>
          <p:nvPr/>
        </p:nvGrpSpPr>
        <p:grpSpPr>
          <a:xfrm>
            <a:off x="560200" y="4284"/>
            <a:ext cx="11071533" cy="6858000"/>
            <a:chOff x="420150" y="3213"/>
            <a:chExt cx="8303650" cy="5143500"/>
          </a:xfrm>
        </p:grpSpPr>
        <p:cxnSp>
          <p:nvCxnSpPr>
            <p:cNvPr id="188" name="Google Shape;188;p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9" name="Google Shape;189;p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0" name="Google Shape;190;p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1" name="Google Shape;191;p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2" name="Google Shape;192;p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3" name="Google Shape;193;p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4" name="Google Shape;194;p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5" name="Google Shape;195;p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6" name="Google Shape;196;p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7" name="Google Shape;197;p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8" name="Google Shape;198;p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9" name="Google Shape;199;p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0" name="Google Shape;200;p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2" name="Google Shape;202;p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3" name="Google Shape;203;p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4" name="Google Shape;204;p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5" name="Google Shape;205;p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06" name="Google Shape;206;p6"/>
          <p:cNvGrpSpPr/>
          <p:nvPr/>
        </p:nvGrpSpPr>
        <p:grpSpPr>
          <a:xfrm>
            <a:off x="9201" y="9291"/>
            <a:ext cx="12173675" cy="6793272"/>
            <a:chOff x="6901" y="6968"/>
            <a:chExt cx="9130256" cy="5094954"/>
          </a:xfrm>
        </p:grpSpPr>
        <p:sp>
          <p:nvSpPr>
            <p:cNvPr id="207" name="Google Shape;207;p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6"/>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6"/>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6"/>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 name="Google Shape;223;p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462003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6"/>
        <p:cNvGrpSpPr/>
        <p:nvPr/>
      </p:nvGrpSpPr>
      <p:grpSpPr>
        <a:xfrm>
          <a:off x="0" y="0"/>
          <a:ext cx="0" cy="0"/>
          <a:chOff x="0" y="0"/>
          <a:chExt cx="0" cy="0"/>
        </a:xfrm>
      </p:grpSpPr>
      <p:grpSp>
        <p:nvGrpSpPr>
          <p:cNvPr id="227" name="Google Shape;227;p7"/>
          <p:cNvGrpSpPr/>
          <p:nvPr/>
        </p:nvGrpSpPr>
        <p:grpSpPr>
          <a:xfrm>
            <a:off x="560200" y="4284"/>
            <a:ext cx="11071533" cy="6858000"/>
            <a:chOff x="420150" y="3213"/>
            <a:chExt cx="8303650" cy="5143500"/>
          </a:xfrm>
        </p:grpSpPr>
        <p:cxnSp>
          <p:nvCxnSpPr>
            <p:cNvPr id="228" name="Google Shape;228;p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9" name="Google Shape;229;p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0" name="Google Shape;230;p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1" name="Google Shape;231;p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2" name="Google Shape;232;p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3" name="Google Shape;233;p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4" name="Google Shape;234;p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5" name="Google Shape;235;p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6" name="Google Shape;236;p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7" name="Google Shape;237;p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8" name="Google Shape;238;p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9" name="Google Shape;239;p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0" name="Google Shape;240;p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1" name="Google Shape;241;p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2" name="Google Shape;242;p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3" name="Google Shape;243;p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4" name="Google Shape;244;p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5" name="Google Shape;245;p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46" name="Google Shape;246;p7"/>
          <p:cNvGrpSpPr/>
          <p:nvPr/>
        </p:nvGrpSpPr>
        <p:grpSpPr>
          <a:xfrm>
            <a:off x="9201" y="85669"/>
            <a:ext cx="12173675" cy="6779468"/>
            <a:chOff x="6901" y="64251"/>
            <a:chExt cx="9130256" cy="5084601"/>
          </a:xfrm>
        </p:grpSpPr>
        <p:sp>
          <p:nvSpPr>
            <p:cNvPr id="247" name="Google Shape;247;p7"/>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7"/>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7"/>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7"/>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7"/>
          <p:cNvSpPr/>
          <p:nvPr/>
        </p:nvSpPr>
        <p:spPr>
          <a:xfrm>
            <a:off x="560267" y="1651633"/>
            <a:ext cx="55100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7"/>
          <p:cNvSpPr txBox="1">
            <a:spLocks noGrp="1"/>
          </p:cNvSpPr>
          <p:nvPr>
            <p:ph type="subTitle" idx="1"/>
          </p:nvPr>
        </p:nvSpPr>
        <p:spPr>
          <a:xfrm>
            <a:off x="858400" y="2052667"/>
            <a:ext cx="3876800" cy="39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66" name="Google Shape;266;p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516403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
        <p:cNvGrpSpPr/>
        <p:nvPr/>
      </p:nvGrpSpPr>
      <p:grpSpPr>
        <a:xfrm>
          <a:off x="0" y="0"/>
          <a:ext cx="0" cy="0"/>
          <a:chOff x="0" y="0"/>
          <a:chExt cx="0" cy="0"/>
        </a:xfrm>
      </p:grpSpPr>
      <p:grpSp>
        <p:nvGrpSpPr>
          <p:cNvPr id="268" name="Google Shape;268;p8"/>
          <p:cNvGrpSpPr/>
          <p:nvPr/>
        </p:nvGrpSpPr>
        <p:grpSpPr>
          <a:xfrm>
            <a:off x="560200" y="4284"/>
            <a:ext cx="11071533" cy="6858000"/>
            <a:chOff x="420150" y="3213"/>
            <a:chExt cx="8303650" cy="5143500"/>
          </a:xfrm>
        </p:grpSpPr>
        <p:cxnSp>
          <p:nvCxnSpPr>
            <p:cNvPr id="269" name="Google Shape;269;p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0" name="Google Shape;270;p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1" name="Google Shape;271;p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2" name="Google Shape;272;p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3" name="Google Shape;273;p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4" name="Google Shape;274;p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5" name="Google Shape;275;p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6" name="Google Shape;276;p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7" name="Google Shape;277;p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8" name="Google Shape;278;p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9" name="Google Shape;279;p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0" name="Google Shape;280;p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1" name="Google Shape;281;p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2" name="Google Shape;282;p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3" name="Google Shape;283;p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4" name="Google Shape;284;p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5" name="Google Shape;285;p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6" name="Google Shape;286;p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87" name="Google Shape;287;p8"/>
          <p:cNvGrpSpPr/>
          <p:nvPr/>
        </p:nvGrpSpPr>
        <p:grpSpPr>
          <a:xfrm>
            <a:off x="9708" y="9708"/>
            <a:ext cx="12172835" cy="6847144"/>
            <a:chOff x="7281" y="7281"/>
            <a:chExt cx="9129626" cy="5135358"/>
          </a:xfrm>
        </p:grpSpPr>
        <p:grpSp>
          <p:nvGrpSpPr>
            <p:cNvPr id="288" name="Google Shape;288;p8"/>
            <p:cNvGrpSpPr/>
            <p:nvPr/>
          </p:nvGrpSpPr>
          <p:grpSpPr>
            <a:xfrm>
              <a:off x="7281" y="7281"/>
              <a:ext cx="9129596" cy="5135358"/>
              <a:chOff x="7281" y="7281"/>
              <a:chExt cx="9129596" cy="5135358"/>
            </a:xfrm>
          </p:grpSpPr>
          <p:sp>
            <p:nvSpPr>
              <p:cNvPr id="289" name="Google Shape;289;p8"/>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8"/>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8"/>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8"/>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6" name="Google Shape;306;p8"/>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 name="Google Shape;308;p8"/>
          <p:cNvSpPr txBox="1">
            <a:spLocks noGrp="1"/>
          </p:cNvSpPr>
          <p:nvPr>
            <p:ph type="title"/>
          </p:nvPr>
        </p:nvSpPr>
        <p:spPr>
          <a:xfrm>
            <a:off x="1850800" y="1995000"/>
            <a:ext cx="8490400" cy="28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968034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9"/>
        <p:cNvGrpSpPr/>
        <p:nvPr/>
      </p:nvGrpSpPr>
      <p:grpSpPr>
        <a:xfrm>
          <a:off x="0" y="0"/>
          <a:ext cx="0" cy="0"/>
          <a:chOff x="0" y="0"/>
          <a:chExt cx="0" cy="0"/>
        </a:xfrm>
      </p:grpSpPr>
      <p:grpSp>
        <p:nvGrpSpPr>
          <p:cNvPr id="310" name="Google Shape;310;p9"/>
          <p:cNvGrpSpPr/>
          <p:nvPr/>
        </p:nvGrpSpPr>
        <p:grpSpPr>
          <a:xfrm>
            <a:off x="560200" y="4284"/>
            <a:ext cx="11071533" cy="6858000"/>
            <a:chOff x="420150" y="3213"/>
            <a:chExt cx="8303650" cy="5143500"/>
          </a:xfrm>
        </p:grpSpPr>
        <p:cxnSp>
          <p:nvCxnSpPr>
            <p:cNvPr id="311" name="Google Shape;311;p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2" name="Google Shape;312;p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3" name="Google Shape;313;p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4" name="Google Shape;314;p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5" name="Google Shape;315;p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6" name="Google Shape;316;p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7" name="Google Shape;317;p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8" name="Google Shape;318;p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9" name="Google Shape;319;p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0" name="Google Shape;320;p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1" name="Google Shape;321;p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2" name="Google Shape;322;p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3" name="Google Shape;323;p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4" name="Google Shape;324;p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5" name="Google Shape;325;p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6" name="Google Shape;326;p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7" name="Google Shape;327;p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8" name="Google Shape;328;p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29" name="Google Shape;329;p9"/>
          <p:cNvGrpSpPr/>
          <p:nvPr/>
        </p:nvGrpSpPr>
        <p:grpSpPr>
          <a:xfrm>
            <a:off x="9708" y="9708"/>
            <a:ext cx="12172835" cy="6847144"/>
            <a:chOff x="7281" y="7281"/>
            <a:chExt cx="9129626" cy="5135358"/>
          </a:xfrm>
        </p:grpSpPr>
        <p:grpSp>
          <p:nvGrpSpPr>
            <p:cNvPr id="330" name="Google Shape;330;p9"/>
            <p:cNvGrpSpPr/>
            <p:nvPr/>
          </p:nvGrpSpPr>
          <p:grpSpPr>
            <a:xfrm>
              <a:off x="7281" y="7281"/>
              <a:ext cx="9129596" cy="5135358"/>
              <a:chOff x="7281" y="7281"/>
              <a:chExt cx="9129596" cy="5135358"/>
            </a:xfrm>
          </p:grpSpPr>
          <p:sp>
            <p:nvSpPr>
              <p:cNvPr id="331" name="Google Shape;331;p9"/>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9"/>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9"/>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9"/>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9"/>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 name="Google Shape;349;p9"/>
          <p:cNvSpPr txBox="1">
            <a:spLocks noGrp="1"/>
          </p:cNvSpPr>
          <p:nvPr>
            <p:ph type="title"/>
          </p:nvPr>
        </p:nvSpPr>
        <p:spPr>
          <a:xfrm>
            <a:off x="2584792" y="1629685"/>
            <a:ext cx="7022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0" name="Google Shape;350;p9"/>
          <p:cNvSpPr txBox="1">
            <a:spLocks noGrp="1"/>
          </p:cNvSpPr>
          <p:nvPr>
            <p:ph type="subTitle" idx="1"/>
          </p:nvPr>
        </p:nvSpPr>
        <p:spPr>
          <a:xfrm>
            <a:off x="2142192" y="4116323"/>
            <a:ext cx="7907600" cy="9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0927419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1"/>
        <p:cNvGrpSpPr/>
        <p:nvPr/>
      </p:nvGrpSpPr>
      <p:grpSpPr>
        <a:xfrm>
          <a:off x="0" y="0"/>
          <a:ext cx="0" cy="0"/>
          <a:chOff x="0" y="0"/>
          <a:chExt cx="0" cy="0"/>
        </a:xfrm>
      </p:grpSpPr>
      <p:sp>
        <p:nvSpPr>
          <p:cNvPr id="352" name="Google Shape;352;p10"/>
          <p:cNvSpPr/>
          <p:nvPr/>
        </p:nvSpPr>
        <p:spPr>
          <a:xfrm>
            <a:off x="2134000" y="445200"/>
            <a:ext cx="7924000" cy="1941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0"/>
          <p:cNvSpPr txBox="1">
            <a:spLocks noGrp="1"/>
          </p:cNvSpPr>
          <p:nvPr>
            <p:ph type="title"/>
          </p:nvPr>
        </p:nvSpPr>
        <p:spPr>
          <a:xfrm>
            <a:off x="2697400" y="590533"/>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305190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4"/>
        <p:cNvGrpSpPr/>
        <p:nvPr/>
      </p:nvGrpSpPr>
      <p:grpSpPr>
        <a:xfrm>
          <a:off x="0" y="0"/>
          <a:ext cx="0" cy="0"/>
          <a:chOff x="0" y="0"/>
          <a:chExt cx="0" cy="0"/>
        </a:xfrm>
      </p:grpSpPr>
      <p:grpSp>
        <p:nvGrpSpPr>
          <p:cNvPr id="355" name="Google Shape;355;p11"/>
          <p:cNvGrpSpPr/>
          <p:nvPr/>
        </p:nvGrpSpPr>
        <p:grpSpPr>
          <a:xfrm>
            <a:off x="560200" y="4284"/>
            <a:ext cx="11071533" cy="6858000"/>
            <a:chOff x="420150" y="3213"/>
            <a:chExt cx="8303650" cy="5143500"/>
          </a:xfrm>
        </p:grpSpPr>
        <p:cxnSp>
          <p:nvCxnSpPr>
            <p:cNvPr id="356" name="Google Shape;356;p1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7" name="Google Shape;357;p1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8" name="Google Shape;358;p1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9" name="Google Shape;359;p1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0" name="Google Shape;360;p1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1" name="Google Shape;361;p1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2" name="Google Shape;362;p1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3" name="Google Shape;363;p1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4" name="Google Shape;364;p1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5" name="Google Shape;365;p1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6" name="Google Shape;366;p1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7" name="Google Shape;367;p1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8" name="Google Shape;368;p1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9" name="Google Shape;369;p1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0" name="Google Shape;370;p1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1" name="Google Shape;371;p1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2" name="Google Shape;372;p1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3" name="Google Shape;373;p1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74" name="Google Shape;374;p11"/>
          <p:cNvGrpSpPr/>
          <p:nvPr/>
        </p:nvGrpSpPr>
        <p:grpSpPr>
          <a:xfrm>
            <a:off x="9708" y="9708"/>
            <a:ext cx="12172835" cy="6847144"/>
            <a:chOff x="7281" y="7281"/>
            <a:chExt cx="9129626" cy="5135358"/>
          </a:xfrm>
        </p:grpSpPr>
        <p:grpSp>
          <p:nvGrpSpPr>
            <p:cNvPr id="375" name="Google Shape;375;p11"/>
            <p:cNvGrpSpPr/>
            <p:nvPr/>
          </p:nvGrpSpPr>
          <p:grpSpPr>
            <a:xfrm>
              <a:off x="7281" y="7281"/>
              <a:ext cx="9129596" cy="5135358"/>
              <a:chOff x="7281" y="7281"/>
              <a:chExt cx="9129596" cy="5135358"/>
            </a:xfrm>
          </p:grpSpPr>
          <p:sp>
            <p:nvSpPr>
              <p:cNvPr id="376" name="Google Shape;376;p1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1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11"/>
          <p:cNvSpPr txBox="1">
            <a:spLocks noGrp="1"/>
          </p:cNvSpPr>
          <p:nvPr>
            <p:ph type="title" hasCustomPrompt="1"/>
          </p:nvPr>
        </p:nvSpPr>
        <p:spPr>
          <a:xfrm>
            <a:off x="1712000" y="208041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6" name="Google Shape;396;p11"/>
          <p:cNvSpPr txBox="1">
            <a:spLocks noGrp="1"/>
          </p:cNvSpPr>
          <p:nvPr>
            <p:ph type="subTitle" idx="1"/>
          </p:nvPr>
        </p:nvSpPr>
        <p:spPr>
          <a:xfrm>
            <a:off x="2488400" y="3930633"/>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0605940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8"/>
        <p:cNvGrpSpPr/>
        <p:nvPr/>
      </p:nvGrpSpPr>
      <p:grpSpPr>
        <a:xfrm>
          <a:off x="0" y="0"/>
          <a:ext cx="0" cy="0"/>
          <a:chOff x="0" y="0"/>
          <a:chExt cx="0" cy="0"/>
        </a:xfrm>
      </p:grpSpPr>
      <p:grpSp>
        <p:nvGrpSpPr>
          <p:cNvPr id="399" name="Google Shape;399;p13"/>
          <p:cNvGrpSpPr/>
          <p:nvPr/>
        </p:nvGrpSpPr>
        <p:grpSpPr>
          <a:xfrm>
            <a:off x="560200" y="4284"/>
            <a:ext cx="11071533" cy="6858000"/>
            <a:chOff x="420150" y="3213"/>
            <a:chExt cx="8303650" cy="5143500"/>
          </a:xfrm>
        </p:grpSpPr>
        <p:cxnSp>
          <p:nvCxnSpPr>
            <p:cNvPr id="400" name="Google Shape;400;p1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1" name="Google Shape;401;p1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2" name="Google Shape;402;p1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3" name="Google Shape;403;p1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4" name="Google Shape;404;p1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5" name="Google Shape;405;p1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6" name="Google Shape;406;p1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7" name="Google Shape;407;p1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8" name="Google Shape;408;p1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9" name="Google Shape;409;p1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0" name="Google Shape;410;p1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1" name="Google Shape;411;p1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2" name="Google Shape;412;p1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3" name="Google Shape;413;p1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4" name="Google Shape;414;p1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5" name="Google Shape;415;p1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6" name="Google Shape;416;p1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7" name="Google Shape;417;p1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18" name="Google Shape;418;p13"/>
          <p:cNvGrpSpPr/>
          <p:nvPr/>
        </p:nvGrpSpPr>
        <p:grpSpPr>
          <a:xfrm>
            <a:off x="9201" y="9291"/>
            <a:ext cx="12173675" cy="6793272"/>
            <a:chOff x="6901" y="6968"/>
            <a:chExt cx="9130256" cy="5094954"/>
          </a:xfrm>
        </p:grpSpPr>
        <p:sp>
          <p:nvSpPr>
            <p:cNvPr id="419" name="Google Shape;419;p1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3"/>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7" name="Google Shape;437;p13"/>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3"/>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3"/>
          <p:cNvSpPr txBox="1">
            <a:spLocks noGrp="1"/>
          </p:cNvSpPr>
          <p:nvPr>
            <p:ph type="title"/>
          </p:nvPr>
        </p:nvSpPr>
        <p:spPr>
          <a:xfrm>
            <a:off x="914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0" name="Google Shape;440;p13"/>
          <p:cNvSpPr txBox="1">
            <a:spLocks noGrp="1"/>
          </p:cNvSpPr>
          <p:nvPr>
            <p:ph type="title" idx="2" hasCustomPrompt="1"/>
          </p:nvPr>
        </p:nvSpPr>
        <p:spPr>
          <a:xfrm>
            <a:off x="1621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1" name="Google Shape;441;p13"/>
          <p:cNvSpPr txBox="1">
            <a:spLocks noGrp="1"/>
          </p:cNvSpPr>
          <p:nvPr>
            <p:ph type="subTitle" idx="1"/>
          </p:nvPr>
        </p:nvSpPr>
        <p:spPr>
          <a:xfrm>
            <a:off x="914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2" name="Google Shape;442;p13"/>
          <p:cNvSpPr txBox="1">
            <a:spLocks noGrp="1"/>
          </p:cNvSpPr>
          <p:nvPr>
            <p:ph type="title" idx="3"/>
          </p:nvPr>
        </p:nvSpPr>
        <p:spPr>
          <a:xfrm>
            <a:off x="4538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3" name="Google Shape;443;p13"/>
          <p:cNvSpPr txBox="1">
            <a:spLocks noGrp="1"/>
          </p:cNvSpPr>
          <p:nvPr>
            <p:ph type="title" idx="4" hasCustomPrompt="1"/>
          </p:nvPr>
        </p:nvSpPr>
        <p:spPr>
          <a:xfrm>
            <a:off x="5245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4" name="Google Shape;444;p13"/>
          <p:cNvSpPr txBox="1">
            <a:spLocks noGrp="1"/>
          </p:cNvSpPr>
          <p:nvPr>
            <p:ph type="subTitle" idx="5"/>
          </p:nvPr>
        </p:nvSpPr>
        <p:spPr>
          <a:xfrm>
            <a:off x="4538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5" name="Google Shape;445;p13"/>
          <p:cNvSpPr txBox="1">
            <a:spLocks noGrp="1"/>
          </p:cNvSpPr>
          <p:nvPr>
            <p:ph type="title" idx="6"/>
          </p:nvPr>
        </p:nvSpPr>
        <p:spPr>
          <a:xfrm>
            <a:off x="8162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6" name="Google Shape;446;p13"/>
          <p:cNvSpPr txBox="1">
            <a:spLocks noGrp="1"/>
          </p:cNvSpPr>
          <p:nvPr>
            <p:ph type="title" idx="7" hasCustomPrompt="1"/>
          </p:nvPr>
        </p:nvSpPr>
        <p:spPr>
          <a:xfrm>
            <a:off x="8869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7" name="Google Shape;447;p13"/>
          <p:cNvSpPr txBox="1">
            <a:spLocks noGrp="1"/>
          </p:cNvSpPr>
          <p:nvPr>
            <p:ph type="subTitle" idx="8"/>
          </p:nvPr>
        </p:nvSpPr>
        <p:spPr>
          <a:xfrm>
            <a:off x="8162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8" name="Google Shape;448;p13"/>
          <p:cNvSpPr txBox="1">
            <a:spLocks noGrp="1"/>
          </p:cNvSpPr>
          <p:nvPr>
            <p:ph type="title" idx="9"/>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892466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49"/>
        <p:cNvGrpSpPr/>
        <p:nvPr/>
      </p:nvGrpSpPr>
      <p:grpSpPr>
        <a:xfrm>
          <a:off x="0" y="0"/>
          <a:ext cx="0" cy="0"/>
          <a:chOff x="0" y="0"/>
          <a:chExt cx="0" cy="0"/>
        </a:xfrm>
      </p:grpSpPr>
      <p:grpSp>
        <p:nvGrpSpPr>
          <p:cNvPr id="450" name="Google Shape;450;p14"/>
          <p:cNvGrpSpPr/>
          <p:nvPr/>
        </p:nvGrpSpPr>
        <p:grpSpPr>
          <a:xfrm>
            <a:off x="560200" y="4284"/>
            <a:ext cx="11071533" cy="6858000"/>
            <a:chOff x="420150" y="3213"/>
            <a:chExt cx="8303650" cy="5143500"/>
          </a:xfrm>
        </p:grpSpPr>
        <p:cxnSp>
          <p:nvCxnSpPr>
            <p:cNvPr id="451" name="Google Shape;451;p1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2" name="Google Shape;452;p1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3" name="Google Shape;453;p1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4" name="Google Shape;454;p1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5" name="Google Shape;455;p1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6" name="Google Shape;456;p1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7" name="Google Shape;457;p1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8" name="Google Shape;458;p1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9" name="Google Shape;459;p1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0" name="Google Shape;460;p1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1" name="Google Shape;461;p1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2" name="Google Shape;462;p1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3" name="Google Shape;463;p1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4" name="Google Shape;464;p1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5" name="Google Shape;465;p1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6" name="Google Shape;466;p1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7" name="Google Shape;467;p1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8" name="Google Shape;468;p1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69" name="Google Shape;469;p14"/>
          <p:cNvGrpSpPr/>
          <p:nvPr/>
        </p:nvGrpSpPr>
        <p:grpSpPr>
          <a:xfrm>
            <a:off x="9708" y="9708"/>
            <a:ext cx="12172835" cy="6847144"/>
            <a:chOff x="7281" y="7281"/>
            <a:chExt cx="9129626" cy="5135358"/>
          </a:xfrm>
        </p:grpSpPr>
        <p:grpSp>
          <p:nvGrpSpPr>
            <p:cNvPr id="470" name="Google Shape;470;p14"/>
            <p:cNvGrpSpPr/>
            <p:nvPr/>
          </p:nvGrpSpPr>
          <p:grpSpPr>
            <a:xfrm>
              <a:off x="7281" y="7281"/>
              <a:ext cx="9129596" cy="5135358"/>
              <a:chOff x="7281" y="7281"/>
              <a:chExt cx="9129596" cy="5135358"/>
            </a:xfrm>
          </p:grpSpPr>
          <p:sp>
            <p:nvSpPr>
              <p:cNvPr id="471" name="Google Shape;471;p14"/>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4"/>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4"/>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8" name="Google Shape;488;p14"/>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4"/>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0" name="Google Shape;490;p14"/>
          <p:cNvSpPr txBox="1">
            <a:spLocks noGrp="1"/>
          </p:cNvSpPr>
          <p:nvPr>
            <p:ph type="title"/>
          </p:nvPr>
        </p:nvSpPr>
        <p:spPr>
          <a:xfrm>
            <a:off x="3366967" y="3202933"/>
            <a:ext cx="7490000" cy="95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91" name="Google Shape;491;p14"/>
          <p:cNvSpPr txBox="1">
            <a:spLocks noGrp="1"/>
          </p:cNvSpPr>
          <p:nvPr>
            <p:ph type="title" idx="2" hasCustomPrompt="1"/>
          </p:nvPr>
        </p:nvSpPr>
        <p:spPr>
          <a:xfrm>
            <a:off x="9184967" y="1503633"/>
            <a:ext cx="16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92" name="Google Shape;492;p14"/>
          <p:cNvSpPr txBox="1">
            <a:spLocks noGrp="1"/>
          </p:cNvSpPr>
          <p:nvPr>
            <p:ph type="subTitle" idx="1"/>
          </p:nvPr>
        </p:nvSpPr>
        <p:spPr>
          <a:xfrm>
            <a:off x="3641767" y="4651017"/>
            <a:ext cx="7215200" cy="6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455733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93"/>
        <p:cNvGrpSpPr/>
        <p:nvPr/>
      </p:nvGrpSpPr>
      <p:grpSpPr>
        <a:xfrm>
          <a:off x="0" y="0"/>
          <a:ext cx="0" cy="0"/>
          <a:chOff x="0" y="0"/>
          <a:chExt cx="0" cy="0"/>
        </a:xfrm>
      </p:grpSpPr>
      <p:grpSp>
        <p:nvGrpSpPr>
          <p:cNvPr id="494" name="Google Shape;494;p15"/>
          <p:cNvGrpSpPr/>
          <p:nvPr/>
        </p:nvGrpSpPr>
        <p:grpSpPr>
          <a:xfrm>
            <a:off x="560200" y="4284"/>
            <a:ext cx="11071533" cy="6858000"/>
            <a:chOff x="420150" y="3213"/>
            <a:chExt cx="8303650" cy="5143500"/>
          </a:xfrm>
        </p:grpSpPr>
        <p:cxnSp>
          <p:nvCxnSpPr>
            <p:cNvPr id="495" name="Google Shape;495;p1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6" name="Google Shape;496;p1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7" name="Google Shape;497;p1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8" name="Google Shape;498;p1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9" name="Google Shape;499;p1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0" name="Google Shape;500;p1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1" name="Google Shape;501;p1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2" name="Google Shape;502;p1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3" name="Google Shape;503;p1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4" name="Google Shape;504;p1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5" name="Google Shape;505;p1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6" name="Google Shape;506;p1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7" name="Google Shape;507;p1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8" name="Google Shape;508;p1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9" name="Google Shape;509;p1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0" name="Google Shape;510;p1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1" name="Google Shape;511;p1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2" name="Google Shape;512;p1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13" name="Google Shape;513;p15"/>
          <p:cNvGrpSpPr/>
          <p:nvPr/>
        </p:nvGrpSpPr>
        <p:grpSpPr>
          <a:xfrm>
            <a:off x="9708" y="9708"/>
            <a:ext cx="12172835" cy="6847144"/>
            <a:chOff x="7281" y="7281"/>
            <a:chExt cx="9129626" cy="5135358"/>
          </a:xfrm>
        </p:grpSpPr>
        <p:grpSp>
          <p:nvGrpSpPr>
            <p:cNvPr id="514" name="Google Shape;514;p15"/>
            <p:cNvGrpSpPr/>
            <p:nvPr/>
          </p:nvGrpSpPr>
          <p:grpSpPr>
            <a:xfrm>
              <a:off x="7281" y="7281"/>
              <a:ext cx="9129596" cy="5135358"/>
              <a:chOff x="7281" y="7281"/>
              <a:chExt cx="9129596" cy="5135358"/>
            </a:xfrm>
          </p:grpSpPr>
          <p:sp>
            <p:nvSpPr>
              <p:cNvPr id="515" name="Google Shape;515;p15"/>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5"/>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5"/>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15"/>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15"/>
          <p:cNvSpPr txBox="1">
            <a:spLocks noGrp="1"/>
          </p:cNvSpPr>
          <p:nvPr>
            <p:ph type="title"/>
          </p:nvPr>
        </p:nvSpPr>
        <p:spPr>
          <a:xfrm>
            <a:off x="1282300" y="3202933"/>
            <a:ext cx="7490000" cy="95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5" name="Google Shape;535;p15"/>
          <p:cNvSpPr txBox="1">
            <a:spLocks noGrp="1"/>
          </p:cNvSpPr>
          <p:nvPr>
            <p:ph type="title" idx="2" hasCustomPrompt="1"/>
          </p:nvPr>
        </p:nvSpPr>
        <p:spPr>
          <a:xfrm>
            <a:off x="1282300" y="1503633"/>
            <a:ext cx="184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6" name="Google Shape;536;p15"/>
          <p:cNvSpPr txBox="1">
            <a:spLocks noGrp="1"/>
          </p:cNvSpPr>
          <p:nvPr>
            <p:ph type="subTitle" idx="1"/>
          </p:nvPr>
        </p:nvSpPr>
        <p:spPr>
          <a:xfrm>
            <a:off x="1282300" y="4651017"/>
            <a:ext cx="7215200" cy="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095741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7"/>
        <p:cNvGrpSpPr/>
        <p:nvPr/>
      </p:nvGrpSpPr>
      <p:grpSpPr>
        <a:xfrm>
          <a:off x="0" y="0"/>
          <a:ext cx="0" cy="0"/>
          <a:chOff x="0" y="0"/>
          <a:chExt cx="0" cy="0"/>
        </a:xfrm>
      </p:grpSpPr>
      <p:grpSp>
        <p:nvGrpSpPr>
          <p:cNvPr id="538" name="Google Shape;538;p16"/>
          <p:cNvGrpSpPr/>
          <p:nvPr/>
        </p:nvGrpSpPr>
        <p:grpSpPr>
          <a:xfrm>
            <a:off x="560200" y="4284"/>
            <a:ext cx="11071533" cy="6858000"/>
            <a:chOff x="420150" y="3213"/>
            <a:chExt cx="8303650" cy="5143500"/>
          </a:xfrm>
        </p:grpSpPr>
        <p:cxnSp>
          <p:nvCxnSpPr>
            <p:cNvPr id="539" name="Google Shape;539;p1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0" name="Google Shape;540;p1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1" name="Google Shape;541;p1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2" name="Google Shape;542;p1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3" name="Google Shape;543;p1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4" name="Google Shape;544;p1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5" name="Google Shape;545;p1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6" name="Google Shape;546;p1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7" name="Google Shape;547;p1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8" name="Google Shape;548;p1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9" name="Google Shape;549;p1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0" name="Google Shape;550;p1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1" name="Google Shape;551;p1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2" name="Google Shape;552;p1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3" name="Google Shape;553;p1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4" name="Google Shape;554;p1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5" name="Google Shape;555;p1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6" name="Google Shape;556;p1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57" name="Google Shape;557;p16"/>
          <p:cNvGrpSpPr/>
          <p:nvPr/>
        </p:nvGrpSpPr>
        <p:grpSpPr>
          <a:xfrm>
            <a:off x="9708" y="9708"/>
            <a:ext cx="12172835" cy="6847144"/>
            <a:chOff x="7281" y="7281"/>
            <a:chExt cx="9129626" cy="5135358"/>
          </a:xfrm>
        </p:grpSpPr>
        <p:grpSp>
          <p:nvGrpSpPr>
            <p:cNvPr id="558" name="Google Shape;558;p16"/>
            <p:cNvGrpSpPr/>
            <p:nvPr/>
          </p:nvGrpSpPr>
          <p:grpSpPr>
            <a:xfrm>
              <a:off x="7281" y="7281"/>
              <a:ext cx="9129596" cy="5135358"/>
              <a:chOff x="7281" y="7281"/>
              <a:chExt cx="9129596" cy="5135358"/>
            </a:xfrm>
          </p:grpSpPr>
          <p:sp>
            <p:nvSpPr>
              <p:cNvPr id="559" name="Google Shape;559;p16"/>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6"/>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16"/>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6"/>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16"/>
          <p:cNvSpPr txBox="1">
            <a:spLocks noGrp="1"/>
          </p:cNvSpPr>
          <p:nvPr>
            <p:ph type="title"/>
          </p:nvPr>
        </p:nvSpPr>
        <p:spPr>
          <a:xfrm>
            <a:off x="3053400" y="44691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579" name="Google Shape;579;p16"/>
          <p:cNvSpPr txBox="1">
            <a:spLocks noGrp="1"/>
          </p:cNvSpPr>
          <p:nvPr>
            <p:ph type="subTitle" idx="1"/>
          </p:nvPr>
        </p:nvSpPr>
        <p:spPr>
          <a:xfrm>
            <a:off x="1775000" y="1648867"/>
            <a:ext cx="8642000" cy="20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9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427640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8"/>
        <p:cNvGrpSpPr/>
        <p:nvPr/>
      </p:nvGrpSpPr>
      <p:grpSpPr>
        <a:xfrm>
          <a:off x="0" y="0"/>
          <a:ext cx="0" cy="0"/>
          <a:chOff x="0" y="0"/>
          <a:chExt cx="0" cy="0"/>
        </a:xfrm>
      </p:grpSpPr>
      <p:grpSp>
        <p:nvGrpSpPr>
          <p:cNvPr id="399" name="Google Shape;399;p13"/>
          <p:cNvGrpSpPr/>
          <p:nvPr/>
        </p:nvGrpSpPr>
        <p:grpSpPr>
          <a:xfrm>
            <a:off x="560200" y="4284"/>
            <a:ext cx="11071533" cy="6858000"/>
            <a:chOff x="420150" y="3213"/>
            <a:chExt cx="8303650" cy="5143500"/>
          </a:xfrm>
        </p:grpSpPr>
        <p:cxnSp>
          <p:nvCxnSpPr>
            <p:cNvPr id="400" name="Google Shape;400;p1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1" name="Google Shape;401;p1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2" name="Google Shape;402;p1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3" name="Google Shape;403;p1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4" name="Google Shape;404;p1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5" name="Google Shape;405;p1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6" name="Google Shape;406;p1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7" name="Google Shape;407;p1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8" name="Google Shape;408;p1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9" name="Google Shape;409;p1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0" name="Google Shape;410;p1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1" name="Google Shape;411;p1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2" name="Google Shape;412;p1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3" name="Google Shape;413;p1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4" name="Google Shape;414;p1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5" name="Google Shape;415;p1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6" name="Google Shape;416;p1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7" name="Google Shape;417;p1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18" name="Google Shape;418;p13"/>
          <p:cNvGrpSpPr/>
          <p:nvPr/>
        </p:nvGrpSpPr>
        <p:grpSpPr>
          <a:xfrm>
            <a:off x="9201" y="9291"/>
            <a:ext cx="12173675" cy="6793272"/>
            <a:chOff x="6901" y="6968"/>
            <a:chExt cx="9130256" cy="5094954"/>
          </a:xfrm>
        </p:grpSpPr>
        <p:sp>
          <p:nvSpPr>
            <p:cNvPr id="419" name="Google Shape;419;p1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3"/>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7" name="Google Shape;437;p13"/>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3"/>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3"/>
          <p:cNvSpPr txBox="1">
            <a:spLocks noGrp="1"/>
          </p:cNvSpPr>
          <p:nvPr>
            <p:ph type="title"/>
          </p:nvPr>
        </p:nvSpPr>
        <p:spPr>
          <a:xfrm>
            <a:off x="914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0" name="Google Shape;440;p13"/>
          <p:cNvSpPr txBox="1">
            <a:spLocks noGrp="1"/>
          </p:cNvSpPr>
          <p:nvPr>
            <p:ph type="title" idx="2" hasCustomPrompt="1"/>
          </p:nvPr>
        </p:nvSpPr>
        <p:spPr>
          <a:xfrm>
            <a:off x="1621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1" name="Google Shape;441;p13"/>
          <p:cNvSpPr txBox="1">
            <a:spLocks noGrp="1"/>
          </p:cNvSpPr>
          <p:nvPr>
            <p:ph type="subTitle" idx="1"/>
          </p:nvPr>
        </p:nvSpPr>
        <p:spPr>
          <a:xfrm>
            <a:off x="914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2" name="Google Shape;442;p13"/>
          <p:cNvSpPr txBox="1">
            <a:spLocks noGrp="1"/>
          </p:cNvSpPr>
          <p:nvPr>
            <p:ph type="title" idx="3"/>
          </p:nvPr>
        </p:nvSpPr>
        <p:spPr>
          <a:xfrm>
            <a:off x="4538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3" name="Google Shape;443;p13"/>
          <p:cNvSpPr txBox="1">
            <a:spLocks noGrp="1"/>
          </p:cNvSpPr>
          <p:nvPr>
            <p:ph type="title" idx="4" hasCustomPrompt="1"/>
          </p:nvPr>
        </p:nvSpPr>
        <p:spPr>
          <a:xfrm>
            <a:off x="5245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4" name="Google Shape;444;p13"/>
          <p:cNvSpPr txBox="1">
            <a:spLocks noGrp="1"/>
          </p:cNvSpPr>
          <p:nvPr>
            <p:ph type="subTitle" idx="5"/>
          </p:nvPr>
        </p:nvSpPr>
        <p:spPr>
          <a:xfrm>
            <a:off x="4538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5" name="Google Shape;445;p13"/>
          <p:cNvSpPr txBox="1">
            <a:spLocks noGrp="1"/>
          </p:cNvSpPr>
          <p:nvPr>
            <p:ph type="title" idx="6"/>
          </p:nvPr>
        </p:nvSpPr>
        <p:spPr>
          <a:xfrm>
            <a:off x="8162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6" name="Google Shape;446;p13"/>
          <p:cNvSpPr txBox="1">
            <a:spLocks noGrp="1"/>
          </p:cNvSpPr>
          <p:nvPr>
            <p:ph type="title" idx="7" hasCustomPrompt="1"/>
          </p:nvPr>
        </p:nvSpPr>
        <p:spPr>
          <a:xfrm>
            <a:off x="8869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7" name="Google Shape;447;p13"/>
          <p:cNvSpPr txBox="1">
            <a:spLocks noGrp="1"/>
          </p:cNvSpPr>
          <p:nvPr>
            <p:ph type="subTitle" idx="8"/>
          </p:nvPr>
        </p:nvSpPr>
        <p:spPr>
          <a:xfrm>
            <a:off x="8162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8" name="Google Shape;448;p13"/>
          <p:cNvSpPr txBox="1">
            <a:spLocks noGrp="1"/>
          </p:cNvSpPr>
          <p:nvPr>
            <p:ph type="title" idx="9"/>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202493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580"/>
        <p:cNvGrpSpPr/>
        <p:nvPr/>
      </p:nvGrpSpPr>
      <p:grpSpPr>
        <a:xfrm>
          <a:off x="0" y="0"/>
          <a:ext cx="0" cy="0"/>
          <a:chOff x="0" y="0"/>
          <a:chExt cx="0" cy="0"/>
        </a:xfrm>
      </p:grpSpPr>
      <p:sp>
        <p:nvSpPr>
          <p:cNvPr id="581" name="Google Shape;581;p17"/>
          <p:cNvSpPr txBox="1">
            <a:spLocks noGrp="1"/>
          </p:cNvSpPr>
          <p:nvPr>
            <p:ph type="title"/>
          </p:nvPr>
        </p:nvSpPr>
        <p:spPr>
          <a:xfrm>
            <a:off x="4414367" y="495200"/>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59109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82"/>
        <p:cNvGrpSpPr/>
        <p:nvPr/>
      </p:nvGrpSpPr>
      <p:grpSpPr>
        <a:xfrm>
          <a:off x="0" y="0"/>
          <a:ext cx="0" cy="0"/>
          <a:chOff x="0" y="0"/>
          <a:chExt cx="0" cy="0"/>
        </a:xfrm>
      </p:grpSpPr>
      <p:grpSp>
        <p:nvGrpSpPr>
          <p:cNvPr id="583" name="Google Shape;583;p18"/>
          <p:cNvGrpSpPr/>
          <p:nvPr/>
        </p:nvGrpSpPr>
        <p:grpSpPr>
          <a:xfrm>
            <a:off x="560200" y="4284"/>
            <a:ext cx="11071533" cy="6858000"/>
            <a:chOff x="420150" y="3213"/>
            <a:chExt cx="8303650" cy="5143500"/>
          </a:xfrm>
        </p:grpSpPr>
        <p:cxnSp>
          <p:nvCxnSpPr>
            <p:cNvPr id="584" name="Google Shape;584;p1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5" name="Google Shape;585;p1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6" name="Google Shape;586;p1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7" name="Google Shape;587;p1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8" name="Google Shape;588;p1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9" name="Google Shape;589;p1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0" name="Google Shape;590;p1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1" name="Google Shape;591;p1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2" name="Google Shape;592;p1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3" name="Google Shape;593;p1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4" name="Google Shape;594;p1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5" name="Google Shape;595;p1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6" name="Google Shape;596;p1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7" name="Google Shape;597;p1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8" name="Google Shape;598;p1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9" name="Google Shape;599;p1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0" name="Google Shape;600;p1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1" name="Google Shape;601;p1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02" name="Google Shape;602;p18"/>
          <p:cNvGrpSpPr/>
          <p:nvPr/>
        </p:nvGrpSpPr>
        <p:grpSpPr>
          <a:xfrm>
            <a:off x="9201" y="85669"/>
            <a:ext cx="12173675" cy="6779468"/>
            <a:chOff x="6901" y="64251"/>
            <a:chExt cx="9130256" cy="5084601"/>
          </a:xfrm>
        </p:grpSpPr>
        <p:sp>
          <p:nvSpPr>
            <p:cNvPr id="603" name="Google Shape;603;p1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9" name="Google Shape;619;p1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1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18"/>
          <p:cNvSpPr txBox="1">
            <a:spLocks noGrp="1"/>
          </p:cNvSpPr>
          <p:nvPr>
            <p:ph type="title"/>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2" name="Google Shape;622;p18"/>
          <p:cNvSpPr txBox="1">
            <a:spLocks noGrp="1"/>
          </p:cNvSpPr>
          <p:nvPr>
            <p:ph type="subTitle" idx="1"/>
          </p:nvPr>
        </p:nvSpPr>
        <p:spPr>
          <a:xfrm>
            <a:off x="9600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3" name="Google Shape;623;p18"/>
          <p:cNvSpPr txBox="1">
            <a:spLocks noGrp="1"/>
          </p:cNvSpPr>
          <p:nvPr>
            <p:ph type="title" idx="2"/>
          </p:nvPr>
        </p:nvSpPr>
        <p:spPr>
          <a:xfrm>
            <a:off x="45384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4" name="Google Shape;624;p18"/>
          <p:cNvSpPr txBox="1">
            <a:spLocks noGrp="1"/>
          </p:cNvSpPr>
          <p:nvPr>
            <p:ph type="subTitle" idx="3"/>
          </p:nvPr>
        </p:nvSpPr>
        <p:spPr>
          <a:xfrm>
            <a:off x="45384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5" name="Google Shape;625;p18"/>
          <p:cNvSpPr txBox="1">
            <a:spLocks noGrp="1"/>
          </p:cNvSpPr>
          <p:nvPr>
            <p:ph type="title" idx="4"/>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6" name="Google Shape;626;p18"/>
          <p:cNvSpPr txBox="1">
            <a:spLocks noGrp="1"/>
          </p:cNvSpPr>
          <p:nvPr>
            <p:ph type="subTitle" idx="5"/>
          </p:nvPr>
        </p:nvSpPr>
        <p:spPr>
          <a:xfrm>
            <a:off x="81168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7" name="Google Shape;627;p18"/>
          <p:cNvSpPr txBox="1">
            <a:spLocks noGrp="1"/>
          </p:cNvSpPr>
          <p:nvPr>
            <p:ph type="title" idx="6"/>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415995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8"/>
        <p:cNvGrpSpPr/>
        <p:nvPr/>
      </p:nvGrpSpPr>
      <p:grpSpPr>
        <a:xfrm>
          <a:off x="0" y="0"/>
          <a:ext cx="0" cy="0"/>
          <a:chOff x="0" y="0"/>
          <a:chExt cx="0" cy="0"/>
        </a:xfrm>
      </p:grpSpPr>
      <p:grpSp>
        <p:nvGrpSpPr>
          <p:cNvPr id="629" name="Google Shape;629;p19"/>
          <p:cNvGrpSpPr/>
          <p:nvPr/>
        </p:nvGrpSpPr>
        <p:grpSpPr>
          <a:xfrm>
            <a:off x="560200" y="4284"/>
            <a:ext cx="11071533" cy="6858000"/>
            <a:chOff x="420150" y="3213"/>
            <a:chExt cx="8303650" cy="5143500"/>
          </a:xfrm>
        </p:grpSpPr>
        <p:cxnSp>
          <p:nvCxnSpPr>
            <p:cNvPr id="630" name="Google Shape;630;p1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1" name="Google Shape;631;p1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2" name="Google Shape;632;p1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3" name="Google Shape;633;p1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4" name="Google Shape;634;p1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5" name="Google Shape;635;p1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6" name="Google Shape;636;p1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7" name="Google Shape;637;p1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8" name="Google Shape;638;p1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9" name="Google Shape;639;p1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0" name="Google Shape;640;p1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1" name="Google Shape;641;p1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2" name="Google Shape;642;p1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3" name="Google Shape;643;p1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4" name="Google Shape;644;p1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5" name="Google Shape;645;p1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6" name="Google Shape;646;p1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7" name="Google Shape;647;p1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48" name="Google Shape;648;p19"/>
          <p:cNvGrpSpPr/>
          <p:nvPr/>
        </p:nvGrpSpPr>
        <p:grpSpPr>
          <a:xfrm>
            <a:off x="9201" y="85669"/>
            <a:ext cx="12173675" cy="6779468"/>
            <a:chOff x="6901" y="64251"/>
            <a:chExt cx="9130256" cy="5084601"/>
          </a:xfrm>
        </p:grpSpPr>
        <p:sp>
          <p:nvSpPr>
            <p:cNvPr id="649" name="Google Shape;649;p1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9"/>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9"/>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9"/>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21031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8"/>
        <p:cNvGrpSpPr/>
        <p:nvPr/>
      </p:nvGrpSpPr>
      <p:grpSpPr>
        <a:xfrm>
          <a:off x="0" y="0"/>
          <a:ext cx="0" cy="0"/>
          <a:chOff x="0" y="0"/>
          <a:chExt cx="0" cy="0"/>
        </a:xfrm>
      </p:grpSpPr>
      <p:grpSp>
        <p:nvGrpSpPr>
          <p:cNvPr id="669" name="Google Shape;669;p20"/>
          <p:cNvGrpSpPr/>
          <p:nvPr/>
        </p:nvGrpSpPr>
        <p:grpSpPr>
          <a:xfrm>
            <a:off x="560200" y="4284"/>
            <a:ext cx="11071533" cy="6858000"/>
            <a:chOff x="420150" y="3213"/>
            <a:chExt cx="8303650" cy="5143500"/>
          </a:xfrm>
        </p:grpSpPr>
        <p:cxnSp>
          <p:nvCxnSpPr>
            <p:cNvPr id="670" name="Google Shape;670;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1" name="Google Shape;671;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2" name="Google Shape;672;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3" name="Google Shape;673;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4" name="Google Shape;674;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5" name="Google Shape;675;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6" name="Google Shape;676;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7" name="Google Shape;677;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8" name="Google Shape;678;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9" name="Google Shape;679;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0" name="Google Shape;680;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1" name="Google Shape;681;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2" name="Google Shape;682;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3" name="Google Shape;683;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4" name="Google Shape;684;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5" name="Google Shape;685;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6" name="Google Shape;686;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7" name="Google Shape;687;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88" name="Google Shape;688;p20"/>
          <p:cNvGrpSpPr/>
          <p:nvPr/>
        </p:nvGrpSpPr>
        <p:grpSpPr>
          <a:xfrm>
            <a:off x="560200" y="4284"/>
            <a:ext cx="11071533" cy="6858000"/>
            <a:chOff x="420150" y="3213"/>
            <a:chExt cx="8303650" cy="5143500"/>
          </a:xfrm>
        </p:grpSpPr>
        <p:cxnSp>
          <p:nvCxnSpPr>
            <p:cNvPr id="689" name="Google Shape;689;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0" name="Google Shape;690;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1" name="Google Shape;691;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2" name="Google Shape;692;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3" name="Google Shape;693;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4" name="Google Shape;694;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5" name="Google Shape;695;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6" name="Google Shape;696;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7" name="Google Shape;697;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8" name="Google Shape;698;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9" name="Google Shape;699;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0" name="Google Shape;700;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1" name="Google Shape;701;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2" name="Google Shape;702;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3" name="Google Shape;703;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4" name="Google Shape;704;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5" name="Google Shape;705;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6" name="Google Shape;706;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07" name="Google Shape;707;p20"/>
          <p:cNvGrpSpPr/>
          <p:nvPr/>
        </p:nvGrpSpPr>
        <p:grpSpPr>
          <a:xfrm>
            <a:off x="9201" y="9291"/>
            <a:ext cx="12173675" cy="6793272"/>
            <a:chOff x="6901" y="6968"/>
            <a:chExt cx="9130256" cy="5094954"/>
          </a:xfrm>
        </p:grpSpPr>
        <p:sp>
          <p:nvSpPr>
            <p:cNvPr id="708" name="Google Shape;708;p2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4" name="Google Shape;724;p20"/>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6" name="Google Shape;726;p20"/>
          <p:cNvSpPr txBox="1">
            <a:spLocks noGrp="1"/>
          </p:cNvSpPr>
          <p:nvPr>
            <p:ph type="title"/>
          </p:nvPr>
        </p:nvSpPr>
        <p:spPr>
          <a:xfrm>
            <a:off x="2359809"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7" name="Google Shape;727;p20"/>
          <p:cNvSpPr txBox="1">
            <a:spLocks noGrp="1"/>
          </p:cNvSpPr>
          <p:nvPr>
            <p:ph type="subTitle" idx="1"/>
          </p:nvPr>
        </p:nvSpPr>
        <p:spPr>
          <a:xfrm>
            <a:off x="2359815"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8" name="Google Shape;728;p20"/>
          <p:cNvSpPr txBox="1">
            <a:spLocks noGrp="1"/>
          </p:cNvSpPr>
          <p:nvPr>
            <p:ph type="title" idx="2"/>
          </p:nvPr>
        </p:nvSpPr>
        <p:spPr>
          <a:xfrm>
            <a:off x="7336845"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9" name="Google Shape;729;p20"/>
          <p:cNvSpPr txBox="1">
            <a:spLocks noGrp="1"/>
          </p:cNvSpPr>
          <p:nvPr>
            <p:ph type="subTitle" idx="3"/>
          </p:nvPr>
        </p:nvSpPr>
        <p:spPr>
          <a:xfrm>
            <a:off x="7336849"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0" name="Google Shape;730;p20"/>
          <p:cNvSpPr txBox="1">
            <a:spLocks noGrp="1"/>
          </p:cNvSpPr>
          <p:nvPr>
            <p:ph type="title" idx="4"/>
          </p:nvPr>
        </p:nvSpPr>
        <p:spPr>
          <a:xfrm>
            <a:off x="2359809"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1" name="Google Shape;731;p20"/>
          <p:cNvSpPr txBox="1">
            <a:spLocks noGrp="1"/>
          </p:cNvSpPr>
          <p:nvPr>
            <p:ph type="subTitle" idx="5"/>
          </p:nvPr>
        </p:nvSpPr>
        <p:spPr>
          <a:xfrm>
            <a:off x="2359815"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2" name="Google Shape;732;p20"/>
          <p:cNvSpPr txBox="1">
            <a:spLocks noGrp="1"/>
          </p:cNvSpPr>
          <p:nvPr>
            <p:ph type="title" idx="6"/>
          </p:nvPr>
        </p:nvSpPr>
        <p:spPr>
          <a:xfrm>
            <a:off x="7336845"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3" name="Google Shape;733;p20"/>
          <p:cNvSpPr txBox="1">
            <a:spLocks noGrp="1"/>
          </p:cNvSpPr>
          <p:nvPr>
            <p:ph type="subTitle" idx="7"/>
          </p:nvPr>
        </p:nvSpPr>
        <p:spPr>
          <a:xfrm>
            <a:off x="7336849"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4" name="Google Shape;734;p20"/>
          <p:cNvSpPr txBox="1">
            <a:spLocks noGrp="1"/>
          </p:cNvSpPr>
          <p:nvPr>
            <p:ph type="title" idx="8"/>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454738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35"/>
        <p:cNvGrpSpPr/>
        <p:nvPr/>
      </p:nvGrpSpPr>
      <p:grpSpPr>
        <a:xfrm>
          <a:off x="0" y="0"/>
          <a:ext cx="0" cy="0"/>
          <a:chOff x="0" y="0"/>
          <a:chExt cx="0" cy="0"/>
        </a:xfrm>
      </p:grpSpPr>
      <p:grpSp>
        <p:nvGrpSpPr>
          <p:cNvPr id="736" name="Google Shape;736;p21"/>
          <p:cNvGrpSpPr/>
          <p:nvPr/>
        </p:nvGrpSpPr>
        <p:grpSpPr>
          <a:xfrm>
            <a:off x="560200" y="4284"/>
            <a:ext cx="11071533" cy="6858000"/>
            <a:chOff x="420150" y="3213"/>
            <a:chExt cx="8303650" cy="5143500"/>
          </a:xfrm>
        </p:grpSpPr>
        <p:cxnSp>
          <p:nvCxnSpPr>
            <p:cNvPr id="737" name="Google Shape;737;p2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8" name="Google Shape;738;p2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9" name="Google Shape;739;p2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0" name="Google Shape;740;p2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1" name="Google Shape;741;p2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2" name="Google Shape;742;p2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3" name="Google Shape;743;p2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4" name="Google Shape;744;p2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5" name="Google Shape;745;p2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6" name="Google Shape;746;p2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7" name="Google Shape;747;p2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8" name="Google Shape;748;p2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9" name="Google Shape;749;p2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0" name="Google Shape;750;p2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1" name="Google Shape;751;p2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2" name="Google Shape;752;p2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3" name="Google Shape;753;p2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4" name="Google Shape;754;p2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55" name="Google Shape;755;p21"/>
          <p:cNvGrpSpPr/>
          <p:nvPr/>
        </p:nvGrpSpPr>
        <p:grpSpPr>
          <a:xfrm>
            <a:off x="9201" y="9291"/>
            <a:ext cx="12173675" cy="6793272"/>
            <a:chOff x="6901" y="6968"/>
            <a:chExt cx="9130256" cy="5094954"/>
          </a:xfrm>
        </p:grpSpPr>
        <p:sp>
          <p:nvSpPr>
            <p:cNvPr id="756" name="Google Shape;756;p2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1"/>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1"/>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1"/>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1"/>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2" name="Google Shape;772;p21"/>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21"/>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21"/>
          <p:cNvSpPr txBox="1">
            <a:spLocks noGrp="1"/>
          </p:cNvSpPr>
          <p:nvPr>
            <p:ph type="title"/>
          </p:nvPr>
        </p:nvSpPr>
        <p:spPr>
          <a:xfrm>
            <a:off x="96000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5" name="Google Shape;775;p21"/>
          <p:cNvSpPr txBox="1">
            <a:spLocks noGrp="1"/>
          </p:cNvSpPr>
          <p:nvPr>
            <p:ph type="subTitle" idx="1"/>
          </p:nvPr>
        </p:nvSpPr>
        <p:spPr>
          <a:xfrm>
            <a:off x="96000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6" name="Google Shape;776;p21"/>
          <p:cNvSpPr txBox="1">
            <a:spLocks noGrp="1"/>
          </p:cNvSpPr>
          <p:nvPr>
            <p:ph type="title" idx="2"/>
          </p:nvPr>
        </p:nvSpPr>
        <p:spPr>
          <a:xfrm>
            <a:off x="4559025"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7" name="Google Shape;777;p21"/>
          <p:cNvSpPr txBox="1">
            <a:spLocks noGrp="1"/>
          </p:cNvSpPr>
          <p:nvPr>
            <p:ph type="subTitle" idx="3"/>
          </p:nvPr>
        </p:nvSpPr>
        <p:spPr>
          <a:xfrm>
            <a:off x="4559025"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8" name="Google Shape;778;p21"/>
          <p:cNvSpPr txBox="1">
            <a:spLocks noGrp="1"/>
          </p:cNvSpPr>
          <p:nvPr>
            <p:ph type="title" idx="4"/>
          </p:nvPr>
        </p:nvSpPr>
        <p:spPr>
          <a:xfrm>
            <a:off x="96000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9" name="Google Shape;779;p21"/>
          <p:cNvSpPr txBox="1">
            <a:spLocks noGrp="1"/>
          </p:cNvSpPr>
          <p:nvPr>
            <p:ph type="subTitle" idx="5"/>
          </p:nvPr>
        </p:nvSpPr>
        <p:spPr>
          <a:xfrm>
            <a:off x="96000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0" name="Google Shape;780;p21"/>
          <p:cNvSpPr txBox="1">
            <a:spLocks noGrp="1"/>
          </p:cNvSpPr>
          <p:nvPr>
            <p:ph type="title" idx="6"/>
          </p:nvPr>
        </p:nvSpPr>
        <p:spPr>
          <a:xfrm>
            <a:off x="4559025"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1" name="Google Shape;781;p21"/>
          <p:cNvSpPr txBox="1">
            <a:spLocks noGrp="1"/>
          </p:cNvSpPr>
          <p:nvPr>
            <p:ph type="subTitle" idx="7"/>
          </p:nvPr>
        </p:nvSpPr>
        <p:spPr>
          <a:xfrm>
            <a:off x="4559025"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2" name="Google Shape;782;p21"/>
          <p:cNvSpPr txBox="1">
            <a:spLocks noGrp="1"/>
          </p:cNvSpPr>
          <p:nvPr>
            <p:ph type="title" idx="8"/>
          </p:nvPr>
        </p:nvSpPr>
        <p:spPr>
          <a:xfrm>
            <a:off x="815806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3" name="Google Shape;783;p21"/>
          <p:cNvSpPr txBox="1">
            <a:spLocks noGrp="1"/>
          </p:cNvSpPr>
          <p:nvPr>
            <p:ph type="subTitle" idx="9"/>
          </p:nvPr>
        </p:nvSpPr>
        <p:spPr>
          <a:xfrm>
            <a:off x="815806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4" name="Google Shape;784;p21"/>
          <p:cNvSpPr txBox="1">
            <a:spLocks noGrp="1"/>
          </p:cNvSpPr>
          <p:nvPr>
            <p:ph type="title" idx="13"/>
          </p:nvPr>
        </p:nvSpPr>
        <p:spPr>
          <a:xfrm>
            <a:off x="815806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5" name="Google Shape;785;p21"/>
          <p:cNvSpPr txBox="1">
            <a:spLocks noGrp="1"/>
          </p:cNvSpPr>
          <p:nvPr>
            <p:ph type="subTitle" idx="14"/>
          </p:nvPr>
        </p:nvSpPr>
        <p:spPr>
          <a:xfrm>
            <a:off x="815806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6" name="Google Shape;786;p21"/>
          <p:cNvSpPr txBox="1">
            <a:spLocks noGrp="1"/>
          </p:cNvSpPr>
          <p:nvPr>
            <p:ph type="title" idx="15"/>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089405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87"/>
        <p:cNvGrpSpPr/>
        <p:nvPr/>
      </p:nvGrpSpPr>
      <p:grpSpPr>
        <a:xfrm>
          <a:off x="0" y="0"/>
          <a:ext cx="0" cy="0"/>
          <a:chOff x="0" y="0"/>
          <a:chExt cx="0" cy="0"/>
        </a:xfrm>
      </p:grpSpPr>
      <p:grpSp>
        <p:nvGrpSpPr>
          <p:cNvPr id="788" name="Google Shape;788;p22"/>
          <p:cNvGrpSpPr/>
          <p:nvPr/>
        </p:nvGrpSpPr>
        <p:grpSpPr>
          <a:xfrm>
            <a:off x="560200" y="4284"/>
            <a:ext cx="11071533" cy="6858000"/>
            <a:chOff x="420150" y="3213"/>
            <a:chExt cx="8303650" cy="5143500"/>
          </a:xfrm>
        </p:grpSpPr>
        <p:cxnSp>
          <p:nvCxnSpPr>
            <p:cNvPr id="789" name="Google Shape;789;p2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0" name="Google Shape;790;p2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1" name="Google Shape;791;p2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2" name="Google Shape;792;p2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3" name="Google Shape;793;p2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4" name="Google Shape;794;p2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5" name="Google Shape;795;p2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6" name="Google Shape;796;p2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7" name="Google Shape;797;p2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8" name="Google Shape;798;p2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9" name="Google Shape;799;p2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0" name="Google Shape;800;p2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1" name="Google Shape;801;p2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2" name="Google Shape;802;p2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3" name="Google Shape;803;p2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4" name="Google Shape;804;p2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5" name="Google Shape;805;p2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6" name="Google Shape;806;p2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07" name="Google Shape;807;p22"/>
          <p:cNvGrpSpPr/>
          <p:nvPr/>
        </p:nvGrpSpPr>
        <p:grpSpPr>
          <a:xfrm>
            <a:off x="9708" y="9708"/>
            <a:ext cx="12172835" cy="6847144"/>
            <a:chOff x="7281" y="7281"/>
            <a:chExt cx="9129626" cy="5135358"/>
          </a:xfrm>
        </p:grpSpPr>
        <p:grpSp>
          <p:nvGrpSpPr>
            <p:cNvPr id="808" name="Google Shape;808;p22"/>
            <p:cNvGrpSpPr/>
            <p:nvPr/>
          </p:nvGrpSpPr>
          <p:grpSpPr>
            <a:xfrm>
              <a:off x="7281" y="7281"/>
              <a:ext cx="9129596" cy="5135358"/>
              <a:chOff x="7281" y="7281"/>
              <a:chExt cx="9129596" cy="5135358"/>
            </a:xfrm>
          </p:grpSpPr>
          <p:sp>
            <p:nvSpPr>
              <p:cNvPr id="809" name="Google Shape;809;p2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2"/>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2"/>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6" name="Google Shape;826;p2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22"/>
          <p:cNvSpPr txBox="1">
            <a:spLocks noGrp="1"/>
          </p:cNvSpPr>
          <p:nvPr>
            <p:ph type="subTitle" idx="1"/>
          </p:nvPr>
        </p:nvSpPr>
        <p:spPr>
          <a:xfrm>
            <a:off x="6204767" y="3571233"/>
            <a:ext cx="4404400" cy="151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829" name="Google Shape;829;p22"/>
          <p:cNvSpPr txBox="1">
            <a:spLocks noGrp="1"/>
          </p:cNvSpPr>
          <p:nvPr>
            <p:ph type="title"/>
          </p:nvPr>
        </p:nvSpPr>
        <p:spPr>
          <a:xfrm>
            <a:off x="6116767" y="1057967"/>
            <a:ext cx="4580400" cy="15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9485849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30"/>
        <p:cNvGrpSpPr/>
        <p:nvPr/>
      </p:nvGrpSpPr>
      <p:grpSpPr>
        <a:xfrm>
          <a:off x="0" y="0"/>
          <a:ext cx="0" cy="0"/>
          <a:chOff x="0" y="0"/>
          <a:chExt cx="0" cy="0"/>
        </a:xfrm>
      </p:grpSpPr>
      <p:grpSp>
        <p:nvGrpSpPr>
          <p:cNvPr id="831" name="Google Shape;831;p23"/>
          <p:cNvGrpSpPr/>
          <p:nvPr/>
        </p:nvGrpSpPr>
        <p:grpSpPr>
          <a:xfrm>
            <a:off x="560200" y="4284"/>
            <a:ext cx="11071533" cy="6858000"/>
            <a:chOff x="420150" y="3213"/>
            <a:chExt cx="8303650" cy="5143500"/>
          </a:xfrm>
        </p:grpSpPr>
        <p:cxnSp>
          <p:nvCxnSpPr>
            <p:cNvPr id="832" name="Google Shape;832;p2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3" name="Google Shape;833;p2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4" name="Google Shape;834;p2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5" name="Google Shape;835;p2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6" name="Google Shape;836;p2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7" name="Google Shape;837;p2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8" name="Google Shape;838;p2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9" name="Google Shape;839;p2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0" name="Google Shape;840;p2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1" name="Google Shape;841;p2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2" name="Google Shape;842;p2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3" name="Google Shape;843;p2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4" name="Google Shape;844;p2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5" name="Google Shape;845;p2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6" name="Google Shape;846;p2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7" name="Google Shape;847;p2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8" name="Google Shape;848;p2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9" name="Google Shape;849;p2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50" name="Google Shape;850;p23"/>
          <p:cNvGrpSpPr/>
          <p:nvPr/>
        </p:nvGrpSpPr>
        <p:grpSpPr>
          <a:xfrm>
            <a:off x="9708" y="9708"/>
            <a:ext cx="12172835" cy="6847144"/>
            <a:chOff x="7281" y="7281"/>
            <a:chExt cx="9129626" cy="5135358"/>
          </a:xfrm>
        </p:grpSpPr>
        <p:grpSp>
          <p:nvGrpSpPr>
            <p:cNvPr id="851" name="Google Shape;851;p23"/>
            <p:cNvGrpSpPr/>
            <p:nvPr/>
          </p:nvGrpSpPr>
          <p:grpSpPr>
            <a:xfrm>
              <a:off x="7281" y="7281"/>
              <a:ext cx="9129596" cy="5135358"/>
              <a:chOff x="7281" y="7281"/>
              <a:chExt cx="9129596" cy="5135358"/>
            </a:xfrm>
          </p:grpSpPr>
          <p:sp>
            <p:nvSpPr>
              <p:cNvPr id="852" name="Google Shape;852;p2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9" name="Google Shape;869;p2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1" name="Google Shape;871;p23"/>
          <p:cNvSpPr txBox="1">
            <a:spLocks noGrp="1"/>
          </p:cNvSpPr>
          <p:nvPr>
            <p:ph type="title" hasCustomPrompt="1"/>
          </p:nvPr>
        </p:nvSpPr>
        <p:spPr>
          <a:xfrm>
            <a:off x="2738400" y="3745733"/>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2" name="Google Shape;872;p23"/>
          <p:cNvSpPr txBox="1">
            <a:spLocks noGrp="1"/>
          </p:cNvSpPr>
          <p:nvPr>
            <p:ph type="subTitle" idx="1"/>
          </p:nvPr>
        </p:nvSpPr>
        <p:spPr>
          <a:xfrm>
            <a:off x="2738400" y="4890300"/>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73" name="Google Shape;873;p23"/>
          <p:cNvSpPr txBox="1">
            <a:spLocks noGrp="1"/>
          </p:cNvSpPr>
          <p:nvPr>
            <p:ph type="title" idx="2" hasCustomPrompt="1"/>
          </p:nvPr>
        </p:nvSpPr>
        <p:spPr>
          <a:xfrm>
            <a:off x="2738400" y="1559400"/>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4" name="Google Shape;874;p23"/>
          <p:cNvSpPr txBox="1">
            <a:spLocks noGrp="1"/>
          </p:cNvSpPr>
          <p:nvPr>
            <p:ph type="subTitle" idx="3"/>
          </p:nvPr>
        </p:nvSpPr>
        <p:spPr>
          <a:xfrm>
            <a:off x="2738400" y="2703967"/>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342261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75"/>
        <p:cNvGrpSpPr/>
        <p:nvPr/>
      </p:nvGrpSpPr>
      <p:grpSpPr>
        <a:xfrm>
          <a:off x="0" y="0"/>
          <a:ext cx="0" cy="0"/>
          <a:chOff x="0" y="0"/>
          <a:chExt cx="0" cy="0"/>
        </a:xfrm>
      </p:grpSpPr>
      <p:grpSp>
        <p:nvGrpSpPr>
          <p:cNvPr id="876" name="Google Shape;876;p24"/>
          <p:cNvGrpSpPr/>
          <p:nvPr/>
        </p:nvGrpSpPr>
        <p:grpSpPr>
          <a:xfrm>
            <a:off x="560200" y="4284"/>
            <a:ext cx="11071533" cy="6858000"/>
            <a:chOff x="420150" y="3213"/>
            <a:chExt cx="8303650" cy="5143500"/>
          </a:xfrm>
        </p:grpSpPr>
        <p:cxnSp>
          <p:nvCxnSpPr>
            <p:cNvPr id="877" name="Google Shape;877;p2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8" name="Google Shape;878;p2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9" name="Google Shape;879;p2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0" name="Google Shape;880;p2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1" name="Google Shape;881;p2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2" name="Google Shape;882;p2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3" name="Google Shape;883;p2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4" name="Google Shape;884;p2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5" name="Google Shape;885;p2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6" name="Google Shape;886;p2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7" name="Google Shape;887;p2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8" name="Google Shape;888;p2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9" name="Google Shape;889;p2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0" name="Google Shape;890;p2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1" name="Google Shape;891;p2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2" name="Google Shape;892;p2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3" name="Google Shape;893;p2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4" name="Google Shape;894;p2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95" name="Google Shape;895;p24"/>
          <p:cNvGrpSpPr/>
          <p:nvPr/>
        </p:nvGrpSpPr>
        <p:grpSpPr>
          <a:xfrm>
            <a:off x="9201" y="85669"/>
            <a:ext cx="12173675" cy="6779468"/>
            <a:chOff x="6901" y="64251"/>
            <a:chExt cx="9130256" cy="5084601"/>
          </a:xfrm>
        </p:grpSpPr>
        <p:sp>
          <p:nvSpPr>
            <p:cNvPr id="896" name="Google Shape;896;p2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2" name="Google Shape;912;p2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2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24"/>
          <p:cNvSpPr txBox="1">
            <a:spLocks noGrp="1"/>
          </p:cNvSpPr>
          <p:nvPr>
            <p:ph type="subTitle" idx="1"/>
          </p:nvPr>
        </p:nvSpPr>
        <p:spPr>
          <a:xfrm>
            <a:off x="1469733" y="2490000"/>
            <a:ext cx="3876800" cy="18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7576873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16"/>
        <p:cNvGrpSpPr/>
        <p:nvPr/>
      </p:nvGrpSpPr>
      <p:grpSpPr>
        <a:xfrm>
          <a:off x="0" y="0"/>
          <a:ext cx="0" cy="0"/>
          <a:chOff x="0" y="0"/>
          <a:chExt cx="0" cy="0"/>
        </a:xfrm>
      </p:grpSpPr>
      <p:grpSp>
        <p:nvGrpSpPr>
          <p:cNvPr id="917" name="Google Shape;917;p25"/>
          <p:cNvGrpSpPr/>
          <p:nvPr/>
        </p:nvGrpSpPr>
        <p:grpSpPr>
          <a:xfrm>
            <a:off x="560200" y="4284"/>
            <a:ext cx="11071533" cy="6858000"/>
            <a:chOff x="420150" y="3213"/>
            <a:chExt cx="8303650" cy="5143500"/>
          </a:xfrm>
        </p:grpSpPr>
        <p:cxnSp>
          <p:nvCxnSpPr>
            <p:cNvPr id="918" name="Google Shape;918;p2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19" name="Google Shape;919;p2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0" name="Google Shape;920;p2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1" name="Google Shape;921;p2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2" name="Google Shape;922;p2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3" name="Google Shape;923;p2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4" name="Google Shape;924;p2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5" name="Google Shape;925;p2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6" name="Google Shape;926;p2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7" name="Google Shape;927;p2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8" name="Google Shape;928;p2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9" name="Google Shape;929;p2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0" name="Google Shape;930;p2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1" name="Google Shape;931;p2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2" name="Google Shape;932;p2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3" name="Google Shape;933;p2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4" name="Google Shape;934;p2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5" name="Google Shape;935;p2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36" name="Google Shape;936;p25"/>
          <p:cNvGrpSpPr/>
          <p:nvPr/>
        </p:nvGrpSpPr>
        <p:grpSpPr>
          <a:xfrm>
            <a:off x="9201" y="9291"/>
            <a:ext cx="12173675" cy="6793272"/>
            <a:chOff x="6901" y="6968"/>
            <a:chExt cx="9130256" cy="5094954"/>
          </a:xfrm>
        </p:grpSpPr>
        <p:sp>
          <p:nvSpPr>
            <p:cNvPr id="937" name="Google Shape;937;p2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3" name="Google Shape;953;p2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2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25"/>
          <p:cNvSpPr txBox="1">
            <a:spLocks noGrp="1"/>
          </p:cNvSpPr>
          <p:nvPr>
            <p:ph type="subTitle" idx="1"/>
          </p:nvPr>
        </p:nvSpPr>
        <p:spPr>
          <a:xfrm>
            <a:off x="6956133" y="2490000"/>
            <a:ext cx="3876800" cy="187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6" name="Google Shape;956;p2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5462185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7"/>
        <p:cNvGrpSpPr/>
        <p:nvPr/>
      </p:nvGrpSpPr>
      <p:grpSpPr>
        <a:xfrm>
          <a:off x="0" y="0"/>
          <a:ext cx="0" cy="0"/>
          <a:chOff x="0" y="0"/>
          <a:chExt cx="0" cy="0"/>
        </a:xfrm>
      </p:grpSpPr>
      <p:grpSp>
        <p:nvGrpSpPr>
          <p:cNvPr id="958" name="Google Shape;958;p26"/>
          <p:cNvGrpSpPr/>
          <p:nvPr/>
        </p:nvGrpSpPr>
        <p:grpSpPr>
          <a:xfrm>
            <a:off x="560200" y="4284"/>
            <a:ext cx="11071533" cy="6858000"/>
            <a:chOff x="420150" y="3213"/>
            <a:chExt cx="8303650" cy="5143500"/>
          </a:xfrm>
        </p:grpSpPr>
        <p:cxnSp>
          <p:nvCxnSpPr>
            <p:cNvPr id="959" name="Google Shape;959;p2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0" name="Google Shape;960;p2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1" name="Google Shape;961;p2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2" name="Google Shape;962;p2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3" name="Google Shape;963;p2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4" name="Google Shape;964;p2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5" name="Google Shape;965;p2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6" name="Google Shape;966;p2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7" name="Google Shape;967;p2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8" name="Google Shape;968;p2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9" name="Google Shape;969;p2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0" name="Google Shape;970;p2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1" name="Google Shape;971;p2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2" name="Google Shape;972;p2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3" name="Google Shape;973;p2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4" name="Google Shape;974;p2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5" name="Google Shape;975;p2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6" name="Google Shape;976;p2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77" name="Google Shape;977;p26"/>
          <p:cNvGrpSpPr/>
          <p:nvPr/>
        </p:nvGrpSpPr>
        <p:grpSpPr>
          <a:xfrm>
            <a:off x="9201" y="85669"/>
            <a:ext cx="12173675" cy="6779468"/>
            <a:chOff x="6901" y="64251"/>
            <a:chExt cx="9130256" cy="5084601"/>
          </a:xfrm>
        </p:grpSpPr>
        <p:sp>
          <p:nvSpPr>
            <p:cNvPr id="978" name="Google Shape;978;p26"/>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6"/>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6"/>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6"/>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4" name="Google Shape;994;p2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2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26"/>
          <p:cNvSpPr txBox="1">
            <a:spLocks noGrp="1"/>
          </p:cNvSpPr>
          <p:nvPr>
            <p:ph type="subTitle" idx="1"/>
          </p:nvPr>
        </p:nvSpPr>
        <p:spPr>
          <a:xfrm>
            <a:off x="1721000"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7" name="Google Shape;997;p26"/>
          <p:cNvSpPr txBox="1">
            <a:spLocks noGrp="1"/>
          </p:cNvSpPr>
          <p:nvPr>
            <p:ph type="subTitle" idx="2"/>
          </p:nvPr>
        </p:nvSpPr>
        <p:spPr>
          <a:xfrm>
            <a:off x="6594167"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8" name="Google Shape;998;p26"/>
          <p:cNvSpPr txBox="1">
            <a:spLocks noGrp="1"/>
          </p:cNvSpPr>
          <p:nvPr>
            <p:ph type="subTitle" idx="3"/>
          </p:nvPr>
        </p:nvSpPr>
        <p:spPr>
          <a:xfrm>
            <a:off x="1721000"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99" name="Google Shape;999;p26"/>
          <p:cNvSpPr txBox="1">
            <a:spLocks noGrp="1"/>
          </p:cNvSpPr>
          <p:nvPr>
            <p:ph type="subTitle" idx="4"/>
          </p:nvPr>
        </p:nvSpPr>
        <p:spPr>
          <a:xfrm>
            <a:off x="6594167"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00" name="Google Shape;1000;p2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281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49"/>
        <p:cNvGrpSpPr/>
        <p:nvPr/>
      </p:nvGrpSpPr>
      <p:grpSpPr>
        <a:xfrm>
          <a:off x="0" y="0"/>
          <a:ext cx="0" cy="0"/>
          <a:chOff x="0" y="0"/>
          <a:chExt cx="0" cy="0"/>
        </a:xfrm>
      </p:grpSpPr>
      <p:grpSp>
        <p:nvGrpSpPr>
          <p:cNvPr id="450" name="Google Shape;450;p14"/>
          <p:cNvGrpSpPr/>
          <p:nvPr/>
        </p:nvGrpSpPr>
        <p:grpSpPr>
          <a:xfrm>
            <a:off x="560200" y="4284"/>
            <a:ext cx="11071533" cy="6858000"/>
            <a:chOff x="420150" y="3213"/>
            <a:chExt cx="8303650" cy="5143500"/>
          </a:xfrm>
        </p:grpSpPr>
        <p:cxnSp>
          <p:nvCxnSpPr>
            <p:cNvPr id="451" name="Google Shape;451;p1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2" name="Google Shape;452;p1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3" name="Google Shape;453;p1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4" name="Google Shape;454;p1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5" name="Google Shape;455;p1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6" name="Google Shape;456;p1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7" name="Google Shape;457;p1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8" name="Google Shape;458;p1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9" name="Google Shape;459;p1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0" name="Google Shape;460;p1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1" name="Google Shape;461;p1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2" name="Google Shape;462;p1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3" name="Google Shape;463;p1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4" name="Google Shape;464;p1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5" name="Google Shape;465;p1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6" name="Google Shape;466;p1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7" name="Google Shape;467;p1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8" name="Google Shape;468;p1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69" name="Google Shape;469;p14"/>
          <p:cNvGrpSpPr/>
          <p:nvPr/>
        </p:nvGrpSpPr>
        <p:grpSpPr>
          <a:xfrm>
            <a:off x="9708" y="9708"/>
            <a:ext cx="12172835" cy="6847144"/>
            <a:chOff x="7281" y="7281"/>
            <a:chExt cx="9129626" cy="5135358"/>
          </a:xfrm>
        </p:grpSpPr>
        <p:grpSp>
          <p:nvGrpSpPr>
            <p:cNvPr id="470" name="Google Shape;470;p14"/>
            <p:cNvGrpSpPr/>
            <p:nvPr/>
          </p:nvGrpSpPr>
          <p:grpSpPr>
            <a:xfrm>
              <a:off x="7281" y="7281"/>
              <a:ext cx="9129596" cy="5135358"/>
              <a:chOff x="7281" y="7281"/>
              <a:chExt cx="9129596" cy="5135358"/>
            </a:xfrm>
          </p:grpSpPr>
          <p:sp>
            <p:nvSpPr>
              <p:cNvPr id="471" name="Google Shape;471;p14"/>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4"/>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4"/>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8" name="Google Shape;488;p14"/>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4"/>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0" name="Google Shape;490;p14"/>
          <p:cNvSpPr txBox="1">
            <a:spLocks noGrp="1"/>
          </p:cNvSpPr>
          <p:nvPr>
            <p:ph type="title"/>
          </p:nvPr>
        </p:nvSpPr>
        <p:spPr>
          <a:xfrm>
            <a:off x="3366967" y="3202933"/>
            <a:ext cx="7490000" cy="95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91" name="Google Shape;491;p14"/>
          <p:cNvSpPr txBox="1">
            <a:spLocks noGrp="1"/>
          </p:cNvSpPr>
          <p:nvPr>
            <p:ph type="title" idx="2" hasCustomPrompt="1"/>
          </p:nvPr>
        </p:nvSpPr>
        <p:spPr>
          <a:xfrm>
            <a:off x="9184967" y="1503633"/>
            <a:ext cx="16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92" name="Google Shape;492;p14"/>
          <p:cNvSpPr txBox="1">
            <a:spLocks noGrp="1"/>
          </p:cNvSpPr>
          <p:nvPr>
            <p:ph type="subTitle" idx="1"/>
          </p:nvPr>
        </p:nvSpPr>
        <p:spPr>
          <a:xfrm>
            <a:off x="3641767" y="4651017"/>
            <a:ext cx="7215200" cy="6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9180754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01"/>
        <p:cNvGrpSpPr/>
        <p:nvPr/>
      </p:nvGrpSpPr>
      <p:grpSpPr>
        <a:xfrm>
          <a:off x="0" y="0"/>
          <a:ext cx="0" cy="0"/>
          <a:chOff x="0" y="0"/>
          <a:chExt cx="0" cy="0"/>
        </a:xfrm>
      </p:grpSpPr>
      <p:grpSp>
        <p:nvGrpSpPr>
          <p:cNvPr id="1002" name="Google Shape;1002;p27"/>
          <p:cNvGrpSpPr/>
          <p:nvPr/>
        </p:nvGrpSpPr>
        <p:grpSpPr>
          <a:xfrm>
            <a:off x="560200" y="4284"/>
            <a:ext cx="11071533" cy="6858000"/>
            <a:chOff x="420150" y="3213"/>
            <a:chExt cx="8303650" cy="5143500"/>
          </a:xfrm>
        </p:grpSpPr>
        <p:cxnSp>
          <p:nvCxnSpPr>
            <p:cNvPr id="1003" name="Google Shape;1003;p2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4" name="Google Shape;1004;p2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5" name="Google Shape;1005;p2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6" name="Google Shape;1006;p2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7" name="Google Shape;1007;p2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8" name="Google Shape;1008;p2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9" name="Google Shape;1009;p2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0" name="Google Shape;1010;p2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1" name="Google Shape;1011;p2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2" name="Google Shape;1012;p2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3" name="Google Shape;1013;p2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4" name="Google Shape;1014;p2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5" name="Google Shape;1015;p2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6" name="Google Shape;1016;p2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7" name="Google Shape;1017;p2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8" name="Google Shape;1018;p2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9" name="Google Shape;1019;p2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0" name="Google Shape;1020;p2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21" name="Google Shape;1021;p27"/>
          <p:cNvGrpSpPr/>
          <p:nvPr/>
        </p:nvGrpSpPr>
        <p:grpSpPr>
          <a:xfrm>
            <a:off x="9201" y="9291"/>
            <a:ext cx="12173675" cy="6793272"/>
            <a:chOff x="6901" y="6968"/>
            <a:chExt cx="9130256" cy="5094954"/>
          </a:xfrm>
        </p:grpSpPr>
        <p:sp>
          <p:nvSpPr>
            <p:cNvPr id="1022" name="Google Shape;1022;p2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7"/>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7"/>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7"/>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7"/>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27"/>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2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27"/>
          <p:cNvSpPr txBox="1">
            <a:spLocks noGrp="1"/>
          </p:cNvSpPr>
          <p:nvPr>
            <p:ph type="subTitle" idx="1"/>
          </p:nvPr>
        </p:nvSpPr>
        <p:spPr>
          <a:xfrm>
            <a:off x="914400" y="1933967"/>
            <a:ext cx="9686000" cy="13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u="sng"/>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41" name="Google Shape;1041;p2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222801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42"/>
        <p:cNvGrpSpPr/>
        <p:nvPr/>
      </p:nvGrpSpPr>
      <p:grpSpPr>
        <a:xfrm>
          <a:off x="0" y="0"/>
          <a:ext cx="0" cy="0"/>
          <a:chOff x="0" y="0"/>
          <a:chExt cx="0" cy="0"/>
        </a:xfrm>
      </p:grpSpPr>
      <p:grpSp>
        <p:nvGrpSpPr>
          <p:cNvPr id="1043" name="Google Shape;1043;p28"/>
          <p:cNvGrpSpPr/>
          <p:nvPr/>
        </p:nvGrpSpPr>
        <p:grpSpPr>
          <a:xfrm>
            <a:off x="560200" y="4284"/>
            <a:ext cx="11071533" cy="6858000"/>
            <a:chOff x="420150" y="3213"/>
            <a:chExt cx="8303650" cy="5143500"/>
          </a:xfrm>
        </p:grpSpPr>
        <p:cxnSp>
          <p:nvCxnSpPr>
            <p:cNvPr id="1044" name="Google Shape;1044;p2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5" name="Google Shape;1045;p2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6" name="Google Shape;1046;p2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7" name="Google Shape;1047;p2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8" name="Google Shape;1048;p2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9" name="Google Shape;1049;p2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0" name="Google Shape;1050;p2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1" name="Google Shape;1051;p2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2" name="Google Shape;1052;p2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3" name="Google Shape;1053;p2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4" name="Google Shape;1054;p2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5" name="Google Shape;1055;p2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6" name="Google Shape;1056;p2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7" name="Google Shape;1057;p2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8" name="Google Shape;1058;p2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9" name="Google Shape;1059;p2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0" name="Google Shape;1060;p2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1" name="Google Shape;1061;p2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62" name="Google Shape;1062;p28"/>
          <p:cNvGrpSpPr/>
          <p:nvPr/>
        </p:nvGrpSpPr>
        <p:grpSpPr>
          <a:xfrm>
            <a:off x="9201" y="85669"/>
            <a:ext cx="12173675" cy="6779468"/>
            <a:chOff x="6901" y="64251"/>
            <a:chExt cx="9130256" cy="5084601"/>
          </a:xfrm>
        </p:grpSpPr>
        <p:sp>
          <p:nvSpPr>
            <p:cNvPr id="1063" name="Google Shape;1063;p2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2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8"/>
          <p:cNvSpPr txBox="1">
            <a:spLocks noGrp="1"/>
          </p:cNvSpPr>
          <p:nvPr>
            <p:ph type="subTitle" idx="1"/>
          </p:nvPr>
        </p:nvSpPr>
        <p:spPr>
          <a:xfrm>
            <a:off x="914400" y="1933967"/>
            <a:ext cx="9511600" cy="38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82" name="Google Shape;1082;p28"/>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06950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83"/>
        <p:cNvGrpSpPr/>
        <p:nvPr/>
      </p:nvGrpSpPr>
      <p:grpSpPr>
        <a:xfrm>
          <a:off x="0" y="0"/>
          <a:ext cx="0" cy="0"/>
          <a:chOff x="0" y="0"/>
          <a:chExt cx="0" cy="0"/>
        </a:xfrm>
      </p:grpSpPr>
      <p:grpSp>
        <p:nvGrpSpPr>
          <p:cNvPr id="1084" name="Google Shape;1084;p29"/>
          <p:cNvGrpSpPr/>
          <p:nvPr/>
        </p:nvGrpSpPr>
        <p:grpSpPr>
          <a:xfrm>
            <a:off x="560200" y="4284"/>
            <a:ext cx="11071533" cy="6858000"/>
            <a:chOff x="420150" y="3213"/>
            <a:chExt cx="8303650" cy="5143500"/>
          </a:xfrm>
        </p:grpSpPr>
        <p:cxnSp>
          <p:nvCxnSpPr>
            <p:cNvPr id="1085" name="Google Shape;1085;p2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6" name="Google Shape;1086;p2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7" name="Google Shape;1087;p2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8" name="Google Shape;1088;p2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9" name="Google Shape;1089;p2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0" name="Google Shape;1090;p2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1" name="Google Shape;1091;p2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2" name="Google Shape;1092;p2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3" name="Google Shape;1093;p2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4" name="Google Shape;1094;p2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5" name="Google Shape;1095;p2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6" name="Google Shape;1096;p2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7" name="Google Shape;1097;p2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8" name="Google Shape;1098;p2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9" name="Google Shape;1099;p2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0" name="Google Shape;1100;p2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1" name="Google Shape;1101;p2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2" name="Google Shape;1102;p2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03" name="Google Shape;1103;p29"/>
          <p:cNvGrpSpPr/>
          <p:nvPr/>
        </p:nvGrpSpPr>
        <p:grpSpPr>
          <a:xfrm>
            <a:off x="9201" y="85669"/>
            <a:ext cx="12173675" cy="6779468"/>
            <a:chOff x="6901" y="64251"/>
            <a:chExt cx="9130256" cy="5084601"/>
          </a:xfrm>
        </p:grpSpPr>
        <p:sp>
          <p:nvSpPr>
            <p:cNvPr id="1104" name="Google Shape;1104;p2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0" name="Google Shape;1120;p29"/>
          <p:cNvSpPr/>
          <p:nvPr/>
        </p:nvSpPr>
        <p:spPr>
          <a:xfrm>
            <a:off x="560267" y="719999"/>
            <a:ext cx="11071600" cy="57092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9"/>
          <p:cNvSpPr txBox="1">
            <a:spLocks noGrp="1"/>
          </p:cNvSpPr>
          <p:nvPr>
            <p:ph type="ctrTitle"/>
          </p:nvPr>
        </p:nvSpPr>
        <p:spPr>
          <a:xfrm>
            <a:off x="2821200" y="796367"/>
            <a:ext cx="6549600" cy="14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22" name="Google Shape;1122;p29"/>
          <p:cNvSpPr txBox="1">
            <a:spLocks noGrp="1"/>
          </p:cNvSpPr>
          <p:nvPr>
            <p:ph type="subTitle" idx="1"/>
          </p:nvPr>
        </p:nvSpPr>
        <p:spPr>
          <a:xfrm>
            <a:off x="3707000" y="2056500"/>
            <a:ext cx="4778000" cy="1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3" name="Google Shape;1123;p29"/>
          <p:cNvSpPr txBox="1">
            <a:spLocks noGrp="1"/>
          </p:cNvSpPr>
          <p:nvPr>
            <p:ph type="subTitle" idx="2"/>
          </p:nvPr>
        </p:nvSpPr>
        <p:spPr>
          <a:xfrm>
            <a:off x="3707000" y="4681117"/>
            <a:ext cx="4778000" cy="5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29"/>
          <p:cNvSpPr txBox="1"/>
          <p:nvPr/>
        </p:nvSpPr>
        <p:spPr>
          <a:xfrm>
            <a:off x="2717733" y="5425267"/>
            <a:ext cx="6444800" cy="738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467">
                <a:solidFill>
                  <a:srgbClr val="252528"/>
                </a:solidFill>
                <a:latin typeface="Lexend Deca Light"/>
                <a:ea typeface="Lexend Deca Light"/>
                <a:cs typeface="Lexend Deca Light"/>
                <a:sym typeface="Lexend Deca Light"/>
              </a:rPr>
              <a:t>CREDITS: This presentation template was created by </a:t>
            </a:r>
            <a:r>
              <a:rPr lang="en" sz="1467" b="1">
                <a:solidFill>
                  <a:srgbClr val="252528"/>
                </a:solidFill>
                <a:latin typeface="Lexend Deca"/>
                <a:ea typeface="Lexend Deca"/>
                <a:cs typeface="Lexend Deca"/>
                <a:sym typeface="Lexend Deca"/>
              </a:rPr>
              <a:t>Slidesgo</a:t>
            </a:r>
            <a:r>
              <a:rPr lang="en" sz="1467">
                <a:solidFill>
                  <a:srgbClr val="252528"/>
                </a:solidFill>
                <a:latin typeface="Lexend Deca Light"/>
                <a:ea typeface="Lexend Deca Light"/>
                <a:cs typeface="Lexend Deca Light"/>
                <a:sym typeface="Lexend Deca Light"/>
              </a:rPr>
              <a:t>, including icons by </a:t>
            </a:r>
            <a:r>
              <a:rPr lang="en" sz="1467" b="1">
                <a:solidFill>
                  <a:srgbClr val="252528"/>
                </a:solidFill>
                <a:latin typeface="Lexend Deca"/>
                <a:ea typeface="Lexend Deca"/>
                <a:cs typeface="Lexend Deca"/>
                <a:sym typeface="Lexend Deca"/>
              </a:rPr>
              <a:t>Flaticon</a:t>
            </a:r>
            <a:r>
              <a:rPr lang="en" sz="1467">
                <a:solidFill>
                  <a:srgbClr val="252528"/>
                </a:solidFill>
                <a:latin typeface="Lexend Deca Light"/>
                <a:ea typeface="Lexend Deca Light"/>
                <a:cs typeface="Lexend Deca Light"/>
                <a:sym typeface="Lexend Deca Light"/>
              </a:rPr>
              <a:t>, and infographics &amp; images by </a:t>
            </a:r>
            <a:r>
              <a:rPr lang="en" sz="1467" b="1">
                <a:solidFill>
                  <a:srgbClr val="252528"/>
                </a:solidFill>
                <a:latin typeface="Lexend Deca"/>
                <a:ea typeface="Lexend Deca"/>
                <a:cs typeface="Lexend Deca"/>
                <a:sym typeface="Lexend Deca"/>
              </a:rPr>
              <a:t>Freepik</a:t>
            </a:r>
            <a:endParaRPr sz="1467" b="1">
              <a:solidFill>
                <a:srgbClr val="252528"/>
              </a:solidFill>
              <a:latin typeface="Lexend Deca"/>
              <a:ea typeface="Lexend Deca"/>
              <a:cs typeface="Lexend Deca"/>
              <a:sym typeface="Lexend Deca"/>
            </a:endParaRPr>
          </a:p>
        </p:txBody>
      </p:sp>
    </p:spTree>
    <p:extLst>
      <p:ext uri="{BB962C8B-B14F-4D97-AF65-F5344CB8AC3E}">
        <p14:creationId xmlns:p14="http://schemas.microsoft.com/office/powerpoint/2010/main" val="38396891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25"/>
        <p:cNvGrpSpPr/>
        <p:nvPr/>
      </p:nvGrpSpPr>
      <p:grpSpPr>
        <a:xfrm>
          <a:off x="0" y="0"/>
          <a:ext cx="0" cy="0"/>
          <a:chOff x="0" y="0"/>
          <a:chExt cx="0" cy="0"/>
        </a:xfrm>
      </p:grpSpPr>
      <p:grpSp>
        <p:nvGrpSpPr>
          <p:cNvPr id="1126" name="Google Shape;1126;p30"/>
          <p:cNvGrpSpPr/>
          <p:nvPr/>
        </p:nvGrpSpPr>
        <p:grpSpPr>
          <a:xfrm>
            <a:off x="560200" y="4284"/>
            <a:ext cx="11071533" cy="6858000"/>
            <a:chOff x="420150" y="3213"/>
            <a:chExt cx="8303650" cy="5143500"/>
          </a:xfrm>
        </p:grpSpPr>
        <p:cxnSp>
          <p:nvCxnSpPr>
            <p:cNvPr id="1127" name="Google Shape;1127;p3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8" name="Google Shape;1128;p3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9" name="Google Shape;1129;p3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0" name="Google Shape;1130;p3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1" name="Google Shape;1131;p3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2" name="Google Shape;1132;p3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3" name="Google Shape;1133;p3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4" name="Google Shape;1134;p3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5" name="Google Shape;1135;p3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6" name="Google Shape;1136;p3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7" name="Google Shape;1137;p3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8" name="Google Shape;1138;p3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9" name="Google Shape;1139;p3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0" name="Google Shape;1140;p3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1" name="Google Shape;1141;p3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2" name="Google Shape;1142;p3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3" name="Google Shape;1143;p3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4" name="Google Shape;1144;p3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45" name="Google Shape;1145;p30"/>
          <p:cNvGrpSpPr/>
          <p:nvPr/>
        </p:nvGrpSpPr>
        <p:grpSpPr>
          <a:xfrm>
            <a:off x="9201" y="9291"/>
            <a:ext cx="12173675" cy="6793272"/>
            <a:chOff x="6901" y="6968"/>
            <a:chExt cx="9130256" cy="5094954"/>
          </a:xfrm>
        </p:grpSpPr>
        <p:sp>
          <p:nvSpPr>
            <p:cNvPr id="1146" name="Google Shape;1146;p3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210633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62"/>
        <p:cNvGrpSpPr/>
        <p:nvPr/>
      </p:nvGrpSpPr>
      <p:grpSpPr>
        <a:xfrm>
          <a:off x="0" y="0"/>
          <a:ext cx="0" cy="0"/>
          <a:chOff x="0" y="0"/>
          <a:chExt cx="0" cy="0"/>
        </a:xfrm>
      </p:grpSpPr>
      <p:grpSp>
        <p:nvGrpSpPr>
          <p:cNvPr id="1163" name="Google Shape;1163;p31"/>
          <p:cNvGrpSpPr/>
          <p:nvPr/>
        </p:nvGrpSpPr>
        <p:grpSpPr>
          <a:xfrm>
            <a:off x="560200" y="4284"/>
            <a:ext cx="11071533" cy="6858000"/>
            <a:chOff x="420150" y="3213"/>
            <a:chExt cx="8303650" cy="5143500"/>
          </a:xfrm>
        </p:grpSpPr>
        <p:cxnSp>
          <p:nvCxnSpPr>
            <p:cNvPr id="1164" name="Google Shape;1164;p3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5" name="Google Shape;1165;p3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6" name="Google Shape;1166;p3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7" name="Google Shape;1167;p3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8" name="Google Shape;1168;p3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9" name="Google Shape;1169;p3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0" name="Google Shape;1170;p3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1" name="Google Shape;1171;p3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2" name="Google Shape;1172;p3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3" name="Google Shape;1173;p3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4" name="Google Shape;1174;p3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5" name="Google Shape;1175;p3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6" name="Google Shape;1176;p3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7" name="Google Shape;1177;p3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8" name="Google Shape;1178;p3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9" name="Google Shape;1179;p3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0" name="Google Shape;1180;p3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1" name="Google Shape;1181;p3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82" name="Google Shape;1182;p31"/>
          <p:cNvGrpSpPr/>
          <p:nvPr/>
        </p:nvGrpSpPr>
        <p:grpSpPr>
          <a:xfrm>
            <a:off x="9708" y="9708"/>
            <a:ext cx="12172835" cy="6847144"/>
            <a:chOff x="7281" y="7281"/>
            <a:chExt cx="9129626" cy="5135358"/>
          </a:xfrm>
        </p:grpSpPr>
        <p:grpSp>
          <p:nvGrpSpPr>
            <p:cNvPr id="1183" name="Google Shape;1183;p31"/>
            <p:cNvGrpSpPr/>
            <p:nvPr/>
          </p:nvGrpSpPr>
          <p:grpSpPr>
            <a:xfrm>
              <a:off x="7281" y="7281"/>
              <a:ext cx="9129596" cy="5135358"/>
              <a:chOff x="7281" y="7281"/>
              <a:chExt cx="9129596" cy="5135358"/>
            </a:xfrm>
          </p:grpSpPr>
          <p:sp>
            <p:nvSpPr>
              <p:cNvPr id="1184" name="Google Shape;1184;p3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1" name="Google Shape;1201;p3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33535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03"/>
        <p:cNvGrpSpPr/>
        <p:nvPr/>
      </p:nvGrpSpPr>
      <p:grpSpPr>
        <a:xfrm>
          <a:off x="0" y="0"/>
          <a:ext cx="0" cy="0"/>
          <a:chOff x="0" y="0"/>
          <a:chExt cx="0" cy="0"/>
        </a:xfrm>
      </p:grpSpPr>
      <p:grpSp>
        <p:nvGrpSpPr>
          <p:cNvPr id="1204" name="Google Shape;1204;p32"/>
          <p:cNvGrpSpPr/>
          <p:nvPr/>
        </p:nvGrpSpPr>
        <p:grpSpPr>
          <a:xfrm>
            <a:off x="560200" y="4284"/>
            <a:ext cx="11071533" cy="6858000"/>
            <a:chOff x="420150" y="3213"/>
            <a:chExt cx="8303650" cy="5143500"/>
          </a:xfrm>
        </p:grpSpPr>
        <p:cxnSp>
          <p:nvCxnSpPr>
            <p:cNvPr id="1205" name="Google Shape;1205;p3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6" name="Google Shape;1206;p3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7" name="Google Shape;1207;p3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8" name="Google Shape;1208;p3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9" name="Google Shape;1209;p3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0" name="Google Shape;1210;p3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1" name="Google Shape;1211;p3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2" name="Google Shape;1212;p3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3" name="Google Shape;1213;p3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4" name="Google Shape;1214;p3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5" name="Google Shape;1215;p3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6" name="Google Shape;1216;p3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7" name="Google Shape;1217;p3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8" name="Google Shape;1218;p3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9" name="Google Shape;1219;p3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0" name="Google Shape;1220;p3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1" name="Google Shape;1221;p3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2" name="Google Shape;1222;p3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223" name="Google Shape;1223;p32"/>
          <p:cNvGrpSpPr/>
          <p:nvPr/>
        </p:nvGrpSpPr>
        <p:grpSpPr>
          <a:xfrm>
            <a:off x="9201" y="85669"/>
            <a:ext cx="12173675" cy="6779468"/>
            <a:chOff x="6901" y="64251"/>
            <a:chExt cx="9130256" cy="5084601"/>
          </a:xfrm>
        </p:grpSpPr>
        <p:sp>
          <p:nvSpPr>
            <p:cNvPr id="1224" name="Google Shape;1224;p32"/>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25746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60200" y="4284"/>
            <a:ext cx="11071533" cy="6858000"/>
            <a:chOff x="420150" y="3213"/>
            <a:chExt cx="8303650" cy="5143500"/>
          </a:xfrm>
        </p:grpSpPr>
        <p:cxnSp>
          <p:nvCxnSpPr>
            <p:cNvPr id="11" name="Google Shape;11;p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 name="Google Shape;12;p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3" name="Google Shape;13;p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 name="Google Shape;14;p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 name="Google Shape;15;p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6" name="Google Shape;16;p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7" name="Google Shape;17;p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 name="Google Shape;18;p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 name="Google Shape;19;p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 name="Google Shape;20;p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1" name="Google Shape;21;p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 name="Google Shape;22;p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 name="Google Shape;23;p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 name="Google Shape;24;p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5" name="Google Shape;25;p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 name="Google Shape;27;p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 name="Google Shape;28;p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9" name="Google Shape;29;p2"/>
          <p:cNvGrpSpPr/>
          <p:nvPr/>
        </p:nvGrpSpPr>
        <p:grpSpPr>
          <a:xfrm>
            <a:off x="9708" y="9708"/>
            <a:ext cx="12172835" cy="6847144"/>
            <a:chOff x="7281" y="7281"/>
            <a:chExt cx="9129626" cy="5135358"/>
          </a:xfrm>
        </p:grpSpPr>
        <p:sp>
          <p:nvSpPr>
            <p:cNvPr id="30" name="Google Shape;30;p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flipH="1">
              <a:off x="5716152" y="4550582"/>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flipH="1">
              <a:off x="8816490"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flipH="1">
              <a:off x="238204"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6667046" flipH="1">
              <a:off x="3043679"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flipH="1">
              <a:off x="886557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flipH="1">
              <a:off x="4070751" y="6500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flipH="1">
              <a:off x="33476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3145583" flipH="1">
              <a:off x="8200182" y="3109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flipH="1">
              <a:off x="18769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2286426" flipH="1">
              <a:off x="8410776" y="2929786"/>
              <a:ext cx="259000" cy="230714"/>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flipH="1">
              <a:off x="3882963" y="4549013"/>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flipH="1">
              <a:off x="16414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flipH="1">
              <a:off x="4123685" y="4568872"/>
              <a:ext cx="346169" cy="36394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flipH="1">
              <a:off x="6549151" y="2679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flipH="1">
              <a:off x="3463901" y="600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2909452" flipH="1">
              <a:off x="930460" y="4434133"/>
              <a:ext cx="193319" cy="172182"/>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1498400" y="1669100"/>
            <a:ext cx="9195200" cy="21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5733">
                <a:solidFill>
                  <a:srgbClr val="191919"/>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488433" y="4663317"/>
            <a:ext cx="7215200" cy="6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345655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grpSp>
        <p:nvGrpSpPr>
          <p:cNvPr id="54" name="Google Shape;54;p3"/>
          <p:cNvGrpSpPr/>
          <p:nvPr/>
        </p:nvGrpSpPr>
        <p:grpSpPr>
          <a:xfrm>
            <a:off x="560200" y="4284"/>
            <a:ext cx="11071533" cy="6858000"/>
            <a:chOff x="420150" y="3213"/>
            <a:chExt cx="8303650" cy="5143500"/>
          </a:xfrm>
        </p:grpSpPr>
        <p:cxnSp>
          <p:nvCxnSpPr>
            <p:cNvPr id="55" name="Google Shape;55;p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6" name="Google Shape;56;p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7" name="Google Shape;57;p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 name="Google Shape;58;p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 name="Google Shape;59;p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 name="Google Shape;60;p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1" name="Google Shape;61;p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2" name="Google Shape;62;p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 name="Google Shape;63;p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 name="Google Shape;64;p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5" name="Google Shape;65;p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6" name="Google Shape;66;p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 name="Google Shape;67;p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 name="Google Shape;68;p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 name="Google Shape;69;p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 name="Google Shape;70;p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1" name="Google Shape;71;p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2" name="Google Shape;72;p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3" name="Google Shape;73;p3"/>
          <p:cNvGrpSpPr/>
          <p:nvPr/>
        </p:nvGrpSpPr>
        <p:grpSpPr>
          <a:xfrm>
            <a:off x="9708" y="9708"/>
            <a:ext cx="12172835" cy="6847144"/>
            <a:chOff x="7281" y="7281"/>
            <a:chExt cx="9129626" cy="5135358"/>
          </a:xfrm>
        </p:grpSpPr>
        <p:grpSp>
          <p:nvGrpSpPr>
            <p:cNvPr id="74" name="Google Shape;74;p3"/>
            <p:cNvGrpSpPr/>
            <p:nvPr/>
          </p:nvGrpSpPr>
          <p:grpSpPr>
            <a:xfrm>
              <a:off x="7281" y="7281"/>
              <a:ext cx="9129596" cy="5135358"/>
              <a:chOff x="7281" y="7281"/>
              <a:chExt cx="9129596" cy="5135358"/>
            </a:xfrm>
          </p:grpSpPr>
          <p:sp>
            <p:nvSpPr>
              <p:cNvPr id="75" name="Google Shape;75;p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 name="Google Shape;94;p3"/>
          <p:cNvSpPr txBox="1">
            <a:spLocks noGrp="1"/>
          </p:cNvSpPr>
          <p:nvPr>
            <p:ph type="title"/>
          </p:nvPr>
        </p:nvSpPr>
        <p:spPr>
          <a:xfrm>
            <a:off x="2350967" y="3202933"/>
            <a:ext cx="7490000" cy="95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95" name="Google Shape;95;p3"/>
          <p:cNvSpPr txBox="1">
            <a:spLocks noGrp="1"/>
          </p:cNvSpPr>
          <p:nvPr>
            <p:ph type="title" idx="2" hasCustomPrompt="1"/>
          </p:nvPr>
        </p:nvSpPr>
        <p:spPr>
          <a:xfrm>
            <a:off x="3995400" y="1498788"/>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3"/>
          <p:cNvSpPr txBox="1">
            <a:spLocks noGrp="1"/>
          </p:cNvSpPr>
          <p:nvPr>
            <p:ph type="subTitle" idx="1"/>
          </p:nvPr>
        </p:nvSpPr>
        <p:spPr>
          <a:xfrm>
            <a:off x="2488300" y="4651017"/>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9175349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grpSp>
        <p:nvGrpSpPr>
          <p:cNvPr id="98" name="Google Shape;98;p4"/>
          <p:cNvGrpSpPr/>
          <p:nvPr/>
        </p:nvGrpSpPr>
        <p:grpSpPr>
          <a:xfrm>
            <a:off x="560200" y="4284"/>
            <a:ext cx="11071533" cy="6858000"/>
            <a:chOff x="420150" y="3213"/>
            <a:chExt cx="8303650" cy="5143500"/>
          </a:xfrm>
        </p:grpSpPr>
        <p:cxnSp>
          <p:nvCxnSpPr>
            <p:cNvPr id="99" name="Google Shape;99;p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 name="Google Shape;100;p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 name="Google Shape;101;p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 name="Google Shape;102;p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3" name="Google Shape;103;p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 name="Google Shape;104;p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 name="Google Shape;105;p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 name="Google Shape;106;p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7" name="Google Shape;107;p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 name="Google Shape;108;p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 name="Google Shape;109;p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 name="Google Shape;110;p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1" name="Google Shape;111;p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 name="Google Shape;112;p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 name="Google Shape;113;p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 name="Google Shape;114;p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5" name="Google Shape;115;p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 name="Google Shape;116;p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7" name="Google Shape;117;p4"/>
          <p:cNvGrpSpPr/>
          <p:nvPr/>
        </p:nvGrpSpPr>
        <p:grpSpPr>
          <a:xfrm>
            <a:off x="9201" y="85669"/>
            <a:ext cx="12173675" cy="6779468"/>
            <a:chOff x="6901" y="64251"/>
            <a:chExt cx="9130256" cy="5084601"/>
          </a:xfrm>
        </p:grpSpPr>
        <p:sp>
          <p:nvSpPr>
            <p:cNvPr id="118" name="Google Shape;118;p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flipH="1">
              <a:off x="12043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flipH="1">
              <a:off x="8772781"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flipH="1">
              <a:off x="194495"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6667046" flipH="1">
              <a:off x="2999970"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4"/>
            <p:cNvSpPr/>
            <p:nvPr/>
          </p:nvSpPr>
          <p:spPr>
            <a:xfrm flipH="1">
              <a:off x="882186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flipH="1">
              <a:off x="291051"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rot="-3145583" flipH="1">
              <a:off x="8737523"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flipH="1">
              <a:off x="14398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rot="-2286328" flipH="1">
              <a:off x="8505090"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4"/>
            <p:cNvSpPr/>
            <p:nvPr/>
          </p:nvSpPr>
          <p:spPr>
            <a:xfrm flipH="1">
              <a:off x="6248893"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flipH="1">
              <a:off x="5550741"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4"/>
          <p:cNvSpPr/>
          <p:nvPr/>
        </p:nvSpPr>
        <p:spPr>
          <a:xfrm flipH="1">
            <a:off x="5225516" y="6091824"/>
            <a:ext cx="676021" cy="710739"/>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4"/>
          <p:cNvSpPr/>
          <p:nvPr/>
        </p:nvSpPr>
        <p:spPr>
          <a:xfrm flipH="1">
            <a:off x="3830055" y="1414369"/>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4"/>
          <p:cNvSpPr/>
          <p:nvPr/>
        </p:nvSpPr>
        <p:spPr>
          <a:xfrm flipH="1">
            <a:off x="2072489" y="6608335"/>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9" name="Google Shape;139;p4"/>
          <p:cNvSpPr txBox="1">
            <a:spLocks noGrp="1"/>
          </p:cNvSpPr>
          <p:nvPr>
            <p:ph type="body" idx="1"/>
          </p:nvPr>
        </p:nvSpPr>
        <p:spPr>
          <a:xfrm>
            <a:off x="914400" y="1856867"/>
            <a:ext cx="10363200" cy="428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4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6461912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0"/>
        <p:cNvGrpSpPr/>
        <p:nvPr/>
      </p:nvGrpSpPr>
      <p:grpSpPr>
        <a:xfrm>
          <a:off x="0" y="0"/>
          <a:ext cx="0" cy="0"/>
          <a:chOff x="0" y="0"/>
          <a:chExt cx="0" cy="0"/>
        </a:xfrm>
      </p:grpSpPr>
      <p:grpSp>
        <p:nvGrpSpPr>
          <p:cNvPr id="141" name="Google Shape;141;p5"/>
          <p:cNvGrpSpPr/>
          <p:nvPr/>
        </p:nvGrpSpPr>
        <p:grpSpPr>
          <a:xfrm>
            <a:off x="560200" y="4284"/>
            <a:ext cx="11071533" cy="6858000"/>
            <a:chOff x="420150" y="3213"/>
            <a:chExt cx="8303650" cy="5143500"/>
          </a:xfrm>
        </p:grpSpPr>
        <p:cxnSp>
          <p:nvCxnSpPr>
            <p:cNvPr id="142" name="Google Shape;142;p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3" name="Google Shape;143;p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4" name="Google Shape;144;p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5" name="Google Shape;145;p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6" name="Google Shape;146;p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7" name="Google Shape;147;p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8" name="Google Shape;148;p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9" name="Google Shape;149;p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0" name="Google Shape;150;p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1" name="Google Shape;151;p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2" name="Google Shape;152;p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3" name="Google Shape;153;p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4" name="Google Shape;154;p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5" name="Google Shape;155;p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6" name="Google Shape;156;p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7" name="Google Shape;157;p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8" name="Google Shape;158;p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9" name="Google Shape;159;p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60" name="Google Shape;160;p5"/>
          <p:cNvGrpSpPr/>
          <p:nvPr/>
        </p:nvGrpSpPr>
        <p:grpSpPr>
          <a:xfrm>
            <a:off x="9201" y="9291"/>
            <a:ext cx="12173675" cy="6793272"/>
            <a:chOff x="6901" y="6968"/>
            <a:chExt cx="9130256" cy="5094954"/>
          </a:xfrm>
        </p:grpSpPr>
        <p:sp>
          <p:nvSpPr>
            <p:cNvPr id="161" name="Google Shape;161;p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 name="Google Shape;179;p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5"/>
          <p:cNvSpPr txBox="1">
            <a:spLocks noGrp="1"/>
          </p:cNvSpPr>
          <p:nvPr>
            <p:ph type="subTitle" idx="1"/>
          </p:nvPr>
        </p:nvSpPr>
        <p:spPr>
          <a:xfrm>
            <a:off x="1721017" y="3477233"/>
            <a:ext cx="3876800" cy="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2" name="Google Shape;182;p5"/>
          <p:cNvSpPr txBox="1">
            <a:spLocks noGrp="1"/>
          </p:cNvSpPr>
          <p:nvPr>
            <p:ph type="subTitle" idx="2"/>
          </p:nvPr>
        </p:nvSpPr>
        <p:spPr>
          <a:xfrm>
            <a:off x="6594184" y="34772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3" name="Google Shape;183;p5"/>
          <p:cNvSpPr txBox="1">
            <a:spLocks noGrp="1"/>
          </p:cNvSpPr>
          <p:nvPr>
            <p:ph type="subTitle" idx="3"/>
          </p:nvPr>
        </p:nvSpPr>
        <p:spPr>
          <a:xfrm>
            <a:off x="1721017"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4" name="Google Shape;184;p5"/>
          <p:cNvSpPr txBox="1">
            <a:spLocks noGrp="1"/>
          </p:cNvSpPr>
          <p:nvPr>
            <p:ph type="subTitle" idx="4"/>
          </p:nvPr>
        </p:nvSpPr>
        <p:spPr>
          <a:xfrm>
            <a:off x="6594184"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5" name="Google Shape;185;p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50117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93"/>
        <p:cNvGrpSpPr/>
        <p:nvPr/>
      </p:nvGrpSpPr>
      <p:grpSpPr>
        <a:xfrm>
          <a:off x="0" y="0"/>
          <a:ext cx="0" cy="0"/>
          <a:chOff x="0" y="0"/>
          <a:chExt cx="0" cy="0"/>
        </a:xfrm>
      </p:grpSpPr>
      <p:grpSp>
        <p:nvGrpSpPr>
          <p:cNvPr id="494" name="Google Shape;494;p15"/>
          <p:cNvGrpSpPr/>
          <p:nvPr/>
        </p:nvGrpSpPr>
        <p:grpSpPr>
          <a:xfrm>
            <a:off x="560200" y="4284"/>
            <a:ext cx="11071533" cy="6858000"/>
            <a:chOff x="420150" y="3213"/>
            <a:chExt cx="8303650" cy="5143500"/>
          </a:xfrm>
        </p:grpSpPr>
        <p:cxnSp>
          <p:nvCxnSpPr>
            <p:cNvPr id="495" name="Google Shape;495;p1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6" name="Google Shape;496;p1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7" name="Google Shape;497;p1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8" name="Google Shape;498;p1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9" name="Google Shape;499;p1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0" name="Google Shape;500;p1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1" name="Google Shape;501;p1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2" name="Google Shape;502;p1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3" name="Google Shape;503;p1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4" name="Google Shape;504;p1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5" name="Google Shape;505;p1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6" name="Google Shape;506;p1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7" name="Google Shape;507;p1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8" name="Google Shape;508;p1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9" name="Google Shape;509;p1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0" name="Google Shape;510;p1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1" name="Google Shape;511;p1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2" name="Google Shape;512;p1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13" name="Google Shape;513;p15"/>
          <p:cNvGrpSpPr/>
          <p:nvPr/>
        </p:nvGrpSpPr>
        <p:grpSpPr>
          <a:xfrm>
            <a:off x="9708" y="9708"/>
            <a:ext cx="12172835" cy="6847144"/>
            <a:chOff x="7281" y="7281"/>
            <a:chExt cx="9129626" cy="5135358"/>
          </a:xfrm>
        </p:grpSpPr>
        <p:grpSp>
          <p:nvGrpSpPr>
            <p:cNvPr id="514" name="Google Shape;514;p15"/>
            <p:cNvGrpSpPr/>
            <p:nvPr/>
          </p:nvGrpSpPr>
          <p:grpSpPr>
            <a:xfrm>
              <a:off x="7281" y="7281"/>
              <a:ext cx="9129596" cy="5135358"/>
              <a:chOff x="7281" y="7281"/>
              <a:chExt cx="9129596" cy="5135358"/>
            </a:xfrm>
          </p:grpSpPr>
          <p:sp>
            <p:nvSpPr>
              <p:cNvPr id="515" name="Google Shape;515;p15"/>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5"/>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5"/>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15"/>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15"/>
          <p:cNvSpPr txBox="1">
            <a:spLocks noGrp="1"/>
          </p:cNvSpPr>
          <p:nvPr>
            <p:ph type="title"/>
          </p:nvPr>
        </p:nvSpPr>
        <p:spPr>
          <a:xfrm>
            <a:off x="1282300" y="3202933"/>
            <a:ext cx="7490000" cy="95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5" name="Google Shape;535;p15"/>
          <p:cNvSpPr txBox="1">
            <a:spLocks noGrp="1"/>
          </p:cNvSpPr>
          <p:nvPr>
            <p:ph type="title" idx="2" hasCustomPrompt="1"/>
          </p:nvPr>
        </p:nvSpPr>
        <p:spPr>
          <a:xfrm>
            <a:off x="1282300" y="1503633"/>
            <a:ext cx="184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6" name="Google Shape;536;p15"/>
          <p:cNvSpPr txBox="1">
            <a:spLocks noGrp="1"/>
          </p:cNvSpPr>
          <p:nvPr>
            <p:ph type="subTitle" idx="1"/>
          </p:nvPr>
        </p:nvSpPr>
        <p:spPr>
          <a:xfrm>
            <a:off x="1282300" y="4651017"/>
            <a:ext cx="7215200" cy="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350346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grpSp>
        <p:nvGrpSpPr>
          <p:cNvPr id="187" name="Google Shape;187;p6"/>
          <p:cNvGrpSpPr/>
          <p:nvPr/>
        </p:nvGrpSpPr>
        <p:grpSpPr>
          <a:xfrm>
            <a:off x="560200" y="4284"/>
            <a:ext cx="11071533" cy="6858000"/>
            <a:chOff x="420150" y="3213"/>
            <a:chExt cx="8303650" cy="5143500"/>
          </a:xfrm>
        </p:grpSpPr>
        <p:cxnSp>
          <p:nvCxnSpPr>
            <p:cNvPr id="188" name="Google Shape;188;p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9" name="Google Shape;189;p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0" name="Google Shape;190;p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1" name="Google Shape;191;p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2" name="Google Shape;192;p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3" name="Google Shape;193;p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4" name="Google Shape;194;p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5" name="Google Shape;195;p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6" name="Google Shape;196;p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7" name="Google Shape;197;p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8" name="Google Shape;198;p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9" name="Google Shape;199;p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0" name="Google Shape;200;p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2" name="Google Shape;202;p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3" name="Google Shape;203;p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4" name="Google Shape;204;p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5" name="Google Shape;205;p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06" name="Google Shape;206;p6"/>
          <p:cNvGrpSpPr/>
          <p:nvPr/>
        </p:nvGrpSpPr>
        <p:grpSpPr>
          <a:xfrm>
            <a:off x="9201" y="9291"/>
            <a:ext cx="12173675" cy="6793272"/>
            <a:chOff x="6901" y="6968"/>
            <a:chExt cx="9130256" cy="5094954"/>
          </a:xfrm>
        </p:grpSpPr>
        <p:sp>
          <p:nvSpPr>
            <p:cNvPr id="207" name="Google Shape;207;p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6"/>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6"/>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6"/>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 name="Google Shape;223;p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197819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6"/>
        <p:cNvGrpSpPr/>
        <p:nvPr/>
      </p:nvGrpSpPr>
      <p:grpSpPr>
        <a:xfrm>
          <a:off x="0" y="0"/>
          <a:ext cx="0" cy="0"/>
          <a:chOff x="0" y="0"/>
          <a:chExt cx="0" cy="0"/>
        </a:xfrm>
      </p:grpSpPr>
      <p:grpSp>
        <p:nvGrpSpPr>
          <p:cNvPr id="227" name="Google Shape;227;p7"/>
          <p:cNvGrpSpPr/>
          <p:nvPr/>
        </p:nvGrpSpPr>
        <p:grpSpPr>
          <a:xfrm>
            <a:off x="560200" y="4284"/>
            <a:ext cx="11071533" cy="6858000"/>
            <a:chOff x="420150" y="3213"/>
            <a:chExt cx="8303650" cy="5143500"/>
          </a:xfrm>
        </p:grpSpPr>
        <p:cxnSp>
          <p:nvCxnSpPr>
            <p:cNvPr id="228" name="Google Shape;228;p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9" name="Google Shape;229;p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0" name="Google Shape;230;p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1" name="Google Shape;231;p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2" name="Google Shape;232;p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3" name="Google Shape;233;p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4" name="Google Shape;234;p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5" name="Google Shape;235;p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6" name="Google Shape;236;p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7" name="Google Shape;237;p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8" name="Google Shape;238;p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9" name="Google Shape;239;p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0" name="Google Shape;240;p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1" name="Google Shape;241;p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2" name="Google Shape;242;p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3" name="Google Shape;243;p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4" name="Google Shape;244;p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5" name="Google Shape;245;p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46" name="Google Shape;246;p7"/>
          <p:cNvGrpSpPr/>
          <p:nvPr/>
        </p:nvGrpSpPr>
        <p:grpSpPr>
          <a:xfrm>
            <a:off x="9201" y="85669"/>
            <a:ext cx="12173675" cy="6779468"/>
            <a:chOff x="6901" y="64251"/>
            <a:chExt cx="9130256" cy="5084601"/>
          </a:xfrm>
        </p:grpSpPr>
        <p:sp>
          <p:nvSpPr>
            <p:cNvPr id="247" name="Google Shape;247;p7"/>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7"/>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7"/>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7"/>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7"/>
          <p:cNvSpPr/>
          <p:nvPr/>
        </p:nvSpPr>
        <p:spPr>
          <a:xfrm>
            <a:off x="560267" y="1651633"/>
            <a:ext cx="55100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7"/>
          <p:cNvSpPr txBox="1">
            <a:spLocks noGrp="1"/>
          </p:cNvSpPr>
          <p:nvPr>
            <p:ph type="subTitle" idx="1"/>
          </p:nvPr>
        </p:nvSpPr>
        <p:spPr>
          <a:xfrm>
            <a:off x="858400" y="2052667"/>
            <a:ext cx="3876800" cy="39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66" name="Google Shape;266;p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5721195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
        <p:cNvGrpSpPr/>
        <p:nvPr/>
      </p:nvGrpSpPr>
      <p:grpSpPr>
        <a:xfrm>
          <a:off x="0" y="0"/>
          <a:ext cx="0" cy="0"/>
          <a:chOff x="0" y="0"/>
          <a:chExt cx="0" cy="0"/>
        </a:xfrm>
      </p:grpSpPr>
      <p:grpSp>
        <p:nvGrpSpPr>
          <p:cNvPr id="268" name="Google Shape;268;p8"/>
          <p:cNvGrpSpPr/>
          <p:nvPr/>
        </p:nvGrpSpPr>
        <p:grpSpPr>
          <a:xfrm>
            <a:off x="560200" y="4284"/>
            <a:ext cx="11071533" cy="6858000"/>
            <a:chOff x="420150" y="3213"/>
            <a:chExt cx="8303650" cy="5143500"/>
          </a:xfrm>
        </p:grpSpPr>
        <p:cxnSp>
          <p:nvCxnSpPr>
            <p:cNvPr id="269" name="Google Shape;269;p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0" name="Google Shape;270;p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1" name="Google Shape;271;p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2" name="Google Shape;272;p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3" name="Google Shape;273;p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4" name="Google Shape;274;p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5" name="Google Shape;275;p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6" name="Google Shape;276;p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7" name="Google Shape;277;p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8" name="Google Shape;278;p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9" name="Google Shape;279;p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0" name="Google Shape;280;p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1" name="Google Shape;281;p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2" name="Google Shape;282;p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3" name="Google Shape;283;p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4" name="Google Shape;284;p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5" name="Google Shape;285;p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6" name="Google Shape;286;p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87" name="Google Shape;287;p8"/>
          <p:cNvGrpSpPr/>
          <p:nvPr/>
        </p:nvGrpSpPr>
        <p:grpSpPr>
          <a:xfrm>
            <a:off x="9708" y="9708"/>
            <a:ext cx="12172835" cy="6847144"/>
            <a:chOff x="7281" y="7281"/>
            <a:chExt cx="9129626" cy="5135358"/>
          </a:xfrm>
        </p:grpSpPr>
        <p:grpSp>
          <p:nvGrpSpPr>
            <p:cNvPr id="288" name="Google Shape;288;p8"/>
            <p:cNvGrpSpPr/>
            <p:nvPr/>
          </p:nvGrpSpPr>
          <p:grpSpPr>
            <a:xfrm>
              <a:off x="7281" y="7281"/>
              <a:ext cx="9129596" cy="5135358"/>
              <a:chOff x="7281" y="7281"/>
              <a:chExt cx="9129596" cy="5135358"/>
            </a:xfrm>
          </p:grpSpPr>
          <p:sp>
            <p:nvSpPr>
              <p:cNvPr id="289" name="Google Shape;289;p8"/>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8"/>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8"/>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8"/>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6" name="Google Shape;306;p8"/>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 name="Google Shape;308;p8"/>
          <p:cNvSpPr txBox="1">
            <a:spLocks noGrp="1"/>
          </p:cNvSpPr>
          <p:nvPr>
            <p:ph type="title"/>
          </p:nvPr>
        </p:nvSpPr>
        <p:spPr>
          <a:xfrm>
            <a:off x="1850800" y="1995000"/>
            <a:ext cx="8490400" cy="28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6814985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9"/>
        <p:cNvGrpSpPr/>
        <p:nvPr/>
      </p:nvGrpSpPr>
      <p:grpSpPr>
        <a:xfrm>
          <a:off x="0" y="0"/>
          <a:ext cx="0" cy="0"/>
          <a:chOff x="0" y="0"/>
          <a:chExt cx="0" cy="0"/>
        </a:xfrm>
      </p:grpSpPr>
      <p:grpSp>
        <p:nvGrpSpPr>
          <p:cNvPr id="310" name="Google Shape;310;p9"/>
          <p:cNvGrpSpPr/>
          <p:nvPr/>
        </p:nvGrpSpPr>
        <p:grpSpPr>
          <a:xfrm>
            <a:off x="560200" y="4284"/>
            <a:ext cx="11071533" cy="6858000"/>
            <a:chOff x="420150" y="3213"/>
            <a:chExt cx="8303650" cy="5143500"/>
          </a:xfrm>
        </p:grpSpPr>
        <p:cxnSp>
          <p:nvCxnSpPr>
            <p:cNvPr id="311" name="Google Shape;311;p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2" name="Google Shape;312;p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3" name="Google Shape;313;p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4" name="Google Shape;314;p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5" name="Google Shape;315;p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6" name="Google Shape;316;p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7" name="Google Shape;317;p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8" name="Google Shape;318;p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9" name="Google Shape;319;p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0" name="Google Shape;320;p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1" name="Google Shape;321;p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2" name="Google Shape;322;p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3" name="Google Shape;323;p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4" name="Google Shape;324;p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5" name="Google Shape;325;p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6" name="Google Shape;326;p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7" name="Google Shape;327;p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8" name="Google Shape;328;p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29" name="Google Shape;329;p9"/>
          <p:cNvGrpSpPr/>
          <p:nvPr/>
        </p:nvGrpSpPr>
        <p:grpSpPr>
          <a:xfrm>
            <a:off x="9708" y="9708"/>
            <a:ext cx="12172835" cy="6847144"/>
            <a:chOff x="7281" y="7281"/>
            <a:chExt cx="9129626" cy="5135358"/>
          </a:xfrm>
        </p:grpSpPr>
        <p:grpSp>
          <p:nvGrpSpPr>
            <p:cNvPr id="330" name="Google Shape;330;p9"/>
            <p:cNvGrpSpPr/>
            <p:nvPr/>
          </p:nvGrpSpPr>
          <p:grpSpPr>
            <a:xfrm>
              <a:off x="7281" y="7281"/>
              <a:ext cx="9129596" cy="5135358"/>
              <a:chOff x="7281" y="7281"/>
              <a:chExt cx="9129596" cy="5135358"/>
            </a:xfrm>
          </p:grpSpPr>
          <p:sp>
            <p:nvSpPr>
              <p:cNvPr id="331" name="Google Shape;331;p9"/>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9"/>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9"/>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9"/>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9"/>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 name="Google Shape;349;p9"/>
          <p:cNvSpPr txBox="1">
            <a:spLocks noGrp="1"/>
          </p:cNvSpPr>
          <p:nvPr>
            <p:ph type="title"/>
          </p:nvPr>
        </p:nvSpPr>
        <p:spPr>
          <a:xfrm>
            <a:off x="2584792" y="1629685"/>
            <a:ext cx="7022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0" name="Google Shape;350;p9"/>
          <p:cNvSpPr txBox="1">
            <a:spLocks noGrp="1"/>
          </p:cNvSpPr>
          <p:nvPr>
            <p:ph type="subTitle" idx="1"/>
          </p:nvPr>
        </p:nvSpPr>
        <p:spPr>
          <a:xfrm>
            <a:off x="2142192" y="4116323"/>
            <a:ext cx="7907600" cy="9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7344530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1"/>
        <p:cNvGrpSpPr/>
        <p:nvPr/>
      </p:nvGrpSpPr>
      <p:grpSpPr>
        <a:xfrm>
          <a:off x="0" y="0"/>
          <a:ext cx="0" cy="0"/>
          <a:chOff x="0" y="0"/>
          <a:chExt cx="0" cy="0"/>
        </a:xfrm>
      </p:grpSpPr>
      <p:sp>
        <p:nvSpPr>
          <p:cNvPr id="352" name="Google Shape;352;p10"/>
          <p:cNvSpPr/>
          <p:nvPr/>
        </p:nvSpPr>
        <p:spPr>
          <a:xfrm>
            <a:off x="2134000" y="445200"/>
            <a:ext cx="7924000" cy="1941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0"/>
          <p:cNvSpPr txBox="1">
            <a:spLocks noGrp="1"/>
          </p:cNvSpPr>
          <p:nvPr>
            <p:ph type="title"/>
          </p:nvPr>
        </p:nvSpPr>
        <p:spPr>
          <a:xfrm>
            <a:off x="2697400" y="590533"/>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2734531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4"/>
        <p:cNvGrpSpPr/>
        <p:nvPr/>
      </p:nvGrpSpPr>
      <p:grpSpPr>
        <a:xfrm>
          <a:off x="0" y="0"/>
          <a:ext cx="0" cy="0"/>
          <a:chOff x="0" y="0"/>
          <a:chExt cx="0" cy="0"/>
        </a:xfrm>
      </p:grpSpPr>
      <p:grpSp>
        <p:nvGrpSpPr>
          <p:cNvPr id="355" name="Google Shape;355;p11"/>
          <p:cNvGrpSpPr/>
          <p:nvPr/>
        </p:nvGrpSpPr>
        <p:grpSpPr>
          <a:xfrm>
            <a:off x="560200" y="4284"/>
            <a:ext cx="11071533" cy="6858000"/>
            <a:chOff x="420150" y="3213"/>
            <a:chExt cx="8303650" cy="5143500"/>
          </a:xfrm>
        </p:grpSpPr>
        <p:cxnSp>
          <p:nvCxnSpPr>
            <p:cNvPr id="356" name="Google Shape;356;p1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7" name="Google Shape;357;p1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8" name="Google Shape;358;p1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9" name="Google Shape;359;p1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0" name="Google Shape;360;p1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1" name="Google Shape;361;p1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2" name="Google Shape;362;p1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3" name="Google Shape;363;p1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4" name="Google Shape;364;p1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5" name="Google Shape;365;p1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6" name="Google Shape;366;p1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7" name="Google Shape;367;p1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8" name="Google Shape;368;p1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9" name="Google Shape;369;p1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0" name="Google Shape;370;p1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1" name="Google Shape;371;p1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2" name="Google Shape;372;p1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3" name="Google Shape;373;p1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74" name="Google Shape;374;p11"/>
          <p:cNvGrpSpPr/>
          <p:nvPr/>
        </p:nvGrpSpPr>
        <p:grpSpPr>
          <a:xfrm>
            <a:off x="9708" y="9708"/>
            <a:ext cx="12172835" cy="6847144"/>
            <a:chOff x="7281" y="7281"/>
            <a:chExt cx="9129626" cy="5135358"/>
          </a:xfrm>
        </p:grpSpPr>
        <p:grpSp>
          <p:nvGrpSpPr>
            <p:cNvPr id="375" name="Google Shape;375;p11"/>
            <p:cNvGrpSpPr/>
            <p:nvPr/>
          </p:nvGrpSpPr>
          <p:grpSpPr>
            <a:xfrm>
              <a:off x="7281" y="7281"/>
              <a:ext cx="9129596" cy="5135358"/>
              <a:chOff x="7281" y="7281"/>
              <a:chExt cx="9129596" cy="5135358"/>
            </a:xfrm>
          </p:grpSpPr>
          <p:sp>
            <p:nvSpPr>
              <p:cNvPr id="376" name="Google Shape;376;p1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1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11"/>
          <p:cNvSpPr txBox="1">
            <a:spLocks noGrp="1"/>
          </p:cNvSpPr>
          <p:nvPr>
            <p:ph type="title" hasCustomPrompt="1"/>
          </p:nvPr>
        </p:nvSpPr>
        <p:spPr>
          <a:xfrm>
            <a:off x="1712000" y="208041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6" name="Google Shape;396;p11"/>
          <p:cNvSpPr txBox="1">
            <a:spLocks noGrp="1"/>
          </p:cNvSpPr>
          <p:nvPr>
            <p:ph type="subTitle" idx="1"/>
          </p:nvPr>
        </p:nvSpPr>
        <p:spPr>
          <a:xfrm>
            <a:off x="2488400" y="3930633"/>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6454518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7"/>
        <p:cNvGrpSpPr/>
        <p:nvPr/>
      </p:nvGrpSpPr>
      <p:grpSpPr>
        <a:xfrm>
          <a:off x="0" y="0"/>
          <a:ext cx="0" cy="0"/>
          <a:chOff x="0" y="0"/>
          <a:chExt cx="0" cy="0"/>
        </a:xfrm>
      </p:grpSpPr>
    </p:spTree>
    <p:extLst>
      <p:ext uri="{BB962C8B-B14F-4D97-AF65-F5344CB8AC3E}">
        <p14:creationId xmlns:p14="http://schemas.microsoft.com/office/powerpoint/2010/main" val="8399566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8"/>
        <p:cNvGrpSpPr/>
        <p:nvPr/>
      </p:nvGrpSpPr>
      <p:grpSpPr>
        <a:xfrm>
          <a:off x="0" y="0"/>
          <a:ext cx="0" cy="0"/>
          <a:chOff x="0" y="0"/>
          <a:chExt cx="0" cy="0"/>
        </a:xfrm>
      </p:grpSpPr>
      <p:grpSp>
        <p:nvGrpSpPr>
          <p:cNvPr id="399" name="Google Shape;399;p13"/>
          <p:cNvGrpSpPr/>
          <p:nvPr/>
        </p:nvGrpSpPr>
        <p:grpSpPr>
          <a:xfrm>
            <a:off x="560200" y="4284"/>
            <a:ext cx="11071533" cy="6858000"/>
            <a:chOff x="420150" y="3213"/>
            <a:chExt cx="8303650" cy="5143500"/>
          </a:xfrm>
        </p:grpSpPr>
        <p:cxnSp>
          <p:nvCxnSpPr>
            <p:cNvPr id="400" name="Google Shape;400;p1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1" name="Google Shape;401;p1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2" name="Google Shape;402;p1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3" name="Google Shape;403;p1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4" name="Google Shape;404;p1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5" name="Google Shape;405;p1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6" name="Google Shape;406;p1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7" name="Google Shape;407;p1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8" name="Google Shape;408;p1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9" name="Google Shape;409;p1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0" name="Google Shape;410;p1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1" name="Google Shape;411;p1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2" name="Google Shape;412;p1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3" name="Google Shape;413;p1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4" name="Google Shape;414;p1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5" name="Google Shape;415;p1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6" name="Google Shape;416;p1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7" name="Google Shape;417;p1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18" name="Google Shape;418;p13"/>
          <p:cNvGrpSpPr/>
          <p:nvPr/>
        </p:nvGrpSpPr>
        <p:grpSpPr>
          <a:xfrm>
            <a:off x="9201" y="9291"/>
            <a:ext cx="12173675" cy="6793272"/>
            <a:chOff x="6901" y="6968"/>
            <a:chExt cx="9130256" cy="5094954"/>
          </a:xfrm>
        </p:grpSpPr>
        <p:sp>
          <p:nvSpPr>
            <p:cNvPr id="419" name="Google Shape;419;p1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3"/>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7" name="Google Shape;437;p13"/>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3"/>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3"/>
          <p:cNvSpPr txBox="1">
            <a:spLocks noGrp="1"/>
          </p:cNvSpPr>
          <p:nvPr>
            <p:ph type="title"/>
          </p:nvPr>
        </p:nvSpPr>
        <p:spPr>
          <a:xfrm>
            <a:off x="914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0" name="Google Shape;440;p13"/>
          <p:cNvSpPr txBox="1">
            <a:spLocks noGrp="1"/>
          </p:cNvSpPr>
          <p:nvPr>
            <p:ph type="title" idx="2" hasCustomPrompt="1"/>
          </p:nvPr>
        </p:nvSpPr>
        <p:spPr>
          <a:xfrm>
            <a:off x="1621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1" name="Google Shape;441;p13"/>
          <p:cNvSpPr txBox="1">
            <a:spLocks noGrp="1"/>
          </p:cNvSpPr>
          <p:nvPr>
            <p:ph type="subTitle" idx="1"/>
          </p:nvPr>
        </p:nvSpPr>
        <p:spPr>
          <a:xfrm>
            <a:off x="914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2" name="Google Shape;442;p13"/>
          <p:cNvSpPr txBox="1">
            <a:spLocks noGrp="1"/>
          </p:cNvSpPr>
          <p:nvPr>
            <p:ph type="title" idx="3"/>
          </p:nvPr>
        </p:nvSpPr>
        <p:spPr>
          <a:xfrm>
            <a:off x="4538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3" name="Google Shape;443;p13"/>
          <p:cNvSpPr txBox="1">
            <a:spLocks noGrp="1"/>
          </p:cNvSpPr>
          <p:nvPr>
            <p:ph type="title" idx="4" hasCustomPrompt="1"/>
          </p:nvPr>
        </p:nvSpPr>
        <p:spPr>
          <a:xfrm>
            <a:off x="5245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4" name="Google Shape;444;p13"/>
          <p:cNvSpPr txBox="1">
            <a:spLocks noGrp="1"/>
          </p:cNvSpPr>
          <p:nvPr>
            <p:ph type="subTitle" idx="5"/>
          </p:nvPr>
        </p:nvSpPr>
        <p:spPr>
          <a:xfrm>
            <a:off x="4538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5" name="Google Shape;445;p13"/>
          <p:cNvSpPr txBox="1">
            <a:spLocks noGrp="1"/>
          </p:cNvSpPr>
          <p:nvPr>
            <p:ph type="title" idx="6"/>
          </p:nvPr>
        </p:nvSpPr>
        <p:spPr>
          <a:xfrm>
            <a:off x="8162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6" name="Google Shape;446;p13"/>
          <p:cNvSpPr txBox="1">
            <a:spLocks noGrp="1"/>
          </p:cNvSpPr>
          <p:nvPr>
            <p:ph type="title" idx="7" hasCustomPrompt="1"/>
          </p:nvPr>
        </p:nvSpPr>
        <p:spPr>
          <a:xfrm>
            <a:off x="8869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7" name="Google Shape;447;p13"/>
          <p:cNvSpPr txBox="1">
            <a:spLocks noGrp="1"/>
          </p:cNvSpPr>
          <p:nvPr>
            <p:ph type="subTitle" idx="8"/>
          </p:nvPr>
        </p:nvSpPr>
        <p:spPr>
          <a:xfrm>
            <a:off x="8162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8" name="Google Shape;448;p13"/>
          <p:cNvSpPr txBox="1">
            <a:spLocks noGrp="1"/>
          </p:cNvSpPr>
          <p:nvPr>
            <p:ph type="title" idx="9"/>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484183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49"/>
        <p:cNvGrpSpPr/>
        <p:nvPr/>
      </p:nvGrpSpPr>
      <p:grpSpPr>
        <a:xfrm>
          <a:off x="0" y="0"/>
          <a:ext cx="0" cy="0"/>
          <a:chOff x="0" y="0"/>
          <a:chExt cx="0" cy="0"/>
        </a:xfrm>
      </p:grpSpPr>
      <p:grpSp>
        <p:nvGrpSpPr>
          <p:cNvPr id="450" name="Google Shape;450;p14"/>
          <p:cNvGrpSpPr/>
          <p:nvPr/>
        </p:nvGrpSpPr>
        <p:grpSpPr>
          <a:xfrm>
            <a:off x="560200" y="4284"/>
            <a:ext cx="11071533" cy="6858000"/>
            <a:chOff x="420150" y="3213"/>
            <a:chExt cx="8303650" cy="5143500"/>
          </a:xfrm>
        </p:grpSpPr>
        <p:cxnSp>
          <p:nvCxnSpPr>
            <p:cNvPr id="451" name="Google Shape;451;p1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2" name="Google Shape;452;p1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3" name="Google Shape;453;p1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4" name="Google Shape;454;p1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5" name="Google Shape;455;p1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6" name="Google Shape;456;p1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7" name="Google Shape;457;p1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8" name="Google Shape;458;p1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9" name="Google Shape;459;p1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0" name="Google Shape;460;p1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1" name="Google Shape;461;p1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2" name="Google Shape;462;p1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3" name="Google Shape;463;p1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4" name="Google Shape;464;p1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5" name="Google Shape;465;p1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6" name="Google Shape;466;p1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7" name="Google Shape;467;p1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8" name="Google Shape;468;p1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69" name="Google Shape;469;p14"/>
          <p:cNvGrpSpPr/>
          <p:nvPr/>
        </p:nvGrpSpPr>
        <p:grpSpPr>
          <a:xfrm>
            <a:off x="9708" y="9708"/>
            <a:ext cx="12172835" cy="6847144"/>
            <a:chOff x="7281" y="7281"/>
            <a:chExt cx="9129626" cy="5135358"/>
          </a:xfrm>
        </p:grpSpPr>
        <p:grpSp>
          <p:nvGrpSpPr>
            <p:cNvPr id="470" name="Google Shape;470;p14"/>
            <p:cNvGrpSpPr/>
            <p:nvPr/>
          </p:nvGrpSpPr>
          <p:grpSpPr>
            <a:xfrm>
              <a:off x="7281" y="7281"/>
              <a:ext cx="9129596" cy="5135358"/>
              <a:chOff x="7281" y="7281"/>
              <a:chExt cx="9129596" cy="5135358"/>
            </a:xfrm>
          </p:grpSpPr>
          <p:sp>
            <p:nvSpPr>
              <p:cNvPr id="471" name="Google Shape;471;p14"/>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4"/>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4"/>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8" name="Google Shape;488;p14"/>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4"/>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0" name="Google Shape;490;p14"/>
          <p:cNvSpPr txBox="1">
            <a:spLocks noGrp="1"/>
          </p:cNvSpPr>
          <p:nvPr>
            <p:ph type="title"/>
          </p:nvPr>
        </p:nvSpPr>
        <p:spPr>
          <a:xfrm>
            <a:off x="3366967" y="3202933"/>
            <a:ext cx="7490000" cy="95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91" name="Google Shape;491;p14"/>
          <p:cNvSpPr txBox="1">
            <a:spLocks noGrp="1"/>
          </p:cNvSpPr>
          <p:nvPr>
            <p:ph type="title" idx="2" hasCustomPrompt="1"/>
          </p:nvPr>
        </p:nvSpPr>
        <p:spPr>
          <a:xfrm>
            <a:off x="9184967" y="1503633"/>
            <a:ext cx="16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92" name="Google Shape;492;p14"/>
          <p:cNvSpPr txBox="1">
            <a:spLocks noGrp="1"/>
          </p:cNvSpPr>
          <p:nvPr>
            <p:ph type="subTitle" idx="1"/>
          </p:nvPr>
        </p:nvSpPr>
        <p:spPr>
          <a:xfrm>
            <a:off x="3641767" y="4651017"/>
            <a:ext cx="7215200" cy="6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9054547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93"/>
        <p:cNvGrpSpPr/>
        <p:nvPr/>
      </p:nvGrpSpPr>
      <p:grpSpPr>
        <a:xfrm>
          <a:off x="0" y="0"/>
          <a:ext cx="0" cy="0"/>
          <a:chOff x="0" y="0"/>
          <a:chExt cx="0" cy="0"/>
        </a:xfrm>
      </p:grpSpPr>
      <p:grpSp>
        <p:nvGrpSpPr>
          <p:cNvPr id="494" name="Google Shape;494;p15"/>
          <p:cNvGrpSpPr/>
          <p:nvPr/>
        </p:nvGrpSpPr>
        <p:grpSpPr>
          <a:xfrm>
            <a:off x="560200" y="4284"/>
            <a:ext cx="11071533" cy="6858000"/>
            <a:chOff x="420150" y="3213"/>
            <a:chExt cx="8303650" cy="5143500"/>
          </a:xfrm>
        </p:grpSpPr>
        <p:cxnSp>
          <p:nvCxnSpPr>
            <p:cNvPr id="495" name="Google Shape;495;p1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6" name="Google Shape;496;p1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7" name="Google Shape;497;p1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8" name="Google Shape;498;p1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9" name="Google Shape;499;p1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0" name="Google Shape;500;p1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1" name="Google Shape;501;p1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2" name="Google Shape;502;p1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3" name="Google Shape;503;p1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4" name="Google Shape;504;p1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5" name="Google Shape;505;p1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6" name="Google Shape;506;p1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7" name="Google Shape;507;p1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8" name="Google Shape;508;p1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9" name="Google Shape;509;p1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0" name="Google Shape;510;p1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1" name="Google Shape;511;p1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2" name="Google Shape;512;p1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13" name="Google Shape;513;p15"/>
          <p:cNvGrpSpPr/>
          <p:nvPr/>
        </p:nvGrpSpPr>
        <p:grpSpPr>
          <a:xfrm>
            <a:off x="9708" y="9708"/>
            <a:ext cx="12172835" cy="6847144"/>
            <a:chOff x="7281" y="7281"/>
            <a:chExt cx="9129626" cy="5135358"/>
          </a:xfrm>
        </p:grpSpPr>
        <p:grpSp>
          <p:nvGrpSpPr>
            <p:cNvPr id="514" name="Google Shape;514;p15"/>
            <p:cNvGrpSpPr/>
            <p:nvPr/>
          </p:nvGrpSpPr>
          <p:grpSpPr>
            <a:xfrm>
              <a:off x="7281" y="7281"/>
              <a:ext cx="9129596" cy="5135358"/>
              <a:chOff x="7281" y="7281"/>
              <a:chExt cx="9129596" cy="5135358"/>
            </a:xfrm>
          </p:grpSpPr>
          <p:sp>
            <p:nvSpPr>
              <p:cNvPr id="515" name="Google Shape;515;p15"/>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5"/>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5"/>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15"/>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15"/>
          <p:cNvSpPr txBox="1">
            <a:spLocks noGrp="1"/>
          </p:cNvSpPr>
          <p:nvPr>
            <p:ph type="title"/>
          </p:nvPr>
        </p:nvSpPr>
        <p:spPr>
          <a:xfrm>
            <a:off x="1282300" y="3202933"/>
            <a:ext cx="7490000" cy="95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5" name="Google Shape;535;p15"/>
          <p:cNvSpPr txBox="1">
            <a:spLocks noGrp="1"/>
          </p:cNvSpPr>
          <p:nvPr>
            <p:ph type="title" idx="2" hasCustomPrompt="1"/>
          </p:nvPr>
        </p:nvSpPr>
        <p:spPr>
          <a:xfrm>
            <a:off x="1282300" y="1503633"/>
            <a:ext cx="184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6" name="Google Shape;536;p15"/>
          <p:cNvSpPr txBox="1">
            <a:spLocks noGrp="1"/>
          </p:cNvSpPr>
          <p:nvPr>
            <p:ph type="subTitle" idx="1"/>
          </p:nvPr>
        </p:nvSpPr>
        <p:spPr>
          <a:xfrm>
            <a:off x="1282300" y="4651017"/>
            <a:ext cx="7215200" cy="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622834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7"/>
        <p:cNvGrpSpPr/>
        <p:nvPr/>
      </p:nvGrpSpPr>
      <p:grpSpPr>
        <a:xfrm>
          <a:off x="0" y="0"/>
          <a:ext cx="0" cy="0"/>
          <a:chOff x="0" y="0"/>
          <a:chExt cx="0" cy="0"/>
        </a:xfrm>
      </p:grpSpPr>
      <p:grpSp>
        <p:nvGrpSpPr>
          <p:cNvPr id="538" name="Google Shape;538;p16"/>
          <p:cNvGrpSpPr/>
          <p:nvPr/>
        </p:nvGrpSpPr>
        <p:grpSpPr>
          <a:xfrm>
            <a:off x="560200" y="4284"/>
            <a:ext cx="11071533" cy="6858000"/>
            <a:chOff x="420150" y="3213"/>
            <a:chExt cx="8303650" cy="5143500"/>
          </a:xfrm>
        </p:grpSpPr>
        <p:cxnSp>
          <p:nvCxnSpPr>
            <p:cNvPr id="539" name="Google Shape;539;p1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0" name="Google Shape;540;p1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1" name="Google Shape;541;p1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2" name="Google Shape;542;p1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3" name="Google Shape;543;p1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4" name="Google Shape;544;p1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5" name="Google Shape;545;p1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6" name="Google Shape;546;p1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7" name="Google Shape;547;p1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8" name="Google Shape;548;p1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9" name="Google Shape;549;p1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0" name="Google Shape;550;p1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1" name="Google Shape;551;p1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2" name="Google Shape;552;p1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3" name="Google Shape;553;p1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4" name="Google Shape;554;p1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5" name="Google Shape;555;p1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6" name="Google Shape;556;p1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57" name="Google Shape;557;p16"/>
          <p:cNvGrpSpPr/>
          <p:nvPr/>
        </p:nvGrpSpPr>
        <p:grpSpPr>
          <a:xfrm>
            <a:off x="9708" y="9708"/>
            <a:ext cx="12172835" cy="6847144"/>
            <a:chOff x="7281" y="7281"/>
            <a:chExt cx="9129626" cy="5135358"/>
          </a:xfrm>
        </p:grpSpPr>
        <p:grpSp>
          <p:nvGrpSpPr>
            <p:cNvPr id="558" name="Google Shape;558;p16"/>
            <p:cNvGrpSpPr/>
            <p:nvPr/>
          </p:nvGrpSpPr>
          <p:grpSpPr>
            <a:xfrm>
              <a:off x="7281" y="7281"/>
              <a:ext cx="9129596" cy="5135358"/>
              <a:chOff x="7281" y="7281"/>
              <a:chExt cx="9129596" cy="5135358"/>
            </a:xfrm>
          </p:grpSpPr>
          <p:sp>
            <p:nvSpPr>
              <p:cNvPr id="559" name="Google Shape;559;p16"/>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6"/>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16"/>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6"/>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16"/>
          <p:cNvSpPr txBox="1">
            <a:spLocks noGrp="1"/>
          </p:cNvSpPr>
          <p:nvPr>
            <p:ph type="title"/>
          </p:nvPr>
        </p:nvSpPr>
        <p:spPr>
          <a:xfrm>
            <a:off x="3053400" y="44691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579" name="Google Shape;579;p16"/>
          <p:cNvSpPr txBox="1">
            <a:spLocks noGrp="1"/>
          </p:cNvSpPr>
          <p:nvPr>
            <p:ph type="subTitle" idx="1"/>
          </p:nvPr>
        </p:nvSpPr>
        <p:spPr>
          <a:xfrm>
            <a:off x="1775000" y="1648867"/>
            <a:ext cx="8642000" cy="20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9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7426863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7"/>
        <p:cNvGrpSpPr/>
        <p:nvPr/>
      </p:nvGrpSpPr>
      <p:grpSpPr>
        <a:xfrm>
          <a:off x="0" y="0"/>
          <a:ext cx="0" cy="0"/>
          <a:chOff x="0" y="0"/>
          <a:chExt cx="0" cy="0"/>
        </a:xfrm>
      </p:grpSpPr>
      <p:grpSp>
        <p:nvGrpSpPr>
          <p:cNvPr id="538" name="Google Shape;538;p16"/>
          <p:cNvGrpSpPr/>
          <p:nvPr/>
        </p:nvGrpSpPr>
        <p:grpSpPr>
          <a:xfrm>
            <a:off x="560200" y="4284"/>
            <a:ext cx="11071533" cy="6858000"/>
            <a:chOff x="420150" y="3213"/>
            <a:chExt cx="8303650" cy="5143500"/>
          </a:xfrm>
        </p:grpSpPr>
        <p:cxnSp>
          <p:nvCxnSpPr>
            <p:cNvPr id="539" name="Google Shape;539;p1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0" name="Google Shape;540;p1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1" name="Google Shape;541;p1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2" name="Google Shape;542;p1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3" name="Google Shape;543;p1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4" name="Google Shape;544;p1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5" name="Google Shape;545;p1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6" name="Google Shape;546;p1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7" name="Google Shape;547;p1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8" name="Google Shape;548;p1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9" name="Google Shape;549;p1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0" name="Google Shape;550;p1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1" name="Google Shape;551;p1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2" name="Google Shape;552;p1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3" name="Google Shape;553;p1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4" name="Google Shape;554;p1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5" name="Google Shape;555;p1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6" name="Google Shape;556;p1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57" name="Google Shape;557;p16"/>
          <p:cNvGrpSpPr/>
          <p:nvPr/>
        </p:nvGrpSpPr>
        <p:grpSpPr>
          <a:xfrm>
            <a:off x="9708" y="9708"/>
            <a:ext cx="12172835" cy="6847144"/>
            <a:chOff x="7281" y="7281"/>
            <a:chExt cx="9129626" cy="5135358"/>
          </a:xfrm>
        </p:grpSpPr>
        <p:grpSp>
          <p:nvGrpSpPr>
            <p:cNvPr id="558" name="Google Shape;558;p16"/>
            <p:cNvGrpSpPr/>
            <p:nvPr/>
          </p:nvGrpSpPr>
          <p:grpSpPr>
            <a:xfrm>
              <a:off x="7281" y="7281"/>
              <a:ext cx="9129596" cy="5135358"/>
              <a:chOff x="7281" y="7281"/>
              <a:chExt cx="9129596" cy="5135358"/>
            </a:xfrm>
          </p:grpSpPr>
          <p:sp>
            <p:nvSpPr>
              <p:cNvPr id="559" name="Google Shape;559;p16"/>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6"/>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16"/>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6"/>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16"/>
          <p:cNvSpPr txBox="1">
            <a:spLocks noGrp="1"/>
          </p:cNvSpPr>
          <p:nvPr>
            <p:ph type="title"/>
          </p:nvPr>
        </p:nvSpPr>
        <p:spPr>
          <a:xfrm>
            <a:off x="3053400" y="44691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579" name="Google Shape;579;p16"/>
          <p:cNvSpPr txBox="1">
            <a:spLocks noGrp="1"/>
          </p:cNvSpPr>
          <p:nvPr>
            <p:ph type="subTitle" idx="1"/>
          </p:nvPr>
        </p:nvSpPr>
        <p:spPr>
          <a:xfrm>
            <a:off x="1775000" y="1648867"/>
            <a:ext cx="8642000" cy="20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9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38359407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580"/>
        <p:cNvGrpSpPr/>
        <p:nvPr/>
      </p:nvGrpSpPr>
      <p:grpSpPr>
        <a:xfrm>
          <a:off x="0" y="0"/>
          <a:ext cx="0" cy="0"/>
          <a:chOff x="0" y="0"/>
          <a:chExt cx="0" cy="0"/>
        </a:xfrm>
      </p:grpSpPr>
      <p:sp>
        <p:nvSpPr>
          <p:cNvPr id="581" name="Google Shape;581;p17"/>
          <p:cNvSpPr txBox="1">
            <a:spLocks noGrp="1"/>
          </p:cNvSpPr>
          <p:nvPr>
            <p:ph type="title"/>
          </p:nvPr>
        </p:nvSpPr>
        <p:spPr>
          <a:xfrm>
            <a:off x="4414367" y="495200"/>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2094875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82"/>
        <p:cNvGrpSpPr/>
        <p:nvPr/>
      </p:nvGrpSpPr>
      <p:grpSpPr>
        <a:xfrm>
          <a:off x="0" y="0"/>
          <a:ext cx="0" cy="0"/>
          <a:chOff x="0" y="0"/>
          <a:chExt cx="0" cy="0"/>
        </a:xfrm>
      </p:grpSpPr>
      <p:grpSp>
        <p:nvGrpSpPr>
          <p:cNvPr id="583" name="Google Shape;583;p18"/>
          <p:cNvGrpSpPr/>
          <p:nvPr/>
        </p:nvGrpSpPr>
        <p:grpSpPr>
          <a:xfrm>
            <a:off x="560200" y="4284"/>
            <a:ext cx="11071533" cy="6858000"/>
            <a:chOff x="420150" y="3213"/>
            <a:chExt cx="8303650" cy="5143500"/>
          </a:xfrm>
        </p:grpSpPr>
        <p:cxnSp>
          <p:nvCxnSpPr>
            <p:cNvPr id="584" name="Google Shape;584;p1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5" name="Google Shape;585;p1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6" name="Google Shape;586;p1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7" name="Google Shape;587;p1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8" name="Google Shape;588;p1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9" name="Google Shape;589;p1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0" name="Google Shape;590;p1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1" name="Google Shape;591;p1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2" name="Google Shape;592;p1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3" name="Google Shape;593;p1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4" name="Google Shape;594;p1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5" name="Google Shape;595;p1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6" name="Google Shape;596;p1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7" name="Google Shape;597;p1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8" name="Google Shape;598;p1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9" name="Google Shape;599;p1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0" name="Google Shape;600;p1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1" name="Google Shape;601;p1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02" name="Google Shape;602;p18"/>
          <p:cNvGrpSpPr/>
          <p:nvPr/>
        </p:nvGrpSpPr>
        <p:grpSpPr>
          <a:xfrm>
            <a:off x="9201" y="85669"/>
            <a:ext cx="12173675" cy="6779468"/>
            <a:chOff x="6901" y="64251"/>
            <a:chExt cx="9130256" cy="5084601"/>
          </a:xfrm>
        </p:grpSpPr>
        <p:sp>
          <p:nvSpPr>
            <p:cNvPr id="603" name="Google Shape;603;p1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9" name="Google Shape;619;p1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1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18"/>
          <p:cNvSpPr txBox="1">
            <a:spLocks noGrp="1"/>
          </p:cNvSpPr>
          <p:nvPr>
            <p:ph type="title"/>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2" name="Google Shape;622;p18"/>
          <p:cNvSpPr txBox="1">
            <a:spLocks noGrp="1"/>
          </p:cNvSpPr>
          <p:nvPr>
            <p:ph type="subTitle" idx="1"/>
          </p:nvPr>
        </p:nvSpPr>
        <p:spPr>
          <a:xfrm>
            <a:off x="9600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3" name="Google Shape;623;p18"/>
          <p:cNvSpPr txBox="1">
            <a:spLocks noGrp="1"/>
          </p:cNvSpPr>
          <p:nvPr>
            <p:ph type="title" idx="2"/>
          </p:nvPr>
        </p:nvSpPr>
        <p:spPr>
          <a:xfrm>
            <a:off x="45384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4" name="Google Shape;624;p18"/>
          <p:cNvSpPr txBox="1">
            <a:spLocks noGrp="1"/>
          </p:cNvSpPr>
          <p:nvPr>
            <p:ph type="subTitle" idx="3"/>
          </p:nvPr>
        </p:nvSpPr>
        <p:spPr>
          <a:xfrm>
            <a:off x="45384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5" name="Google Shape;625;p18"/>
          <p:cNvSpPr txBox="1">
            <a:spLocks noGrp="1"/>
          </p:cNvSpPr>
          <p:nvPr>
            <p:ph type="title" idx="4"/>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6" name="Google Shape;626;p18"/>
          <p:cNvSpPr txBox="1">
            <a:spLocks noGrp="1"/>
          </p:cNvSpPr>
          <p:nvPr>
            <p:ph type="subTitle" idx="5"/>
          </p:nvPr>
        </p:nvSpPr>
        <p:spPr>
          <a:xfrm>
            <a:off x="81168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7" name="Google Shape;627;p18"/>
          <p:cNvSpPr txBox="1">
            <a:spLocks noGrp="1"/>
          </p:cNvSpPr>
          <p:nvPr>
            <p:ph type="title" idx="6"/>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207974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8"/>
        <p:cNvGrpSpPr/>
        <p:nvPr/>
      </p:nvGrpSpPr>
      <p:grpSpPr>
        <a:xfrm>
          <a:off x="0" y="0"/>
          <a:ext cx="0" cy="0"/>
          <a:chOff x="0" y="0"/>
          <a:chExt cx="0" cy="0"/>
        </a:xfrm>
      </p:grpSpPr>
      <p:grpSp>
        <p:nvGrpSpPr>
          <p:cNvPr id="629" name="Google Shape;629;p19"/>
          <p:cNvGrpSpPr/>
          <p:nvPr/>
        </p:nvGrpSpPr>
        <p:grpSpPr>
          <a:xfrm>
            <a:off x="560200" y="4284"/>
            <a:ext cx="11071533" cy="6858000"/>
            <a:chOff x="420150" y="3213"/>
            <a:chExt cx="8303650" cy="5143500"/>
          </a:xfrm>
        </p:grpSpPr>
        <p:cxnSp>
          <p:nvCxnSpPr>
            <p:cNvPr id="630" name="Google Shape;630;p1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1" name="Google Shape;631;p1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2" name="Google Shape;632;p1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3" name="Google Shape;633;p1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4" name="Google Shape;634;p1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5" name="Google Shape;635;p1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6" name="Google Shape;636;p1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7" name="Google Shape;637;p1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8" name="Google Shape;638;p1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9" name="Google Shape;639;p1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0" name="Google Shape;640;p1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1" name="Google Shape;641;p1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2" name="Google Shape;642;p1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3" name="Google Shape;643;p1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4" name="Google Shape;644;p1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5" name="Google Shape;645;p1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6" name="Google Shape;646;p1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7" name="Google Shape;647;p1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48" name="Google Shape;648;p19"/>
          <p:cNvGrpSpPr/>
          <p:nvPr/>
        </p:nvGrpSpPr>
        <p:grpSpPr>
          <a:xfrm>
            <a:off x="9201" y="85669"/>
            <a:ext cx="12173675" cy="6779468"/>
            <a:chOff x="6901" y="64251"/>
            <a:chExt cx="9130256" cy="5084601"/>
          </a:xfrm>
        </p:grpSpPr>
        <p:sp>
          <p:nvSpPr>
            <p:cNvPr id="649" name="Google Shape;649;p1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9"/>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9"/>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9"/>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0952732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8"/>
        <p:cNvGrpSpPr/>
        <p:nvPr/>
      </p:nvGrpSpPr>
      <p:grpSpPr>
        <a:xfrm>
          <a:off x="0" y="0"/>
          <a:ext cx="0" cy="0"/>
          <a:chOff x="0" y="0"/>
          <a:chExt cx="0" cy="0"/>
        </a:xfrm>
      </p:grpSpPr>
      <p:grpSp>
        <p:nvGrpSpPr>
          <p:cNvPr id="669" name="Google Shape;669;p20"/>
          <p:cNvGrpSpPr/>
          <p:nvPr/>
        </p:nvGrpSpPr>
        <p:grpSpPr>
          <a:xfrm>
            <a:off x="560200" y="4284"/>
            <a:ext cx="11071533" cy="6858000"/>
            <a:chOff x="420150" y="3213"/>
            <a:chExt cx="8303650" cy="5143500"/>
          </a:xfrm>
        </p:grpSpPr>
        <p:cxnSp>
          <p:nvCxnSpPr>
            <p:cNvPr id="670" name="Google Shape;670;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1" name="Google Shape;671;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2" name="Google Shape;672;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3" name="Google Shape;673;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4" name="Google Shape;674;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5" name="Google Shape;675;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6" name="Google Shape;676;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7" name="Google Shape;677;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8" name="Google Shape;678;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9" name="Google Shape;679;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0" name="Google Shape;680;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1" name="Google Shape;681;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2" name="Google Shape;682;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3" name="Google Shape;683;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4" name="Google Shape;684;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5" name="Google Shape;685;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6" name="Google Shape;686;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7" name="Google Shape;687;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88" name="Google Shape;688;p20"/>
          <p:cNvGrpSpPr/>
          <p:nvPr/>
        </p:nvGrpSpPr>
        <p:grpSpPr>
          <a:xfrm>
            <a:off x="560200" y="4284"/>
            <a:ext cx="11071533" cy="6858000"/>
            <a:chOff x="420150" y="3213"/>
            <a:chExt cx="8303650" cy="5143500"/>
          </a:xfrm>
        </p:grpSpPr>
        <p:cxnSp>
          <p:nvCxnSpPr>
            <p:cNvPr id="689" name="Google Shape;689;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0" name="Google Shape;690;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1" name="Google Shape;691;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2" name="Google Shape;692;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3" name="Google Shape;693;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4" name="Google Shape;694;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5" name="Google Shape;695;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6" name="Google Shape;696;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7" name="Google Shape;697;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8" name="Google Shape;698;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9" name="Google Shape;699;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0" name="Google Shape;700;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1" name="Google Shape;701;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2" name="Google Shape;702;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3" name="Google Shape;703;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4" name="Google Shape;704;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5" name="Google Shape;705;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6" name="Google Shape;706;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07" name="Google Shape;707;p20"/>
          <p:cNvGrpSpPr/>
          <p:nvPr/>
        </p:nvGrpSpPr>
        <p:grpSpPr>
          <a:xfrm>
            <a:off x="9201" y="9291"/>
            <a:ext cx="12173675" cy="6793272"/>
            <a:chOff x="6901" y="6968"/>
            <a:chExt cx="9130256" cy="5094954"/>
          </a:xfrm>
        </p:grpSpPr>
        <p:sp>
          <p:nvSpPr>
            <p:cNvPr id="708" name="Google Shape;708;p2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4" name="Google Shape;724;p20"/>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6" name="Google Shape;726;p20"/>
          <p:cNvSpPr txBox="1">
            <a:spLocks noGrp="1"/>
          </p:cNvSpPr>
          <p:nvPr>
            <p:ph type="title"/>
          </p:nvPr>
        </p:nvSpPr>
        <p:spPr>
          <a:xfrm>
            <a:off x="2359809"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7" name="Google Shape;727;p20"/>
          <p:cNvSpPr txBox="1">
            <a:spLocks noGrp="1"/>
          </p:cNvSpPr>
          <p:nvPr>
            <p:ph type="subTitle" idx="1"/>
          </p:nvPr>
        </p:nvSpPr>
        <p:spPr>
          <a:xfrm>
            <a:off x="2359815"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8" name="Google Shape;728;p20"/>
          <p:cNvSpPr txBox="1">
            <a:spLocks noGrp="1"/>
          </p:cNvSpPr>
          <p:nvPr>
            <p:ph type="title" idx="2"/>
          </p:nvPr>
        </p:nvSpPr>
        <p:spPr>
          <a:xfrm>
            <a:off x="7336845"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9" name="Google Shape;729;p20"/>
          <p:cNvSpPr txBox="1">
            <a:spLocks noGrp="1"/>
          </p:cNvSpPr>
          <p:nvPr>
            <p:ph type="subTitle" idx="3"/>
          </p:nvPr>
        </p:nvSpPr>
        <p:spPr>
          <a:xfrm>
            <a:off x="7336849"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0" name="Google Shape;730;p20"/>
          <p:cNvSpPr txBox="1">
            <a:spLocks noGrp="1"/>
          </p:cNvSpPr>
          <p:nvPr>
            <p:ph type="title" idx="4"/>
          </p:nvPr>
        </p:nvSpPr>
        <p:spPr>
          <a:xfrm>
            <a:off x="2359809"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1" name="Google Shape;731;p20"/>
          <p:cNvSpPr txBox="1">
            <a:spLocks noGrp="1"/>
          </p:cNvSpPr>
          <p:nvPr>
            <p:ph type="subTitle" idx="5"/>
          </p:nvPr>
        </p:nvSpPr>
        <p:spPr>
          <a:xfrm>
            <a:off x="2359815"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2" name="Google Shape;732;p20"/>
          <p:cNvSpPr txBox="1">
            <a:spLocks noGrp="1"/>
          </p:cNvSpPr>
          <p:nvPr>
            <p:ph type="title" idx="6"/>
          </p:nvPr>
        </p:nvSpPr>
        <p:spPr>
          <a:xfrm>
            <a:off x="7336845"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3" name="Google Shape;733;p20"/>
          <p:cNvSpPr txBox="1">
            <a:spLocks noGrp="1"/>
          </p:cNvSpPr>
          <p:nvPr>
            <p:ph type="subTitle" idx="7"/>
          </p:nvPr>
        </p:nvSpPr>
        <p:spPr>
          <a:xfrm>
            <a:off x="7336849"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4" name="Google Shape;734;p20"/>
          <p:cNvSpPr txBox="1">
            <a:spLocks noGrp="1"/>
          </p:cNvSpPr>
          <p:nvPr>
            <p:ph type="title" idx="8"/>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017931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35"/>
        <p:cNvGrpSpPr/>
        <p:nvPr/>
      </p:nvGrpSpPr>
      <p:grpSpPr>
        <a:xfrm>
          <a:off x="0" y="0"/>
          <a:ext cx="0" cy="0"/>
          <a:chOff x="0" y="0"/>
          <a:chExt cx="0" cy="0"/>
        </a:xfrm>
      </p:grpSpPr>
      <p:grpSp>
        <p:nvGrpSpPr>
          <p:cNvPr id="736" name="Google Shape;736;p21"/>
          <p:cNvGrpSpPr/>
          <p:nvPr/>
        </p:nvGrpSpPr>
        <p:grpSpPr>
          <a:xfrm>
            <a:off x="560200" y="4284"/>
            <a:ext cx="11071533" cy="6858000"/>
            <a:chOff x="420150" y="3213"/>
            <a:chExt cx="8303650" cy="5143500"/>
          </a:xfrm>
        </p:grpSpPr>
        <p:cxnSp>
          <p:nvCxnSpPr>
            <p:cNvPr id="737" name="Google Shape;737;p2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8" name="Google Shape;738;p2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9" name="Google Shape;739;p2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0" name="Google Shape;740;p2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1" name="Google Shape;741;p2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2" name="Google Shape;742;p2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3" name="Google Shape;743;p2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4" name="Google Shape;744;p2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5" name="Google Shape;745;p2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6" name="Google Shape;746;p2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7" name="Google Shape;747;p2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8" name="Google Shape;748;p2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9" name="Google Shape;749;p2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0" name="Google Shape;750;p2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1" name="Google Shape;751;p2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2" name="Google Shape;752;p2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3" name="Google Shape;753;p2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4" name="Google Shape;754;p2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55" name="Google Shape;755;p21"/>
          <p:cNvGrpSpPr/>
          <p:nvPr/>
        </p:nvGrpSpPr>
        <p:grpSpPr>
          <a:xfrm>
            <a:off x="9201" y="9291"/>
            <a:ext cx="12173675" cy="6793272"/>
            <a:chOff x="6901" y="6968"/>
            <a:chExt cx="9130256" cy="5094954"/>
          </a:xfrm>
        </p:grpSpPr>
        <p:sp>
          <p:nvSpPr>
            <p:cNvPr id="756" name="Google Shape;756;p2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1"/>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1"/>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1"/>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1"/>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2" name="Google Shape;772;p21"/>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21"/>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21"/>
          <p:cNvSpPr txBox="1">
            <a:spLocks noGrp="1"/>
          </p:cNvSpPr>
          <p:nvPr>
            <p:ph type="title"/>
          </p:nvPr>
        </p:nvSpPr>
        <p:spPr>
          <a:xfrm>
            <a:off x="96000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5" name="Google Shape;775;p21"/>
          <p:cNvSpPr txBox="1">
            <a:spLocks noGrp="1"/>
          </p:cNvSpPr>
          <p:nvPr>
            <p:ph type="subTitle" idx="1"/>
          </p:nvPr>
        </p:nvSpPr>
        <p:spPr>
          <a:xfrm>
            <a:off x="96000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6" name="Google Shape;776;p21"/>
          <p:cNvSpPr txBox="1">
            <a:spLocks noGrp="1"/>
          </p:cNvSpPr>
          <p:nvPr>
            <p:ph type="title" idx="2"/>
          </p:nvPr>
        </p:nvSpPr>
        <p:spPr>
          <a:xfrm>
            <a:off x="4559025"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7" name="Google Shape;777;p21"/>
          <p:cNvSpPr txBox="1">
            <a:spLocks noGrp="1"/>
          </p:cNvSpPr>
          <p:nvPr>
            <p:ph type="subTitle" idx="3"/>
          </p:nvPr>
        </p:nvSpPr>
        <p:spPr>
          <a:xfrm>
            <a:off x="4559025"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8" name="Google Shape;778;p21"/>
          <p:cNvSpPr txBox="1">
            <a:spLocks noGrp="1"/>
          </p:cNvSpPr>
          <p:nvPr>
            <p:ph type="title" idx="4"/>
          </p:nvPr>
        </p:nvSpPr>
        <p:spPr>
          <a:xfrm>
            <a:off x="96000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9" name="Google Shape;779;p21"/>
          <p:cNvSpPr txBox="1">
            <a:spLocks noGrp="1"/>
          </p:cNvSpPr>
          <p:nvPr>
            <p:ph type="subTitle" idx="5"/>
          </p:nvPr>
        </p:nvSpPr>
        <p:spPr>
          <a:xfrm>
            <a:off x="96000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0" name="Google Shape;780;p21"/>
          <p:cNvSpPr txBox="1">
            <a:spLocks noGrp="1"/>
          </p:cNvSpPr>
          <p:nvPr>
            <p:ph type="title" idx="6"/>
          </p:nvPr>
        </p:nvSpPr>
        <p:spPr>
          <a:xfrm>
            <a:off x="4559025"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1" name="Google Shape;781;p21"/>
          <p:cNvSpPr txBox="1">
            <a:spLocks noGrp="1"/>
          </p:cNvSpPr>
          <p:nvPr>
            <p:ph type="subTitle" idx="7"/>
          </p:nvPr>
        </p:nvSpPr>
        <p:spPr>
          <a:xfrm>
            <a:off x="4559025"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2" name="Google Shape;782;p21"/>
          <p:cNvSpPr txBox="1">
            <a:spLocks noGrp="1"/>
          </p:cNvSpPr>
          <p:nvPr>
            <p:ph type="title" idx="8"/>
          </p:nvPr>
        </p:nvSpPr>
        <p:spPr>
          <a:xfrm>
            <a:off x="815806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3" name="Google Shape;783;p21"/>
          <p:cNvSpPr txBox="1">
            <a:spLocks noGrp="1"/>
          </p:cNvSpPr>
          <p:nvPr>
            <p:ph type="subTitle" idx="9"/>
          </p:nvPr>
        </p:nvSpPr>
        <p:spPr>
          <a:xfrm>
            <a:off x="815806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4" name="Google Shape;784;p21"/>
          <p:cNvSpPr txBox="1">
            <a:spLocks noGrp="1"/>
          </p:cNvSpPr>
          <p:nvPr>
            <p:ph type="title" idx="13"/>
          </p:nvPr>
        </p:nvSpPr>
        <p:spPr>
          <a:xfrm>
            <a:off x="815806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5" name="Google Shape;785;p21"/>
          <p:cNvSpPr txBox="1">
            <a:spLocks noGrp="1"/>
          </p:cNvSpPr>
          <p:nvPr>
            <p:ph type="subTitle" idx="14"/>
          </p:nvPr>
        </p:nvSpPr>
        <p:spPr>
          <a:xfrm>
            <a:off x="815806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6" name="Google Shape;786;p21"/>
          <p:cNvSpPr txBox="1">
            <a:spLocks noGrp="1"/>
          </p:cNvSpPr>
          <p:nvPr>
            <p:ph type="title" idx="15"/>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7262638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87"/>
        <p:cNvGrpSpPr/>
        <p:nvPr/>
      </p:nvGrpSpPr>
      <p:grpSpPr>
        <a:xfrm>
          <a:off x="0" y="0"/>
          <a:ext cx="0" cy="0"/>
          <a:chOff x="0" y="0"/>
          <a:chExt cx="0" cy="0"/>
        </a:xfrm>
      </p:grpSpPr>
      <p:grpSp>
        <p:nvGrpSpPr>
          <p:cNvPr id="788" name="Google Shape;788;p22"/>
          <p:cNvGrpSpPr/>
          <p:nvPr/>
        </p:nvGrpSpPr>
        <p:grpSpPr>
          <a:xfrm>
            <a:off x="560200" y="4284"/>
            <a:ext cx="11071533" cy="6858000"/>
            <a:chOff x="420150" y="3213"/>
            <a:chExt cx="8303650" cy="5143500"/>
          </a:xfrm>
        </p:grpSpPr>
        <p:cxnSp>
          <p:nvCxnSpPr>
            <p:cNvPr id="789" name="Google Shape;789;p2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0" name="Google Shape;790;p2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1" name="Google Shape;791;p2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2" name="Google Shape;792;p2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3" name="Google Shape;793;p2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4" name="Google Shape;794;p2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5" name="Google Shape;795;p2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6" name="Google Shape;796;p2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7" name="Google Shape;797;p2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8" name="Google Shape;798;p2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9" name="Google Shape;799;p2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0" name="Google Shape;800;p2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1" name="Google Shape;801;p2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2" name="Google Shape;802;p2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3" name="Google Shape;803;p2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4" name="Google Shape;804;p2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5" name="Google Shape;805;p2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6" name="Google Shape;806;p2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07" name="Google Shape;807;p22"/>
          <p:cNvGrpSpPr/>
          <p:nvPr/>
        </p:nvGrpSpPr>
        <p:grpSpPr>
          <a:xfrm>
            <a:off x="9708" y="9708"/>
            <a:ext cx="12172835" cy="6847144"/>
            <a:chOff x="7281" y="7281"/>
            <a:chExt cx="9129626" cy="5135358"/>
          </a:xfrm>
        </p:grpSpPr>
        <p:grpSp>
          <p:nvGrpSpPr>
            <p:cNvPr id="808" name="Google Shape;808;p22"/>
            <p:cNvGrpSpPr/>
            <p:nvPr/>
          </p:nvGrpSpPr>
          <p:grpSpPr>
            <a:xfrm>
              <a:off x="7281" y="7281"/>
              <a:ext cx="9129596" cy="5135358"/>
              <a:chOff x="7281" y="7281"/>
              <a:chExt cx="9129596" cy="5135358"/>
            </a:xfrm>
          </p:grpSpPr>
          <p:sp>
            <p:nvSpPr>
              <p:cNvPr id="809" name="Google Shape;809;p2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2"/>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2"/>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6" name="Google Shape;826;p2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22"/>
          <p:cNvSpPr txBox="1">
            <a:spLocks noGrp="1"/>
          </p:cNvSpPr>
          <p:nvPr>
            <p:ph type="subTitle" idx="1"/>
          </p:nvPr>
        </p:nvSpPr>
        <p:spPr>
          <a:xfrm>
            <a:off x="6204767" y="3571233"/>
            <a:ext cx="4404400" cy="151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829" name="Google Shape;829;p22"/>
          <p:cNvSpPr txBox="1">
            <a:spLocks noGrp="1"/>
          </p:cNvSpPr>
          <p:nvPr>
            <p:ph type="title"/>
          </p:nvPr>
        </p:nvSpPr>
        <p:spPr>
          <a:xfrm>
            <a:off x="6116767" y="1057967"/>
            <a:ext cx="4580400" cy="15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719126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30"/>
        <p:cNvGrpSpPr/>
        <p:nvPr/>
      </p:nvGrpSpPr>
      <p:grpSpPr>
        <a:xfrm>
          <a:off x="0" y="0"/>
          <a:ext cx="0" cy="0"/>
          <a:chOff x="0" y="0"/>
          <a:chExt cx="0" cy="0"/>
        </a:xfrm>
      </p:grpSpPr>
      <p:grpSp>
        <p:nvGrpSpPr>
          <p:cNvPr id="831" name="Google Shape;831;p23"/>
          <p:cNvGrpSpPr/>
          <p:nvPr/>
        </p:nvGrpSpPr>
        <p:grpSpPr>
          <a:xfrm>
            <a:off x="560200" y="4284"/>
            <a:ext cx="11071533" cy="6858000"/>
            <a:chOff x="420150" y="3213"/>
            <a:chExt cx="8303650" cy="5143500"/>
          </a:xfrm>
        </p:grpSpPr>
        <p:cxnSp>
          <p:nvCxnSpPr>
            <p:cNvPr id="832" name="Google Shape;832;p2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3" name="Google Shape;833;p2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4" name="Google Shape;834;p2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5" name="Google Shape;835;p2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6" name="Google Shape;836;p2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7" name="Google Shape;837;p2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8" name="Google Shape;838;p2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9" name="Google Shape;839;p2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0" name="Google Shape;840;p2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1" name="Google Shape;841;p2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2" name="Google Shape;842;p2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3" name="Google Shape;843;p2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4" name="Google Shape;844;p2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5" name="Google Shape;845;p2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6" name="Google Shape;846;p2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7" name="Google Shape;847;p2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8" name="Google Shape;848;p2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9" name="Google Shape;849;p2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50" name="Google Shape;850;p23"/>
          <p:cNvGrpSpPr/>
          <p:nvPr/>
        </p:nvGrpSpPr>
        <p:grpSpPr>
          <a:xfrm>
            <a:off x="9708" y="9708"/>
            <a:ext cx="12172835" cy="6847144"/>
            <a:chOff x="7281" y="7281"/>
            <a:chExt cx="9129626" cy="5135358"/>
          </a:xfrm>
        </p:grpSpPr>
        <p:grpSp>
          <p:nvGrpSpPr>
            <p:cNvPr id="851" name="Google Shape;851;p23"/>
            <p:cNvGrpSpPr/>
            <p:nvPr/>
          </p:nvGrpSpPr>
          <p:grpSpPr>
            <a:xfrm>
              <a:off x="7281" y="7281"/>
              <a:ext cx="9129596" cy="5135358"/>
              <a:chOff x="7281" y="7281"/>
              <a:chExt cx="9129596" cy="5135358"/>
            </a:xfrm>
          </p:grpSpPr>
          <p:sp>
            <p:nvSpPr>
              <p:cNvPr id="852" name="Google Shape;852;p2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9" name="Google Shape;869;p2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1" name="Google Shape;871;p23"/>
          <p:cNvSpPr txBox="1">
            <a:spLocks noGrp="1"/>
          </p:cNvSpPr>
          <p:nvPr>
            <p:ph type="title" hasCustomPrompt="1"/>
          </p:nvPr>
        </p:nvSpPr>
        <p:spPr>
          <a:xfrm>
            <a:off x="2738400" y="3745733"/>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2" name="Google Shape;872;p23"/>
          <p:cNvSpPr txBox="1">
            <a:spLocks noGrp="1"/>
          </p:cNvSpPr>
          <p:nvPr>
            <p:ph type="subTitle" idx="1"/>
          </p:nvPr>
        </p:nvSpPr>
        <p:spPr>
          <a:xfrm>
            <a:off x="2738400" y="4890300"/>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73" name="Google Shape;873;p23"/>
          <p:cNvSpPr txBox="1">
            <a:spLocks noGrp="1"/>
          </p:cNvSpPr>
          <p:nvPr>
            <p:ph type="title" idx="2" hasCustomPrompt="1"/>
          </p:nvPr>
        </p:nvSpPr>
        <p:spPr>
          <a:xfrm>
            <a:off x="2738400" y="1559400"/>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4" name="Google Shape;874;p23"/>
          <p:cNvSpPr txBox="1">
            <a:spLocks noGrp="1"/>
          </p:cNvSpPr>
          <p:nvPr>
            <p:ph type="subTitle" idx="3"/>
          </p:nvPr>
        </p:nvSpPr>
        <p:spPr>
          <a:xfrm>
            <a:off x="2738400" y="2703967"/>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898792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75"/>
        <p:cNvGrpSpPr/>
        <p:nvPr/>
      </p:nvGrpSpPr>
      <p:grpSpPr>
        <a:xfrm>
          <a:off x="0" y="0"/>
          <a:ext cx="0" cy="0"/>
          <a:chOff x="0" y="0"/>
          <a:chExt cx="0" cy="0"/>
        </a:xfrm>
      </p:grpSpPr>
      <p:grpSp>
        <p:nvGrpSpPr>
          <p:cNvPr id="876" name="Google Shape;876;p24"/>
          <p:cNvGrpSpPr/>
          <p:nvPr/>
        </p:nvGrpSpPr>
        <p:grpSpPr>
          <a:xfrm>
            <a:off x="560200" y="4284"/>
            <a:ext cx="11071533" cy="6858000"/>
            <a:chOff x="420150" y="3213"/>
            <a:chExt cx="8303650" cy="5143500"/>
          </a:xfrm>
        </p:grpSpPr>
        <p:cxnSp>
          <p:nvCxnSpPr>
            <p:cNvPr id="877" name="Google Shape;877;p2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8" name="Google Shape;878;p2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9" name="Google Shape;879;p2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0" name="Google Shape;880;p2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1" name="Google Shape;881;p2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2" name="Google Shape;882;p2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3" name="Google Shape;883;p2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4" name="Google Shape;884;p2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5" name="Google Shape;885;p2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6" name="Google Shape;886;p2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7" name="Google Shape;887;p2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8" name="Google Shape;888;p2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9" name="Google Shape;889;p2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0" name="Google Shape;890;p2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1" name="Google Shape;891;p2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2" name="Google Shape;892;p2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3" name="Google Shape;893;p2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4" name="Google Shape;894;p2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95" name="Google Shape;895;p24"/>
          <p:cNvGrpSpPr/>
          <p:nvPr/>
        </p:nvGrpSpPr>
        <p:grpSpPr>
          <a:xfrm>
            <a:off x="9201" y="85669"/>
            <a:ext cx="12173675" cy="6779468"/>
            <a:chOff x="6901" y="64251"/>
            <a:chExt cx="9130256" cy="5084601"/>
          </a:xfrm>
        </p:grpSpPr>
        <p:sp>
          <p:nvSpPr>
            <p:cNvPr id="896" name="Google Shape;896;p2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2" name="Google Shape;912;p2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2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24"/>
          <p:cNvSpPr txBox="1">
            <a:spLocks noGrp="1"/>
          </p:cNvSpPr>
          <p:nvPr>
            <p:ph type="subTitle" idx="1"/>
          </p:nvPr>
        </p:nvSpPr>
        <p:spPr>
          <a:xfrm>
            <a:off x="1469733" y="2490000"/>
            <a:ext cx="3876800" cy="18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4096335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16"/>
        <p:cNvGrpSpPr/>
        <p:nvPr/>
      </p:nvGrpSpPr>
      <p:grpSpPr>
        <a:xfrm>
          <a:off x="0" y="0"/>
          <a:ext cx="0" cy="0"/>
          <a:chOff x="0" y="0"/>
          <a:chExt cx="0" cy="0"/>
        </a:xfrm>
      </p:grpSpPr>
      <p:grpSp>
        <p:nvGrpSpPr>
          <p:cNvPr id="917" name="Google Shape;917;p25"/>
          <p:cNvGrpSpPr/>
          <p:nvPr/>
        </p:nvGrpSpPr>
        <p:grpSpPr>
          <a:xfrm>
            <a:off x="560200" y="4284"/>
            <a:ext cx="11071533" cy="6858000"/>
            <a:chOff x="420150" y="3213"/>
            <a:chExt cx="8303650" cy="5143500"/>
          </a:xfrm>
        </p:grpSpPr>
        <p:cxnSp>
          <p:nvCxnSpPr>
            <p:cNvPr id="918" name="Google Shape;918;p2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19" name="Google Shape;919;p2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0" name="Google Shape;920;p2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1" name="Google Shape;921;p2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2" name="Google Shape;922;p2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3" name="Google Shape;923;p2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4" name="Google Shape;924;p2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5" name="Google Shape;925;p2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6" name="Google Shape;926;p2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7" name="Google Shape;927;p2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8" name="Google Shape;928;p2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9" name="Google Shape;929;p2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0" name="Google Shape;930;p2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1" name="Google Shape;931;p2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2" name="Google Shape;932;p2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3" name="Google Shape;933;p2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4" name="Google Shape;934;p2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5" name="Google Shape;935;p2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36" name="Google Shape;936;p25"/>
          <p:cNvGrpSpPr/>
          <p:nvPr/>
        </p:nvGrpSpPr>
        <p:grpSpPr>
          <a:xfrm>
            <a:off x="9201" y="9291"/>
            <a:ext cx="12173675" cy="6793272"/>
            <a:chOff x="6901" y="6968"/>
            <a:chExt cx="9130256" cy="5094954"/>
          </a:xfrm>
        </p:grpSpPr>
        <p:sp>
          <p:nvSpPr>
            <p:cNvPr id="937" name="Google Shape;937;p2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3" name="Google Shape;953;p2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2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25"/>
          <p:cNvSpPr txBox="1">
            <a:spLocks noGrp="1"/>
          </p:cNvSpPr>
          <p:nvPr>
            <p:ph type="subTitle" idx="1"/>
          </p:nvPr>
        </p:nvSpPr>
        <p:spPr>
          <a:xfrm>
            <a:off x="6956133" y="2490000"/>
            <a:ext cx="3876800" cy="187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6" name="Google Shape;956;p2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5976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580"/>
        <p:cNvGrpSpPr/>
        <p:nvPr/>
      </p:nvGrpSpPr>
      <p:grpSpPr>
        <a:xfrm>
          <a:off x="0" y="0"/>
          <a:ext cx="0" cy="0"/>
          <a:chOff x="0" y="0"/>
          <a:chExt cx="0" cy="0"/>
        </a:xfrm>
      </p:grpSpPr>
      <p:sp>
        <p:nvSpPr>
          <p:cNvPr id="581" name="Google Shape;581;p17"/>
          <p:cNvSpPr txBox="1">
            <a:spLocks noGrp="1"/>
          </p:cNvSpPr>
          <p:nvPr>
            <p:ph type="title"/>
          </p:nvPr>
        </p:nvSpPr>
        <p:spPr>
          <a:xfrm>
            <a:off x="4414367" y="495200"/>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9512577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7"/>
        <p:cNvGrpSpPr/>
        <p:nvPr/>
      </p:nvGrpSpPr>
      <p:grpSpPr>
        <a:xfrm>
          <a:off x="0" y="0"/>
          <a:ext cx="0" cy="0"/>
          <a:chOff x="0" y="0"/>
          <a:chExt cx="0" cy="0"/>
        </a:xfrm>
      </p:grpSpPr>
      <p:grpSp>
        <p:nvGrpSpPr>
          <p:cNvPr id="958" name="Google Shape;958;p26"/>
          <p:cNvGrpSpPr/>
          <p:nvPr/>
        </p:nvGrpSpPr>
        <p:grpSpPr>
          <a:xfrm>
            <a:off x="560200" y="4284"/>
            <a:ext cx="11071533" cy="6858000"/>
            <a:chOff x="420150" y="3213"/>
            <a:chExt cx="8303650" cy="5143500"/>
          </a:xfrm>
        </p:grpSpPr>
        <p:cxnSp>
          <p:nvCxnSpPr>
            <p:cNvPr id="959" name="Google Shape;959;p2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0" name="Google Shape;960;p2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1" name="Google Shape;961;p2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2" name="Google Shape;962;p2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3" name="Google Shape;963;p2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4" name="Google Shape;964;p2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5" name="Google Shape;965;p2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6" name="Google Shape;966;p2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7" name="Google Shape;967;p2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8" name="Google Shape;968;p2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9" name="Google Shape;969;p2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0" name="Google Shape;970;p2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1" name="Google Shape;971;p2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2" name="Google Shape;972;p2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3" name="Google Shape;973;p2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4" name="Google Shape;974;p2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5" name="Google Shape;975;p2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6" name="Google Shape;976;p2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77" name="Google Shape;977;p26"/>
          <p:cNvGrpSpPr/>
          <p:nvPr/>
        </p:nvGrpSpPr>
        <p:grpSpPr>
          <a:xfrm>
            <a:off x="9201" y="85669"/>
            <a:ext cx="12173675" cy="6779468"/>
            <a:chOff x="6901" y="64251"/>
            <a:chExt cx="9130256" cy="5084601"/>
          </a:xfrm>
        </p:grpSpPr>
        <p:sp>
          <p:nvSpPr>
            <p:cNvPr id="978" name="Google Shape;978;p26"/>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6"/>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6"/>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6"/>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4" name="Google Shape;994;p2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2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26"/>
          <p:cNvSpPr txBox="1">
            <a:spLocks noGrp="1"/>
          </p:cNvSpPr>
          <p:nvPr>
            <p:ph type="subTitle" idx="1"/>
          </p:nvPr>
        </p:nvSpPr>
        <p:spPr>
          <a:xfrm>
            <a:off x="1721000"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7" name="Google Shape;997;p26"/>
          <p:cNvSpPr txBox="1">
            <a:spLocks noGrp="1"/>
          </p:cNvSpPr>
          <p:nvPr>
            <p:ph type="subTitle" idx="2"/>
          </p:nvPr>
        </p:nvSpPr>
        <p:spPr>
          <a:xfrm>
            <a:off x="6594167"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8" name="Google Shape;998;p26"/>
          <p:cNvSpPr txBox="1">
            <a:spLocks noGrp="1"/>
          </p:cNvSpPr>
          <p:nvPr>
            <p:ph type="subTitle" idx="3"/>
          </p:nvPr>
        </p:nvSpPr>
        <p:spPr>
          <a:xfrm>
            <a:off x="1721000"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99" name="Google Shape;999;p26"/>
          <p:cNvSpPr txBox="1">
            <a:spLocks noGrp="1"/>
          </p:cNvSpPr>
          <p:nvPr>
            <p:ph type="subTitle" idx="4"/>
          </p:nvPr>
        </p:nvSpPr>
        <p:spPr>
          <a:xfrm>
            <a:off x="6594167"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00" name="Google Shape;1000;p2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6640347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01"/>
        <p:cNvGrpSpPr/>
        <p:nvPr/>
      </p:nvGrpSpPr>
      <p:grpSpPr>
        <a:xfrm>
          <a:off x="0" y="0"/>
          <a:ext cx="0" cy="0"/>
          <a:chOff x="0" y="0"/>
          <a:chExt cx="0" cy="0"/>
        </a:xfrm>
      </p:grpSpPr>
      <p:grpSp>
        <p:nvGrpSpPr>
          <p:cNvPr id="1002" name="Google Shape;1002;p27"/>
          <p:cNvGrpSpPr/>
          <p:nvPr/>
        </p:nvGrpSpPr>
        <p:grpSpPr>
          <a:xfrm>
            <a:off x="560200" y="4284"/>
            <a:ext cx="11071533" cy="6858000"/>
            <a:chOff x="420150" y="3213"/>
            <a:chExt cx="8303650" cy="5143500"/>
          </a:xfrm>
        </p:grpSpPr>
        <p:cxnSp>
          <p:nvCxnSpPr>
            <p:cNvPr id="1003" name="Google Shape;1003;p2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4" name="Google Shape;1004;p2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5" name="Google Shape;1005;p2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6" name="Google Shape;1006;p2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7" name="Google Shape;1007;p2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8" name="Google Shape;1008;p2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9" name="Google Shape;1009;p2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0" name="Google Shape;1010;p2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1" name="Google Shape;1011;p2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2" name="Google Shape;1012;p2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3" name="Google Shape;1013;p2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4" name="Google Shape;1014;p2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5" name="Google Shape;1015;p2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6" name="Google Shape;1016;p2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7" name="Google Shape;1017;p2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8" name="Google Shape;1018;p2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9" name="Google Shape;1019;p2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0" name="Google Shape;1020;p2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21" name="Google Shape;1021;p27"/>
          <p:cNvGrpSpPr/>
          <p:nvPr/>
        </p:nvGrpSpPr>
        <p:grpSpPr>
          <a:xfrm>
            <a:off x="9201" y="9291"/>
            <a:ext cx="12173675" cy="6793272"/>
            <a:chOff x="6901" y="6968"/>
            <a:chExt cx="9130256" cy="5094954"/>
          </a:xfrm>
        </p:grpSpPr>
        <p:sp>
          <p:nvSpPr>
            <p:cNvPr id="1022" name="Google Shape;1022;p2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7"/>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7"/>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7"/>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7"/>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27"/>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2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27"/>
          <p:cNvSpPr txBox="1">
            <a:spLocks noGrp="1"/>
          </p:cNvSpPr>
          <p:nvPr>
            <p:ph type="subTitle" idx="1"/>
          </p:nvPr>
        </p:nvSpPr>
        <p:spPr>
          <a:xfrm>
            <a:off x="914400" y="1933967"/>
            <a:ext cx="9686000" cy="13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u="sng"/>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41" name="Google Shape;1041;p2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381163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42"/>
        <p:cNvGrpSpPr/>
        <p:nvPr/>
      </p:nvGrpSpPr>
      <p:grpSpPr>
        <a:xfrm>
          <a:off x="0" y="0"/>
          <a:ext cx="0" cy="0"/>
          <a:chOff x="0" y="0"/>
          <a:chExt cx="0" cy="0"/>
        </a:xfrm>
      </p:grpSpPr>
      <p:grpSp>
        <p:nvGrpSpPr>
          <p:cNvPr id="1043" name="Google Shape;1043;p28"/>
          <p:cNvGrpSpPr/>
          <p:nvPr/>
        </p:nvGrpSpPr>
        <p:grpSpPr>
          <a:xfrm>
            <a:off x="560200" y="4284"/>
            <a:ext cx="11071533" cy="6858000"/>
            <a:chOff x="420150" y="3213"/>
            <a:chExt cx="8303650" cy="5143500"/>
          </a:xfrm>
        </p:grpSpPr>
        <p:cxnSp>
          <p:nvCxnSpPr>
            <p:cNvPr id="1044" name="Google Shape;1044;p2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5" name="Google Shape;1045;p2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6" name="Google Shape;1046;p2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7" name="Google Shape;1047;p2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8" name="Google Shape;1048;p2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9" name="Google Shape;1049;p2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0" name="Google Shape;1050;p2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1" name="Google Shape;1051;p2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2" name="Google Shape;1052;p2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3" name="Google Shape;1053;p2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4" name="Google Shape;1054;p2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5" name="Google Shape;1055;p2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6" name="Google Shape;1056;p2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7" name="Google Shape;1057;p2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8" name="Google Shape;1058;p2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9" name="Google Shape;1059;p2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0" name="Google Shape;1060;p2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1" name="Google Shape;1061;p2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62" name="Google Shape;1062;p28"/>
          <p:cNvGrpSpPr/>
          <p:nvPr/>
        </p:nvGrpSpPr>
        <p:grpSpPr>
          <a:xfrm>
            <a:off x="9201" y="85669"/>
            <a:ext cx="12173675" cy="6779468"/>
            <a:chOff x="6901" y="64251"/>
            <a:chExt cx="9130256" cy="5084601"/>
          </a:xfrm>
        </p:grpSpPr>
        <p:sp>
          <p:nvSpPr>
            <p:cNvPr id="1063" name="Google Shape;1063;p2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2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8"/>
          <p:cNvSpPr txBox="1">
            <a:spLocks noGrp="1"/>
          </p:cNvSpPr>
          <p:nvPr>
            <p:ph type="subTitle" idx="1"/>
          </p:nvPr>
        </p:nvSpPr>
        <p:spPr>
          <a:xfrm>
            <a:off x="914400" y="1933967"/>
            <a:ext cx="9511600" cy="38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82" name="Google Shape;1082;p28"/>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480295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83"/>
        <p:cNvGrpSpPr/>
        <p:nvPr/>
      </p:nvGrpSpPr>
      <p:grpSpPr>
        <a:xfrm>
          <a:off x="0" y="0"/>
          <a:ext cx="0" cy="0"/>
          <a:chOff x="0" y="0"/>
          <a:chExt cx="0" cy="0"/>
        </a:xfrm>
      </p:grpSpPr>
      <p:grpSp>
        <p:nvGrpSpPr>
          <p:cNvPr id="1084" name="Google Shape;1084;p29"/>
          <p:cNvGrpSpPr/>
          <p:nvPr/>
        </p:nvGrpSpPr>
        <p:grpSpPr>
          <a:xfrm>
            <a:off x="560200" y="4284"/>
            <a:ext cx="11071533" cy="6858000"/>
            <a:chOff x="420150" y="3213"/>
            <a:chExt cx="8303650" cy="5143500"/>
          </a:xfrm>
        </p:grpSpPr>
        <p:cxnSp>
          <p:nvCxnSpPr>
            <p:cNvPr id="1085" name="Google Shape;1085;p2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6" name="Google Shape;1086;p2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7" name="Google Shape;1087;p2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8" name="Google Shape;1088;p2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9" name="Google Shape;1089;p2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0" name="Google Shape;1090;p2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1" name="Google Shape;1091;p2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2" name="Google Shape;1092;p2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3" name="Google Shape;1093;p2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4" name="Google Shape;1094;p2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5" name="Google Shape;1095;p2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6" name="Google Shape;1096;p2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7" name="Google Shape;1097;p2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8" name="Google Shape;1098;p2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9" name="Google Shape;1099;p2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0" name="Google Shape;1100;p2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1" name="Google Shape;1101;p2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2" name="Google Shape;1102;p2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03" name="Google Shape;1103;p29"/>
          <p:cNvGrpSpPr/>
          <p:nvPr/>
        </p:nvGrpSpPr>
        <p:grpSpPr>
          <a:xfrm>
            <a:off x="9201" y="85669"/>
            <a:ext cx="12173675" cy="6779468"/>
            <a:chOff x="6901" y="64251"/>
            <a:chExt cx="9130256" cy="5084601"/>
          </a:xfrm>
        </p:grpSpPr>
        <p:sp>
          <p:nvSpPr>
            <p:cNvPr id="1104" name="Google Shape;1104;p2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0" name="Google Shape;1120;p29"/>
          <p:cNvSpPr/>
          <p:nvPr/>
        </p:nvSpPr>
        <p:spPr>
          <a:xfrm>
            <a:off x="560267" y="719999"/>
            <a:ext cx="11071600" cy="57092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9"/>
          <p:cNvSpPr txBox="1">
            <a:spLocks noGrp="1"/>
          </p:cNvSpPr>
          <p:nvPr>
            <p:ph type="ctrTitle"/>
          </p:nvPr>
        </p:nvSpPr>
        <p:spPr>
          <a:xfrm>
            <a:off x="2821200" y="796367"/>
            <a:ext cx="6549600" cy="14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22" name="Google Shape;1122;p29"/>
          <p:cNvSpPr txBox="1">
            <a:spLocks noGrp="1"/>
          </p:cNvSpPr>
          <p:nvPr>
            <p:ph type="subTitle" idx="1"/>
          </p:nvPr>
        </p:nvSpPr>
        <p:spPr>
          <a:xfrm>
            <a:off x="3707000" y="2056500"/>
            <a:ext cx="4778000" cy="1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3" name="Google Shape;1123;p29"/>
          <p:cNvSpPr txBox="1">
            <a:spLocks noGrp="1"/>
          </p:cNvSpPr>
          <p:nvPr>
            <p:ph type="subTitle" idx="2"/>
          </p:nvPr>
        </p:nvSpPr>
        <p:spPr>
          <a:xfrm>
            <a:off x="3707000" y="4681117"/>
            <a:ext cx="4778000" cy="5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29"/>
          <p:cNvSpPr txBox="1"/>
          <p:nvPr/>
        </p:nvSpPr>
        <p:spPr>
          <a:xfrm>
            <a:off x="2717733" y="5425267"/>
            <a:ext cx="6444800" cy="738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467">
                <a:solidFill>
                  <a:srgbClr val="252528"/>
                </a:solidFill>
                <a:latin typeface="Lexend Deca Light"/>
                <a:ea typeface="Lexend Deca Light"/>
                <a:cs typeface="Lexend Deca Light"/>
                <a:sym typeface="Lexend Deca Light"/>
              </a:rPr>
              <a:t>CREDITS: This presentation template was created by </a:t>
            </a:r>
            <a:r>
              <a:rPr lang="en" sz="1467" b="1">
                <a:solidFill>
                  <a:srgbClr val="252528"/>
                </a:solidFill>
                <a:latin typeface="Lexend Deca"/>
                <a:ea typeface="Lexend Deca"/>
                <a:cs typeface="Lexend Deca"/>
                <a:sym typeface="Lexend Deca"/>
              </a:rPr>
              <a:t>Slidesgo</a:t>
            </a:r>
            <a:r>
              <a:rPr lang="en" sz="1467">
                <a:solidFill>
                  <a:srgbClr val="252528"/>
                </a:solidFill>
                <a:latin typeface="Lexend Deca Light"/>
                <a:ea typeface="Lexend Deca Light"/>
                <a:cs typeface="Lexend Deca Light"/>
                <a:sym typeface="Lexend Deca Light"/>
              </a:rPr>
              <a:t>, including icons by </a:t>
            </a:r>
            <a:r>
              <a:rPr lang="en" sz="1467" b="1">
                <a:solidFill>
                  <a:srgbClr val="252528"/>
                </a:solidFill>
                <a:latin typeface="Lexend Deca"/>
                <a:ea typeface="Lexend Deca"/>
                <a:cs typeface="Lexend Deca"/>
                <a:sym typeface="Lexend Deca"/>
              </a:rPr>
              <a:t>Flaticon</a:t>
            </a:r>
            <a:r>
              <a:rPr lang="en" sz="1467">
                <a:solidFill>
                  <a:srgbClr val="252528"/>
                </a:solidFill>
                <a:latin typeface="Lexend Deca Light"/>
                <a:ea typeface="Lexend Deca Light"/>
                <a:cs typeface="Lexend Deca Light"/>
                <a:sym typeface="Lexend Deca Light"/>
              </a:rPr>
              <a:t>, and infographics &amp; images by </a:t>
            </a:r>
            <a:r>
              <a:rPr lang="en" sz="1467" b="1">
                <a:solidFill>
                  <a:srgbClr val="252528"/>
                </a:solidFill>
                <a:latin typeface="Lexend Deca"/>
                <a:ea typeface="Lexend Deca"/>
                <a:cs typeface="Lexend Deca"/>
                <a:sym typeface="Lexend Deca"/>
              </a:rPr>
              <a:t>Freepik</a:t>
            </a:r>
            <a:endParaRPr sz="1467" b="1">
              <a:solidFill>
                <a:srgbClr val="252528"/>
              </a:solidFill>
              <a:latin typeface="Lexend Deca"/>
              <a:ea typeface="Lexend Deca"/>
              <a:cs typeface="Lexend Deca"/>
              <a:sym typeface="Lexend Deca"/>
            </a:endParaRPr>
          </a:p>
        </p:txBody>
      </p:sp>
    </p:spTree>
    <p:extLst>
      <p:ext uri="{BB962C8B-B14F-4D97-AF65-F5344CB8AC3E}">
        <p14:creationId xmlns:p14="http://schemas.microsoft.com/office/powerpoint/2010/main" val="753243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25"/>
        <p:cNvGrpSpPr/>
        <p:nvPr/>
      </p:nvGrpSpPr>
      <p:grpSpPr>
        <a:xfrm>
          <a:off x="0" y="0"/>
          <a:ext cx="0" cy="0"/>
          <a:chOff x="0" y="0"/>
          <a:chExt cx="0" cy="0"/>
        </a:xfrm>
      </p:grpSpPr>
      <p:grpSp>
        <p:nvGrpSpPr>
          <p:cNvPr id="1126" name="Google Shape;1126;p30"/>
          <p:cNvGrpSpPr/>
          <p:nvPr/>
        </p:nvGrpSpPr>
        <p:grpSpPr>
          <a:xfrm>
            <a:off x="560200" y="4284"/>
            <a:ext cx="11071533" cy="6858000"/>
            <a:chOff x="420150" y="3213"/>
            <a:chExt cx="8303650" cy="5143500"/>
          </a:xfrm>
        </p:grpSpPr>
        <p:cxnSp>
          <p:nvCxnSpPr>
            <p:cNvPr id="1127" name="Google Shape;1127;p3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8" name="Google Shape;1128;p3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9" name="Google Shape;1129;p3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0" name="Google Shape;1130;p3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1" name="Google Shape;1131;p3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2" name="Google Shape;1132;p3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3" name="Google Shape;1133;p3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4" name="Google Shape;1134;p3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5" name="Google Shape;1135;p3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6" name="Google Shape;1136;p3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7" name="Google Shape;1137;p3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8" name="Google Shape;1138;p3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9" name="Google Shape;1139;p3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0" name="Google Shape;1140;p3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1" name="Google Shape;1141;p3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2" name="Google Shape;1142;p3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3" name="Google Shape;1143;p3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4" name="Google Shape;1144;p3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45" name="Google Shape;1145;p30"/>
          <p:cNvGrpSpPr/>
          <p:nvPr/>
        </p:nvGrpSpPr>
        <p:grpSpPr>
          <a:xfrm>
            <a:off x="9201" y="9291"/>
            <a:ext cx="12173675" cy="6793272"/>
            <a:chOff x="6901" y="6968"/>
            <a:chExt cx="9130256" cy="5094954"/>
          </a:xfrm>
        </p:grpSpPr>
        <p:sp>
          <p:nvSpPr>
            <p:cNvPr id="1146" name="Google Shape;1146;p3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47671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62"/>
        <p:cNvGrpSpPr/>
        <p:nvPr/>
      </p:nvGrpSpPr>
      <p:grpSpPr>
        <a:xfrm>
          <a:off x="0" y="0"/>
          <a:ext cx="0" cy="0"/>
          <a:chOff x="0" y="0"/>
          <a:chExt cx="0" cy="0"/>
        </a:xfrm>
      </p:grpSpPr>
      <p:grpSp>
        <p:nvGrpSpPr>
          <p:cNvPr id="1163" name="Google Shape;1163;p31"/>
          <p:cNvGrpSpPr/>
          <p:nvPr/>
        </p:nvGrpSpPr>
        <p:grpSpPr>
          <a:xfrm>
            <a:off x="560200" y="4284"/>
            <a:ext cx="11071533" cy="6858000"/>
            <a:chOff x="420150" y="3213"/>
            <a:chExt cx="8303650" cy="5143500"/>
          </a:xfrm>
        </p:grpSpPr>
        <p:cxnSp>
          <p:nvCxnSpPr>
            <p:cNvPr id="1164" name="Google Shape;1164;p3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5" name="Google Shape;1165;p3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6" name="Google Shape;1166;p3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7" name="Google Shape;1167;p3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8" name="Google Shape;1168;p3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9" name="Google Shape;1169;p3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0" name="Google Shape;1170;p3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1" name="Google Shape;1171;p3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2" name="Google Shape;1172;p3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3" name="Google Shape;1173;p3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4" name="Google Shape;1174;p3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5" name="Google Shape;1175;p3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6" name="Google Shape;1176;p3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7" name="Google Shape;1177;p3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8" name="Google Shape;1178;p3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9" name="Google Shape;1179;p3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0" name="Google Shape;1180;p3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1" name="Google Shape;1181;p3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82" name="Google Shape;1182;p31"/>
          <p:cNvGrpSpPr/>
          <p:nvPr/>
        </p:nvGrpSpPr>
        <p:grpSpPr>
          <a:xfrm>
            <a:off x="9708" y="9708"/>
            <a:ext cx="12172835" cy="6847144"/>
            <a:chOff x="7281" y="7281"/>
            <a:chExt cx="9129626" cy="5135358"/>
          </a:xfrm>
        </p:grpSpPr>
        <p:grpSp>
          <p:nvGrpSpPr>
            <p:cNvPr id="1183" name="Google Shape;1183;p31"/>
            <p:cNvGrpSpPr/>
            <p:nvPr/>
          </p:nvGrpSpPr>
          <p:grpSpPr>
            <a:xfrm>
              <a:off x="7281" y="7281"/>
              <a:ext cx="9129596" cy="5135358"/>
              <a:chOff x="7281" y="7281"/>
              <a:chExt cx="9129596" cy="5135358"/>
            </a:xfrm>
          </p:grpSpPr>
          <p:sp>
            <p:nvSpPr>
              <p:cNvPr id="1184" name="Google Shape;1184;p3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1" name="Google Shape;1201;p3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167473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03"/>
        <p:cNvGrpSpPr/>
        <p:nvPr/>
      </p:nvGrpSpPr>
      <p:grpSpPr>
        <a:xfrm>
          <a:off x="0" y="0"/>
          <a:ext cx="0" cy="0"/>
          <a:chOff x="0" y="0"/>
          <a:chExt cx="0" cy="0"/>
        </a:xfrm>
      </p:grpSpPr>
      <p:grpSp>
        <p:nvGrpSpPr>
          <p:cNvPr id="1204" name="Google Shape;1204;p32"/>
          <p:cNvGrpSpPr/>
          <p:nvPr/>
        </p:nvGrpSpPr>
        <p:grpSpPr>
          <a:xfrm>
            <a:off x="560200" y="4284"/>
            <a:ext cx="11071533" cy="6858000"/>
            <a:chOff x="420150" y="3213"/>
            <a:chExt cx="8303650" cy="5143500"/>
          </a:xfrm>
        </p:grpSpPr>
        <p:cxnSp>
          <p:nvCxnSpPr>
            <p:cNvPr id="1205" name="Google Shape;1205;p3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6" name="Google Shape;1206;p3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7" name="Google Shape;1207;p3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8" name="Google Shape;1208;p3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9" name="Google Shape;1209;p3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0" name="Google Shape;1210;p3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1" name="Google Shape;1211;p3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2" name="Google Shape;1212;p3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3" name="Google Shape;1213;p3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4" name="Google Shape;1214;p3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5" name="Google Shape;1215;p3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6" name="Google Shape;1216;p3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7" name="Google Shape;1217;p3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8" name="Google Shape;1218;p3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9" name="Google Shape;1219;p3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0" name="Google Shape;1220;p3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1" name="Google Shape;1221;p3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2" name="Google Shape;1222;p3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223" name="Google Shape;1223;p32"/>
          <p:cNvGrpSpPr/>
          <p:nvPr/>
        </p:nvGrpSpPr>
        <p:grpSpPr>
          <a:xfrm>
            <a:off x="9201" y="85669"/>
            <a:ext cx="12173675" cy="6779468"/>
            <a:chOff x="6901" y="64251"/>
            <a:chExt cx="9130256" cy="5084601"/>
          </a:xfrm>
        </p:grpSpPr>
        <p:sp>
          <p:nvSpPr>
            <p:cNvPr id="1224" name="Google Shape;1224;p32"/>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11785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39337" y="357671"/>
            <a:ext cx="11348400" cy="6126400"/>
            <a:chOff x="254503" y="268253"/>
            <a:chExt cx="8511300" cy="4594800"/>
          </a:xfrm>
        </p:grpSpPr>
        <p:sp>
          <p:nvSpPr>
            <p:cNvPr id="10" name="Google Shape;10;p2"/>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rot="5400000">
              <a:off x="7940200" y="4038225"/>
              <a:ext cx="825900" cy="8211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 name="Google Shape;12;p2"/>
          <p:cNvSpPr txBox="1">
            <a:spLocks noGrp="1"/>
          </p:cNvSpPr>
          <p:nvPr>
            <p:ph type="ctrTitle"/>
          </p:nvPr>
        </p:nvSpPr>
        <p:spPr>
          <a:xfrm>
            <a:off x="1770367" y="1531284"/>
            <a:ext cx="8651200" cy="24232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5200"/>
              <a:buNone/>
              <a:defRPr sz="7333">
                <a:solidFill>
                  <a:schemeClr val="lt1"/>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3" name="Google Shape;13;p2"/>
          <p:cNvSpPr txBox="1">
            <a:spLocks noGrp="1"/>
          </p:cNvSpPr>
          <p:nvPr>
            <p:ph type="subTitle" idx="1"/>
          </p:nvPr>
        </p:nvSpPr>
        <p:spPr>
          <a:xfrm>
            <a:off x="1770400" y="3954500"/>
            <a:ext cx="8651200" cy="822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sz="4000" b="1">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4" name="Google Shape;14;p2"/>
          <p:cNvSpPr txBox="1"/>
          <p:nvPr/>
        </p:nvSpPr>
        <p:spPr>
          <a:xfrm>
            <a:off x="9898000" y="374601"/>
            <a:ext cx="1638000" cy="57441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2133">
              <a:latin typeface="Bitter"/>
              <a:ea typeface="Bitter"/>
              <a:cs typeface="Bitter"/>
              <a:sym typeface="Bitter"/>
            </a:endParaRPr>
          </a:p>
        </p:txBody>
      </p:sp>
      <p:sp>
        <p:nvSpPr>
          <p:cNvPr id="15" name="Google Shape;15;p2"/>
          <p:cNvSpPr txBox="1">
            <a:spLocks noGrp="1"/>
          </p:cNvSpPr>
          <p:nvPr>
            <p:ph type="title" idx="2"/>
          </p:nvPr>
        </p:nvSpPr>
        <p:spPr>
          <a:xfrm>
            <a:off x="9106133" y="234033"/>
            <a:ext cx="2661200" cy="8220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2500"/>
              <a:buNone/>
              <a:defRPr sz="2267"/>
            </a:lvl1pPr>
            <a:lvl2pPr lvl="1">
              <a:spcBef>
                <a:spcPts val="0"/>
              </a:spcBef>
              <a:spcAft>
                <a:spcPts val="0"/>
              </a:spcAft>
              <a:buSzPts val="3500"/>
              <a:buNone/>
              <a:defRPr>
                <a:latin typeface="Lato"/>
                <a:ea typeface="Lato"/>
                <a:cs typeface="Lato"/>
                <a:sym typeface="Lato"/>
              </a:defRPr>
            </a:lvl2pPr>
            <a:lvl3pPr lvl="2">
              <a:spcBef>
                <a:spcPts val="0"/>
              </a:spcBef>
              <a:spcAft>
                <a:spcPts val="0"/>
              </a:spcAft>
              <a:buSzPts val="3500"/>
              <a:buNone/>
              <a:defRPr>
                <a:latin typeface="Lato"/>
                <a:ea typeface="Lato"/>
                <a:cs typeface="Lato"/>
                <a:sym typeface="Lato"/>
              </a:defRPr>
            </a:lvl3pPr>
            <a:lvl4pPr lvl="3">
              <a:spcBef>
                <a:spcPts val="0"/>
              </a:spcBef>
              <a:spcAft>
                <a:spcPts val="0"/>
              </a:spcAft>
              <a:buSzPts val="3500"/>
              <a:buNone/>
              <a:defRPr>
                <a:latin typeface="Lato"/>
                <a:ea typeface="Lato"/>
                <a:cs typeface="Lato"/>
                <a:sym typeface="Lato"/>
              </a:defRPr>
            </a:lvl4pPr>
            <a:lvl5pPr lvl="4">
              <a:spcBef>
                <a:spcPts val="0"/>
              </a:spcBef>
              <a:spcAft>
                <a:spcPts val="0"/>
              </a:spcAft>
              <a:buSzPts val="3500"/>
              <a:buNone/>
              <a:defRPr>
                <a:latin typeface="Lato"/>
                <a:ea typeface="Lato"/>
                <a:cs typeface="Lato"/>
                <a:sym typeface="Lato"/>
              </a:defRPr>
            </a:lvl5pPr>
            <a:lvl6pPr lvl="5">
              <a:spcBef>
                <a:spcPts val="0"/>
              </a:spcBef>
              <a:spcAft>
                <a:spcPts val="0"/>
              </a:spcAft>
              <a:buSzPts val="3500"/>
              <a:buNone/>
              <a:defRPr>
                <a:latin typeface="Lato"/>
                <a:ea typeface="Lato"/>
                <a:cs typeface="Lato"/>
                <a:sym typeface="Lato"/>
              </a:defRPr>
            </a:lvl6pPr>
            <a:lvl7pPr lvl="6">
              <a:spcBef>
                <a:spcPts val="0"/>
              </a:spcBef>
              <a:spcAft>
                <a:spcPts val="0"/>
              </a:spcAft>
              <a:buSzPts val="3500"/>
              <a:buNone/>
              <a:defRPr>
                <a:latin typeface="Lato"/>
                <a:ea typeface="Lato"/>
                <a:cs typeface="Lato"/>
                <a:sym typeface="Lato"/>
              </a:defRPr>
            </a:lvl7pPr>
            <a:lvl8pPr lvl="7">
              <a:spcBef>
                <a:spcPts val="0"/>
              </a:spcBef>
              <a:spcAft>
                <a:spcPts val="0"/>
              </a:spcAft>
              <a:buSzPts val="3500"/>
              <a:buNone/>
              <a:defRPr>
                <a:latin typeface="Lato"/>
                <a:ea typeface="Lato"/>
                <a:cs typeface="Lato"/>
                <a:sym typeface="Lato"/>
              </a:defRPr>
            </a:lvl8pPr>
            <a:lvl9pPr lvl="8">
              <a:spcBef>
                <a:spcPts val="0"/>
              </a:spcBef>
              <a:spcAft>
                <a:spcPts val="0"/>
              </a:spcAft>
              <a:buSzPts val="3500"/>
              <a:buNone/>
              <a:defRPr>
                <a:latin typeface="Lato"/>
                <a:ea typeface="Lato"/>
                <a:cs typeface="Lato"/>
                <a:sym typeface="Lato"/>
              </a:defRPr>
            </a:lvl9pPr>
          </a:lstStyle>
          <a:p>
            <a:endParaRPr/>
          </a:p>
        </p:txBody>
      </p:sp>
    </p:spTree>
    <p:extLst>
      <p:ext uri="{BB962C8B-B14F-4D97-AF65-F5344CB8AC3E}">
        <p14:creationId xmlns:p14="http://schemas.microsoft.com/office/powerpoint/2010/main" val="347341436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382600" y="2336999"/>
            <a:ext cx="7426800" cy="1768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8" name="Google Shape;18;p3"/>
          <p:cNvSpPr txBox="1">
            <a:spLocks noGrp="1"/>
          </p:cNvSpPr>
          <p:nvPr>
            <p:ph type="title" idx="2" hasCustomPrompt="1"/>
          </p:nvPr>
        </p:nvSpPr>
        <p:spPr>
          <a:xfrm>
            <a:off x="3995400" y="713333"/>
            <a:ext cx="4201200" cy="1440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9" name="Google Shape;19;p3"/>
          <p:cNvSpPr txBox="1">
            <a:spLocks noGrp="1"/>
          </p:cNvSpPr>
          <p:nvPr>
            <p:ph type="subTitle" idx="1"/>
          </p:nvPr>
        </p:nvSpPr>
        <p:spPr>
          <a:xfrm>
            <a:off x="3189233" y="4104817"/>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619138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rot="10800000" flipH="1">
            <a:off x="502100" y="1016454"/>
            <a:ext cx="11027707" cy="5397767"/>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txBox="1">
            <a:spLocks noGrp="1"/>
          </p:cNvSpPr>
          <p:nvPr>
            <p:ph type="body" idx="1"/>
          </p:nvPr>
        </p:nvSpPr>
        <p:spPr>
          <a:xfrm>
            <a:off x="960000" y="1661267"/>
            <a:ext cx="10272000" cy="44836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dk1"/>
              </a:buClr>
              <a:buSzPts val="1200"/>
              <a:buFont typeface="Bitter"/>
              <a:buAutoNum type="arabicPeriod"/>
              <a:defRPr sz="1667">
                <a:solidFill>
                  <a:schemeClr val="dk1"/>
                </a:solidFill>
              </a:defRPr>
            </a:lvl1pPr>
            <a:lvl2pPr marL="1219170" lvl="1" indent="-40639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828754" lvl="2" indent="-40639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2438339" lvl="3" indent="-40639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3047924" lvl="4" indent="-40639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3657509" lvl="5" indent="-40639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4267093" lvl="6" indent="-40639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4876678" lvl="7" indent="-40639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5486263" lvl="8" indent="-40639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
        <p:nvSpPr>
          <p:cNvPr id="23" name="Google Shape;23;p4"/>
          <p:cNvSpPr txBox="1">
            <a:spLocks noGrp="1"/>
          </p:cNvSpPr>
          <p:nvPr>
            <p:ph type="title"/>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56455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82"/>
        <p:cNvGrpSpPr/>
        <p:nvPr/>
      </p:nvGrpSpPr>
      <p:grpSpPr>
        <a:xfrm>
          <a:off x="0" y="0"/>
          <a:ext cx="0" cy="0"/>
          <a:chOff x="0" y="0"/>
          <a:chExt cx="0" cy="0"/>
        </a:xfrm>
      </p:grpSpPr>
      <p:grpSp>
        <p:nvGrpSpPr>
          <p:cNvPr id="583" name="Google Shape;583;p18"/>
          <p:cNvGrpSpPr/>
          <p:nvPr/>
        </p:nvGrpSpPr>
        <p:grpSpPr>
          <a:xfrm>
            <a:off x="560200" y="4284"/>
            <a:ext cx="11071533" cy="6858000"/>
            <a:chOff x="420150" y="3213"/>
            <a:chExt cx="8303650" cy="5143500"/>
          </a:xfrm>
        </p:grpSpPr>
        <p:cxnSp>
          <p:nvCxnSpPr>
            <p:cNvPr id="584" name="Google Shape;584;p1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5" name="Google Shape;585;p1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6" name="Google Shape;586;p1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7" name="Google Shape;587;p1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8" name="Google Shape;588;p1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9" name="Google Shape;589;p1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0" name="Google Shape;590;p1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1" name="Google Shape;591;p1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2" name="Google Shape;592;p1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3" name="Google Shape;593;p1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4" name="Google Shape;594;p1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5" name="Google Shape;595;p1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6" name="Google Shape;596;p1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7" name="Google Shape;597;p1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8" name="Google Shape;598;p1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9" name="Google Shape;599;p1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0" name="Google Shape;600;p1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1" name="Google Shape;601;p1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02" name="Google Shape;602;p18"/>
          <p:cNvGrpSpPr/>
          <p:nvPr/>
        </p:nvGrpSpPr>
        <p:grpSpPr>
          <a:xfrm>
            <a:off x="9201" y="85669"/>
            <a:ext cx="12173675" cy="6779468"/>
            <a:chOff x="6901" y="64251"/>
            <a:chExt cx="9130256" cy="5084601"/>
          </a:xfrm>
        </p:grpSpPr>
        <p:sp>
          <p:nvSpPr>
            <p:cNvPr id="603" name="Google Shape;603;p1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9" name="Google Shape;619;p1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1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18"/>
          <p:cNvSpPr txBox="1">
            <a:spLocks noGrp="1"/>
          </p:cNvSpPr>
          <p:nvPr>
            <p:ph type="title"/>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2" name="Google Shape;622;p18"/>
          <p:cNvSpPr txBox="1">
            <a:spLocks noGrp="1"/>
          </p:cNvSpPr>
          <p:nvPr>
            <p:ph type="subTitle" idx="1"/>
          </p:nvPr>
        </p:nvSpPr>
        <p:spPr>
          <a:xfrm>
            <a:off x="9600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3" name="Google Shape;623;p18"/>
          <p:cNvSpPr txBox="1">
            <a:spLocks noGrp="1"/>
          </p:cNvSpPr>
          <p:nvPr>
            <p:ph type="title" idx="2"/>
          </p:nvPr>
        </p:nvSpPr>
        <p:spPr>
          <a:xfrm>
            <a:off x="45384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4" name="Google Shape;624;p18"/>
          <p:cNvSpPr txBox="1">
            <a:spLocks noGrp="1"/>
          </p:cNvSpPr>
          <p:nvPr>
            <p:ph type="subTitle" idx="3"/>
          </p:nvPr>
        </p:nvSpPr>
        <p:spPr>
          <a:xfrm>
            <a:off x="45384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5" name="Google Shape;625;p18"/>
          <p:cNvSpPr txBox="1">
            <a:spLocks noGrp="1"/>
          </p:cNvSpPr>
          <p:nvPr>
            <p:ph type="title" idx="4"/>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6" name="Google Shape;626;p18"/>
          <p:cNvSpPr txBox="1">
            <a:spLocks noGrp="1"/>
          </p:cNvSpPr>
          <p:nvPr>
            <p:ph type="subTitle" idx="5"/>
          </p:nvPr>
        </p:nvSpPr>
        <p:spPr>
          <a:xfrm>
            <a:off x="81168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7" name="Google Shape;627;p18"/>
          <p:cNvSpPr txBox="1">
            <a:spLocks noGrp="1"/>
          </p:cNvSpPr>
          <p:nvPr>
            <p:ph type="title" idx="6"/>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362957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953472" y="1616393"/>
            <a:ext cx="4892400" cy="44124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p:nvPr/>
        </p:nvSpPr>
        <p:spPr>
          <a:xfrm rot="10800000" flipH="1">
            <a:off x="6270172" y="1616393"/>
            <a:ext cx="4892400" cy="44124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txBox="1">
            <a:spLocks noGrp="1"/>
          </p:cNvSpPr>
          <p:nvPr>
            <p:ph type="subTitle" idx="1"/>
          </p:nvPr>
        </p:nvSpPr>
        <p:spPr>
          <a:xfrm>
            <a:off x="1276533" y="2005367"/>
            <a:ext cx="4315600" cy="818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2267" b="1">
                <a:solidFill>
                  <a:schemeClr val="dk1"/>
                </a:solidFill>
                <a:latin typeface="Merriweather Sans"/>
                <a:ea typeface="Merriweather Sans"/>
                <a:cs typeface="Merriweather Sans"/>
                <a:sym typeface="Merriweather Sans"/>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8" name="Google Shape;28;p5"/>
          <p:cNvSpPr txBox="1">
            <a:spLocks noGrp="1"/>
          </p:cNvSpPr>
          <p:nvPr>
            <p:ph type="subTitle" idx="2"/>
          </p:nvPr>
        </p:nvSpPr>
        <p:spPr>
          <a:xfrm>
            <a:off x="6593233" y="2005367"/>
            <a:ext cx="4315600" cy="8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267"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9" name="Google Shape;29;p5"/>
          <p:cNvSpPr txBox="1">
            <a:spLocks noGrp="1"/>
          </p:cNvSpPr>
          <p:nvPr>
            <p:ph type="subTitle" idx="3"/>
          </p:nvPr>
        </p:nvSpPr>
        <p:spPr>
          <a:xfrm>
            <a:off x="1276467" y="2824167"/>
            <a:ext cx="4315600" cy="220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subTitle" idx="4"/>
          </p:nvPr>
        </p:nvSpPr>
        <p:spPr>
          <a:xfrm>
            <a:off x="6593233" y="2824167"/>
            <a:ext cx="4315600" cy="220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711821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rot="10800000" flipH="1">
            <a:off x="502100" y="1016620"/>
            <a:ext cx="11027600" cy="53976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897971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1331833" y="1898200"/>
            <a:ext cx="4975200" cy="3968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Char char="●"/>
              <a:defRPr sz="1867">
                <a:solidFill>
                  <a:srgbClr val="434343"/>
                </a:solidFill>
              </a:defRPr>
            </a:lvl1pPr>
            <a:lvl2pPr marL="1219170" lvl="1" indent="-423323" rtl="0">
              <a:lnSpc>
                <a:spcPct val="115000"/>
              </a:lnSpc>
              <a:spcBef>
                <a:spcPts val="0"/>
              </a:spcBef>
              <a:spcAft>
                <a:spcPts val="0"/>
              </a:spcAft>
              <a:buClr>
                <a:srgbClr val="595959"/>
              </a:buClr>
              <a:buSzPts val="1400"/>
              <a:buChar char="○"/>
              <a:defRPr>
                <a:solidFill>
                  <a:srgbClr val="434343"/>
                </a:solidFill>
              </a:defRPr>
            </a:lvl2pPr>
            <a:lvl3pPr marL="1828754" lvl="2" indent="-423323" rtl="0">
              <a:lnSpc>
                <a:spcPct val="115000"/>
              </a:lnSpc>
              <a:spcBef>
                <a:spcPts val="0"/>
              </a:spcBef>
              <a:spcAft>
                <a:spcPts val="0"/>
              </a:spcAft>
              <a:buClr>
                <a:srgbClr val="595959"/>
              </a:buClr>
              <a:buSzPts val="1400"/>
              <a:buChar char="■"/>
              <a:defRPr>
                <a:solidFill>
                  <a:srgbClr val="434343"/>
                </a:solidFill>
              </a:defRPr>
            </a:lvl3pPr>
            <a:lvl4pPr marL="2438339" lvl="3" indent="-423323" rtl="0">
              <a:lnSpc>
                <a:spcPct val="115000"/>
              </a:lnSpc>
              <a:spcBef>
                <a:spcPts val="0"/>
              </a:spcBef>
              <a:spcAft>
                <a:spcPts val="0"/>
              </a:spcAft>
              <a:buClr>
                <a:srgbClr val="595959"/>
              </a:buClr>
              <a:buSzPts val="1400"/>
              <a:buChar char="●"/>
              <a:defRPr>
                <a:solidFill>
                  <a:srgbClr val="434343"/>
                </a:solidFill>
              </a:defRPr>
            </a:lvl4pPr>
            <a:lvl5pPr marL="3047924" lvl="4" indent="-423323" rtl="0">
              <a:lnSpc>
                <a:spcPct val="115000"/>
              </a:lnSpc>
              <a:spcBef>
                <a:spcPts val="0"/>
              </a:spcBef>
              <a:spcAft>
                <a:spcPts val="0"/>
              </a:spcAft>
              <a:buClr>
                <a:srgbClr val="595959"/>
              </a:buClr>
              <a:buSzPts val="1400"/>
              <a:buChar char="○"/>
              <a:defRPr>
                <a:solidFill>
                  <a:srgbClr val="434343"/>
                </a:solidFill>
              </a:defRPr>
            </a:lvl5pPr>
            <a:lvl6pPr marL="3657509" lvl="5" indent="-423323" rtl="0">
              <a:lnSpc>
                <a:spcPct val="115000"/>
              </a:lnSpc>
              <a:spcBef>
                <a:spcPts val="0"/>
              </a:spcBef>
              <a:spcAft>
                <a:spcPts val="0"/>
              </a:spcAft>
              <a:buClr>
                <a:srgbClr val="595959"/>
              </a:buClr>
              <a:buSzPts val="1400"/>
              <a:buChar char="■"/>
              <a:defRPr>
                <a:solidFill>
                  <a:srgbClr val="434343"/>
                </a:solidFill>
              </a:defRPr>
            </a:lvl6pPr>
            <a:lvl7pPr marL="4267093" lvl="6" indent="-423323" rtl="0">
              <a:lnSpc>
                <a:spcPct val="115000"/>
              </a:lnSpc>
              <a:spcBef>
                <a:spcPts val="0"/>
              </a:spcBef>
              <a:spcAft>
                <a:spcPts val="0"/>
              </a:spcAft>
              <a:buClr>
                <a:srgbClr val="595959"/>
              </a:buClr>
              <a:buSzPts val="1400"/>
              <a:buChar char="●"/>
              <a:defRPr>
                <a:solidFill>
                  <a:srgbClr val="434343"/>
                </a:solidFill>
              </a:defRPr>
            </a:lvl7pPr>
            <a:lvl8pPr marL="4876678" lvl="7" indent="-423323" rtl="0">
              <a:lnSpc>
                <a:spcPct val="115000"/>
              </a:lnSpc>
              <a:spcBef>
                <a:spcPts val="0"/>
              </a:spcBef>
              <a:spcAft>
                <a:spcPts val="0"/>
              </a:spcAft>
              <a:buClr>
                <a:srgbClr val="595959"/>
              </a:buClr>
              <a:buSzPts val="1400"/>
              <a:buChar char="○"/>
              <a:defRPr>
                <a:solidFill>
                  <a:srgbClr val="434343"/>
                </a:solidFill>
              </a:defRPr>
            </a:lvl8pPr>
            <a:lvl9pPr marL="5486263" lvl="8" indent="-423323" rtl="0">
              <a:lnSpc>
                <a:spcPct val="115000"/>
              </a:lnSpc>
              <a:spcBef>
                <a:spcPts val="0"/>
              </a:spcBef>
              <a:spcAft>
                <a:spcPts val="0"/>
              </a:spcAft>
              <a:buClr>
                <a:srgbClr val="595959"/>
              </a:buClr>
              <a:buSzPts val="1400"/>
              <a:buChar char="■"/>
              <a:defRPr>
                <a:solidFill>
                  <a:srgbClr val="434343"/>
                </a:solidFill>
              </a:defRPr>
            </a:lvl9pPr>
          </a:lstStyle>
          <a:p>
            <a:endParaRPr/>
          </a:p>
        </p:txBody>
      </p:sp>
      <p:sp>
        <p:nvSpPr>
          <p:cNvPr id="37" name="Google Shape;37;p7"/>
          <p:cNvSpPr txBox="1">
            <a:spLocks noGrp="1"/>
          </p:cNvSpPr>
          <p:nvPr>
            <p:ph type="title"/>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498658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388067" y="1124500"/>
            <a:ext cx="7554000" cy="46092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8497942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759851" y="1334333"/>
            <a:ext cx="6790000" cy="11224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2000"/>
              </a:scheme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9"/>
          <p:cNvSpPr txBox="1">
            <a:spLocks noGrp="1"/>
          </p:cNvSpPr>
          <p:nvPr>
            <p:ph type="subTitle" idx="1"/>
          </p:nvPr>
        </p:nvSpPr>
        <p:spPr>
          <a:xfrm>
            <a:off x="3047584" y="2869000"/>
            <a:ext cx="6214800" cy="22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194347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960000" y="5052667"/>
            <a:ext cx="10272000" cy="10920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6753972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7" name="Google Shape;47;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6401468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35837524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9"/>
        <p:cNvGrpSpPr/>
        <p:nvPr/>
      </p:nvGrpSpPr>
      <p:grpSpPr>
        <a:xfrm>
          <a:off x="0" y="0"/>
          <a:ext cx="0" cy="0"/>
          <a:chOff x="0" y="0"/>
          <a:chExt cx="0" cy="0"/>
        </a:xfrm>
      </p:grpSpPr>
      <p:sp>
        <p:nvSpPr>
          <p:cNvPr id="50" name="Google Shape;50;p13"/>
          <p:cNvSpPr/>
          <p:nvPr/>
        </p:nvSpPr>
        <p:spPr>
          <a:xfrm rot="10800000" flipH="1">
            <a:off x="502100" y="1016454"/>
            <a:ext cx="11027707" cy="5397767"/>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13"/>
          <p:cNvSpPr txBox="1">
            <a:spLocks noGrp="1"/>
          </p:cNvSpPr>
          <p:nvPr>
            <p:ph type="title"/>
          </p:nvPr>
        </p:nvSpPr>
        <p:spPr>
          <a:xfrm>
            <a:off x="1499649" y="1587967"/>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2" name="Google Shape;52;p13"/>
          <p:cNvSpPr txBox="1">
            <a:spLocks noGrp="1"/>
          </p:cNvSpPr>
          <p:nvPr>
            <p:ph type="title" idx="2" hasCustomPrompt="1"/>
          </p:nvPr>
        </p:nvSpPr>
        <p:spPr>
          <a:xfrm>
            <a:off x="5426017" y="1661387"/>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3" name="Google Shape;53;p13"/>
          <p:cNvSpPr txBox="1">
            <a:spLocks noGrp="1"/>
          </p:cNvSpPr>
          <p:nvPr>
            <p:ph type="subTitle" idx="1"/>
          </p:nvPr>
        </p:nvSpPr>
        <p:spPr>
          <a:xfrm>
            <a:off x="7172449" y="1557400"/>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 name="Google Shape;54;p13"/>
          <p:cNvSpPr txBox="1">
            <a:spLocks noGrp="1"/>
          </p:cNvSpPr>
          <p:nvPr>
            <p:ph type="title" idx="3"/>
          </p:nvPr>
        </p:nvSpPr>
        <p:spPr>
          <a:xfrm>
            <a:off x="1499649" y="4408167"/>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 name="Google Shape;55;p13"/>
          <p:cNvSpPr txBox="1">
            <a:spLocks noGrp="1"/>
          </p:cNvSpPr>
          <p:nvPr>
            <p:ph type="title" idx="4" hasCustomPrompt="1"/>
          </p:nvPr>
        </p:nvSpPr>
        <p:spPr>
          <a:xfrm>
            <a:off x="5426017" y="2609937"/>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 name="Google Shape;56;p13"/>
          <p:cNvSpPr txBox="1">
            <a:spLocks noGrp="1"/>
          </p:cNvSpPr>
          <p:nvPr>
            <p:ph type="subTitle" idx="5"/>
          </p:nvPr>
        </p:nvSpPr>
        <p:spPr>
          <a:xfrm>
            <a:off x="7172455" y="4400515"/>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 name="Google Shape;57;p13"/>
          <p:cNvSpPr txBox="1">
            <a:spLocks noGrp="1"/>
          </p:cNvSpPr>
          <p:nvPr>
            <p:ph type="title" idx="6"/>
          </p:nvPr>
        </p:nvSpPr>
        <p:spPr>
          <a:xfrm>
            <a:off x="1499649" y="5348233"/>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8" name="Google Shape;58;p13"/>
          <p:cNvSpPr txBox="1">
            <a:spLocks noGrp="1"/>
          </p:cNvSpPr>
          <p:nvPr>
            <p:ph type="title" idx="7" hasCustomPrompt="1"/>
          </p:nvPr>
        </p:nvSpPr>
        <p:spPr>
          <a:xfrm>
            <a:off x="5426017" y="4507171"/>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 name="Google Shape;59;p13"/>
          <p:cNvSpPr txBox="1">
            <a:spLocks noGrp="1"/>
          </p:cNvSpPr>
          <p:nvPr>
            <p:ph type="subTitle" idx="8"/>
          </p:nvPr>
        </p:nvSpPr>
        <p:spPr>
          <a:xfrm>
            <a:off x="7172455" y="5348233"/>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9"/>
          </p:nvPr>
        </p:nvSpPr>
        <p:spPr>
          <a:xfrm>
            <a:off x="1499649" y="3468100"/>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 name="Google Shape;61;p13"/>
          <p:cNvSpPr txBox="1">
            <a:spLocks noGrp="1"/>
          </p:cNvSpPr>
          <p:nvPr>
            <p:ph type="title" idx="13" hasCustomPrompt="1"/>
          </p:nvPr>
        </p:nvSpPr>
        <p:spPr>
          <a:xfrm>
            <a:off x="5426017" y="5421587"/>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2" name="Google Shape;62;p13"/>
          <p:cNvSpPr txBox="1">
            <a:spLocks noGrp="1"/>
          </p:cNvSpPr>
          <p:nvPr>
            <p:ph type="subTitle" idx="14"/>
          </p:nvPr>
        </p:nvSpPr>
        <p:spPr>
          <a:xfrm>
            <a:off x="7172455" y="3452819"/>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15"/>
          </p:nvPr>
        </p:nvSpPr>
        <p:spPr>
          <a:xfrm>
            <a:off x="1499649" y="2528033"/>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4" name="Google Shape;64;p13"/>
          <p:cNvSpPr txBox="1">
            <a:spLocks noGrp="1"/>
          </p:cNvSpPr>
          <p:nvPr>
            <p:ph type="title" idx="16" hasCustomPrompt="1"/>
          </p:nvPr>
        </p:nvSpPr>
        <p:spPr>
          <a:xfrm>
            <a:off x="5426017" y="3558553"/>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5" name="Google Shape;65;p13"/>
          <p:cNvSpPr txBox="1">
            <a:spLocks noGrp="1"/>
          </p:cNvSpPr>
          <p:nvPr>
            <p:ph type="subTitle" idx="17"/>
          </p:nvPr>
        </p:nvSpPr>
        <p:spPr>
          <a:xfrm>
            <a:off x="7172455" y="2505100"/>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title" idx="18"/>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704773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
        <p:cNvGrpSpPr/>
        <p:nvPr/>
      </p:nvGrpSpPr>
      <p:grpSpPr>
        <a:xfrm>
          <a:off x="0" y="0"/>
          <a:ext cx="0" cy="0"/>
          <a:chOff x="0" y="0"/>
          <a:chExt cx="0" cy="0"/>
        </a:xfrm>
      </p:grpSpPr>
      <p:sp>
        <p:nvSpPr>
          <p:cNvPr id="68" name="Google Shape;68;p14"/>
          <p:cNvSpPr/>
          <p:nvPr/>
        </p:nvSpPr>
        <p:spPr>
          <a:xfrm rot="10800000" flipH="1">
            <a:off x="502100" y="1016620"/>
            <a:ext cx="11027600" cy="53976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4"/>
          <p:cNvSpPr txBox="1">
            <a:spLocks noGrp="1"/>
          </p:cNvSpPr>
          <p:nvPr>
            <p:ph type="title"/>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7911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5/7/2024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8"/>
        <p:cNvGrpSpPr/>
        <p:nvPr/>
      </p:nvGrpSpPr>
      <p:grpSpPr>
        <a:xfrm>
          <a:off x="0" y="0"/>
          <a:ext cx="0" cy="0"/>
          <a:chOff x="0" y="0"/>
          <a:chExt cx="0" cy="0"/>
        </a:xfrm>
      </p:grpSpPr>
      <p:grpSp>
        <p:nvGrpSpPr>
          <p:cNvPr id="629" name="Google Shape;629;p19"/>
          <p:cNvGrpSpPr/>
          <p:nvPr/>
        </p:nvGrpSpPr>
        <p:grpSpPr>
          <a:xfrm>
            <a:off x="560200" y="4284"/>
            <a:ext cx="11071533" cy="6858000"/>
            <a:chOff x="420150" y="3213"/>
            <a:chExt cx="8303650" cy="5143500"/>
          </a:xfrm>
        </p:grpSpPr>
        <p:cxnSp>
          <p:nvCxnSpPr>
            <p:cNvPr id="630" name="Google Shape;630;p1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1" name="Google Shape;631;p1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2" name="Google Shape;632;p1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3" name="Google Shape;633;p1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4" name="Google Shape;634;p1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5" name="Google Shape;635;p1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6" name="Google Shape;636;p1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7" name="Google Shape;637;p1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8" name="Google Shape;638;p1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9" name="Google Shape;639;p1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0" name="Google Shape;640;p1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1" name="Google Shape;641;p1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2" name="Google Shape;642;p1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3" name="Google Shape;643;p1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4" name="Google Shape;644;p1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5" name="Google Shape;645;p1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6" name="Google Shape;646;p1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7" name="Google Shape;647;p1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48" name="Google Shape;648;p19"/>
          <p:cNvGrpSpPr/>
          <p:nvPr/>
        </p:nvGrpSpPr>
        <p:grpSpPr>
          <a:xfrm>
            <a:off x="9201" y="85669"/>
            <a:ext cx="12173675" cy="6779468"/>
            <a:chOff x="6901" y="64251"/>
            <a:chExt cx="9130256" cy="5084601"/>
          </a:xfrm>
        </p:grpSpPr>
        <p:sp>
          <p:nvSpPr>
            <p:cNvPr id="649" name="Google Shape;649;p1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9"/>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9"/>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9"/>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972181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3"/>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088600" y="4600500"/>
            <a:ext cx="8014800" cy="9880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72" name="Google Shape;72;p15"/>
          <p:cNvSpPr txBox="1">
            <a:spLocks noGrp="1"/>
          </p:cNvSpPr>
          <p:nvPr>
            <p:ph type="subTitle" idx="1"/>
          </p:nvPr>
        </p:nvSpPr>
        <p:spPr>
          <a:xfrm>
            <a:off x="1944167" y="1837167"/>
            <a:ext cx="8303600" cy="232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333">
                <a:solidFill>
                  <a:schemeClr val="dk1"/>
                </a:solidFill>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9302567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3"/>
        <p:cNvGrpSpPr/>
        <p:nvPr/>
      </p:nvGrpSpPr>
      <p:grpSpPr>
        <a:xfrm>
          <a:off x="0" y="0"/>
          <a:ext cx="0" cy="0"/>
          <a:chOff x="0" y="0"/>
          <a:chExt cx="0" cy="0"/>
        </a:xfrm>
      </p:grpSpPr>
      <p:sp>
        <p:nvSpPr>
          <p:cNvPr id="74" name="Google Shape;74;p16"/>
          <p:cNvSpPr/>
          <p:nvPr/>
        </p:nvSpPr>
        <p:spPr>
          <a:xfrm rot="10800000" flipH="1">
            <a:off x="502100" y="1016620"/>
            <a:ext cx="11027600" cy="53976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6"/>
          <p:cNvSpPr txBox="1">
            <a:spLocks noGrp="1"/>
          </p:cNvSpPr>
          <p:nvPr>
            <p:ph type="subTitle" idx="1"/>
          </p:nvPr>
        </p:nvSpPr>
        <p:spPr>
          <a:xfrm>
            <a:off x="960000" y="1876667"/>
            <a:ext cx="7119600" cy="190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6"/>
          <p:cNvSpPr txBox="1">
            <a:spLocks noGrp="1"/>
          </p:cNvSpPr>
          <p:nvPr>
            <p:ph type="title"/>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734512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7"/>
        <p:cNvGrpSpPr/>
        <p:nvPr/>
      </p:nvGrpSpPr>
      <p:grpSpPr>
        <a:xfrm>
          <a:off x="0" y="0"/>
          <a:ext cx="0" cy="0"/>
          <a:chOff x="0" y="0"/>
          <a:chExt cx="0" cy="0"/>
        </a:xfrm>
      </p:grpSpPr>
      <p:sp>
        <p:nvSpPr>
          <p:cNvPr id="78" name="Google Shape;78;p17"/>
          <p:cNvSpPr/>
          <p:nvPr/>
        </p:nvSpPr>
        <p:spPr>
          <a:xfrm rot="10800000" flipH="1">
            <a:off x="502100" y="1016620"/>
            <a:ext cx="11027600" cy="53976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7"/>
          <p:cNvSpPr txBox="1">
            <a:spLocks noGrp="1"/>
          </p:cNvSpPr>
          <p:nvPr>
            <p:ph type="subTitle" idx="1"/>
          </p:nvPr>
        </p:nvSpPr>
        <p:spPr>
          <a:xfrm>
            <a:off x="6093767" y="4915700"/>
            <a:ext cx="4428000" cy="10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7"/>
          <p:cNvSpPr txBox="1">
            <a:spLocks noGrp="1"/>
          </p:cNvSpPr>
          <p:nvPr>
            <p:ph type="title"/>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100357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81"/>
        <p:cNvGrpSpPr/>
        <p:nvPr/>
      </p:nvGrpSpPr>
      <p:grpSpPr>
        <a:xfrm>
          <a:off x="0" y="0"/>
          <a:ext cx="0" cy="0"/>
          <a:chOff x="0" y="0"/>
          <a:chExt cx="0" cy="0"/>
        </a:xfrm>
      </p:grpSpPr>
      <p:sp>
        <p:nvSpPr>
          <p:cNvPr id="82" name="Google Shape;82;p18"/>
          <p:cNvSpPr/>
          <p:nvPr/>
        </p:nvSpPr>
        <p:spPr>
          <a:xfrm rot="10800000" flipH="1">
            <a:off x="502100" y="1016620"/>
            <a:ext cx="11027600" cy="53976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8"/>
          <p:cNvSpPr txBox="1">
            <a:spLocks noGrp="1"/>
          </p:cNvSpPr>
          <p:nvPr>
            <p:ph type="subTitle" idx="1"/>
          </p:nvPr>
        </p:nvSpPr>
        <p:spPr>
          <a:xfrm>
            <a:off x="1118200" y="1650367"/>
            <a:ext cx="4849200" cy="44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400"/>
              <a:buFont typeface="Anaheim"/>
              <a:buChar char="●"/>
              <a:defRPr>
                <a:solidFill>
                  <a:schemeClr val="dk1"/>
                </a:solidFill>
              </a:defRPr>
            </a:lvl1pPr>
            <a:lvl2pPr lvl="1" algn="ctr" rtl="0">
              <a:lnSpc>
                <a:spcPct val="100000"/>
              </a:lnSpc>
              <a:spcBef>
                <a:spcPts val="0"/>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84" name="Google Shape;84;p18"/>
          <p:cNvSpPr txBox="1">
            <a:spLocks noGrp="1"/>
          </p:cNvSpPr>
          <p:nvPr>
            <p:ph type="subTitle" idx="2"/>
          </p:nvPr>
        </p:nvSpPr>
        <p:spPr>
          <a:xfrm>
            <a:off x="6224500" y="1650367"/>
            <a:ext cx="4849200" cy="44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400"/>
              <a:buFont typeface="Anaheim"/>
              <a:buChar char="●"/>
              <a:defRPr>
                <a:solidFill>
                  <a:schemeClr val="dk1"/>
                </a:solidFill>
              </a:defRPr>
            </a:lvl1pPr>
            <a:lvl2pPr lvl="1" algn="ctr" rtl="0">
              <a:lnSpc>
                <a:spcPct val="100000"/>
              </a:lnSpc>
              <a:spcBef>
                <a:spcPts val="0"/>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85" name="Google Shape;85;p18"/>
          <p:cNvSpPr txBox="1">
            <a:spLocks noGrp="1"/>
          </p:cNvSpPr>
          <p:nvPr>
            <p:ph type="title"/>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361807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6"/>
        <p:cNvGrpSpPr/>
        <p:nvPr/>
      </p:nvGrpSpPr>
      <p:grpSpPr>
        <a:xfrm>
          <a:off x="0" y="0"/>
          <a:ext cx="0" cy="0"/>
          <a:chOff x="0" y="0"/>
          <a:chExt cx="0" cy="0"/>
        </a:xfrm>
      </p:grpSpPr>
      <p:sp>
        <p:nvSpPr>
          <p:cNvPr id="87" name="Google Shape;87;p19"/>
          <p:cNvSpPr/>
          <p:nvPr/>
        </p:nvSpPr>
        <p:spPr>
          <a:xfrm rot="10800000" flipH="1">
            <a:off x="7886285" y="1685710"/>
            <a:ext cx="3351200" cy="4341164"/>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19"/>
          <p:cNvSpPr/>
          <p:nvPr/>
        </p:nvSpPr>
        <p:spPr>
          <a:xfrm rot="10800000" flipH="1">
            <a:off x="4419885" y="1685694"/>
            <a:ext cx="3351200" cy="4341164"/>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9"/>
          <p:cNvSpPr txBox="1">
            <a:spLocks noGrp="1"/>
          </p:cNvSpPr>
          <p:nvPr>
            <p:ph type="subTitle" idx="1"/>
          </p:nvPr>
        </p:nvSpPr>
        <p:spPr>
          <a:xfrm>
            <a:off x="8055500" y="3095967"/>
            <a:ext cx="3036800" cy="1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9"/>
          <p:cNvSpPr/>
          <p:nvPr/>
        </p:nvSpPr>
        <p:spPr>
          <a:xfrm rot="10800000" flipH="1">
            <a:off x="953468" y="1685710"/>
            <a:ext cx="3351200" cy="4341164"/>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9"/>
          <p:cNvSpPr txBox="1">
            <a:spLocks noGrp="1"/>
          </p:cNvSpPr>
          <p:nvPr>
            <p:ph type="title"/>
          </p:nvPr>
        </p:nvSpPr>
        <p:spPr>
          <a:xfrm>
            <a:off x="1091167" y="1856833"/>
            <a:ext cx="3036800" cy="8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 name="Google Shape;92;p19"/>
          <p:cNvSpPr txBox="1">
            <a:spLocks noGrp="1"/>
          </p:cNvSpPr>
          <p:nvPr>
            <p:ph type="subTitle" idx="2"/>
          </p:nvPr>
        </p:nvSpPr>
        <p:spPr>
          <a:xfrm>
            <a:off x="1091167" y="3095967"/>
            <a:ext cx="3036800" cy="1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9"/>
          <p:cNvSpPr txBox="1">
            <a:spLocks noGrp="1"/>
          </p:cNvSpPr>
          <p:nvPr>
            <p:ph type="title" idx="3"/>
          </p:nvPr>
        </p:nvSpPr>
        <p:spPr>
          <a:xfrm>
            <a:off x="4573317" y="1856833"/>
            <a:ext cx="3036800" cy="8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 name="Google Shape;94;p19"/>
          <p:cNvSpPr txBox="1">
            <a:spLocks noGrp="1"/>
          </p:cNvSpPr>
          <p:nvPr>
            <p:ph type="subTitle" idx="4"/>
          </p:nvPr>
        </p:nvSpPr>
        <p:spPr>
          <a:xfrm>
            <a:off x="4573317" y="3096012"/>
            <a:ext cx="3036800" cy="1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9"/>
          <p:cNvSpPr txBox="1">
            <a:spLocks noGrp="1"/>
          </p:cNvSpPr>
          <p:nvPr>
            <p:ph type="title" idx="5"/>
          </p:nvPr>
        </p:nvSpPr>
        <p:spPr>
          <a:xfrm>
            <a:off x="8055500" y="1856833"/>
            <a:ext cx="3036800" cy="8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6" name="Google Shape;96;p19"/>
          <p:cNvSpPr txBox="1">
            <a:spLocks noGrp="1"/>
          </p:cNvSpPr>
          <p:nvPr>
            <p:ph type="title" idx="6"/>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783933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97"/>
        <p:cNvGrpSpPr/>
        <p:nvPr/>
      </p:nvGrpSpPr>
      <p:grpSpPr>
        <a:xfrm>
          <a:off x="0" y="0"/>
          <a:ext cx="0" cy="0"/>
          <a:chOff x="0" y="0"/>
          <a:chExt cx="0" cy="0"/>
        </a:xfrm>
      </p:grpSpPr>
      <p:sp>
        <p:nvSpPr>
          <p:cNvPr id="98" name="Google Shape;98;p20"/>
          <p:cNvSpPr/>
          <p:nvPr/>
        </p:nvSpPr>
        <p:spPr>
          <a:xfrm rot="10800000" flipH="1">
            <a:off x="502100" y="1016454"/>
            <a:ext cx="11027707" cy="5397767"/>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0"/>
          <p:cNvSpPr txBox="1">
            <a:spLocks noGrp="1"/>
          </p:cNvSpPr>
          <p:nvPr>
            <p:ph type="title"/>
          </p:nvPr>
        </p:nvSpPr>
        <p:spPr>
          <a:xfrm>
            <a:off x="2724800" y="1933133"/>
            <a:ext cx="3073200" cy="54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0" name="Google Shape;100;p20"/>
          <p:cNvSpPr txBox="1">
            <a:spLocks noGrp="1"/>
          </p:cNvSpPr>
          <p:nvPr>
            <p:ph type="subTitle" idx="1"/>
          </p:nvPr>
        </p:nvSpPr>
        <p:spPr>
          <a:xfrm>
            <a:off x="2724800" y="2473133"/>
            <a:ext cx="3073200" cy="11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20"/>
          <p:cNvSpPr txBox="1">
            <a:spLocks noGrp="1"/>
          </p:cNvSpPr>
          <p:nvPr>
            <p:ph type="title" idx="2"/>
          </p:nvPr>
        </p:nvSpPr>
        <p:spPr>
          <a:xfrm>
            <a:off x="7726800" y="1933133"/>
            <a:ext cx="3073200" cy="54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2" name="Google Shape;102;p20"/>
          <p:cNvSpPr txBox="1">
            <a:spLocks noGrp="1"/>
          </p:cNvSpPr>
          <p:nvPr>
            <p:ph type="subTitle" idx="3"/>
          </p:nvPr>
        </p:nvSpPr>
        <p:spPr>
          <a:xfrm>
            <a:off x="7726800" y="2473133"/>
            <a:ext cx="3073200" cy="11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0"/>
          <p:cNvSpPr txBox="1">
            <a:spLocks noGrp="1"/>
          </p:cNvSpPr>
          <p:nvPr>
            <p:ph type="title" idx="4"/>
          </p:nvPr>
        </p:nvSpPr>
        <p:spPr>
          <a:xfrm>
            <a:off x="2724800" y="4001533"/>
            <a:ext cx="3073200" cy="54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4" name="Google Shape;104;p20"/>
          <p:cNvSpPr txBox="1">
            <a:spLocks noGrp="1"/>
          </p:cNvSpPr>
          <p:nvPr>
            <p:ph type="subTitle" idx="5"/>
          </p:nvPr>
        </p:nvSpPr>
        <p:spPr>
          <a:xfrm>
            <a:off x="2724800" y="4541533"/>
            <a:ext cx="3073200" cy="97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20"/>
          <p:cNvSpPr txBox="1">
            <a:spLocks noGrp="1"/>
          </p:cNvSpPr>
          <p:nvPr>
            <p:ph type="title" idx="6"/>
          </p:nvPr>
        </p:nvSpPr>
        <p:spPr>
          <a:xfrm>
            <a:off x="7726800" y="4001533"/>
            <a:ext cx="3073200" cy="54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6" name="Google Shape;106;p20"/>
          <p:cNvSpPr txBox="1">
            <a:spLocks noGrp="1"/>
          </p:cNvSpPr>
          <p:nvPr>
            <p:ph type="subTitle" idx="7"/>
          </p:nvPr>
        </p:nvSpPr>
        <p:spPr>
          <a:xfrm>
            <a:off x="7726800" y="4541533"/>
            <a:ext cx="3073200" cy="97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20"/>
          <p:cNvSpPr txBox="1">
            <a:spLocks noGrp="1"/>
          </p:cNvSpPr>
          <p:nvPr>
            <p:ph type="title" idx="8"/>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006698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8"/>
        <p:cNvGrpSpPr/>
        <p:nvPr/>
      </p:nvGrpSpPr>
      <p:grpSpPr>
        <a:xfrm>
          <a:off x="0" y="0"/>
          <a:ext cx="0" cy="0"/>
          <a:chOff x="0" y="0"/>
          <a:chExt cx="0" cy="0"/>
        </a:xfrm>
      </p:grpSpPr>
      <p:sp>
        <p:nvSpPr>
          <p:cNvPr id="109" name="Google Shape;109;p21"/>
          <p:cNvSpPr/>
          <p:nvPr/>
        </p:nvSpPr>
        <p:spPr>
          <a:xfrm rot="10800000" flipH="1">
            <a:off x="502100" y="1016620"/>
            <a:ext cx="11027600" cy="53976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21"/>
          <p:cNvSpPr txBox="1">
            <a:spLocks noGrp="1"/>
          </p:cNvSpPr>
          <p:nvPr>
            <p:ph type="title"/>
          </p:nvPr>
        </p:nvSpPr>
        <p:spPr>
          <a:xfrm>
            <a:off x="960000" y="1905551"/>
            <a:ext cx="3074000" cy="703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1" name="Google Shape;111;p21"/>
          <p:cNvSpPr txBox="1">
            <a:spLocks noGrp="1"/>
          </p:cNvSpPr>
          <p:nvPr>
            <p:ph type="subTitle" idx="1"/>
          </p:nvPr>
        </p:nvSpPr>
        <p:spPr>
          <a:xfrm>
            <a:off x="1100200" y="2812351"/>
            <a:ext cx="2793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21"/>
          <p:cNvSpPr txBox="1">
            <a:spLocks noGrp="1"/>
          </p:cNvSpPr>
          <p:nvPr>
            <p:ph type="title" idx="2"/>
          </p:nvPr>
        </p:nvSpPr>
        <p:spPr>
          <a:xfrm>
            <a:off x="4559025" y="1905551"/>
            <a:ext cx="3074000" cy="703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3" name="Google Shape;113;p21"/>
          <p:cNvSpPr txBox="1">
            <a:spLocks noGrp="1"/>
          </p:cNvSpPr>
          <p:nvPr>
            <p:ph type="subTitle" idx="3"/>
          </p:nvPr>
        </p:nvSpPr>
        <p:spPr>
          <a:xfrm>
            <a:off x="4699232" y="2812351"/>
            <a:ext cx="2793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21"/>
          <p:cNvSpPr txBox="1">
            <a:spLocks noGrp="1"/>
          </p:cNvSpPr>
          <p:nvPr>
            <p:ph type="title" idx="4"/>
          </p:nvPr>
        </p:nvSpPr>
        <p:spPr>
          <a:xfrm>
            <a:off x="960000" y="4112867"/>
            <a:ext cx="3074000" cy="703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5" name="Google Shape;115;p21"/>
          <p:cNvSpPr txBox="1">
            <a:spLocks noGrp="1"/>
          </p:cNvSpPr>
          <p:nvPr>
            <p:ph type="subTitle" idx="5"/>
          </p:nvPr>
        </p:nvSpPr>
        <p:spPr>
          <a:xfrm>
            <a:off x="1100200" y="5019667"/>
            <a:ext cx="2793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21"/>
          <p:cNvSpPr txBox="1">
            <a:spLocks noGrp="1"/>
          </p:cNvSpPr>
          <p:nvPr>
            <p:ph type="title" idx="6"/>
          </p:nvPr>
        </p:nvSpPr>
        <p:spPr>
          <a:xfrm>
            <a:off x="4559025" y="4112867"/>
            <a:ext cx="3074000" cy="703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7" name="Google Shape;117;p21"/>
          <p:cNvSpPr txBox="1">
            <a:spLocks noGrp="1"/>
          </p:cNvSpPr>
          <p:nvPr>
            <p:ph type="subTitle" idx="7"/>
          </p:nvPr>
        </p:nvSpPr>
        <p:spPr>
          <a:xfrm>
            <a:off x="4699232" y="5019667"/>
            <a:ext cx="2793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21"/>
          <p:cNvSpPr txBox="1">
            <a:spLocks noGrp="1"/>
          </p:cNvSpPr>
          <p:nvPr>
            <p:ph type="title" idx="8"/>
          </p:nvPr>
        </p:nvSpPr>
        <p:spPr>
          <a:xfrm>
            <a:off x="8158060" y="1905551"/>
            <a:ext cx="3074000" cy="703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9" name="Google Shape;119;p21"/>
          <p:cNvSpPr txBox="1">
            <a:spLocks noGrp="1"/>
          </p:cNvSpPr>
          <p:nvPr>
            <p:ph type="subTitle" idx="9"/>
          </p:nvPr>
        </p:nvSpPr>
        <p:spPr>
          <a:xfrm>
            <a:off x="8298267" y="2812351"/>
            <a:ext cx="2793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21"/>
          <p:cNvSpPr txBox="1">
            <a:spLocks noGrp="1"/>
          </p:cNvSpPr>
          <p:nvPr>
            <p:ph type="title" idx="13"/>
          </p:nvPr>
        </p:nvSpPr>
        <p:spPr>
          <a:xfrm>
            <a:off x="8158060" y="4112867"/>
            <a:ext cx="3074000" cy="703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1" name="Google Shape;121;p21"/>
          <p:cNvSpPr txBox="1">
            <a:spLocks noGrp="1"/>
          </p:cNvSpPr>
          <p:nvPr>
            <p:ph type="subTitle" idx="14"/>
          </p:nvPr>
        </p:nvSpPr>
        <p:spPr>
          <a:xfrm>
            <a:off x="8298267" y="5019667"/>
            <a:ext cx="2793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21"/>
          <p:cNvSpPr txBox="1">
            <a:spLocks noGrp="1"/>
          </p:cNvSpPr>
          <p:nvPr>
            <p:ph type="title" idx="15"/>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273008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3"/>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hasCustomPrompt="1"/>
          </p:nvPr>
        </p:nvSpPr>
        <p:spPr>
          <a:xfrm>
            <a:off x="3100333" y="980233"/>
            <a:ext cx="5991200" cy="82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5" name="Google Shape;125;p22"/>
          <p:cNvSpPr txBox="1">
            <a:spLocks noGrp="1"/>
          </p:cNvSpPr>
          <p:nvPr>
            <p:ph type="subTitle" idx="1"/>
          </p:nvPr>
        </p:nvSpPr>
        <p:spPr>
          <a:xfrm>
            <a:off x="3100333" y="1702605"/>
            <a:ext cx="5991200" cy="4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2" hasCustomPrompt="1"/>
          </p:nvPr>
        </p:nvSpPr>
        <p:spPr>
          <a:xfrm>
            <a:off x="3100333" y="2899913"/>
            <a:ext cx="5991200" cy="8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7" name="Google Shape;127;p22"/>
          <p:cNvSpPr txBox="1">
            <a:spLocks noGrp="1"/>
          </p:cNvSpPr>
          <p:nvPr>
            <p:ph type="subTitle" idx="3"/>
          </p:nvPr>
        </p:nvSpPr>
        <p:spPr>
          <a:xfrm>
            <a:off x="3100333" y="3611857"/>
            <a:ext cx="5991200" cy="47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title" idx="4" hasCustomPrompt="1"/>
          </p:nvPr>
        </p:nvSpPr>
        <p:spPr>
          <a:xfrm>
            <a:off x="3100333" y="4698673"/>
            <a:ext cx="5991200" cy="8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9" name="Google Shape;129;p22"/>
          <p:cNvSpPr txBox="1">
            <a:spLocks noGrp="1"/>
          </p:cNvSpPr>
          <p:nvPr>
            <p:ph type="subTitle" idx="5"/>
          </p:nvPr>
        </p:nvSpPr>
        <p:spPr>
          <a:xfrm>
            <a:off x="3100333" y="5417467"/>
            <a:ext cx="5991200" cy="5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747404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3"/>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ctrTitle"/>
          </p:nvPr>
        </p:nvSpPr>
        <p:spPr>
          <a:xfrm>
            <a:off x="3845333" y="962551"/>
            <a:ext cx="4501200" cy="13304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2" name="Google Shape;132;p23"/>
          <p:cNvSpPr txBox="1">
            <a:spLocks noGrp="1"/>
          </p:cNvSpPr>
          <p:nvPr>
            <p:ph type="subTitle" idx="1"/>
          </p:nvPr>
        </p:nvSpPr>
        <p:spPr>
          <a:xfrm>
            <a:off x="3598433" y="2292951"/>
            <a:ext cx="4995200" cy="23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3" name="Google Shape;133;p23"/>
          <p:cNvSpPr txBox="1"/>
          <p:nvPr/>
        </p:nvSpPr>
        <p:spPr>
          <a:xfrm>
            <a:off x="3042000" y="5637200"/>
            <a:ext cx="6108000" cy="763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400"/>
              </a:spcBef>
              <a:spcAft>
                <a:spcPts val="0"/>
              </a:spcAft>
              <a:buNone/>
            </a:pPr>
            <a:r>
              <a:rPr lang="en" sz="1600">
                <a:solidFill>
                  <a:schemeClr val="dk1"/>
                </a:solidFill>
                <a:latin typeface="Lato"/>
                <a:ea typeface="Lato"/>
                <a:cs typeface="Lato"/>
                <a:sym typeface="Lato"/>
              </a:rPr>
              <a:t>CREDITS: This presentation template was created by </a:t>
            </a:r>
            <a:r>
              <a:rPr lang="en" sz="1600">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600">
                <a:solidFill>
                  <a:schemeClr val="dk1"/>
                </a:solidFill>
                <a:latin typeface="Lato"/>
                <a:ea typeface="Lato"/>
                <a:cs typeface="Lato"/>
                <a:sym typeface="Lato"/>
              </a:rPr>
              <a:t>, including icons by </a:t>
            </a:r>
            <a:r>
              <a:rPr lang="en" sz="1600">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600">
                <a:solidFill>
                  <a:schemeClr val="dk1"/>
                </a:solidFill>
                <a:latin typeface="Lato"/>
                <a:ea typeface="Lato"/>
                <a:cs typeface="Lato"/>
                <a:sym typeface="Lato"/>
              </a:rPr>
              <a:t> and infographics &amp; images by </a:t>
            </a:r>
            <a:r>
              <a:rPr lang="en" sz="1600">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endParaRPr sz="1600">
              <a:solidFill>
                <a:schemeClr val="dk1"/>
              </a:solidFill>
              <a:highlight>
                <a:srgbClr val="DFDEFC"/>
              </a:highlight>
              <a:latin typeface="Lato"/>
              <a:ea typeface="Lato"/>
              <a:cs typeface="Lato"/>
              <a:sym typeface="Lato"/>
            </a:endParaRPr>
          </a:p>
        </p:txBody>
      </p:sp>
    </p:spTree>
    <p:extLst>
      <p:ext uri="{BB962C8B-B14F-4D97-AF65-F5344CB8AC3E}">
        <p14:creationId xmlns:p14="http://schemas.microsoft.com/office/powerpoint/2010/main" val="36320848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164455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8"/>
        <p:cNvGrpSpPr/>
        <p:nvPr/>
      </p:nvGrpSpPr>
      <p:grpSpPr>
        <a:xfrm>
          <a:off x="0" y="0"/>
          <a:ext cx="0" cy="0"/>
          <a:chOff x="0" y="0"/>
          <a:chExt cx="0" cy="0"/>
        </a:xfrm>
      </p:grpSpPr>
      <p:grpSp>
        <p:nvGrpSpPr>
          <p:cNvPr id="669" name="Google Shape;669;p20"/>
          <p:cNvGrpSpPr/>
          <p:nvPr/>
        </p:nvGrpSpPr>
        <p:grpSpPr>
          <a:xfrm>
            <a:off x="560200" y="4284"/>
            <a:ext cx="11071533" cy="6858000"/>
            <a:chOff x="420150" y="3213"/>
            <a:chExt cx="8303650" cy="5143500"/>
          </a:xfrm>
        </p:grpSpPr>
        <p:cxnSp>
          <p:nvCxnSpPr>
            <p:cNvPr id="670" name="Google Shape;670;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1" name="Google Shape;671;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2" name="Google Shape;672;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3" name="Google Shape;673;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4" name="Google Shape;674;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5" name="Google Shape;675;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6" name="Google Shape;676;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7" name="Google Shape;677;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8" name="Google Shape;678;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9" name="Google Shape;679;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0" name="Google Shape;680;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1" name="Google Shape;681;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2" name="Google Shape;682;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3" name="Google Shape;683;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4" name="Google Shape;684;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5" name="Google Shape;685;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6" name="Google Shape;686;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7" name="Google Shape;687;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88" name="Google Shape;688;p20"/>
          <p:cNvGrpSpPr/>
          <p:nvPr/>
        </p:nvGrpSpPr>
        <p:grpSpPr>
          <a:xfrm>
            <a:off x="560200" y="4284"/>
            <a:ext cx="11071533" cy="6858000"/>
            <a:chOff x="420150" y="3213"/>
            <a:chExt cx="8303650" cy="5143500"/>
          </a:xfrm>
        </p:grpSpPr>
        <p:cxnSp>
          <p:nvCxnSpPr>
            <p:cNvPr id="689" name="Google Shape;689;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0" name="Google Shape;690;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1" name="Google Shape;691;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2" name="Google Shape;692;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3" name="Google Shape;693;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4" name="Google Shape;694;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5" name="Google Shape;695;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6" name="Google Shape;696;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7" name="Google Shape;697;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8" name="Google Shape;698;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9" name="Google Shape;699;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0" name="Google Shape;700;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1" name="Google Shape;701;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2" name="Google Shape;702;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3" name="Google Shape;703;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4" name="Google Shape;704;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5" name="Google Shape;705;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6" name="Google Shape;706;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07" name="Google Shape;707;p20"/>
          <p:cNvGrpSpPr/>
          <p:nvPr/>
        </p:nvGrpSpPr>
        <p:grpSpPr>
          <a:xfrm>
            <a:off x="9201" y="9291"/>
            <a:ext cx="12173675" cy="6793272"/>
            <a:chOff x="6901" y="6968"/>
            <a:chExt cx="9130256" cy="5094954"/>
          </a:xfrm>
        </p:grpSpPr>
        <p:sp>
          <p:nvSpPr>
            <p:cNvPr id="708" name="Google Shape;708;p2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4" name="Google Shape;724;p20"/>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6" name="Google Shape;726;p20"/>
          <p:cNvSpPr txBox="1">
            <a:spLocks noGrp="1"/>
          </p:cNvSpPr>
          <p:nvPr>
            <p:ph type="title"/>
          </p:nvPr>
        </p:nvSpPr>
        <p:spPr>
          <a:xfrm>
            <a:off x="2359809"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7" name="Google Shape;727;p20"/>
          <p:cNvSpPr txBox="1">
            <a:spLocks noGrp="1"/>
          </p:cNvSpPr>
          <p:nvPr>
            <p:ph type="subTitle" idx="1"/>
          </p:nvPr>
        </p:nvSpPr>
        <p:spPr>
          <a:xfrm>
            <a:off x="2359815"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8" name="Google Shape;728;p20"/>
          <p:cNvSpPr txBox="1">
            <a:spLocks noGrp="1"/>
          </p:cNvSpPr>
          <p:nvPr>
            <p:ph type="title" idx="2"/>
          </p:nvPr>
        </p:nvSpPr>
        <p:spPr>
          <a:xfrm>
            <a:off x="7336845"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9" name="Google Shape;729;p20"/>
          <p:cNvSpPr txBox="1">
            <a:spLocks noGrp="1"/>
          </p:cNvSpPr>
          <p:nvPr>
            <p:ph type="subTitle" idx="3"/>
          </p:nvPr>
        </p:nvSpPr>
        <p:spPr>
          <a:xfrm>
            <a:off x="7336849"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0" name="Google Shape;730;p20"/>
          <p:cNvSpPr txBox="1">
            <a:spLocks noGrp="1"/>
          </p:cNvSpPr>
          <p:nvPr>
            <p:ph type="title" idx="4"/>
          </p:nvPr>
        </p:nvSpPr>
        <p:spPr>
          <a:xfrm>
            <a:off x="2359809"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1" name="Google Shape;731;p20"/>
          <p:cNvSpPr txBox="1">
            <a:spLocks noGrp="1"/>
          </p:cNvSpPr>
          <p:nvPr>
            <p:ph type="subTitle" idx="5"/>
          </p:nvPr>
        </p:nvSpPr>
        <p:spPr>
          <a:xfrm>
            <a:off x="2359815"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2" name="Google Shape;732;p20"/>
          <p:cNvSpPr txBox="1">
            <a:spLocks noGrp="1"/>
          </p:cNvSpPr>
          <p:nvPr>
            <p:ph type="title" idx="6"/>
          </p:nvPr>
        </p:nvSpPr>
        <p:spPr>
          <a:xfrm>
            <a:off x="7336845"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3" name="Google Shape;733;p20"/>
          <p:cNvSpPr txBox="1">
            <a:spLocks noGrp="1"/>
          </p:cNvSpPr>
          <p:nvPr>
            <p:ph type="subTitle" idx="7"/>
          </p:nvPr>
        </p:nvSpPr>
        <p:spPr>
          <a:xfrm>
            <a:off x="7336849"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4" name="Google Shape;734;p20"/>
          <p:cNvSpPr txBox="1">
            <a:spLocks noGrp="1"/>
          </p:cNvSpPr>
          <p:nvPr>
            <p:ph type="title" idx="8"/>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01482805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3168684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35"/>
        <p:cNvGrpSpPr/>
        <p:nvPr/>
      </p:nvGrpSpPr>
      <p:grpSpPr>
        <a:xfrm>
          <a:off x="0" y="0"/>
          <a:ext cx="0" cy="0"/>
          <a:chOff x="0" y="0"/>
          <a:chExt cx="0" cy="0"/>
        </a:xfrm>
      </p:grpSpPr>
      <p:grpSp>
        <p:nvGrpSpPr>
          <p:cNvPr id="736" name="Google Shape;736;p21"/>
          <p:cNvGrpSpPr/>
          <p:nvPr/>
        </p:nvGrpSpPr>
        <p:grpSpPr>
          <a:xfrm>
            <a:off x="560200" y="4284"/>
            <a:ext cx="11071533" cy="6858000"/>
            <a:chOff x="420150" y="3213"/>
            <a:chExt cx="8303650" cy="5143500"/>
          </a:xfrm>
        </p:grpSpPr>
        <p:cxnSp>
          <p:nvCxnSpPr>
            <p:cNvPr id="737" name="Google Shape;737;p2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8" name="Google Shape;738;p2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9" name="Google Shape;739;p2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0" name="Google Shape;740;p2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1" name="Google Shape;741;p2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2" name="Google Shape;742;p2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3" name="Google Shape;743;p2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4" name="Google Shape;744;p2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5" name="Google Shape;745;p2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6" name="Google Shape;746;p2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7" name="Google Shape;747;p2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8" name="Google Shape;748;p2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9" name="Google Shape;749;p2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0" name="Google Shape;750;p2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1" name="Google Shape;751;p2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2" name="Google Shape;752;p2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3" name="Google Shape;753;p2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4" name="Google Shape;754;p2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55" name="Google Shape;755;p21"/>
          <p:cNvGrpSpPr/>
          <p:nvPr/>
        </p:nvGrpSpPr>
        <p:grpSpPr>
          <a:xfrm>
            <a:off x="9201" y="9291"/>
            <a:ext cx="12173675" cy="6793272"/>
            <a:chOff x="6901" y="6968"/>
            <a:chExt cx="9130256" cy="5094954"/>
          </a:xfrm>
        </p:grpSpPr>
        <p:sp>
          <p:nvSpPr>
            <p:cNvPr id="756" name="Google Shape;756;p2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1"/>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1"/>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1"/>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1"/>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2" name="Google Shape;772;p21"/>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21"/>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21"/>
          <p:cNvSpPr txBox="1">
            <a:spLocks noGrp="1"/>
          </p:cNvSpPr>
          <p:nvPr>
            <p:ph type="title"/>
          </p:nvPr>
        </p:nvSpPr>
        <p:spPr>
          <a:xfrm>
            <a:off x="96000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5" name="Google Shape;775;p21"/>
          <p:cNvSpPr txBox="1">
            <a:spLocks noGrp="1"/>
          </p:cNvSpPr>
          <p:nvPr>
            <p:ph type="subTitle" idx="1"/>
          </p:nvPr>
        </p:nvSpPr>
        <p:spPr>
          <a:xfrm>
            <a:off x="96000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6" name="Google Shape;776;p21"/>
          <p:cNvSpPr txBox="1">
            <a:spLocks noGrp="1"/>
          </p:cNvSpPr>
          <p:nvPr>
            <p:ph type="title" idx="2"/>
          </p:nvPr>
        </p:nvSpPr>
        <p:spPr>
          <a:xfrm>
            <a:off x="4559025"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7" name="Google Shape;777;p21"/>
          <p:cNvSpPr txBox="1">
            <a:spLocks noGrp="1"/>
          </p:cNvSpPr>
          <p:nvPr>
            <p:ph type="subTitle" idx="3"/>
          </p:nvPr>
        </p:nvSpPr>
        <p:spPr>
          <a:xfrm>
            <a:off x="4559025"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8" name="Google Shape;778;p21"/>
          <p:cNvSpPr txBox="1">
            <a:spLocks noGrp="1"/>
          </p:cNvSpPr>
          <p:nvPr>
            <p:ph type="title" idx="4"/>
          </p:nvPr>
        </p:nvSpPr>
        <p:spPr>
          <a:xfrm>
            <a:off x="96000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9" name="Google Shape;779;p21"/>
          <p:cNvSpPr txBox="1">
            <a:spLocks noGrp="1"/>
          </p:cNvSpPr>
          <p:nvPr>
            <p:ph type="subTitle" idx="5"/>
          </p:nvPr>
        </p:nvSpPr>
        <p:spPr>
          <a:xfrm>
            <a:off x="96000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0" name="Google Shape;780;p21"/>
          <p:cNvSpPr txBox="1">
            <a:spLocks noGrp="1"/>
          </p:cNvSpPr>
          <p:nvPr>
            <p:ph type="title" idx="6"/>
          </p:nvPr>
        </p:nvSpPr>
        <p:spPr>
          <a:xfrm>
            <a:off x="4559025"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1" name="Google Shape;781;p21"/>
          <p:cNvSpPr txBox="1">
            <a:spLocks noGrp="1"/>
          </p:cNvSpPr>
          <p:nvPr>
            <p:ph type="subTitle" idx="7"/>
          </p:nvPr>
        </p:nvSpPr>
        <p:spPr>
          <a:xfrm>
            <a:off x="4559025"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2" name="Google Shape;782;p21"/>
          <p:cNvSpPr txBox="1">
            <a:spLocks noGrp="1"/>
          </p:cNvSpPr>
          <p:nvPr>
            <p:ph type="title" idx="8"/>
          </p:nvPr>
        </p:nvSpPr>
        <p:spPr>
          <a:xfrm>
            <a:off x="815806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3" name="Google Shape;783;p21"/>
          <p:cNvSpPr txBox="1">
            <a:spLocks noGrp="1"/>
          </p:cNvSpPr>
          <p:nvPr>
            <p:ph type="subTitle" idx="9"/>
          </p:nvPr>
        </p:nvSpPr>
        <p:spPr>
          <a:xfrm>
            <a:off x="815806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4" name="Google Shape;784;p21"/>
          <p:cNvSpPr txBox="1">
            <a:spLocks noGrp="1"/>
          </p:cNvSpPr>
          <p:nvPr>
            <p:ph type="title" idx="13"/>
          </p:nvPr>
        </p:nvSpPr>
        <p:spPr>
          <a:xfrm>
            <a:off x="815806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5" name="Google Shape;785;p21"/>
          <p:cNvSpPr txBox="1">
            <a:spLocks noGrp="1"/>
          </p:cNvSpPr>
          <p:nvPr>
            <p:ph type="subTitle" idx="14"/>
          </p:nvPr>
        </p:nvSpPr>
        <p:spPr>
          <a:xfrm>
            <a:off x="815806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6" name="Google Shape;786;p21"/>
          <p:cNvSpPr txBox="1">
            <a:spLocks noGrp="1"/>
          </p:cNvSpPr>
          <p:nvPr>
            <p:ph type="title" idx="15"/>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90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87"/>
        <p:cNvGrpSpPr/>
        <p:nvPr/>
      </p:nvGrpSpPr>
      <p:grpSpPr>
        <a:xfrm>
          <a:off x="0" y="0"/>
          <a:ext cx="0" cy="0"/>
          <a:chOff x="0" y="0"/>
          <a:chExt cx="0" cy="0"/>
        </a:xfrm>
      </p:grpSpPr>
      <p:grpSp>
        <p:nvGrpSpPr>
          <p:cNvPr id="788" name="Google Shape;788;p22"/>
          <p:cNvGrpSpPr/>
          <p:nvPr/>
        </p:nvGrpSpPr>
        <p:grpSpPr>
          <a:xfrm>
            <a:off x="560200" y="4284"/>
            <a:ext cx="11071533" cy="6858000"/>
            <a:chOff x="420150" y="3213"/>
            <a:chExt cx="8303650" cy="5143500"/>
          </a:xfrm>
        </p:grpSpPr>
        <p:cxnSp>
          <p:nvCxnSpPr>
            <p:cNvPr id="789" name="Google Shape;789;p2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0" name="Google Shape;790;p2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1" name="Google Shape;791;p2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2" name="Google Shape;792;p2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3" name="Google Shape;793;p2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4" name="Google Shape;794;p2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5" name="Google Shape;795;p2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6" name="Google Shape;796;p2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7" name="Google Shape;797;p2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8" name="Google Shape;798;p2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9" name="Google Shape;799;p2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0" name="Google Shape;800;p2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1" name="Google Shape;801;p2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2" name="Google Shape;802;p2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3" name="Google Shape;803;p2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4" name="Google Shape;804;p2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5" name="Google Shape;805;p2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6" name="Google Shape;806;p2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07" name="Google Shape;807;p22"/>
          <p:cNvGrpSpPr/>
          <p:nvPr/>
        </p:nvGrpSpPr>
        <p:grpSpPr>
          <a:xfrm>
            <a:off x="9708" y="9708"/>
            <a:ext cx="12172835" cy="6847144"/>
            <a:chOff x="7281" y="7281"/>
            <a:chExt cx="9129626" cy="5135358"/>
          </a:xfrm>
        </p:grpSpPr>
        <p:grpSp>
          <p:nvGrpSpPr>
            <p:cNvPr id="808" name="Google Shape;808;p22"/>
            <p:cNvGrpSpPr/>
            <p:nvPr/>
          </p:nvGrpSpPr>
          <p:grpSpPr>
            <a:xfrm>
              <a:off x="7281" y="7281"/>
              <a:ext cx="9129596" cy="5135358"/>
              <a:chOff x="7281" y="7281"/>
              <a:chExt cx="9129596" cy="5135358"/>
            </a:xfrm>
          </p:grpSpPr>
          <p:sp>
            <p:nvSpPr>
              <p:cNvPr id="809" name="Google Shape;809;p2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2"/>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2"/>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6" name="Google Shape;826;p2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22"/>
          <p:cNvSpPr txBox="1">
            <a:spLocks noGrp="1"/>
          </p:cNvSpPr>
          <p:nvPr>
            <p:ph type="subTitle" idx="1"/>
          </p:nvPr>
        </p:nvSpPr>
        <p:spPr>
          <a:xfrm>
            <a:off x="6204767" y="3571233"/>
            <a:ext cx="4404400" cy="151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829" name="Google Shape;829;p22"/>
          <p:cNvSpPr txBox="1">
            <a:spLocks noGrp="1"/>
          </p:cNvSpPr>
          <p:nvPr>
            <p:ph type="title"/>
          </p:nvPr>
        </p:nvSpPr>
        <p:spPr>
          <a:xfrm>
            <a:off x="6116767" y="1057967"/>
            <a:ext cx="4580400" cy="15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44200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30"/>
        <p:cNvGrpSpPr/>
        <p:nvPr/>
      </p:nvGrpSpPr>
      <p:grpSpPr>
        <a:xfrm>
          <a:off x="0" y="0"/>
          <a:ext cx="0" cy="0"/>
          <a:chOff x="0" y="0"/>
          <a:chExt cx="0" cy="0"/>
        </a:xfrm>
      </p:grpSpPr>
      <p:grpSp>
        <p:nvGrpSpPr>
          <p:cNvPr id="831" name="Google Shape;831;p23"/>
          <p:cNvGrpSpPr/>
          <p:nvPr/>
        </p:nvGrpSpPr>
        <p:grpSpPr>
          <a:xfrm>
            <a:off x="560200" y="4284"/>
            <a:ext cx="11071533" cy="6858000"/>
            <a:chOff x="420150" y="3213"/>
            <a:chExt cx="8303650" cy="5143500"/>
          </a:xfrm>
        </p:grpSpPr>
        <p:cxnSp>
          <p:nvCxnSpPr>
            <p:cNvPr id="832" name="Google Shape;832;p2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3" name="Google Shape;833;p2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4" name="Google Shape;834;p2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5" name="Google Shape;835;p2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6" name="Google Shape;836;p2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7" name="Google Shape;837;p2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8" name="Google Shape;838;p2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9" name="Google Shape;839;p2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0" name="Google Shape;840;p2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1" name="Google Shape;841;p2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2" name="Google Shape;842;p2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3" name="Google Shape;843;p2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4" name="Google Shape;844;p2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5" name="Google Shape;845;p2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6" name="Google Shape;846;p2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7" name="Google Shape;847;p2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8" name="Google Shape;848;p2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9" name="Google Shape;849;p2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50" name="Google Shape;850;p23"/>
          <p:cNvGrpSpPr/>
          <p:nvPr/>
        </p:nvGrpSpPr>
        <p:grpSpPr>
          <a:xfrm>
            <a:off x="9708" y="9708"/>
            <a:ext cx="12172835" cy="6847144"/>
            <a:chOff x="7281" y="7281"/>
            <a:chExt cx="9129626" cy="5135358"/>
          </a:xfrm>
        </p:grpSpPr>
        <p:grpSp>
          <p:nvGrpSpPr>
            <p:cNvPr id="851" name="Google Shape;851;p23"/>
            <p:cNvGrpSpPr/>
            <p:nvPr/>
          </p:nvGrpSpPr>
          <p:grpSpPr>
            <a:xfrm>
              <a:off x="7281" y="7281"/>
              <a:ext cx="9129596" cy="5135358"/>
              <a:chOff x="7281" y="7281"/>
              <a:chExt cx="9129596" cy="5135358"/>
            </a:xfrm>
          </p:grpSpPr>
          <p:sp>
            <p:nvSpPr>
              <p:cNvPr id="852" name="Google Shape;852;p2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9" name="Google Shape;869;p2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1" name="Google Shape;871;p23"/>
          <p:cNvSpPr txBox="1">
            <a:spLocks noGrp="1"/>
          </p:cNvSpPr>
          <p:nvPr>
            <p:ph type="title" hasCustomPrompt="1"/>
          </p:nvPr>
        </p:nvSpPr>
        <p:spPr>
          <a:xfrm>
            <a:off x="2738400" y="3745733"/>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2" name="Google Shape;872;p23"/>
          <p:cNvSpPr txBox="1">
            <a:spLocks noGrp="1"/>
          </p:cNvSpPr>
          <p:nvPr>
            <p:ph type="subTitle" idx="1"/>
          </p:nvPr>
        </p:nvSpPr>
        <p:spPr>
          <a:xfrm>
            <a:off x="2738400" y="4890300"/>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73" name="Google Shape;873;p23"/>
          <p:cNvSpPr txBox="1">
            <a:spLocks noGrp="1"/>
          </p:cNvSpPr>
          <p:nvPr>
            <p:ph type="title" idx="2" hasCustomPrompt="1"/>
          </p:nvPr>
        </p:nvSpPr>
        <p:spPr>
          <a:xfrm>
            <a:off x="2738400" y="1559400"/>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4" name="Google Shape;874;p23"/>
          <p:cNvSpPr txBox="1">
            <a:spLocks noGrp="1"/>
          </p:cNvSpPr>
          <p:nvPr>
            <p:ph type="subTitle" idx="3"/>
          </p:nvPr>
        </p:nvSpPr>
        <p:spPr>
          <a:xfrm>
            <a:off x="2738400" y="2703967"/>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545575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75"/>
        <p:cNvGrpSpPr/>
        <p:nvPr/>
      </p:nvGrpSpPr>
      <p:grpSpPr>
        <a:xfrm>
          <a:off x="0" y="0"/>
          <a:ext cx="0" cy="0"/>
          <a:chOff x="0" y="0"/>
          <a:chExt cx="0" cy="0"/>
        </a:xfrm>
      </p:grpSpPr>
      <p:grpSp>
        <p:nvGrpSpPr>
          <p:cNvPr id="876" name="Google Shape;876;p24"/>
          <p:cNvGrpSpPr/>
          <p:nvPr/>
        </p:nvGrpSpPr>
        <p:grpSpPr>
          <a:xfrm>
            <a:off x="560200" y="4284"/>
            <a:ext cx="11071533" cy="6858000"/>
            <a:chOff x="420150" y="3213"/>
            <a:chExt cx="8303650" cy="5143500"/>
          </a:xfrm>
        </p:grpSpPr>
        <p:cxnSp>
          <p:nvCxnSpPr>
            <p:cNvPr id="877" name="Google Shape;877;p2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8" name="Google Shape;878;p2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9" name="Google Shape;879;p2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0" name="Google Shape;880;p2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1" name="Google Shape;881;p2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2" name="Google Shape;882;p2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3" name="Google Shape;883;p2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4" name="Google Shape;884;p2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5" name="Google Shape;885;p2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6" name="Google Shape;886;p2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7" name="Google Shape;887;p2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8" name="Google Shape;888;p2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9" name="Google Shape;889;p2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0" name="Google Shape;890;p2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1" name="Google Shape;891;p2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2" name="Google Shape;892;p2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3" name="Google Shape;893;p2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4" name="Google Shape;894;p2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95" name="Google Shape;895;p24"/>
          <p:cNvGrpSpPr/>
          <p:nvPr/>
        </p:nvGrpSpPr>
        <p:grpSpPr>
          <a:xfrm>
            <a:off x="9201" y="85669"/>
            <a:ext cx="12173675" cy="6779468"/>
            <a:chOff x="6901" y="64251"/>
            <a:chExt cx="9130256" cy="5084601"/>
          </a:xfrm>
        </p:grpSpPr>
        <p:sp>
          <p:nvSpPr>
            <p:cNvPr id="896" name="Google Shape;896;p2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2" name="Google Shape;912;p2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2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24"/>
          <p:cNvSpPr txBox="1">
            <a:spLocks noGrp="1"/>
          </p:cNvSpPr>
          <p:nvPr>
            <p:ph type="subTitle" idx="1"/>
          </p:nvPr>
        </p:nvSpPr>
        <p:spPr>
          <a:xfrm>
            <a:off x="1469733" y="2490000"/>
            <a:ext cx="3876800" cy="18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796109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16"/>
        <p:cNvGrpSpPr/>
        <p:nvPr/>
      </p:nvGrpSpPr>
      <p:grpSpPr>
        <a:xfrm>
          <a:off x="0" y="0"/>
          <a:ext cx="0" cy="0"/>
          <a:chOff x="0" y="0"/>
          <a:chExt cx="0" cy="0"/>
        </a:xfrm>
      </p:grpSpPr>
      <p:grpSp>
        <p:nvGrpSpPr>
          <p:cNvPr id="917" name="Google Shape;917;p25"/>
          <p:cNvGrpSpPr/>
          <p:nvPr/>
        </p:nvGrpSpPr>
        <p:grpSpPr>
          <a:xfrm>
            <a:off x="560200" y="4284"/>
            <a:ext cx="11071533" cy="6858000"/>
            <a:chOff x="420150" y="3213"/>
            <a:chExt cx="8303650" cy="5143500"/>
          </a:xfrm>
        </p:grpSpPr>
        <p:cxnSp>
          <p:nvCxnSpPr>
            <p:cNvPr id="918" name="Google Shape;918;p2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19" name="Google Shape;919;p2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0" name="Google Shape;920;p2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1" name="Google Shape;921;p2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2" name="Google Shape;922;p2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3" name="Google Shape;923;p2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4" name="Google Shape;924;p2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5" name="Google Shape;925;p2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6" name="Google Shape;926;p2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7" name="Google Shape;927;p2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8" name="Google Shape;928;p2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9" name="Google Shape;929;p2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0" name="Google Shape;930;p2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1" name="Google Shape;931;p2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2" name="Google Shape;932;p2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3" name="Google Shape;933;p2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4" name="Google Shape;934;p2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5" name="Google Shape;935;p2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36" name="Google Shape;936;p25"/>
          <p:cNvGrpSpPr/>
          <p:nvPr/>
        </p:nvGrpSpPr>
        <p:grpSpPr>
          <a:xfrm>
            <a:off x="9201" y="9291"/>
            <a:ext cx="12173675" cy="6793272"/>
            <a:chOff x="6901" y="6968"/>
            <a:chExt cx="9130256" cy="5094954"/>
          </a:xfrm>
        </p:grpSpPr>
        <p:sp>
          <p:nvSpPr>
            <p:cNvPr id="937" name="Google Shape;937;p2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3" name="Google Shape;953;p2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2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25"/>
          <p:cNvSpPr txBox="1">
            <a:spLocks noGrp="1"/>
          </p:cNvSpPr>
          <p:nvPr>
            <p:ph type="subTitle" idx="1"/>
          </p:nvPr>
        </p:nvSpPr>
        <p:spPr>
          <a:xfrm>
            <a:off x="6956133" y="2490000"/>
            <a:ext cx="3876800" cy="187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6" name="Google Shape;956;p2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32228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7"/>
        <p:cNvGrpSpPr/>
        <p:nvPr/>
      </p:nvGrpSpPr>
      <p:grpSpPr>
        <a:xfrm>
          <a:off x="0" y="0"/>
          <a:ext cx="0" cy="0"/>
          <a:chOff x="0" y="0"/>
          <a:chExt cx="0" cy="0"/>
        </a:xfrm>
      </p:grpSpPr>
      <p:grpSp>
        <p:nvGrpSpPr>
          <p:cNvPr id="958" name="Google Shape;958;p26"/>
          <p:cNvGrpSpPr/>
          <p:nvPr/>
        </p:nvGrpSpPr>
        <p:grpSpPr>
          <a:xfrm>
            <a:off x="560200" y="4284"/>
            <a:ext cx="11071533" cy="6858000"/>
            <a:chOff x="420150" y="3213"/>
            <a:chExt cx="8303650" cy="5143500"/>
          </a:xfrm>
        </p:grpSpPr>
        <p:cxnSp>
          <p:nvCxnSpPr>
            <p:cNvPr id="959" name="Google Shape;959;p2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0" name="Google Shape;960;p2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1" name="Google Shape;961;p2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2" name="Google Shape;962;p2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3" name="Google Shape;963;p2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4" name="Google Shape;964;p2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5" name="Google Shape;965;p2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6" name="Google Shape;966;p2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7" name="Google Shape;967;p2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8" name="Google Shape;968;p2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9" name="Google Shape;969;p2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0" name="Google Shape;970;p2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1" name="Google Shape;971;p2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2" name="Google Shape;972;p2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3" name="Google Shape;973;p2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4" name="Google Shape;974;p2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5" name="Google Shape;975;p2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6" name="Google Shape;976;p2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77" name="Google Shape;977;p26"/>
          <p:cNvGrpSpPr/>
          <p:nvPr/>
        </p:nvGrpSpPr>
        <p:grpSpPr>
          <a:xfrm>
            <a:off x="9201" y="85669"/>
            <a:ext cx="12173675" cy="6779468"/>
            <a:chOff x="6901" y="64251"/>
            <a:chExt cx="9130256" cy="5084601"/>
          </a:xfrm>
        </p:grpSpPr>
        <p:sp>
          <p:nvSpPr>
            <p:cNvPr id="978" name="Google Shape;978;p26"/>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6"/>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6"/>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6"/>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4" name="Google Shape;994;p2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2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26"/>
          <p:cNvSpPr txBox="1">
            <a:spLocks noGrp="1"/>
          </p:cNvSpPr>
          <p:nvPr>
            <p:ph type="subTitle" idx="1"/>
          </p:nvPr>
        </p:nvSpPr>
        <p:spPr>
          <a:xfrm>
            <a:off x="1721000"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7" name="Google Shape;997;p26"/>
          <p:cNvSpPr txBox="1">
            <a:spLocks noGrp="1"/>
          </p:cNvSpPr>
          <p:nvPr>
            <p:ph type="subTitle" idx="2"/>
          </p:nvPr>
        </p:nvSpPr>
        <p:spPr>
          <a:xfrm>
            <a:off x="6594167"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8" name="Google Shape;998;p26"/>
          <p:cNvSpPr txBox="1">
            <a:spLocks noGrp="1"/>
          </p:cNvSpPr>
          <p:nvPr>
            <p:ph type="subTitle" idx="3"/>
          </p:nvPr>
        </p:nvSpPr>
        <p:spPr>
          <a:xfrm>
            <a:off x="1721000"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99" name="Google Shape;999;p26"/>
          <p:cNvSpPr txBox="1">
            <a:spLocks noGrp="1"/>
          </p:cNvSpPr>
          <p:nvPr>
            <p:ph type="subTitle" idx="4"/>
          </p:nvPr>
        </p:nvSpPr>
        <p:spPr>
          <a:xfrm>
            <a:off x="6594167"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00" name="Google Shape;1000;p2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14324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01"/>
        <p:cNvGrpSpPr/>
        <p:nvPr/>
      </p:nvGrpSpPr>
      <p:grpSpPr>
        <a:xfrm>
          <a:off x="0" y="0"/>
          <a:ext cx="0" cy="0"/>
          <a:chOff x="0" y="0"/>
          <a:chExt cx="0" cy="0"/>
        </a:xfrm>
      </p:grpSpPr>
      <p:grpSp>
        <p:nvGrpSpPr>
          <p:cNvPr id="1002" name="Google Shape;1002;p27"/>
          <p:cNvGrpSpPr/>
          <p:nvPr/>
        </p:nvGrpSpPr>
        <p:grpSpPr>
          <a:xfrm>
            <a:off x="560200" y="4284"/>
            <a:ext cx="11071533" cy="6858000"/>
            <a:chOff x="420150" y="3213"/>
            <a:chExt cx="8303650" cy="5143500"/>
          </a:xfrm>
        </p:grpSpPr>
        <p:cxnSp>
          <p:nvCxnSpPr>
            <p:cNvPr id="1003" name="Google Shape;1003;p2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4" name="Google Shape;1004;p2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5" name="Google Shape;1005;p2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6" name="Google Shape;1006;p2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7" name="Google Shape;1007;p2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8" name="Google Shape;1008;p2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9" name="Google Shape;1009;p2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0" name="Google Shape;1010;p2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1" name="Google Shape;1011;p2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2" name="Google Shape;1012;p2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3" name="Google Shape;1013;p2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4" name="Google Shape;1014;p2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5" name="Google Shape;1015;p2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6" name="Google Shape;1016;p2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7" name="Google Shape;1017;p2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8" name="Google Shape;1018;p2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9" name="Google Shape;1019;p2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0" name="Google Shape;1020;p2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21" name="Google Shape;1021;p27"/>
          <p:cNvGrpSpPr/>
          <p:nvPr/>
        </p:nvGrpSpPr>
        <p:grpSpPr>
          <a:xfrm>
            <a:off x="9201" y="9291"/>
            <a:ext cx="12173675" cy="6793272"/>
            <a:chOff x="6901" y="6968"/>
            <a:chExt cx="9130256" cy="5094954"/>
          </a:xfrm>
        </p:grpSpPr>
        <p:sp>
          <p:nvSpPr>
            <p:cNvPr id="1022" name="Google Shape;1022;p2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7"/>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7"/>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7"/>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7"/>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27"/>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2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27"/>
          <p:cNvSpPr txBox="1">
            <a:spLocks noGrp="1"/>
          </p:cNvSpPr>
          <p:nvPr>
            <p:ph type="subTitle" idx="1"/>
          </p:nvPr>
        </p:nvSpPr>
        <p:spPr>
          <a:xfrm>
            <a:off x="914400" y="1933967"/>
            <a:ext cx="9686000" cy="13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u="sng"/>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41" name="Google Shape;1041;p2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22432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42"/>
        <p:cNvGrpSpPr/>
        <p:nvPr/>
      </p:nvGrpSpPr>
      <p:grpSpPr>
        <a:xfrm>
          <a:off x="0" y="0"/>
          <a:ext cx="0" cy="0"/>
          <a:chOff x="0" y="0"/>
          <a:chExt cx="0" cy="0"/>
        </a:xfrm>
      </p:grpSpPr>
      <p:grpSp>
        <p:nvGrpSpPr>
          <p:cNvPr id="1043" name="Google Shape;1043;p28"/>
          <p:cNvGrpSpPr/>
          <p:nvPr/>
        </p:nvGrpSpPr>
        <p:grpSpPr>
          <a:xfrm>
            <a:off x="560200" y="4284"/>
            <a:ext cx="11071533" cy="6858000"/>
            <a:chOff x="420150" y="3213"/>
            <a:chExt cx="8303650" cy="5143500"/>
          </a:xfrm>
        </p:grpSpPr>
        <p:cxnSp>
          <p:nvCxnSpPr>
            <p:cNvPr id="1044" name="Google Shape;1044;p2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5" name="Google Shape;1045;p2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6" name="Google Shape;1046;p2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7" name="Google Shape;1047;p2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8" name="Google Shape;1048;p2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9" name="Google Shape;1049;p2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0" name="Google Shape;1050;p2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1" name="Google Shape;1051;p2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2" name="Google Shape;1052;p2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3" name="Google Shape;1053;p2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4" name="Google Shape;1054;p2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5" name="Google Shape;1055;p2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6" name="Google Shape;1056;p2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7" name="Google Shape;1057;p2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8" name="Google Shape;1058;p2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9" name="Google Shape;1059;p2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0" name="Google Shape;1060;p2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1" name="Google Shape;1061;p2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62" name="Google Shape;1062;p28"/>
          <p:cNvGrpSpPr/>
          <p:nvPr/>
        </p:nvGrpSpPr>
        <p:grpSpPr>
          <a:xfrm>
            <a:off x="9201" y="85669"/>
            <a:ext cx="12173675" cy="6779468"/>
            <a:chOff x="6901" y="64251"/>
            <a:chExt cx="9130256" cy="5084601"/>
          </a:xfrm>
        </p:grpSpPr>
        <p:sp>
          <p:nvSpPr>
            <p:cNvPr id="1063" name="Google Shape;1063;p2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2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8"/>
          <p:cNvSpPr txBox="1">
            <a:spLocks noGrp="1"/>
          </p:cNvSpPr>
          <p:nvPr>
            <p:ph type="subTitle" idx="1"/>
          </p:nvPr>
        </p:nvSpPr>
        <p:spPr>
          <a:xfrm>
            <a:off x="914400" y="1933967"/>
            <a:ext cx="9511600" cy="38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82" name="Google Shape;1082;p28"/>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4188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5/7/2024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83"/>
        <p:cNvGrpSpPr/>
        <p:nvPr/>
      </p:nvGrpSpPr>
      <p:grpSpPr>
        <a:xfrm>
          <a:off x="0" y="0"/>
          <a:ext cx="0" cy="0"/>
          <a:chOff x="0" y="0"/>
          <a:chExt cx="0" cy="0"/>
        </a:xfrm>
      </p:grpSpPr>
      <p:grpSp>
        <p:nvGrpSpPr>
          <p:cNvPr id="1084" name="Google Shape;1084;p29"/>
          <p:cNvGrpSpPr/>
          <p:nvPr/>
        </p:nvGrpSpPr>
        <p:grpSpPr>
          <a:xfrm>
            <a:off x="560200" y="4284"/>
            <a:ext cx="11071533" cy="6858000"/>
            <a:chOff x="420150" y="3213"/>
            <a:chExt cx="8303650" cy="5143500"/>
          </a:xfrm>
        </p:grpSpPr>
        <p:cxnSp>
          <p:nvCxnSpPr>
            <p:cNvPr id="1085" name="Google Shape;1085;p2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6" name="Google Shape;1086;p2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7" name="Google Shape;1087;p2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8" name="Google Shape;1088;p2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9" name="Google Shape;1089;p2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0" name="Google Shape;1090;p2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1" name="Google Shape;1091;p2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2" name="Google Shape;1092;p2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3" name="Google Shape;1093;p2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4" name="Google Shape;1094;p2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5" name="Google Shape;1095;p2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6" name="Google Shape;1096;p2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7" name="Google Shape;1097;p2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8" name="Google Shape;1098;p2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9" name="Google Shape;1099;p2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0" name="Google Shape;1100;p2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1" name="Google Shape;1101;p2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2" name="Google Shape;1102;p2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03" name="Google Shape;1103;p29"/>
          <p:cNvGrpSpPr/>
          <p:nvPr/>
        </p:nvGrpSpPr>
        <p:grpSpPr>
          <a:xfrm>
            <a:off x="9201" y="85669"/>
            <a:ext cx="12173675" cy="6779468"/>
            <a:chOff x="6901" y="64251"/>
            <a:chExt cx="9130256" cy="5084601"/>
          </a:xfrm>
        </p:grpSpPr>
        <p:sp>
          <p:nvSpPr>
            <p:cNvPr id="1104" name="Google Shape;1104;p2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0" name="Google Shape;1120;p29"/>
          <p:cNvSpPr/>
          <p:nvPr/>
        </p:nvSpPr>
        <p:spPr>
          <a:xfrm>
            <a:off x="560267" y="719999"/>
            <a:ext cx="11071600" cy="57092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9"/>
          <p:cNvSpPr txBox="1">
            <a:spLocks noGrp="1"/>
          </p:cNvSpPr>
          <p:nvPr>
            <p:ph type="ctrTitle"/>
          </p:nvPr>
        </p:nvSpPr>
        <p:spPr>
          <a:xfrm>
            <a:off x="2821200" y="796367"/>
            <a:ext cx="6549600" cy="14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22" name="Google Shape;1122;p29"/>
          <p:cNvSpPr txBox="1">
            <a:spLocks noGrp="1"/>
          </p:cNvSpPr>
          <p:nvPr>
            <p:ph type="subTitle" idx="1"/>
          </p:nvPr>
        </p:nvSpPr>
        <p:spPr>
          <a:xfrm>
            <a:off x="3707000" y="2056500"/>
            <a:ext cx="4778000" cy="1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3" name="Google Shape;1123;p29"/>
          <p:cNvSpPr txBox="1">
            <a:spLocks noGrp="1"/>
          </p:cNvSpPr>
          <p:nvPr>
            <p:ph type="subTitle" idx="2"/>
          </p:nvPr>
        </p:nvSpPr>
        <p:spPr>
          <a:xfrm>
            <a:off x="3707000" y="4681117"/>
            <a:ext cx="4778000" cy="5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29"/>
          <p:cNvSpPr txBox="1"/>
          <p:nvPr/>
        </p:nvSpPr>
        <p:spPr>
          <a:xfrm>
            <a:off x="2717733" y="5425267"/>
            <a:ext cx="6444800" cy="738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467">
                <a:solidFill>
                  <a:srgbClr val="252528"/>
                </a:solidFill>
                <a:latin typeface="Lexend Deca Light"/>
                <a:ea typeface="Lexend Deca Light"/>
                <a:cs typeface="Lexend Deca Light"/>
                <a:sym typeface="Lexend Deca Light"/>
              </a:rPr>
              <a:t>CREDITS: This presentation template was created by </a:t>
            </a:r>
            <a:r>
              <a:rPr lang="en" sz="1467" b="1">
                <a:solidFill>
                  <a:srgbClr val="252528"/>
                </a:solidFill>
                <a:latin typeface="Lexend Deca"/>
                <a:ea typeface="Lexend Deca"/>
                <a:cs typeface="Lexend Deca"/>
                <a:sym typeface="Lexend Deca"/>
              </a:rPr>
              <a:t>Slidesgo</a:t>
            </a:r>
            <a:r>
              <a:rPr lang="en" sz="1467">
                <a:solidFill>
                  <a:srgbClr val="252528"/>
                </a:solidFill>
                <a:latin typeface="Lexend Deca Light"/>
                <a:ea typeface="Lexend Deca Light"/>
                <a:cs typeface="Lexend Deca Light"/>
                <a:sym typeface="Lexend Deca Light"/>
              </a:rPr>
              <a:t>, including icons by </a:t>
            </a:r>
            <a:r>
              <a:rPr lang="en" sz="1467" b="1">
                <a:solidFill>
                  <a:srgbClr val="252528"/>
                </a:solidFill>
                <a:latin typeface="Lexend Deca"/>
                <a:ea typeface="Lexend Deca"/>
                <a:cs typeface="Lexend Deca"/>
                <a:sym typeface="Lexend Deca"/>
              </a:rPr>
              <a:t>Flaticon</a:t>
            </a:r>
            <a:r>
              <a:rPr lang="en" sz="1467">
                <a:solidFill>
                  <a:srgbClr val="252528"/>
                </a:solidFill>
                <a:latin typeface="Lexend Deca Light"/>
                <a:ea typeface="Lexend Deca Light"/>
                <a:cs typeface="Lexend Deca Light"/>
                <a:sym typeface="Lexend Deca Light"/>
              </a:rPr>
              <a:t>, and infographics &amp; images by </a:t>
            </a:r>
            <a:r>
              <a:rPr lang="en" sz="1467" b="1">
                <a:solidFill>
                  <a:srgbClr val="252528"/>
                </a:solidFill>
                <a:latin typeface="Lexend Deca"/>
                <a:ea typeface="Lexend Deca"/>
                <a:cs typeface="Lexend Deca"/>
                <a:sym typeface="Lexend Deca"/>
              </a:rPr>
              <a:t>Freepik</a:t>
            </a:r>
            <a:endParaRPr sz="1467" b="1">
              <a:solidFill>
                <a:srgbClr val="252528"/>
              </a:solidFill>
              <a:latin typeface="Lexend Deca"/>
              <a:ea typeface="Lexend Deca"/>
              <a:cs typeface="Lexend Deca"/>
              <a:sym typeface="Lexend Deca"/>
            </a:endParaRPr>
          </a:p>
        </p:txBody>
      </p:sp>
    </p:spTree>
    <p:extLst>
      <p:ext uri="{BB962C8B-B14F-4D97-AF65-F5344CB8AC3E}">
        <p14:creationId xmlns:p14="http://schemas.microsoft.com/office/powerpoint/2010/main" val="4158930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25"/>
        <p:cNvGrpSpPr/>
        <p:nvPr/>
      </p:nvGrpSpPr>
      <p:grpSpPr>
        <a:xfrm>
          <a:off x="0" y="0"/>
          <a:ext cx="0" cy="0"/>
          <a:chOff x="0" y="0"/>
          <a:chExt cx="0" cy="0"/>
        </a:xfrm>
      </p:grpSpPr>
      <p:grpSp>
        <p:nvGrpSpPr>
          <p:cNvPr id="1126" name="Google Shape;1126;p30"/>
          <p:cNvGrpSpPr/>
          <p:nvPr/>
        </p:nvGrpSpPr>
        <p:grpSpPr>
          <a:xfrm>
            <a:off x="560200" y="4284"/>
            <a:ext cx="11071533" cy="6858000"/>
            <a:chOff x="420150" y="3213"/>
            <a:chExt cx="8303650" cy="5143500"/>
          </a:xfrm>
        </p:grpSpPr>
        <p:cxnSp>
          <p:nvCxnSpPr>
            <p:cNvPr id="1127" name="Google Shape;1127;p3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8" name="Google Shape;1128;p3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9" name="Google Shape;1129;p3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0" name="Google Shape;1130;p3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1" name="Google Shape;1131;p3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2" name="Google Shape;1132;p3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3" name="Google Shape;1133;p3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4" name="Google Shape;1134;p3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5" name="Google Shape;1135;p3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6" name="Google Shape;1136;p3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7" name="Google Shape;1137;p3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8" name="Google Shape;1138;p3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9" name="Google Shape;1139;p3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0" name="Google Shape;1140;p3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1" name="Google Shape;1141;p3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2" name="Google Shape;1142;p3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3" name="Google Shape;1143;p3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4" name="Google Shape;1144;p3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45" name="Google Shape;1145;p30"/>
          <p:cNvGrpSpPr/>
          <p:nvPr/>
        </p:nvGrpSpPr>
        <p:grpSpPr>
          <a:xfrm>
            <a:off x="9201" y="9291"/>
            <a:ext cx="12173675" cy="6793272"/>
            <a:chOff x="6901" y="6968"/>
            <a:chExt cx="9130256" cy="5094954"/>
          </a:xfrm>
        </p:grpSpPr>
        <p:sp>
          <p:nvSpPr>
            <p:cNvPr id="1146" name="Google Shape;1146;p3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3316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62"/>
        <p:cNvGrpSpPr/>
        <p:nvPr/>
      </p:nvGrpSpPr>
      <p:grpSpPr>
        <a:xfrm>
          <a:off x="0" y="0"/>
          <a:ext cx="0" cy="0"/>
          <a:chOff x="0" y="0"/>
          <a:chExt cx="0" cy="0"/>
        </a:xfrm>
      </p:grpSpPr>
      <p:grpSp>
        <p:nvGrpSpPr>
          <p:cNvPr id="1163" name="Google Shape;1163;p31"/>
          <p:cNvGrpSpPr/>
          <p:nvPr/>
        </p:nvGrpSpPr>
        <p:grpSpPr>
          <a:xfrm>
            <a:off x="560200" y="4284"/>
            <a:ext cx="11071533" cy="6858000"/>
            <a:chOff x="420150" y="3213"/>
            <a:chExt cx="8303650" cy="5143500"/>
          </a:xfrm>
        </p:grpSpPr>
        <p:cxnSp>
          <p:nvCxnSpPr>
            <p:cNvPr id="1164" name="Google Shape;1164;p3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5" name="Google Shape;1165;p3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6" name="Google Shape;1166;p3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7" name="Google Shape;1167;p3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8" name="Google Shape;1168;p3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9" name="Google Shape;1169;p3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0" name="Google Shape;1170;p3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1" name="Google Shape;1171;p3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2" name="Google Shape;1172;p3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3" name="Google Shape;1173;p3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4" name="Google Shape;1174;p3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5" name="Google Shape;1175;p3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6" name="Google Shape;1176;p3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7" name="Google Shape;1177;p3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8" name="Google Shape;1178;p3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9" name="Google Shape;1179;p3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0" name="Google Shape;1180;p3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1" name="Google Shape;1181;p3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82" name="Google Shape;1182;p31"/>
          <p:cNvGrpSpPr/>
          <p:nvPr/>
        </p:nvGrpSpPr>
        <p:grpSpPr>
          <a:xfrm>
            <a:off x="9708" y="9708"/>
            <a:ext cx="12172835" cy="6847144"/>
            <a:chOff x="7281" y="7281"/>
            <a:chExt cx="9129626" cy="5135358"/>
          </a:xfrm>
        </p:grpSpPr>
        <p:grpSp>
          <p:nvGrpSpPr>
            <p:cNvPr id="1183" name="Google Shape;1183;p31"/>
            <p:cNvGrpSpPr/>
            <p:nvPr/>
          </p:nvGrpSpPr>
          <p:grpSpPr>
            <a:xfrm>
              <a:off x="7281" y="7281"/>
              <a:ext cx="9129596" cy="5135358"/>
              <a:chOff x="7281" y="7281"/>
              <a:chExt cx="9129596" cy="5135358"/>
            </a:xfrm>
          </p:grpSpPr>
          <p:sp>
            <p:nvSpPr>
              <p:cNvPr id="1184" name="Google Shape;1184;p3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1" name="Google Shape;1201;p3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9046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03"/>
        <p:cNvGrpSpPr/>
        <p:nvPr/>
      </p:nvGrpSpPr>
      <p:grpSpPr>
        <a:xfrm>
          <a:off x="0" y="0"/>
          <a:ext cx="0" cy="0"/>
          <a:chOff x="0" y="0"/>
          <a:chExt cx="0" cy="0"/>
        </a:xfrm>
      </p:grpSpPr>
      <p:grpSp>
        <p:nvGrpSpPr>
          <p:cNvPr id="1204" name="Google Shape;1204;p32"/>
          <p:cNvGrpSpPr/>
          <p:nvPr/>
        </p:nvGrpSpPr>
        <p:grpSpPr>
          <a:xfrm>
            <a:off x="560200" y="4284"/>
            <a:ext cx="11071533" cy="6858000"/>
            <a:chOff x="420150" y="3213"/>
            <a:chExt cx="8303650" cy="5143500"/>
          </a:xfrm>
        </p:grpSpPr>
        <p:cxnSp>
          <p:nvCxnSpPr>
            <p:cNvPr id="1205" name="Google Shape;1205;p3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6" name="Google Shape;1206;p3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7" name="Google Shape;1207;p3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8" name="Google Shape;1208;p3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9" name="Google Shape;1209;p3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0" name="Google Shape;1210;p3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1" name="Google Shape;1211;p3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2" name="Google Shape;1212;p3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3" name="Google Shape;1213;p3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4" name="Google Shape;1214;p3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5" name="Google Shape;1215;p3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6" name="Google Shape;1216;p3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7" name="Google Shape;1217;p3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8" name="Google Shape;1218;p3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9" name="Google Shape;1219;p3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0" name="Google Shape;1220;p3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1" name="Google Shape;1221;p3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2" name="Google Shape;1222;p3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223" name="Google Shape;1223;p32"/>
          <p:cNvGrpSpPr/>
          <p:nvPr/>
        </p:nvGrpSpPr>
        <p:grpSpPr>
          <a:xfrm>
            <a:off x="9201" y="85669"/>
            <a:ext cx="12173675" cy="6779468"/>
            <a:chOff x="6901" y="64251"/>
            <a:chExt cx="9130256" cy="5084601"/>
          </a:xfrm>
        </p:grpSpPr>
        <p:sp>
          <p:nvSpPr>
            <p:cNvPr id="1224" name="Google Shape;1224;p32"/>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7829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60200" y="4284"/>
            <a:ext cx="11071533" cy="6858000"/>
            <a:chOff x="420150" y="3213"/>
            <a:chExt cx="8303650" cy="5143500"/>
          </a:xfrm>
        </p:grpSpPr>
        <p:cxnSp>
          <p:nvCxnSpPr>
            <p:cNvPr id="11" name="Google Shape;11;p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 name="Google Shape;12;p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3" name="Google Shape;13;p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 name="Google Shape;14;p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 name="Google Shape;15;p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6" name="Google Shape;16;p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7" name="Google Shape;17;p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 name="Google Shape;18;p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 name="Google Shape;19;p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 name="Google Shape;20;p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1" name="Google Shape;21;p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 name="Google Shape;22;p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 name="Google Shape;23;p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 name="Google Shape;24;p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5" name="Google Shape;25;p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 name="Google Shape;27;p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 name="Google Shape;28;p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9" name="Google Shape;29;p2"/>
          <p:cNvGrpSpPr/>
          <p:nvPr/>
        </p:nvGrpSpPr>
        <p:grpSpPr>
          <a:xfrm>
            <a:off x="9708" y="9708"/>
            <a:ext cx="12172835" cy="6847144"/>
            <a:chOff x="7281" y="7281"/>
            <a:chExt cx="9129626" cy="5135358"/>
          </a:xfrm>
        </p:grpSpPr>
        <p:sp>
          <p:nvSpPr>
            <p:cNvPr id="30" name="Google Shape;30;p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flipH="1">
              <a:off x="5716152" y="4550582"/>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flipH="1">
              <a:off x="8816490"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flipH="1">
              <a:off x="238204"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6667046" flipH="1">
              <a:off x="3043679"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flipH="1">
              <a:off x="886557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flipH="1">
              <a:off x="4070751" y="6500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flipH="1">
              <a:off x="33476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3145583" flipH="1">
              <a:off x="8200182" y="3109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flipH="1">
              <a:off x="18769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2286426" flipH="1">
              <a:off x="8410776" y="2929786"/>
              <a:ext cx="259000" cy="230714"/>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flipH="1">
              <a:off x="3882963" y="4549013"/>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flipH="1">
              <a:off x="16414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flipH="1">
              <a:off x="4123685" y="4568872"/>
              <a:ext cx="346169" cy="36394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flipH="1">
              <a:off x="6549151" y="2679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flipH="1">
              <a:off x="3463901" y="600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2909452" flipH="1">
              <a:off x="930460" y="4434133"/>
              <a:ext cx="193319" cy="172182"/>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1498400" y="1669100"/>
            <a:ext cx="9195200" cy="21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5733">
                <a:solidFill>
                  <a:srgbClr val="191919"/>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488433" y="4663317"/>
            <a:ext cx="7215200" cy="6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2383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grpSp>
        <p:nvGrpSpPr>
          <p:cNvPr id="54" name="Google Shape;54;p3"/>
          <p:cNvGrpSpPr/>
          <p:nvPr/>
        </p:nvGrpSpPr>
        <p:grpSpPr>
          <a:xfrm>
            <a:off x="560200" y="4284"/>
            <a:ext cx="11071533" cy="6858000"/>
            <a:chOff x="420150" y="3213"/>
            <a:chExt cx="8303650" cy="5143500"/>
          </a:xfrm>
        </p:grpSpPr>
        <p:cxnSp>
          <p:nvCxnSpPr>
            <p:cNvPr id="55" name="Google Shape;55;p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6" name="Google Shape;56;p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7" name="Google Shape;57;p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 name="Google Shape;58;p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 name="Google Shape;59;p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 name="Google Shape;60;p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1" name="Google Shape;61;p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2" name="Google Shape;62;p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 name="Google Shape;63;p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 name="Google Shape;64;p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5" name="Google Shape;65;p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6" name="Google Shape;66;p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 name="Google Shape;67;p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 name="Google Shape;68;p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 name="Google Shape;69;p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 name="Google Shape;70;p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1" name="Google Shape;71;p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2" name="Google Shape;72;p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3" name="Google Shape;73;p3"/>
          <p:cNvGrpSpPr/>
          <p:nvPr/>
        </p:nvGrpSpPr>
        <p:grpSpPr>
          <a:xfrm>
            <a:off x="9708" y="9708"/>
            <a:ext cx="12172835" cy="6847144"/>
            <a:chOff x="7281" y="7281"/>
            <a:chExt cx="9129626" cy="5135358"/>
          </a:xfrm>
        </p:grpSpPr>
        <p:grpSp>
          <p:nvGrpSpPr>
            <p:cNvPr id="74" name="Google Shape;74;p3"/>
            <p:cNvGrpSpPr/>
            <p:nvPr/>
          </p:nvGrpSpPr>
          <p:grpSpPr>
            <a:xfrm>
              <a:off x="7281" y="7281"/>
              <a:ext cx="9129596" cy="5135358"/>
              <a:chOff x="7281" y="7281"/>
              <a:chExt cx="9129596" cy="5135358"/>
            </a:xfrm>
          </p:grpSpPr>
          <p:sp>
            <p:nvSpPr>
              <p:cNvPr id="75" name="Google Shape;75;p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 name="Google Shape;94;p3"/>
          <p:cNvSpPr txBox="1">
            <a:spLocks noGrp="1"/>
          </p:cNvSpPr>
          <p:nvPr>
            <p:ph type="title"/>
          </p:nvPr>
        </p:nvSpPr>
        <p:spPr>
          <a:xfrm>
            <a:off x="2350967" y="3202933"/>
            <a:ext cx="7490000" cy="95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95" name="Google Shape;95;p3"/>
          <p:cNvSpPr txBox="1">
            <a:spLocks noGrp="1"/>
          </p:cNvSpPr>
          <p:nvPr>
            <p:ph type="title" idx="2" hasCustomPrompt="1"/>
          </p:nvPr>
        </p:nvSpPr>
        <p:spPr>
          <a:xfrm>
            <a:off x="3995400" y="1498788"/>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3"/>
          <p:cNvSpPr txBox="1">
            <a:spLocks noGrp="1"/>
          </p:cNvSpPr>
          <p:nvPr>
            <p:ph type="subTitle" idx="1"/>
          </p:nvPr>
        </p:nvSpPr>
        <p:spPr>
          <a:xfrm>
            <a:off x="2488300" y="4651017"/>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99629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grpSp>
        <p:nvGrpSpPr>
          <p:cNvPr id="98" name="Google Shape;98;p4"/>
          <p:cNvGrpSpPr/>
          <p:nvPr/>
        </p:nvGrpSpPr>
        <p:grpSpPr>
          <a:xfrm>
            <a:off x="560200" y="4284"/>
            <a:ext cx="11071533" cy="6858000"/>
            <a:chOff x="420150" y="3213"/>
            <a:chExt cx="8303650" cy="5143500"/>
          </a:xfrm>
        </p:grpSpPr>
        <p:cxnSp>
          <p:nvCxnSpPr>
            <p:cNvPr id="99" name="Google Shape;99;p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 name="Google Shape;100;p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 name="Google Shape;101;p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 name="Google Shape;102;p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3" name="Google Shape;103;p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 name="Google Shape;104;p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 name="Google Shape;105;p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 name="Google Shape;106;p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7" name="Google Shape;107;p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 name="Google Shape;108;p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 name="Google Shape;109;p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 name="Google Shape;110;p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1" name="Google Shape;111;p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 name="Google Shape;112;p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 name="Google Shape;113;p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 name="Google Shape;114;p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5" name="Google Shape;115;p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 name="Google Shape;116;p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7" name="Google Shape;117;p4"/>
          <p:cNvGrpSpPr/>
          <p:nvPr/>
        </p:nvGrpSpPr>
        <p:grpSpPr>
          <a:xfrm>
            <a:off x="9201" y="85669"/>
            <a:ext cx="12173675" cy="6779468"/>
            <a:chOff x="6901" y="64251"/>
            <a:chExt cx="9130256" cy="5084601"/>
          </a:xfrm>
        </p:grpSpPr>
        <p:sp>
          <p:nvSpPr>
            <p:cNvPr id="118" name="Google Shape;118;p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flipH="1">
              <a:off x="12043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flipH="1">
              <a:off x="8772781"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flipH="1">
              <a:off x="194495"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6667046" flipH="1">
              <a:off x="2999970"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4"/>
            <p:cNvSpPr/>
            <p:nvPr/>
          </p:nvSpPr>
          <p:spPr>
            <a:xfrm flipH="1">
              <a:off x="882186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flipH="1">
              <a:off x="291051"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rot="-3145583" flipH="1">
              <a:off x="8737523"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flipH="1">
              <a:off x="14398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rot="-2286328" flipH="1">
              <a:off x="8505090"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4"/>
            <p:cNvSpPr/>
            <p:nvPr/>
          </p:nvSpPr>
          <p:spPr>
            <a:xfrm flipH="1">
              <a:off x="6248893"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flipH="1">
              <a:off x="5550741"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4"/>
          <p:cNvSpPr/>
          <p:nvPr/>
        </p:nvSpPr>
        <p:spPr>
          <a:xfrm flipH="1">
            <a:off x="5225516" y="6091824"/>
            <a:ext cx="676021" cy="710739"/>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4"/>
          <p:cNvSpPr/>
          <p:nvPr/>
        </p:nvSpPr>
        <p:spPr>
          <a:xfrm flipH="1">
            <a:off x="3830055" y="1414369"/>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4"/>
          <p:cNvSpPr/>
          <p:nvPr/>
        </p:nvSpPr>
        <p:spPr>
          <a:xfrm flipH="1">
            <a:off x="2072489" y="6608335"/>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9" name="Google Shape;139;p4"/>
          <p:cNvSpPr txBox="1">
            <a:spLocks noGrp="1"/>
          </p:cNvSpPr>
          <p:nvPr>
            <p:ph type="body" idx="1"/>
          </p:nvPr>
        </p:nvSpPr>
        <p:spPr>
          <a:xfrm>
            <a:off x="914400" y="1856867"/>
            <a:ext cx="10363200" cy="428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4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679314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0"/>
        <p:cNvGrpSpPr/>
        <p:nvPr/>
      </p:nvGrpSpPr>
      <p:grpSpPr>
        <a:xfrm>
          <a:off x="0" y="0"/>
          <a:ext cx="0" cy="0"/>
          <a:chOff x="0" y="0"/>
          <a:chExt cx="0" cy="0"/>
        </a:xfrm>
      </p:grpSpPr>
      <p:grpSp>
        <p:nvGrpSpPr>
          <p:cNvPr id="141" name="Google Shape;141;p5"/>
          <p:cNvGrpSpPr/>
          <p:nvPr/>
        </p:nvGrpSpPr>
        <p:grpSpPr>
          <a:xfrm>
            <a:off x="560200" y="4284"/>
            <a:ext cx="11071533" cy="6858000"/>
            <a:chOff x="420150" y="3213"/>
            <a:chExt cx="8303650" cy="5143500"/>
          </a:xfrm>
        </p:grpSpPr>
        <p:cxnSp>
          <p:nvCxnSpPr>
            <p:cNvPr id="142" name="Google Shape;142;p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3" name="Google Shape;143;p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4" name="Google Shape;144;p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5" name="Google Shape;145;p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6" name="Google Shape;146;p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7" name="Google Shape;147;p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8" name="Google Shape;148;p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9" name="Google Shape;149;p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0" name="Google Shape;150;p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1" name="Google Shape;151;p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2" name="Google Shape;152;p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3" name="Google Shape;153;p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4" name="Google Shape;154;p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5" name="Google Shape;155;p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6" name="Google Shape;156;p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7" name="Google Shape;157;p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8" name="Google Shape;158;p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9" name="Google Shape;159;p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60" name="Google Shape;160;p5"/>
          <p:cNvGrpSpPr/>
          <p:nvPr/>
        </p:nvGrpSpPr>
        <p:grpSpPr>
          <a:xfrm>
            <a:off x="9201" y="9291"/>
            <a:ext cx="12173675" cy="6793272"/>
            <a:chOff x="6901" y="6968"/>
            <a:chExt cx="9130256" cy="5094954"/>
          </a:xfrm>
        </p:grpSpPr>
        <p:sp>
          <p:nvSpPr>
            <p:cNvPr id="161" name="Google Shape;161;p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 name="Google Shape;179;p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5"/>
          <p:cNvSpPr txBox="1">
            <a:spLocks noGrp="1"/>
          </p:cNvSpPr>
          <p:nvPr>
            <p:ph type="subTitle" idx="1"/>
          </p:nvPr>
        </p:nvSpPr>
        <p:spPr>
          <a:xfrm>
            <a:off x="1721017" y="3477233"/>
            <a:ext cx="3876800" cy="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2" name="Google Shape;182;p5"/>
          <p:cNvSpPr txBox="1">
            <a:spLocks noGrp="1"/>
          </p:cNvSpPr>
          <p:nvPr>
            <p:ph type="subTitle" idx="2"/>
          </p:nvPr>
        </p:nvSpPr>
        <p:spPr>
          <a:xfrm>
            <a:off x="6594184" y="34772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3" name="Google Shape;183;p5"/>
          <p:cNvSpPr txBox="1">
            <a:spLocks noGrp="1"/>
          </p:cNvSpPr>
          <p:nvPr>
            <p:ph type="subTitle" idx="3"/>
          </p:nvPr>
        </p:nvSpPr>
        <p:spPr>
          <a:xfrm>
            <a:off x="1721017"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4" name="Google Shape;184;p5"/>
          <p:cNvSpPr txBox="1">
            <a:spLocks noGrp="1"/>
          </p:cNvSpPr>
          <p:nvPr>
            <p:ph type="subTitle" idx="4"/>
          </p:nvPr>
        </p:nvSpPr>
        <p:spPr>
          <a:xfrm>
            <a:off x="6594184"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5" name="Google Shape;185;p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65328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grpSp>
        <p:nvGrpSpPr>
          <p:cNvPr id="187" name="Google Shape;187;p6"/>
          <p:cNvGrpSpPr/>
          <p:nvPr/>
        </p:nvGrpSpPr>
        <p:grpSpPr>
          <a:xfrm>
            <a:off x="560200" y="4284"/>
            <a:ext cx="11071533" cy="6858000"/>
            <a:chOff x="420150" y="3213"/>
            <a:chExt cx="8303650" cy="5143500"/>
          </a:xfrm>
        </p:grpSpPr>
        <p:cxnSp>
          <p:nvCxnSpPr>
            <p:cNvPr id="188" name="Google Shape;188;p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9" name="Google Shape;189;p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0" name="Google Shape;190;p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1" name="Google Shape;191;p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2" name="Google Shape;192;p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3" name="Google Shape;193;p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4" name="Google Shape;194;p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5" name="Google Shape;195;p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6" name="Google Shape;196;p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7" name="Google Shape;197;p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8" name="Google Shape;198;p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9" name="Google Shape;199;p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0" name="Google Shape;200;p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2" name="Google Shape;202;p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3" name="Google Shape;203;p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4" name="Google Shape;204;p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5" name="Google Shape;205;p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06" name="Google Shape;206;p6"/>
          <p:cNvGrpSpPr/>
          <p:nvPr/>
        </p:nvGrpSpPr>
        <p:grpSpPr>
          <a:xfrm>
            <a:off x="9201" y="9291"/>
            <a:ext cx="12173675" cy="6793272"/>
            <a:chOff x="6901" y="6968"/>
            <a:chExt cx="9130256" cy="5094954"/>
          </a:xfrm>
        </p:grpSpPr>
        <p:sp>
          <p:nvSpPr>
            <p:cNvPr id="207" name="Google Shape;207;p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6"/>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6"/>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6"/>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 name="Google Shape;223;p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331803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6"/>
        <p:cNvGrpSpPr/>
        <p:nvPr/>
      </p:nvGrpSpPr>
      <p:grpSpPr>
        <a:xfrm>
          <a:off x="0" y="0"/>
          <a:ext cx="0" cy="0"/>
          <a:chOff x="0" y="0"/>
          <a:chExt cx="0" cy="0"/>
        </a:xfrm>
      </p:grpSpPr>
      <p:grpSp>
        <p:nvGrpSpPr>
          <p:cNvPr id="227" name="Google Shape;227;p7"/>
          <p:cNvGrpSpPr/>
          <p:nvPr/>
        </p:nvGrpSpPr>
        <p:grpSpPr>
          <a:xfrm>
            <a:off x="560200" y="4284"/>
            <a:ext cx="11071533" cy="6858000"/>
            <a:chOff x="420150" y="3213"/>
            <a:chExt cx="8303650" cy="5143500"/>
          </a:xfrm>
        </p:grpSpPr>
        <p:cxnSp>
          <p:nvCxnSpPr>
            <p:cNvPr id="228" name="Google Shape;228;p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9" name="Google Shape;229;p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0" name="Google Shape;230;p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1" name="Google Shape;231;p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2" name="Google Shape;232;p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3" name="Google Shape;233;p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4" name="Google Shape;234;p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5" name="Google Shape;235;p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6" name="Google Shape;236;p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7" name="Google Shape;237;p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8" name="Google Shape;238;p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9" name="Google Shape;239;p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0" name="Google Shape;240;p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1" name="Google Shape;241;p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2" name="Google Shape;242;p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3" name="Google Shape;243;p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4" name="Google Shape;244;p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5" name="Google Shape;245;p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46" name="Google Shape;246;p7"/>
          <p:cNvGrpSpPr/>
          <p:nvPr/>
        </p:nvGrpSpPr>
        <p:grpSpPr>
          <a:xfrm>
            <a:off x="9201" y="85669"/>
            <a:ext cx="12173675" cy="6779468"/>
            <a:chOff x="6901" y="64251"/>
            <a:chExt cx="9130256" cy="5084601"/>
          </a:xfrm>
        </p:grpSpPr>
        <p:sp>
          <p:nvSpPr>
            <p:cNvPr id="247" name="Google Shape;247;p7"/>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7"/>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7"/>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7"/>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7"/>
          <p:cNvSpPr/>
          <p:nvPr/>
        </p:nvSpPr>
        <p:spPr>
          <a:xfrm>
            <a:off x="560267" y="1651633"/>
            <a:ext cx="55100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7"/>
          <p:cNvSpPr txBox="1">
            <a:spLocks noGrp="1"/>
          </p:cNvSpPr>
          <p:nvPr>
            <p:ph type="subTitle" idx="1"/>
          </p:nvPr>
        </p:nvSpPr>
        <p:spPr>
          <a:xfrm>
            <a:off x="858400" y="2052667"/>
            <a:ext cx="3876800" cy="39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66" name="Google Shape;266;p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1736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5/7/2024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
        <p:cNvGrpSpPr/>
        <p:nvPr/>
      </p:nvGrpSpPr>
      <p:grpSpPr>
        <a:xfrm>
          <a:off x="0" y="0"/>
          <a:ext cx="0" cy="0"/>
          <a:chOff x="0" y="0"/>
          <a:chExt cx="0" cy="0"/>
        </a:xfrm>
      </p:grpSpPr>
      <p:grpSp>
        <p:nvGrpSpPr>
          <p:cNvPr id="268" name="Google Shape;268;p8"/>
          <p:cNvGrpSpPr/>
          <p:nvPr/>
        </p:nvGrpSpPr>
        <p:grpSpPr>
          <a:xfrm>
            <a:off x="560200" y="4284"/>
            <a:ext cx="11071533" cy="6858000"/>
            <a:chOff x="420150" y="3213"/>
            <a:chExt cx="8303650" cy="5143500"/>
          </a:xfrm>
        </p:grpSpPr>
        <p:cxnSp>
          <p:nvCxnSpPr>
            <p:cNvPr id="269" name="Google Shape;269;p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0" name="Google Shape;270;p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1" name="Google Shape;271;p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2" name="Google Shape;272;p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3" name="Google Shape;273;p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4" name="Google Shape;274;p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5" name="Google Shape;275;p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6" name="Google Shape;276;p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7" name="Google Shape;277;p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8" name="Google Shape;278;p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9" name="Google Shape;279;p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0" name="Google Shape;280;p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1" name="Google Shape;281;p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2" name="Google Shape;282;p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3" name="Google Shape;283;p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4" name="Google Shape;284;p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5" name="Google Shape;285;p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6" name="Google Shape;286;p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87" name="Google Shape;287;p8"/>
          <p:cNvGrpSpPr/>
          <p:nvPr/>
        </p:nvGrpSpPr>
        <p:grpSpPr>
          <a:xfrm>
            <a:off x="9708" y="9708"/>
            <a:ext cx="12172835" cy="6847144"/>
            <a:chOff x="7281" y="7281"/>
            <a:chExt cx="9129626" cy="5135358"/>
          </a:xfrm>
        </p:grpSpPr>
        <p:grpSp>
          <p:nvGrpSpPr>
            <p:cNvPr id="288" name="Google Shape;288;p8"/>
            <p:cNvGrpSpPr/>
            <p:nvPr/>
          </p:nvGrpSpPr>
          <p:grpSpPr>
            <a:xfrm>
              <a:off x="7281" y="7281"/>
              <a:ext cx="9129596" cy="5135358"/>
              <a:chOff x="7281" y="7281"/>
              <a:chExt cx="9129596" cy="5135358"/>
            </a:xfrm>
          </p:grpSpPr>
          <p:sp>
            <p:nvSpPr>
              <p:cNvPr id="289" name="Google Shape;289;p8"/>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8"/>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8"/>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8"/>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6" name="Google Shape;306;p8"/>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 name="Google Shape;308;p8"/>
          <p:cNvSpPr txBox="1">
            <a:spLocks noGrp="1"/>
          </p:cNvSpPr>
          <p:nvPr>
            <p:ph type="title"/>
          </p:nvPr>
        </p:nvSpPr>
        <p:spPr>
          <a:xfrm>
            <a:off x="1850800" y="1995000"/>
            <a:ext cx="8490400" cy="28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037209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9"/>
        <p:cNvGrpSpPr/>
        <p:nvPr/>
      </p:nvGrpSpPr>
      <p:grpSpPr>
        <a:xfrm>
          <a:off x="0" y="0"/>
          <a:ext cx="0" cy="0"/>
          <a:chOff x="0" y="0"/>
          <a:chExt cx="0" cy="0"/>
        </a:xfrm>
      </p:grpSpPr>
      <p:grpSp>
        <p:nvGrpSpPr>
          <p:cNvPr id="310" name="Google Shape;310;p9"/>
          <p:cNvGrpSpPr/>
          <p:nvPr/>
        </p:nvGrpSpPr>
        <p:grpSpPr>
          <a:xfrm>
            <a:off x="560200" y="4284"/>
            <a:ext cx="11071533" cy="6858000"/>
            <a:chOff x="420150" y="3213"/>
            <a:chExt cx="8303650" cy="5143500"/>
          </a:xfrm>
        </p:grpSpPr>
        <p:cxnSp>
          <p:nvCxnSpPr>
            <p:cNvPr id="311" name="Google Shape;311;p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2" name="Google Shape;312;p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3" name="Google Shape;313;p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4" name="Google Shape;314;p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5" name="Google Shape;315;p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6" name="Google Shape;316;p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7" name="Google Shape;317;p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8" name="Google Shape;318;p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9" name="Google Shape;319;p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0" name="Google Shape;320;p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1" name="Google Shape;321;p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2" name="Google Shape;322;p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3" name="Google Shape;323;p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4" name="Google Shape;324;p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5" name="Google Shape;325;p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6" name="Google Shape;326;p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7" name="Google Shape;327;p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8" name="Google Shape;328;p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29" name="Google Shape;329;p9"/>
          <p:cNvGrpSpPr/>
          <p:nvPr/>
        </p:nvGrpSpPr>
        <p:grpSpPr>
          <a:xfrm>
            <a:off x="9708" y="9708"/>
            <a:ext cx="12172835" cy="6847144"/>
            <a:chOff x="7281" y="7281"/>
            <a:chExt cx="9129626" cy="5135358"/>
          </a:xfrm>
        </p:grpSpPr>
        <p:grpSp>
          <p:nvGrpSpPr>
            <p:cNvPr id="330" name="Google Shape;330;p9"/>
            <p:cNvGrpSpPr/>
            <p:nvPr/>
          </p:nvGrpSpPr>
          <p:grpSpPr>
            <a:xfrm>
              <a:off x="7281" y="7281"/>
              <a:ext cx="9129596" cy="5135358"/>
              <a:chOff x="7281" y="7281"/>
              <a:chExt cx="9129596" cy="5135358"/>
            </a:xfrm>
          </p:grpSpPr>
          <p:sp>
            <p:nvSpPr>
              <p:cNvPr id="331" name="Google Shape;331;p9"/>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9"/>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9"/>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9"/>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9"/>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 name="Google Shape;349;p9"/>
          <p:cNvSpPr txBox="1">
            <a:spLocks noGrp="1"/>
          </p:cNvSpPr>
          <p:nvPr>
            <p:ph type="title"/>
          </p:nvPr>
        </p:nvSpPr>
        <p:spPr>
          <a:xfrm>
            <a:off x="2584792" y="1629685"/>
            <a:ext cx="7022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0" name="Google Shape;350;p9"/>
          <p:cNvSpPr txBox="1">
            <a:spLocks noGrp="1"/>
          </p:cNvSpPr>
          <p:nvPr>
            <p:ph type="subTitle" idx="1"/>
          </p:nvPr>
        </p:nvSpPr>
        <p:spPr>
          <a:xfrm>
            <a:off x="2142192" y="4116323"/>
            <a:ext cx="7907600" cy="9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912624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1"/>
        <p:cNvGrpSpPr/>
        <p:nvPr/>
      </p:nvGrpSpPr>
      <p:grpSpPr>
        <a:xfrm>
          <a:off x="0" y="0"/>
          <a:ext cx="0" cy="0"/>
          <a:chOff x="0" y="0"/>
          <a:chExt cx="0" cy="0"/>
        </a:xfrm>
      </p:grpSpPr>
      <p:sp>
        <p:nvSpPr>
          <p:cNvPr id="352" name="Google Shape;352;p10"/>
          <p:cNvSpPr/>
          <p:nvPr/>
        </p:nvSpPr>
        <p:spPr>
          <a:xfrm>
            <a:off x="2134000" y="445200"/>
            <a:ext cx="7924000" cy="1941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0"/>
          <p:cNvSpPr txBox="1">
            <a:spLocks noGrp="1"/>
          </p:cNvSpPr>
          <p:nvPr>
            <p:ph type="title"/>
          </p:nvPr>
        </p:nvSpPr>
        <p:spPr>
          <a:xfrm>
            <a:off x="2697400" y="590533"/>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218344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4"/>
        <p:cNvGrpSpPr/>
        <p:nvPr/>
      </p:nvGrpSpPr>
      <p:grpSpPr>
        <a:xfrm>
          <a:off x="0" y="0"/>
          <a:ext cx="0" cy="0"/>
          <a:chOff x="0" y="0"/>
          <a:chExt cx="0" cy="0"/>
        </a:xfrm>
      </p:grpSpPr>
      <p:grpSp>
        <p:nvGrpSpPr>
          <p:cNvPr id="355" name="Google Shape;355;p11"/>
          <p:cNvGrpSpPr/>
          <p:nvPr/>
        </p:nvGrpSpPr>
        <p:grpSpPr>
          <a:xfrm>
            <a:off x="560200" y="4284"/>
            <a:ext cx="11071533" cy="6858000"/>
            <a:chOff x="420150" y="3213"/>
            <a:chExt cx="8303650" cy="5143500"/>
          </a:xfrm>
        </p:grpSpPr>
        <p:cxnSp>
          <p:nvCxnSpPr>
            <p:cNvPr id="356" name="Google Shape;356;p1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7" name="Google Shape;357;p1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8" name="Google Shape;358;p1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9" name="Google Shape;359;p1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0" name="Google Shape;360;p1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1" name="Google Shape;361;p1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2" name="Google Shape;362;p1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3" name="Google Shape;363;p1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4" name="Google Shape;364;p1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5" name="Google Shape;365;p1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6" name="Google Shape;366;p1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7" name="Google Shape;367;p1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8" name="Google Shape;368;p1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9" name="Google Shape;369;p1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0" name="Google Shape;370;p1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1" name="Google Shape;371;p1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2" name="Google Shape;372;p1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3" name="Google Shape;373;p1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74" name="Google Shape;374;p11"/>
          <p:cNvGrpSpPr/>
          <p:nvPr/>
        </p:nvGrpSpPr>
        <p:grpSpPr>
          <a:xfrm>
            <a:off x="9708" y="9708"/>
            <a:ext cx="12172835" cy="6847144"/>
            <a:chOff x="7281" y="7281"/>
            <a:chExt cx="9129626" cy="5135358"/>
          </a:xfrm>
        </p:grpSpPr>
        <p:grpSp>
          <p:nvGrpSpPr>
            <p:cNvPr id="375" name="Google Shape;375;p11"/>
            <p:cNvGrpSpPr/>
            <p:nvPr/>
          </p:nvGrpSpPr>
          <p:grpSpPr>
            <a:xfrm>
              <a:off x="7281" y="7281"/>
              <a:ext cx="9129596" cy="5135358"/>
              <a:chOff x="7281" y="7281"/>
              <a:chExt cx="9129596" cy="5135358"/>
            </a:xfrm>
          </p:grpSpPr>
          <p:sp>
            <p:nvSpPr>
              <p:cNvPr id="376" name="Google Shape;376;p1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1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11"/>
          <p:cNvSpPr txBox="1">
            <a:spLocks noGrp="1"/>
          </p:cNvSpPr>
          <p:nvPr>
            <p:ph type="title" hasCustomPrompt="1"/>
          </p:nvPr>
        </p:nvSpPr>
        <p:spPr>
          <a:xfrm>
            <a:off x="1712000" y="208041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6" name="Google Shape;396;p11"/>
          <p:cNvSpPr txBox="1">
            <a:spLocks noGrp="1"/>
          </p:cNvSpPr>
          <p:nvPr>
            <p:ph type="subTitle" idx="1"/>
          </p:nvPr>
        </p:nvSpPr>
        <p:spPr>
          <a:xfrm>
            <a:off x="2488400" y="3930633"/>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91170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7"/>
        <p:cNvGrpSpPr/>
        <p:nvPr/>
      </p:nvGrpSpPr>
      <p:grpSpPr>
        <a:xfrm>
          <a:off x="0" y="0"/>
          <a:ext cx="0" cy="0"/>
          <a:chOff x="0" y="0"/>
          <a:chExt cx="0" cy="0"/>
        </a:xfrm>
      </p:grpSpPr>
    </p:spTree>
    <p:extLst>
      <p:ext uri="{BB962C8B-B14F-4D97-AF65-F5344CB8AC3E}">
        <p14:creationId xmlns:p14="http://schemas.microsoft.com/office/powerpoint/2010/main" val="1578723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8"/>
        <p:cNvGrpSpPr/>
        <p:nvPr/>
      </p:nvGrpSpPr>
      <p:grpSpPr>
        <a:xfrm>
          <a:off x="0" y="0"/>
          <a:ext cx="0" cy="0"/>
          <a:chOff x="0" y="0"/>
          <a:chExt cx="0" cy="0"/>
        </a:xfrm>
      </p:grpSpPr>
      <p:grpSp>
        <p:nvGrpSpPr>
          <p:cNvPr id="399" name="Google Shape;399;p13"/>
          <p:cNvGrpSpPr/>
          <p:nvPr/>
        </p:nvGrpSpPr>
        <p:grpSpPr>
          <a:xfrm>
            <a:off x="560200" y="4284"/>
            <a:ext cx="11071533" cy="6858000"/>
            <a:chOff x="420150" y="3213"/>
            <a:chExt cx="8303650" cy="5143500"/>
          </a:xfrm>
        </p:grpSpPr>
        <p:cxnSp>
          <p:nvCxnSpPr>
            <p:cNvPr id="400" name="Google Shape;400;p1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1" name="Google Shape;401;p1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2" name="Google Shape;402;p1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3" name="Google Shape;403;p1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4" name="Google Shape;404;p1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5" name="Google Shape;405;p1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6" name="Google Shape;406;p1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7" name="Google Shape;407;p1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8" name="Google Shape;408;p1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9" name="Google Shape;409;p1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0" name="Google Shape;410;p1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1" name="Google Shape;411;p1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2" name="Google Shape;412;p1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3" name="Google Shape;413;p1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4" name="Google Shape;414;p1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5" name="Google Shape;415;p1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6" name="Google Shape;416;p1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7" name="Google Shape;417;p1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18" name="Google Shape;418;p13"/>
          <p:cNvGrpSpPr/>
          <p:nvPr/>
        </p:nvGrpSpPr>
        <p:grpSpPr>
          <a:xfrm>
            <a:off x="9201" y="9291"/>
            <a:ext cx="12173675" cy="6793272"/>
            <a:chOff x="6901" y="6968"/>
            <a:chExt cx="9130256" cy="5094954"/>
          </a:xfrm>
        </p:grpSpPr>
        <p:sp>
          <p:nvSpPr>
            <p:cNvPr id="419" name="Google Shape;419;p1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3"/>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7" name="Google Shape;437;p13"/>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3"/>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3"/>
          <p:cNvSpPr txBox="1">
            <a:spLocks noGrp="1"/>
          </p:cNvSpPr>
          <p:nvPr>
            <p:ph type="title"/>
          </p:nvPr>
        </p:nvSpPr>
        <p:spPr>
          <a:xfrm>
            <a:off x="914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0" name="Google Shape;440;p13"/>
          <p:cNvSpPr txBox="1">
            <a:spLocks noGrp="1"/>
          </p:cNvSpPr>
          <p:nvPr>
            <p:ph type="title" idx="2" hasCustomPrompt="1"/>
          </p:nvPr>
        </p:nvSpPr>
        <p:spPr>
          <a:xfrm>
            <a:off x="1621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1" name="Google Shape;441;p13"/>
          <p:cNvSpPr txBox="1">
            <a:spLocks noGrp="1"/>
          </p:cNvSpPr>
          <p:nvPr>
            <p:ph type="subTitle" idx="1"/>
          </p:nvPr>
        </p:nvSpPr>
        <p:spPr>
          <a:xfrm>
            <a:off x="914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2" name="Google Shape;442;p13"/>
          <p:cNvSpPr txBox="1">
            <a:spLocks noGrp="1"/>
          </p:cNvSpPr>
          <p:nvPr>
            <p:ph type="title" idx="3"/>
          </p:nvPr>
        </p:nvSpPr>
        <p:spPr>
          <a:xfrm>
            <a:off x="4538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3" name="Google Shape;443;p13"/>
          <p:cNvSpPr txBox="1">
            <a:spLocks noGrp="1"/>
          </p:cNvSpPr>
          <p:nvPr>
            <p:ph type="title" idx="4" hasCustomPrompt="1"/>
          </p:nvPr>
        </p:nvSpPr>
        <p:spPr>
          <a:xfrm>
            <a:off x="5245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4" name="Google Shape;444;p13"/>
          <p:cNvSpPr txBox="1">
            <a:spLocks noGrp="1"/>
          </p:cNvSpPr>
          <p:nvPr>
            <p:ph type="subTitle" idx="5"/>
          </p:nvPr>
        </p:nvSpPr>
        <p:spPr>
          <a:xfrm>
            <a:off x="4538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5" name="Google Shape;445;p13"/>
          <p:cNvSpPr txBox="1">
            <a:spLocks noGrp="1"/>
          </p:cNvSpPr>
          <p:nvPr>
            <p:ph type="title" idx="6"/>
          </p:nvPr>
        </p:nvSpPr>
        <p:spPr>
          <a:xfrm>
            <a:off x="8162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6" name="Google Shape;446;p13"/>
          <p:cNvSpPr txBox="1">
            <a:spLocks noGrp="1"/>
          </p:cNvSpPr>
          <p:nvPr>
            <p:ph type="title" idx="7" hasCustomPrompt="1"/>
          </p:nvPr>
        </p:nvSpPr>
        <p:spPr>
          <a:xfrm>
            <a:off x="8869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7" name="Google Shape;447;p13"/>
          <p:cNvSpPr txBox="1">
            <a:spLocks noGrp="1"/>
          </p:cNvSpPr>
          <p:nvPr>
            <p:ph type="subTitle" idx="8"/>
          </p:nvPr>
        </p:nvSpPr>
        <p:spPr>
          <a:xfrm>
            <a:off x="8162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8" name="Google Shape;448;p13"/>
          <p:cNvSpPr txBox="1">
            <a:spLocks noGrp="1"/>
          </p:cNvSpPr>
          <p:nvPr>
            <p:ph type="title" idx="9"/>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423515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49"/>
        <p:cNvGrpSpPr/>
        <p:nvPr/>
      </p:nvGrpSpPr>
      <p:grpSpPr>
        <a:xfrm>
          <a:off x="0" y="0"/>
          <a:ext cx="0" cy="0"/>
          <a:chOff x="0" y="0"/>
          <a:chExt cx="0" cy="0"/>
        </a:xfrm>
      </p:grpSpPr>
      <p:grpSp>
        <p:nvGrpSpPr>
          <p:cNvPr id="450" name="Google Shape;450;p14"/>
          <p:cNvGrpSpPr/>
          <p:nvPr/>
        </p:nvGrpSpPr>
        <p:grpSpPr>
          <a:xfrm>
            <a:off x="560200" y="4284"/>
            <a:ext cx="11071533" cy="6858000"/>
            <a:chOff x="420150" y="3213"/>
            <a:chExt cx="8303650" cy="5143500"/>
          </a:xfrm>
        </p:grpSpPr>
        <p:cxnSp>
          <p:nvCxnSpPr>
            <p:cNvPr id="451" name="Google Shape;451;p1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2" name="Google Shape;452;p1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3" name="Google Shape;453;p1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4" name="Google Shape;454;p1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5" name="Google Shape;455;p1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6" name="Google Shape;456;p1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7" name="Google Shape;457;p1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8" name="Google Shape;458;p1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59" name="Google Shape;459;p1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0" name="Google Shape;460;p1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1" name="Google Shape;461;p1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2" name="Google Shape;462;p1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3" name="Google Shape;463;p1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4" name="Google Shape;464;p1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5" name="Google Shape;465;p1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6" name="Google Shape;466;p1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7" name="Google Shape;467;p1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68" name="Google Shape;468;p1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69" name="Google Shape;469;p14"/>
          <p:cNvGrpSpPr/>
          <p:nvPr/>
        </p:nvGrpSpPr>
        <p:grpSpPr>
          <a:xfrm>
            <a:off x="9708" y="9708"/>
            <a:ext cx="12172835" cy="6847144"/>
            <a:chOff x="7281" y="7281"/>
            <a:chExt cx="9129626" cy="5135358"/>
          </a:xfrm>
        </p:grpSpPr>
        <p:grpSp>
          <p:nvGrpSpPr>
            <p:cNvPr id="470" name="Google Shape;470;p14"/>
            <p:cNvGrpSpPr/>
            <p:nvPr/>
          </p:nvGrpSpPr>
          <p:grpSpPr>
            <a:xfrm>
              <a:off x="7281" y="7281"/>
              <a:ext cx="9129596" cy="5135358"/>
              <a:chOff x="7281" y="7281"/>
              <a:chExt cx="9129596" cy="5135358"/>
            </a:xfrm>
          </p:grpSpPr>
          <p:sp>
            <p:nvSpPr>
              <p:cNvPr id="471" name="Google Shape;471;p14"/>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4"/>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4"/>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8" name="Google Shape;488;p14"/>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4"/>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0" name="Google Shape;490;p14"/>
          <p:cNvSpPr txBox="1">
            <a:spLocks noGrp="1"/>
          </p:cNvSpPr>
          <p:nvPr>
            <p:ph type="title"/>
          </p:nvPr>
        </p:nvSpPr>
        <p:spPr>
          <a:xfrm>
            <a:off x="3366967" y="3202933"/>
            <a:ext cx="7490000" cy="95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91" name="Google Shape;491;p14"/>
          <p:cNvSpPr txBox="1">
            <a:spLocks noGrp="1"/>
          </p:cNvSpPr>
          <p:nvPr>
            <p:ph type="title" idx="2" hasCustomPrompt="1"/>
          </p:nvPr>
        </p:nvSpPr>
        <p:spPr>
          <a:xfrm>
            <a:off x="9184967" y="1503633"/>
            <a:ext cx="16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92" name="Google Shape;492;p14"/>
          <p:cNvSpPr txBox="1">
            <a:spLocks noGrp="1"/>
          </p:cNvSpPr>
          <p:nvPr>
            <p:ph type="subTitle" idx="1"/>
          </p:nvPr>
        </p:nvSpPr>
        <p:spPr>
          <a:xfrm>
            <a:off x="3641767" y="4651017"/>
            <a:ext cx="7215200" cy="6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341021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93"/>
        <p:cNvGrpSpPr/>
        <p:nvPr/>
      </p:nvGrpSpPr>
      <p:grpSpPr>
        <a:xfrm>
          <a:off x="0" y="0"/>
          <a:ext cx="0" cy="0"/>
          <a:chOff x="0" y="0"/>
          <a:chExt cx="0" cy="0"/>
        </a:xfrm>
      </p:grpSpPr>
      <p:grpSp>
        <p:nvGrpSpPr>
          <p:cNvPr id="494" name="Google Shape;494;p15"/>
          <p:cNvGrpSpPr/>
          <p:nvPr/>
        </p:nvGrpSpPr>
        <p:grpSpPr>
          <a:xfrm>
            <a:off x="560200" y="4284"/>
            <a:ext cx="11071533" cy="6858000"/>
            <a:chOff x="420150" y="3213"/>
            <a:chExt cx="8303650" cy="5143500"/>
          </a:xfrm>
        </p:grpSpPr>
        <p:cxnSp>
          <p:nvCxnSpPr>
            <p:cNvPr id="495" name="Google Shape;495;p1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6" name="Google Shape;496;p1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7" name="Google Shape;497;p1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8" name="Google Shape;498;p1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9" name="Google Shape;499;p1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0" name="Google Shape;500;p1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1" name="Google Shape;501;p1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2" name="Google Shape;502;p1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3" name="Google Shape;503;p1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4" name="Google Shape;504;p1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5" name="Google Shape;505;p1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6" name="Google Shape;506;p1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7" name="Google Shape;507;p1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8" name="Google Shape;508;p1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9" name="Google Shape;509;p1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0" name="Google Shape;510;p1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1" name="Google Shape;511;p1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2" name="Google Shape;512;p1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13" name="Google Shape;513;p15"/>
          <p:cNvGrpSpPr/>
          <p:nvPr/>
        </p:nvGrpSpPr>
        <p:grpSpPr>
          <a:xfrm>
            <a:off x="9708" y="9708"/>
            <a:ext cx="12172835" cy="6847144"/>
            <a:chOff x="7281" y="7281"/>
            <a:chExt cx="9129626" cy="5135358"/>
          </a:xfrm>
        </p:grpSpPr>
        <p:grpSp>
          <p:nvGrpSpPr>
            <p:cNvPr id="514" name="Google Shape;514;p15"/>
            <p:cNvGrpSpPr/>
            <p:nvPr/>
          </p:nvGrpSpPr>
          <p:grpSpPr>
            <a:xfrm>
              <a:off x="7281" y="7281"/>
              <a:ext cx="9129596" cy="5135358"/>
              <a:chOff x="7281" y="7281"/>
              <a:chExt cx="9129596" cy="5135358"/>
            </a:xfrm>
          </p:grpSpPr>
          <p:sp>
            <p:nvSpPr>
              <p:cNvPr id="515" name="Google Shape;515;p15"/>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5"/>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5"/>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15"/>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15"/>
          <p:cNvSpPr txBox="1">
            <a:spLocks noGrp="1"/>
          </p:cNvSpPr>
          <p:nvPr>
            <p:ph type="title"/>
          </p:nvPr>
        </p:nvSpPr>
        <p:spPr>
          <a:xfrm>
            <a:off x="1282300" y="3202933"/>
            <a:ext cx="7490000" cy="95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5" name="Google Shape;535;p15"/>
          <p:cNvSpPr txBox="1">
            <a:spLocks noGrp="1"/>
          </p:cNvSpPr>
          <p:nvPr>
            <p:ph type="title" idx="2" hasCustomPrompt="1"/>
          </p:nvPr>
        </p:nvSpPr>
        <p:spPr>
          <a:xfrm>
            <a:off x="1282300" y="1503633"/>
            <a:ext cx="184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6" name="Google Shape;536;p15"/>
          <p:cNvSpPr txBox="1">
            <a:spLocks noGrp="1"/>
          </p:cNvSpPr>
          <p:nvPr>
            <p:ph type="subTitle" idx="1"/>
          </p:nvPr>
        </p:nvSpPr>
        <p:spPr>
          <a:xfrm>
            <a:off x="1282300" y="4651017"/>
            <a:ext cx="7215200" cy="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6498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7"/>
        <p:cNvGrpSpPr/>
        <p:nvPr/>
      </p:nvGrpSpPr>
      <p:grpSpPr>
        <a:xfrm>
          <a:off x="0" y="0"/>
          <a:ext cx="0" cy="0"/>
          <a:chOff x="0" y="0"/>
          <a:chExt cx="0" cy="0"/>
        </a:xfrm>
      </p:grpSpPr>
      <p:grpSp>
        <p:nvGrpSpPr>
          <p:cNvPr id="538" name="Google Shape;538;p16"/>
          <p:cNvGrpSpPr/>
          <p:nvPr/>
        </p:nvGrpSpPr>
        <p:grpSpPr>
          <a:xfrm>
            <a:off x="560200" y="4284"/>
            <a:ext cx="11071533" cy="6858000"/>
            <a:chOff x="420150" y="3213"/>
            <a:chExt cx="8303650" cy="5143500"/>
          </a:xfrm>
        </p:grpSpPr>
        <p:cxnSp>
          <p:nvCxnSpPr>
            <p:cNvPr id="539" name="Google Shape;539;p1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0" name="Google Shape;540;p1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1" name="Google Shape;541;p1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2" name="Google Shape;542;p1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3" name="Google Shape;543;p1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4" name="Google Shape;544;p1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5" name="Google Shape;545;p1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6" name="Google Shape;546;p1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7" name="Google Shape;547;p1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8" name="Google Shape;548;p1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9" name="Google Shape;549;p1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0" name="Google Shape;550;p1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1" name="Google Shape;551;p1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2" name="Google Shape;552;p1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3" name="Google Shape;553;p1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4" name="Google Shape;554;p1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5" name="Google Shape;555;p1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6" name="Google Shape;556;p1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57" name="Google Shape;557;p16"/>
          <p:cNvGrpSpPr/>
          <p:nvPr/>
        </p:nvGrpSpPr>
        <p:grpSpPr>
          <a:xfrm>
            <a:off x="9708" y="9708"/>
            <a:ext cx="12172835" cy="6847144"/>
            <a:chOff x="7281" y="7281"/>
            <a:chExt cx="9129626" cy="5135358"/>
          </a:xfrm>
        </p:grpSpPr>
        <p:grpSp>
          <p:nvGrpSpPr>
            <p:cNvPr id="558" name="Google Shape;558;p16"/>
            <p:cNvGrpSpPr/>
            <p:nvPr/>
          </p:nvGrpSpPr>
          <p:grpSpPr>
            <a:xfrm>
              <a:off x="7281" y="7281"/>
              <a:ext cx="9129596" cy="5135358"/>
              <a:chOff x="7281" y="7281"/>
              <a:chExt cx="9129596" cy="5135358"/>
            </a:xfrm>
          </p:grpSpPr>
          <p:sp>
            <p:nvSpPr>
              <p:cNvPr id="559" name="Google Shape;559;p16"/>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6"/>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16"/>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6"/>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16"/>
          <p:cNvSpPr txBox="1">
            <a:spLocks noGrp="1"/>
          </p:cNvSpPr>
          <p:nvPr>
            <p:ph type="title"/>
          </p:nvPr>
        </p:nvSpPr>
        <p:spPr>
          <a:xfrm>
            <a:off x="3053400" y="44691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579" name="Google Shape;579;p16"/>
          <p:cNvSpPr txBox="1">
            <a:spLocks noGrp="1"/>
          </p:cNvSpPr>
          <p:nvPr>
            <p:ph type="subTitle" idx="1"/>
          </p:nvPr>
        </p:nvSpPr>
        <p:spPr>
          <a:xfrm>
            <a:off x="1775000" y="1648867"/>
            <a:ext cx="8642000" cy="20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9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3943683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580"/>
        <p:cNvGrpSpPr/>
        <p:nvPr/>
      </p:nvGrpSpPr>
      <p:grpSpPr>
        <a:xfrm>
          <a:off x="0" y="0"/>
          <a:ext cx="0" cy="0"/>
          <a:chOff x="0" y="0"/>
          <a:chExt cx="0" cy="0"/>
        </a:xfrm>
      </p:grpSpPr>
      <p:sp>
        <p:nvSpPr>
          <p:cNvPr id="581" name="Google Shape;581;p17"/>
          <p:cNvSpPr txBox="1">
            <a:spLocks noGrp="1"/>
          </p:cNvSpPr>
          <p:nvPr>
            <p:ph type="title"/>
          </p:nvPr>
        </p:nvSpPr>
        <p:spPr>
          <a:xfrm>
            <a:off x="4414367" y="495200"/>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945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5/7/2024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82"/>
        <p:cNvGrpSpPr/>
        <p:nvPr/>
      </p:nvGrpSpPr>
      <p:grpSpPr>
        <a:xfrm>
          <a:off x="0" y="0"/>
          <a:ext cx="0" cy="0"/>
          <a:chOff x="0" y="0"/>
          <a:chExt cx="0" cy="0"/>
        </a:xfrm>
      </p:grpSpPr>
      <p:grpSp>
        <p:nvGrpSpPr>
          <p:cNvPr id="583" name="Google Shape;583;p18"/>
          <p:cNvGrpSpPr/>
          <p:nvPr/>
        </p:nvGrpSpPr>
        <p:grpSpPr>
          <a:xfrm>
            <a:off x="560200" y="4284"/>
            <a:ext cx="11071533" cy="6858000"/>
            <a:chOff x="420150" y="3213"/>
            <a:chExt cx="8303650" cy="5143500"/>
          </a:xfrm>
        </p:grpSpPr>
        <p:cxnSp>
          <p:nvCxnSpPr>
            <p:cNvPr id="584" name="Google Shape;584;p1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5" name="Google Shape;585;p1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6" name="Google Shape;586;p1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7" name="Google Shape;587;p1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8" name="Google Shape;588;p1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9" name="Google Shape;589;p1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0" name="Google Shape;590;p1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1" name="Google Shape;591;p1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2" name="Google Shape;592;p1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3" name="Google Shape;593;p1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4" name="Google Shape;594;p1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5" name="Google Shape;595;p1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6" name="Google Shape;596;p1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7" name="Google Shape;597;p1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8" name="Google Shape;598;p1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9" name="Google Shape;599;p1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0" name="Google Shape;600;p1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1" name="Google Shape;601;p1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02" name="Google Shape;602;p18"/>
          <p:cNvGrpSpPr/>
          <p:nvPr/>
        </p:nvGrpSpPr>
        <p:grpSpPr>
          <a:xfrm>
            <a:off x="9201" y="85669"/>
            <a:ext cx="12173675" cy="6779468"/>
            <a:chOff x="6901" y="64251"/>
            <a:chExt cx="9130256" cy="5084601"/>
          </a:xfrm>
        </p:grpSpPr>
        <p:sp>
          <p:nvSpPr>
            <p:cNvPr id="603" name="Google Shape;603;p1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9" name="Google Shape;619;p1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1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18"/>
          <p:cNvSpPr txBox="1">
            <a:spLocks noGrp="1"/>
          </p:cNvSpPr>
          <p:nvPr>
            <p:ph type="title"/>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2" name="Google Shape;622;p18"/>
          <p:cNvSpPr txBox="1">
            <a:spLocks noGrp="1"/>
          </p:cNvSpPr>
          <p:nvPr>
            <p:ph type="subTitle" idx="1"/>
          </p:nvPr>
        </p:nvSpPr>
        <p:spPr>
          <a:xfrm>
            <a:off x="9600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3" name="Google Shape;623;p18"/>
          <p:cNvSpPr txBox="1">
            <a:spLocks noGrp="1"/>
          </p:cNvSpPr>
          <p:nvPr>
            <p:ph type="title" idx="2"/>
          </p:nvPr>
        </p:nvSpPr>
        <p:spPr>
          <a:xfrm>
            <a:off x="45384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4" name="Google Shape;624;p18"/>
          <p:cNvSpPr txBox="1">
            <a:spLocks noGrp="1"/>
          </p:cNvSpPr>
          <p:nvPr>
            <p:ph type="subTitle" idx="3"/>
          </p:nvPr>
        </p:nvSpPr>
        <p:spPr>
          <a:xfrm>
            <a:off x="45384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5" name="Google Shape;625;p18"/>
          <p:cNvSpPr txBox="1">
            <a:spLocks noGrp="1"/>
          </p:cNvSpPr>
          <p:nvPr>
            <p:ph type="title" idx="4"/>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6" name="Google Shape;626;p18"/>
          <p:cNvSpPr txBox="1">
            <a:spLocks noGrp="1"/>
          </p:cNvSpPr>
          <p:nvPr>
            <p:ph type="subTitle" idx="5"/>
          </p:nvPr>
        </p:nvSpPr>
        <p:spPr>
          <a:xfrm>
            <a:off x="81168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7" name="Google Shape;627;p18"/>
          <p:cNvSpPr txBox="1">
            <a:spLocks noGrp="1"/>
          </p:cNvSpPr>
          <p:nvPr>
            <p:ph type="title" idx="6"/>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140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8"/>
        <p:cNvGrpSpPr/>
        <p:nvPr/>
      </p:nvGrpSpPr>
      <p:grpSpPr>
        <a:xfrm>
          <a:off x="0" y="0"/>
          <a:ext cx="0" cy="0"/>
          <a:chOff x="0" y="0"/>
          <a:chExt cx="0" cy="0"/>
        </a:xfrm>
      </p:grpSpPr>
      <p:grpSp>
        <p:nvGrpSpPr>
          <p:cNvPr id="629" name="Google Shape;629;p19"/>
          <p:cNvGrpSpPr/>
          <p:nvPr/>
        </p:nvGrpSpPr>
        <p:grpSpPr>
          <a:xfrm>
            <a:off x="560200" y="4284"/>
            <a:ext cx="11071533" cy="6858000"/>
            <a:chOff x="420150" y="3213"/>
            <a:chExt cx="8303650" cy="5143500"/>
          </a:xfrm>
        </p:grpSpPr>
        <p:cxnSp>
          <p:nvCxnSpPr>
            <p:cNvPr id="630" name="Google Shape;630;p1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1" name="Google Shape;631;p1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2" name="Google Shape;632;p1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3" name="Google Shape;633;p1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4" name="Google Shape;634;p1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5" name="Google Shape;635;p1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6" name="Google Shape;636;p1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7" name="Google Shape;637;p1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8" name="Google Shape;638;p1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9" name="Google Shape;639;p1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0" name="Google Shape;640;p1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1" name="Google Shape;641;p1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2" name="Google Shape;642;p1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3" name="Google Shape;643;p1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4" name="Google Shape;644;p1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5" name="Google Shape;645;p1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6" name="Google Shape;646;p1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7" name="Google Shape;647;p1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48" name="Google Shape;648;p19"/>
          <p:cNvGrpSpPr/>
          <p:nvPr/>
        </p:nvGrpSpPr>
        <p:grpSpPr>
          <a:xfrm>
            <a:off x="9201" y="85669"/>
            <a:ext cx="12173675" cy="6779468"/>
            <a:chOff x="6901" y="64251"/>
            <a:chExt cx="9130256" cy="5084601"/>
          </a:xfrm>
        </p:grpSpPr>
        <p:sp>
          <p:nvSpPr>
            <p:cNvPr id="649" name="Google Shape;649;p1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9"/>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9"/>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9"/>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30433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8"/>
        <p:cNvGrpSpPr/>
        <p:nvPr/>
      </p:nvGrpSpPr>
      <p:grpSpPr>
        <a:xfrm>
          <a:off x="0" y="0"/>
          <a:ext cx="0" cy="0"/>
          <a:chOff x="0" y="0"/>
          <a:chExt cx="0" cy="0"/>
        </a:xfrm>
      </p:grpSpPr>
      <p:grpSp>
        <p:nvGrpSpPr>
          <p:cNvPr id="669" name="Google Shape;669;p20"/>
          <p:cNvGrpSpPr/>
          <p:nvPr/>
        </p:nvGrpSpPr>
        <p:grpSpPr>
          <a:xfrm>
            <a:off x="560200" y="4284"/>
            <a:ext cx="11071533" cy="6858000"/>
            <a:chOff x="420150" y="3213"/>
            <a:chExt cx="8303650" cy="5143500"/>
          </a:xfrm>
        </p:grpSpPr>
        <p:cxnSp>
          <p:nvCxnSpPr>
            <p:cNvPr id="670" name="Google Shape;670;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1" name="Google Shape;671;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2" name="Google Shape;672;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3" name="Google Shape;673;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4" name="Google Shape;674;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5" name="Google Shape;675;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6" name="Google Shape;676;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7" name="Google Shape;677;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8" name="Google Shape;678;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9" name="Google Shape;679;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0" name="Google Shape;680;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1" name="Google Shape;681;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2" name="Google Shape;682;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3" name="Google Shape;683;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4" name="Google Shape;684;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5" name="Google Shape;685;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6" name="Google Shape;686;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7" name="Google Shape;687;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88" name="Google Shape;688;p20"/>
          <p:cNvGrpSpPr/>
          <p:nvPr/>
        </p:nvGrpSpPr>
        <p:grpSpPr>
          <a:xfrm>
            <a:off x="560200" y="4284"/>
            <a:ext cx="11071533" cy="6858000"/>
            <a:chOff x="420150" y="3213"/>
            <a:chExt cx="8303650" cy="5143500"/>
          </a:xfrm>
        </p:grpSpPr>
        <p:cxnSp>
          <p:nvCxnSpPr>
            <p:cNvPr id="689" name="Google Shape;689;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0" name="Google Shape;690;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1" name="Google Shape;691;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2" name="Google Shape;692;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3" name="Google Shape;693;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4" name="Google Shape;694;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5" name="Google Shape;695;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6" name="Google Shape;696;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7" name="Google Shape;697;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8" name="Google Shape;698;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9" name="Google Shape;699;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0" name="Google Shape;700;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1" name="Google Shape;701;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2" name="Google Shape;702;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3" name="Google Shape;703;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4" name="Google Shape;704;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5" name="Google Shape;705;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6" name="Google Shape;706;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07" name="Google Shape;707;p20"/>
          <p:cNvGrpSpPr/>
          <p:nvPr/>
        </p:nvGrpSpPr>
        <p:grpSpPr>
          <a:xfrm>
            <a:off x="9201" y="9291"/>
            <a:ext cx="12173675" cy="6793272"/>
            <a:chOff x="6901" y="6968"/>
            <a:chExt cx="9130256" cy="5094954"/>
          </a:xfrm>
        </p:grpSpPr>
        <p:sp>
          <p:nvSpPr>
            <p:cNvPr id="708" name="Google Shape;708;p2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4" name="Google Shape;724;p20"/>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6" name="Google Shape;726;p20"/>
          <p:cNvSpPr txBox="1">
            <a:spLocks noGrp="1"/>
          </p:cNvSpPr>
          <p:nvPr>
            <p:ph type="title"/>
          </p:nvPr>
        </p:nvSpPr>
        <p:spPr>
          <a:xfrm>
            <a:off x="2359809"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7" name="Google Shape;727;p20"/>
          <p:cNvSpPr txBox="1">
            <a:spLocks noGrp="1"/>
          </p:cNvSpPr>
          <p:nvPr>
            <p:ph type="subTitle" idx="1"/>
          </p:nvPr>
        </p:nvSpPr>
        <p:spPr>
          <a:xfrm>
            <a:off x="2359815"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8" name="Google Shape;728;p20"/>
          <p:cNvSpPr txBox="1">
            <a:spLocks noGrp="1"/>
          </p:cNvSpPr>
          <p:nvPr>
            <p:ph type="title" idx="2"/>
          </p:nvPr>
        </p:nvSpPr>
        <p:spPr>
          <a:xfrm>
            <a:off x="7336845"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9" name="Google Shape;729;p20"/>
          <p:cNvSpPr txBox="1">
            <a:spLocks noGrp="1"/>
          </p:cNvSpPr>
          <p:nvPr>
            <p:ph type="subTitle" idx="3"/>
          </p:nvPr>
        </p:nvSpPr>
        <p:spPr>
          <a:xfrm>
            <a:off x="7336849"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0" name="Google Shape;730;p20"/>
          <p:cNvSpPr txBox="1">
            <a:spLocks noGrp="1"/>
          </p:cNvSpPr>
          <p:nvPr>
            <p:ph type="title" idx="4"/>
          </p:nvPr>
        </p:nvSpPr>
        <p:spPr>
          <a:xfrm>
            <a:off x="2359809"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1" name="Google Shape;731;p20"/>
          <p:cNvSpPr txBox="1">
            <a:spLocks noGrp="1"/>
          </p:cNvSpPr>
          <p:nvPr>
            <p:ph type="subTitle" idx="5"/>
          </p:nvPr>
        </p:nvSpPr>
        <p:spPr>
          <a:xfrm>
            <a:off x="2359815"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2" name="Google Shape;732;p20"/>
          <p:cNvSpPr txBox="1">
            <a:spLocks noGrp="1"/>
          </p:cNvSpPr>
          <p:nvPr>
            <p:ph type="title" idx="6"/>
          </p:nvPr>
        </p:nvSpPr>
        <p:spPr>
          <a:xfrm>
            <a:off x="7336845"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3" name="Google Shape;733;p20"/>
          <p:cNvSpPr txBox="1">
            <a:spLocks noGrp="1"/>
          </p:cNvSpPr>
          <p:nvPr>
            <p:ph type="subTitle" idx="7"/>
          </p:nvPr>
        </p:nvSpPr>
        <p:spPr>
          <a:xfrm>
            <a:off x="7336849"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4" name="Google Shape;734;p20"/>
          <p:cNvSpPr txBox="1">
            <a:spLocks noGrp="1"/>
          </p:cNvSpPr>
          <p:nvPr>
            <p:ph type="title" idx="8"/>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31158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35"/>
        <p:cNvGrpSpPr/>
        <p:nvPr/>
      </p:nvGrpSpPr>
      <p:grpSpPr>
        <a:xfrm>
          <a:off x="0" y="0"/>
          <a:ext cx="0" cy="0"/>
          <a:chOff x="0" y="0"/>
          <a:chExt cx="0" cy="0"/>
        </a:xfrm>
      </p:grpSpPr>
      <p:grpSp>
        <p:nvGrpSpPr>
          <p:cNvPr id="736" name="Google Shape;736;p21"/>
          <p:cNvGrpSpPr/>
          <p:nvPr/>
        </p:nvGrpSpPr>
        <p:grpSpPr>
          <a:xfrm>
            <a:off x="560200" y="4284"/>
            <a:ext cx="11071533" cy="6858000"/>
            <a:chOff x="420150" y="3213"/>
            <a:chExt cx="8303650" cy="5143500"/>
          </a:xfrm>
        </p:grpSpPr>
        <p:cxnSp>
          <p:nvCxnSpPr>
            <p:cNvPr id="737" name="Google Shape;737;p2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8" name="Google Shape;738;p2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9" name="Google Shape;739;p2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0" name="Google Shape;740;p2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1" name="Google Shape;741;p2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2" name="Google Shape;742;p2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3" name="Google Shape;743;p2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4" name="Google Shape;744;p2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5" name="Google Shape;745;p2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6" name="Google Shape;746;p2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7" name="Google Shape;747;p2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8" name="Google Shape;748;p2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9" name="Google Shape;749;p2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0" name="Google Shape;750;p2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1" name="Google Shape;751;p2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2" name="Google Shape;752;p2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3" name="Google Shape;753;p2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4" name="Google Shape;754;p2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55" name="Google Shape;755;p21"/>
          <p:cNvGrpSpPr/>
          <p:nvPr/>
        </p:nvGrpSpPr>
        <p:grpSpPr>
          <a:xfrm>
            <a:off x="9201" y="9291"/>
            <a:ext cx="12173675" cy="6793272"/>
            <a:chOff x="6901" y="6968"/>
            <a:chExt cx="9130256" cy="5094954"/>
          </a:xfrm>
        </p:grpSpPr>
        <p:sp>
          <p:nvSpPr>
            <p:cNvPr id="756" name="Google Shape;756;p2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1"/>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1"/>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1"/>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1"/>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2" name="Google Shape;772;p21"/>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21"/>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21"/>
          <p:cNvSpPr txBox="1">
            <a:spLocks noGrp="1"/>
          </p:cNvSpPr>
          <p:nvPr>
            <p:ph type="title"/>
          </p:nvPr>
        </p:nvSpPr>
        <p:spPr>
          <a:xfrm>
            <a:off x="96000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5" name="Google Shape;775;p21"/>
          <p:cNvSpPr txBox="1">
            <a:spLocks noGrp="1"/>
          </p:cNvSpPr>
          <p:nvPr>
            <p:ph type="subTitle" idx="1"/>
          </p:nvPr>
        </p:nvSpPr>
        <p:spPr>
          <a:xfrm>
            <a:off x="96000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6" name="Google Shape;776;p21"/>
          <p:cNvSpPr txBox="1">
            <a:spLocks noGrp="1"/>
          </p:cNvSpPr>
          <p:nvPr>
            <p:ph type="title" idx="2"/>
          </p:nvPr>
        </p:nvSpPr>
        <p:spPr>
          <a:xfrm>
            <a:off x="4559025"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7" name="Google Shape;777;p21"/>
          <p:cNvSpPr txBox="1">
            <a:spLocks noGrp="1"/>
          </p:cNvSpPr>
          <p:nvPr>
            <p:ph type="subTitle" idx="3"/>
          </p:nvPr>
        </p:nvSpPr>
        <p:spPr>
          <a:xfrm>
            <a:off x="4559025"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8" name="Google Shape;778;p21"/>
          <p:cNvSpPr txBox="1">
            <a:spLocks noGrp="1"/>
          </p:cNvSpPr>
          <p:nvPr>
            <p:ph type="title" idx="4"/>
          </p:nvPr>
        </p:nvSpPr>
        <p:spPr>
          <a:xfrm>
            <a:off x="96000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9" name="Google Shape;779;p21"/>
          <p:cNvSpPr txBox="1">
            <a:spLocks noGrp="1"/>
          </p:cNvSpPr>
          <p:nvPr>
            <p:ph type="subTitle" idx="5"/>
          </p:nvPr>
        </p:nvSpPr>
        <p:spPr>
          <a:xfrm>
            <a:off x="96000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0" name="Google Shape;780;p21"/>
          <p:cNvSpPr txBox="1">
            <a:spLocks noGrp="1"/>
          </p:cNvSpPr>
          <p:nvPr>
            <p:ph type="title" idx="6"/>
          </p:nvPr>
        </p:nvSpPr>
        <p:spPr>
          <a:xfrm>
            <a:off x="4559025"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1" name="Google Shape;781;p21"/>
          <p:cNvSpPr txBox="1">
            <a:spLocks noGrp="1"/>
          </p:cNvSpPr>
          <p:nvPr>
            <p:ph type="subTitle" idx="7"/>
          </p:nvPr>
        </p:nvSpPr>
        <p:spPr>
          <a:xfrm>
            <a:off x="4559025"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2" name="Google Shape;782;p21"/>
          <p:cNvSpPr txBox="1">
            <a:spLocks noGrp="1"/>
          </p:cNvSpPr>
          <p:nvPr>
            <p:ph type="title" idx="8"/>
          </p:nvPr>
        </p:nvSpPr>
        <p:spPr>
          <a:xfrm>
            <a:off x="815806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3" name="Google Shape;783;p21"/>
          <p:cNvSpPr txBox="1">
            <a:spLocks noGrp="1"/>
          </p:cNvSpPr>
          <p:nvPr>
            <p:ph type="subTitle" idx="9"/>
          </p:nvPr>
        </p:nvSpPr>
        <p:spPr>
          <a:xfrm>
            <a:off x="815806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4" name="Google Shape;784;p21"/>
          <p:cNvSpPr txBox="1">
            <a:spLocks noGrp="1"/>
          </p:cNvSpPr>
          <p:nvPr>
            <p:ph type="title" idx="13"/>
          </p:nvPr>
        </p:nvSpPr>
        <p:spPr>
          <a:xfrm>
            <a:off x="815806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5" name="Google Shape;785;p21"/>
          <p:cNvSpPr txBox="1">
            <a:spLocks noGrp="1"/>
          </p:cNvSpPr>
          <p:nvPr>
            <p:ph type="subTitle" idx="14"/>
          </p:nvPr>
        </p:nvSpPr>
        <p:spPr>
          <a:xfrm>
            <a:off x="815806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6" name="Google Shape;786;p21"/>
          <p:cNvSpPr txBox="1">
            <a:spLocks noGrp="1"/>
          </p:cNvSpPr>
          <p:nvPr>
            <p:ph type="title" idx="15"/>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2475015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87"/>
        <p:cNvGrpSpPr/>
        <p:nvPr/>
      </p:nvGrpSpPr>
      <p:grpSpPr>
        <a:xfrm>
          <a:off x="0" y="0"/>
          <a:ext cx="0" cy="0"/>
          <a:chOff x="0" y="0"/>
          <a:chExt cx="0" cy="0"/>
        </a:xfrm>
      </p:grpSpPr>
      <p:grpSp>
        <p:nvGrpSpPr>
          <p:cNvPr id="788" name="Google Shape;788;p22"/>
          <p:cNvGrpSpPr/>
          <p:nvPr/>
        </p:nvGrpSpPr>
        <p:grpSpPr>
          <a:xfrm>
            <a:off x="560200" y="4284"/>
            <a:ext cx="11071533" cy="6858000"/>
            <a:chOff x="420150" y="3213"/>
            <a:chExt cx="8303650" cy="5143500"/>
          </a:xfrm>
        </p:grpSpPr>
        <p:cxnSp>
          <p:nvCxnSpPr>
            <p:cNvPr id="789" name="Google Shape;789;p2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0" name="Google Shape;790;p2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1" name="Google Shape;791;p2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2" name="Google Shape;792;p2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3" name="Google Shape;793;p2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4" name="Google Shape;794;p2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5" name="Google Shape;795;p2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6" name="Google Shape;796;p2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7" name="Google Shape;797;p2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8" name="Google Shape;798;p2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9" name="Google Shape;799;p2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0" name="Google Shape;800;p2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1" name="Google Shape;801;p2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2" name="Google Shape;802;p2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3" name="Google Shape;803;p2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4" name="Google Shape;804;p2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5" name="Google Shape;805;p2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6" name="Google Shape;806;p2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07" name="Google Shape;807;p22"/>
          <p:cNvGrpSpPr/>
          <p:nvPr/>
        </p:nvGrpSpPr>
        <p:grpSpPr>
          <a:xfrm>
            <a:off x="9708" y="9708"/>
            <a:ext cx="12172835" cy="6847144"/>
            <a:chOff x="7281" y="7281"/>
            <a:chExt cx="9129626" cy="5135358"/>
          </a:xfrm>
        </p:grpSpPr>
        <p:grpSp>
          <p:nvGrpSpPr>
            <p:cNvPr id="808" name="Google Shape;808;p22"/>
            <p:cNvGrpSpPr/>
            <p:nvPr/>
          </p:nvGrpSpPr>
          <p:grpSpPr>
            <a:xfrm>
              <a:off x="7281" y="7281"/>
              <a:ext cx="9129596" cy="5135358"/>
              <a:chOff x="7281" y="7281"/>
              <a:chExt cx="9129596" cy="5135358"/>
            </a:xfrm>
          </p:grpSpPr>
          <p:sp>
            <p:nvSpPr>
              <p:cNvPr id="809" name="Google Shape;809;p2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2"/>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2"/>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6" name="Google Shape;826;p2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22"/>
          <p:cNvSpPr txBox="1">
            <a:spLocks noGrp="1"/>
          </p:cNvSpPr>
          <p:nvPr>
            <p:ph type="subTitle" idx="1"/>
          </p:nvPr>
        </p:nvSpPr>
        <p:spPr>
          <a:xfrm>
            <a:off x="6204767" y="3571233"/>
            <a:ext cx="4404400" cy="151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829" name="Google Shape;829;p22"/>
          <p:cNvSpPr txBox="1">
            <a:spLocks noGrp="1"/>
          </p:cNvSpPr>
          <p:nvPr>
            <p:ph type="title"/>
          </p:nvPr>
        </p:nvSpPr>
        <p:spPr>
          <a:xfrm>
            <a:off x="6116767" y="1057967"/>
            <a:ext cx="4580400" cy="15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534108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30"/>
        <p:cNvGrpSpPr/>
        <p:nvPr/>
      </p:nvGrpSpPr>
      <p:grpSpPr>
        <a:xfrm>
          <a:off x="0" y="0"/>
          <a:ext cx="0" cy="0"/>
          <a:chOff x="0" y="0"/>
          <a:chExt cx="0" cy="0"/>
        </a:xfrm>
      </p:grpSpPr>
      <p:grpSp>
        <p:nvGrpSpPr>
          <p:cNvPr id="831" name="Google Shape;831;p23"/>
          <p:cNvGrpSpPr/>
          <p:nvPr/>
        </p:nvGrpSpPr>
        <p:grpSpPr>
          <a:xfrm>
            <a:off x="560200" y="4284"/>
            <a:ext cx="11071533" cy="6858000"/>
            <a:chOff x="420150" y="3213"/>
            <a:chExt cx="8303650" cy="5143500"/>
          </a:xfrm>
        </p:grpSpPr>
        <p:cxnSp>
          <p:nvCxnSpPr>
            <p:cNvPr id="832" name="Google Shape;832;p2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3" name="Google Shape;833;p2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4" name="Google Shape;834;p2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5" name="Google Shape;835;p2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6" name="Google Shape;836;p2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7" name="Google Shape;837;p2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8" name="Google Shape;838;p2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9" name="Google Shape;839;p2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0" name="Google Shape;840;p2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1" name="Google Shape;841;p2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2" name="Google Shape;842;p2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3" name="Google Shape;843;p2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4" name="Google Shape;844;p2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5" name="Google Shape;845;p2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6" name="Google Shape;846;p2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7" name="Google Shape;847;p2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8" name="Google Shape;848;p2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9" name="Google Shape;849;p2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50" name="Google Shape;850;p23"/>
          <p:cNvGrpSpPr/>
          <p:nvPr/>
        </p:nvGrpSpPr>
        <p:grpSpPr>
          <a:xfrm>
            <a:off x="9708" y="9708"/>
            <a:ext cx="12172835" cy="6847144"/>
            <a:chOff x="7281" y="7281"/>
            <a:chExt cx="9129626" cy="5135358"/>
          </a:xfrm>
        </p:grpSpPr>
        <p:grpSp>
          <p:nvGrpSpPr>
            <p:cNvPr id="851" name="Google Shape;851;p23"/>
            <p:cNvGrpSpPr/>
            <p:nvPr/>
          </p:nvGrpSpPr>
          <p:grpSpPr>
            <a:xfrm>
              <a:off x="7281" y="7281"/>
              <a:ext cx="9129596" cy="5135358"/>
              <a:chOff x="7281" y="7281"/>
              <a:chExt cx="9129596" cy="5135358"/>
            </a:xfrm>
          </p:grpSpPr>
          <p:sp>
            <p:nvSpPr>
              <p:cNvPr id="852" name="Google Shape;852;p2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9" name="Google Shape;869;p2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1" name="Google Shape;871;p23"/>
          <p:cNvSpPr txBox="1">
            <a:spLocks noGrp="1"/>
          </p:cNvSpPr>
          <p:nvPr>
            <p:ph type="title" hasCustomPrompt="1"/>
          </p:nvPr>
        </p:nvSpPr>
        <p:spPr>
          <a:xfrm>
            <a:off x="2738400" y="3745733"/>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2" name="Google Shape;872;p23"/>
          <p:cNvSpPr txBox="1">
            <a:spLocks noGrp="1"/>
          </p:cNvSpPr>
          <p:nvPr>
            <p:ph type="subTitle" idx="1"/>
          </p:nvPr>
        </p:nvSpPr>
        <p:spPr>
          <a:xfrm>
            <a:off x="2738400" y="4890300"/>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73" name="Google Shape;873;p23"/>
          <p:cNvSpPr txBox="1">
            <a:spLocks noGrp="1"/>
          </p:cNvSpPr>
          <p:nvPr>
            <p:ph type="title" idx="2" hasCustomPrompt="1"/>
          </p:nvPr>
        </p:nvSpPr>
        <p:spPr>
          <a:xfrm>
            <a:off x="2738400" y="1559400"/>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4" name="Google Shape;874;p23"/>
          <p:cNvSpPr txBox="1">
            <a:spLocks noGrp="1"/>
          </p:cNvSpPr>
          <p:nvPr>
            <p:ph type="subTitle" idx="3"/>
          </p:nvPr>
        </p:nvSpPr>
        <p:spPr>
          <a:xfrm>
            <a:off x="2738400" y="2703967"/>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471853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75"/>
        <p:cNvGrpSpPr/>
        <p:nvPr/>
      </p:nvGrpSpPr>
      <p:grpSpPr>
        <a:xfrm>
          <a:off x="0" y="0"/>
          <a:ext cx="0" cy="0"/>
          <a:chOff x="0" y="0"/>
          <a:chExt cx="0" cy="0"/>
        </a:xfrm>
      </p:grpSpPr>
      <p:grpSp>
        <p:nvGrpSpPr>
          <p:cNvPr id="876" name="Google Shape;876;p24"/>
          <p:cNvGrpSpPr/>
          <p:nvPr/>
        </p:nvGrpSpPr>
        <p:grpSpPr>
          <a:xfrm>
            <a:off x="560200" y="4284"/>
            <a:ext cx="11071533" cy="6858000"/>
            <a:chOff x="420150" y="3213"/>
            <a:chExt cx="8303650" cy="5143500"/>
          </a:xfrm>
        </p:grpSpPr>
        <p:cxnSp>
          <p:nvCxnSpPr>
            <p:cNvPr id="877" name="Google Shape;877;p2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8" name="Google Shape;878;p2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9" name="Google Shape;879;p2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0" name="Google Shape;880;p2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1" name="Google Shape;881;p2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2" name="Google Shape;882;p2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3" name="Google Shape;883;p2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4" name="Google Shape;884;p2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5" name="Google Shape;885;p2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6" name="Google Shape;886;p2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7" name="Google Shape;887;p2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8" name="Google Shape;888;p2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9" name="Google Shape;889;p2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0" name="Google Shape;890;p2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1" name="Google Shape;891;p2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2" name="Google Shape;892;p2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3" name="Google Shape;893;p2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4" name="Google Shape;894;p2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95" name="Google Shape;895;p24"/>
          <p:cNvGrpSpPr/>
          <p:nvPr/>
        </p:nvGrpSpPr>
        <p:grpSpPr>
          <a:xfrm>
            <a:off x="9201" y="85669"/>
            <a:ext cx="12173675" cy="6779468"/>
            <a:chOff x="6901" y="64251"/>
            <a:chExt cx="9130256" cy="5084601"/>
          </a:xfrm>
        </p:grpSpPr>
        <p:sp>
          <p:nvSpPr>
            <p:cNvPr id="896" name="Google Shape;896;p2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2" name="Google Shape;912;p2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2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24"/>
          <p:cNvSpPr txBox="1">
            <a:spLocks noGrp="1"/>
          </p:cNvSpPr>
          <p:nvPr>
            <p:ph type="subTitle" idx="1"/>
          </p:nvPr>
        </p:nvSpPr>
        <p:spPr>
          <a:xfrm>
            <a:off x="1469733" y="2490000"/>
            <a:ext cx="3876800" cy="18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2174532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16"/>
        <p:cNvGrpSpPr/>
        <p:nvPr/>
      </p:nvGrpSpPr>
      <p:grpSpPr>
        <a:xfrm>
          <a:off x="0" y="0"/>
          <a:ext cx="0" cy="0"/>
          <a:chOff x="0" y="0"/>
          <a:chExt cx="0" cy="0"/>
        </a:xfrm>
      </p:grpSpPr>
      <p:grpSp>
        <p:nvGrpSpPr>
          <p:cNvPr id="917" name="Google Shape;917;p25"/>
          <p:cNvGrpSpPr/>
          <p:nvPr/>
        </p:nvGrpSpPr>
        <p:grpSpPr>
          <a:xfrm>
            <a:off x="560200" y="4284"/>
            <a:ext cx="11071533" cy="6858000"/>
            <a:chOff x="420150" y="3213"/>
            <a:chExt cx="8303650" cy="5143500"/>
          </a:xfrm>
        </p:grpSpPr>
        <p:cxnSp>
          <p:nvCxnSpPr>
            <p:cNvPr id="918" name="Google Shape;918;p2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19" name="Google Shape;919;p2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0" name="Google Shape;920;p2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1" name="Google Shape;921;p2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2" name="Google Shape;922;p2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3" name="Google Shape;923;p2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4" name="Google Shape;924;p2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5" name="Google Shape;925;p2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6" name="Google Shape;926;p2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7" name="Google Shape;927;p2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8" name="Google Shape;928;p2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9" name="Google Shape;929;p2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0" name="Google Shape;930;p2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1" name="Google Shape;931;p2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2" name="Google Shape;932;p2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3" name="Google Shape;933;p2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4" name="Google Shape;934;p2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5" name="Google Shape;935;p2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36" name="Google Shape;936;p25"/>
          <p:cNvGrpSpPr/>
          <p:nvPr/>
        </p:nvGrpSpPr>
        <p:grpSpPr>
          <a:xfrm>
            <a:off x="9201" y="9291"/>
            <a:ext cx="12173675" cy="6793272"/>
            <a:chOff x="6901" y="6968"/>
            <a:chExt cx="9130256" cy="5094954"/>
          </a:xfrm>
        </p:grpSpPr>
        <p:sp>
          <p:nvSpPr>
            <p:cNvPr id="937" name="Google Shape;937;p2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3" name="Google Shape;953;p2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2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25"/>
          <p:cNvSpPr txBox="1">
            <a:spLocks noGrp="1"/>
          </p:cNvSpPr>
          <p:nvPr>
            <p:ph type="subTitle" idx="1"/>
          </p:nvPr>
        </p:nvSpPr>
        <p:spPr>
          <a:xfrm>
            <a:off x="6956133" y="2490000"/>
            <a:ext cx="3876800" cy="187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6" name="Google Shape;956;p2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11921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7"/>
        <p:cNvGrpSpPr/>
        <p:nvPr/>
      </p:nvGrpSpPr>
      <p:grpSpPr>
        <a:xfrm>
          <a:off x="0" y="0"/>
          <a:ext cx="0" cy="0"/>
          <a:chOff x="0" y="0"/>
          <a:chExt cx="0" cy="0"/>
        </a:xfrm>
      </p:grpSpPr>
      <p:grpSp>
        <p:nvGrpSpPr>
          <p:cNvPr id="958" name="Google Shape;958;p26"/>
          <p:cNvGrpSpPr/>
          <p:nvPr/>
        </p:nvGrpSpPr>
        <p:grpSpPr>
          <a:xfrm>
            <a:off x="560200" y="4284"/>
            <a:ext cx="11071533" cy="6858000"/>
            <a:chOff x="420150" y="3213"/>
            <a:chExt cx="8303650" cy="5143500"/>
          </a:xfrm>
        </p:grpSpPr>
        <p:cxnSp>
          <p:nvCxnSpPr>
            <p:cNvPr id="959" name="Google Shape;959;p2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0" name="Google Shape;960;p2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1" name="Google Shape;961;p2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2" name="Google Shape;962;p2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3" name="Google Shape;963;p2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4" name="Google Shape;964;p2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5" name="Google Shape;965;p2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6" name="Google Shape;966;p2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7" name="Google Shape;967;p2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8" name="Google Shape;968;p2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9" name="Google Shape;969;p2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0" name="Google Shape;970;p2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1" name="Google Shape;971;p2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2" name="Google Shape;972;p2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3" name="Google Shape;973;p2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4" name="Google Shape;974;p2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5" name="Google Shape;975;p2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6" name="Google Shape;976;p2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77" name="Google Shape;977;p26"/>
          <p:cNvGrpSpPr/>
          <p:nvPr/>
        </p:nvGrpSpPr>
        <p:grpSpPr>
          <a:xfrm>
            <a:off x="9201" y="85669"/>
            <a:ext cx="12173675" cy="6779468"/>
            <a:chOff x="6901" y="64251"/>
            <a:chExt cx="9130256" cy="5084601"/>
          </a:xfrm>
        </p:grpSpPr>
        <p:sp>
          <p:nvSpPr>
            <p:cNvPr id="978" name="Google Shape;978;p26"/>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6"/>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6"/>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6"/>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4" name="Google Shape;994;p2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2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26"/>
          <p:cNvSpPr txBox="1">
            <a:spLocks noGrp="1"/>
          </p:cNvSpPr>
          <p:nvPr>
            <p:ph type="subTitle" idx="1"/>
          </p:nvPr>
        </p:nvSpPr>
        <p:spPr>
          <a:xfrm>
            <a:off x="1721000"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7" name="Google Shape;997;p26"/>
          <p:cNvSpPr txBox="1">
            <a:spLocks noGrp="1"/>
          </p:cNvSpPr>
          <p:nvPr>
            <p:ph type="subTitle" idx="2"/>
          </p:nvPr>
        </p:nvSpPr>
        <p:spPr>
          <a:xfrm>
            <a:off x="6594167"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8" name="Google Shape;998;p26"/>
          <p:cNvSpPr txBox="1">
            <a:spLocks noGrp="1"/>
          </p:cNvSpPr>
          <p:nvPr>
            <p:ph type="subTitle" idx="3"/>
          </p:nvPr>
        </p:nvSpPr>
        <p:spPr>
          <a:xfrm>
            <a:off x="1721000"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99" name="Google Shape;999;p26"/>
          <p:cNvSpPr txBox="1">
            <a:spLocks noGrp="1"/>
          </p:cNvSpPr>
          <p:nvPr>
            <p:ph type="subTitle" idx="4"/>
          </p:nvPr>
        </p:nvSpPr>
        <p:spPr>
          <a:xfrm>
            <a:off x="6594167"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00" name="Google Shape;1000;p2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02177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01"/>
        <p:cNvGrpSpPr/>
        <p:nvPr/>
      </p:nvGrpSpPr>
      <p:grpSpPr>
        <a:xfrm>
          <a:off x="0" y="0"/>
          <a:ext cx="0" cy="0"/>
          <a:chOff x="0" y="0"/>
          <a:chExt cx="0" cy="0"/>
        </a:xfrm>
      </p:grpSpPr>
      <p:grpSp>
        <p:nvGrpSpPr>
          <p:cNvPr id="1002" name="Google Shape;1002;p27"/>
          <p:cNvGrpSpPr/>
          <p:nvPr/>
        </p:nvGrpSpPr>
        <p:grpSpPr>
          <a:xfrm>
            <a:off x="560200" y="4284"/>
            <a:ext cx="11071533" cy="6858000"/>
            <a:chOff x="420150" y="3213"/>
            <a:chExt cx="8303650" cy="5143500"/>
          </a:xfrm>
        </p:grpSpPr>
        <p:cxnSp>
          <p:nvCxnSpPr>
            <p:cNvPr id="1003" name="Google Shape;1003;p2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4" name="Google Shape;1004;p2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5" name="Google Shape;1005;p2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6" name="Google Shape;1006;p2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7" name="Google Shape;1007;p2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8" name="Google Shape;1008;p2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9" name="Google Shape;1009;p2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0" name="Google Shape;1010;p2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1" name="Google Shape;1011;p2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2" name="Google Shape;1012;p2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3" name="Google Shape;1013;p2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4" name="Google Shape;1014;p2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5" name="Google Shape;1015;p2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6" name="Google Shape;1016;p2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7" name="Google Shape;1017;p2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8" name="Google Shape;1018;p2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9" name="Google Shape;1019;p2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0" name="Google Shape;1020;p2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21" name="Google Shape;1021;p27"/>
          <p:cNvGrpSpPr/>
          <p:nvPr/>
        </p:nvGrpSpPr>
        <p:grpSpPr>
          <a:xfrm>
            <a:off x="9201" y="9291"/>
            <a:ext cx="12173675" cy="6793272"/>
            <a:chOff x="6901" y="6968"/>
            <a:chExt cx="9130256" cy="5094954"/>
          </a:xfrm>
        </p:grpSpPr>
        <p:sp>
          <p:nvSpPr>
            <p:cNvPr id="1022" name="Google Shape;1022;p2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7"/>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7"/>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7"/>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7"/>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27"/>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2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27"/>
          <p:cNvSpPr txBox="1">
            <a:spLocks noGrp="1"/>
          </p:cNvSpPr>
          <p:nvPr>
            <p:ph type="subTitle" idx="1"/>
          </p:nvPr>
        </p:nvSpPr>
        <p:spPr>
          <a:xfrm>
            <a:off x="914400" y="1933967"/>
            <a:ext cx="9686000" cy="13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u="sng"/>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41" name="Google Shape;1041;p2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18737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60200" y="4284"/>
            <a:ext cx="11071533" cy="6858000"/>
            <a:chOff x="420150" y="3213"/>
            <a:chExt cx="8303650" cy="5143500"/>
          </a:xfrm>
        </p:grpSpPr>
        <p:cxnSp>
          <p:nvCxnSpPr>
            <p:cNvPr id="11" name="Google Shape;11;p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 name="Google Shape;12;p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3" name="Google Shape;13;p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 name="Google Shape;14;p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 name="Google Shape;15;p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6" name="Google Shape;16;p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7" name="Google Shape;17;p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 name="Google Shape;18;p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 name="Google Shape;19;p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 name="Google Shape;20;p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1" name="Google Shape;21;p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 name="Google Shape;22;p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 name="Google Shape;23;p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 name="Google Shape;24;p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5" name="Google Shape;25;p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 name="Google Shape;27;p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 name="Google Shape;28;p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9" name="Google Shape;29;p2"/>
          <p:cNvGrpSpPr/>
          <p:nvPr/>
        </p:nvGrpSpPr>
        <p:grpSpPr>
          <a:xfrm>
            <a:off x="9708" y="9708"/>
            <a:ext cx="12172835" cy="6847144"/>
            <a:chOff x="7281" y="7281"/>
            <a:chExt cx="9129626" cy="5135358"/>
          </a:xfrm>
        </p:grpSpPr>
        <p:sp>
          <p:nvSpPr>
            <p:cNvPr id="30" name="Google Shape;30;p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flipH="1">
              <a:off x="5716152" y="4550582"/>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flipH="1">
              <a:off x="8816490"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flipH="1">
              <a:off x="238204"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6667046" flipH="1">
              <a:off x="3043679"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flipH="1">
              <a:off x="886557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flipH="1">
              <a:off x="4070751" y="6500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flipH="1">
              <a:off x="33476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3145583" flipH="1">
              <a:off x="8200182" y="3109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flipH="1">
              <a:off x="18769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2286426" flipH="1">
              <a:off x="8410776" y="2929786"/>
              <a:ext cx="259000" cy="230714"/>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flipH="1">
              <a:off x="3882963" y="4549013"/>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flipH="1">
              <a:off x="16414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flipH="1">
              <a:off x="4123685" y="4568872"/>
              <a:ext cx="346169" cy="36394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flipH="1">
              <a:off x="6549151" y="2679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flipH="1">
              <a:off x="3463901" y="600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2909452" flipH="1">
              <a:off x="930460" y="4434133"/>
              <a:ext cx="193319" cy="172182"/>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1498400" y="1669100"/>
            <a:ext cx="9195200" cy="21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5733">
                <a:solidFill>
                  <a:srgbClr val="191919"/>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488433" y="4663317"/>
            <a:ext cx="7215200" cy="6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596206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42"/>
        <p:cNvGrpSpPr/>
        <p:nvPr/>
      </p:nvGrpSpPr>
      <p:grpSpPr>
        <a:xfrm>
          <a:off x="0" y="0"/>
          <a:ext cx="0" cy="0"/>
          <a:chOff x="0" y="0"/>
          <a:chExt cx="0" cy="0"/>
        </a:xfrm>
      </p:grpSpPr>
      <p:grpSp>
        <p:nvGrpSpPr>
          <p:cNvPr id="1043" name="Google Shape;1043;p28"/>
          <p:cNvGrpSpPr/>
          <p:nvPr/>
        </p:nvGrpSpPr>
        <p:grpSpPr>
          <a:xfrm>
            <a:off x="560200" y="4284"/>
            <a:ext cx="11071533" cy="6858000"/>
            <a:chOff x="420150" y="3213"/>
            <a:chExt cx="8303650" cy="5143500"/>
          </a:xfrm>
        </p:grpSpPr>
        <p:cxnSp>
          <p:nvCxnSpPr>
            <p:cNvPr id="1044" name="Google Shape;1044;p2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5" name="Google Shape;1045;p2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6" name="Google Shape;1046;p2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7" name="Google Shape;1047;p2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8" name="Google Shape;1048;p2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9" name="Google Shape;1049;p2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0" name="Google Shape;1050;p2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1" name="Google Shape;1051;p2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2" name="Google Shape;1052;p2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3" name="Google Shape;1053;p2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4" name="Google Shape;1054;p2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5" name="Google Shape;1055;p2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6" name="Google Shape;1056;p2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7" name="Google Shape;1057;p2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8" name="Google Shape;1058;p2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9" name="Google Shape;1059;p2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0" name="Google Shape;1060;p2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1" name="Google Shape;1061;p2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62" name="Google Shape;1062;p28"/>
          <p:cNvGrpSpPr/>
          <p:nvPr/>
        </p:nvGrpSpPr>
        <p:grpSpPr>
          <a:xfrm>
            <a:off x="9201" y="85669"/>
            <a:ext cx="12173675" cy="6779468"/>
            <a:chOff x="6901" y="64251"/>
            <a:chExt cx="9130256" cy="5084601"/>
          </a:xfrm>
        </p:grpSpPr>
        <p:sp>
          <p:nvSpPr>
            <p:cNvPr id="1063" name="Google Shape;1063;p2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2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8"/>
          <p:cNvSpPr txBox="1">
            <a:spLocks noGrp="1"/>
          </p:cNvSpPr>
          <p:nvPr>
            <p:ph type="subTitle" idx="1"/>
          </p:nvPr>
        </p:nvSpPr>
        <p:spPr>
          <a:xfrm>
            <a:off x="914400" y="1933967"/>
            <a:ext cx="9511600" cy="38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82" name="Google Shape;1082;p28"/>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94910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83"/>
        <p:cNvGrpSpPr/>
        <p:nvPr/>
      </p:nvGrpSpPr>
      <p:grpSpPr>
        <a:xfrm>
          <a:off x="0" y="0"/>
          <a:ext cx="0" cy="0"/>
          <a:chOff x="0" y="0"/>
          <a:chExt cx="0" cy="0"/>
        </a:xfrm>
      </p:grpSpPr>
      <p:grpSp>
        <p:nvGrpSpPr>
          <p:cNvPr id="1084" name="Google Shape;1084;p29"/>
          <p:cNvGrpSpPr/>
          <p:nvPr/>
        </p:nvGrpSpPr>
        <p:grpSpPr>
          <a:xfrm>
            <a:off x="560200" y="4284"/>
            <a:ext cx="11071533" cy="6858000"/>
            <a:chOff x="420150" y="3213"/>
            <a:chExt cx="8303650" cy="5143500"/>
          </a:xfrm>
        </p:grpSpPr>
        <p:cxnSp>
          <p:nvCxnSpPr>
            <p:cNvPr id="1085" name="Google Shape;1085;p2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6" name="Google Shape;1086;p2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7" name="Google Shape;1087;p2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8" name="Google Shape;1088;p2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9" name="Google Shape;1089;p2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0" name="Google Shape;1090;p2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1" name="Google Shape;1091;p2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2" name="Google Shape;1092;p2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3" name="Google Shape;1093;p2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4" name="Google Shape;1094;p2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5" name="Google Shape;1095;p2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6" name="Google Shape;1096;p2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7" name="Google Shape;1097;p2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8" name="Google Shape;1098;p2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9" name="Google Shape;1099;p2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0" name="Google Shape;1100;p2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1" name="Google Shape;1101;p2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2" name="Google Shape;1102;p2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03" name="Google Shape;1103;p29"/>
          <p:cNvGrpSpPr/>
          <p:nvPr/>
        </p:nvGrpSpPr>
        <p:grpSpPr>
          <a:xfrm>
            <a:off x="9201" y="85669"/>
            <a:ext cx="12173675" cy="6779468"/>
            <a:chOff x="6901" y="64251"/>
            <a:chExt cx="9130256" cy="5084601"/>
          </a:xfrm>
        </p:grpSpPr>
        <p:sp>
          <p:nvSpPr>
            <p:cNvPr id="1104" name="Google Shape;1104;p2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0" name="Google Shape;1120;p29"/>
          <p:cNvSpPr/>
          <p:nvPr/>
        </p:nvSpPr>
        <p:spPr>
          <a:xfrm>
            <a:off x="560267" y="719999"/>
            <a:ext cx="11071600" cy="57092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9"/>
          <p:cNvSpPr txBox="1">
            <a:spLocks noGrp="1"/>
          </p:cNvSpPr>
          <p:nvPr>
            <p:ph type="ctrTitle"/>
          </p:nvPr>
        </p:nvSpPr>
        <p:spPr>
          <a:xfrm>
            <a:off x="2821200" y="796367"/>
            <a:ext cx="6549600" cy="14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22" name="Google Shape;1122;p29"/>
          <p:cNvSpPr txBox="1">
            <a:spLocks noGrp="1"/>
          </p:cNvSpPr>
          <p:nvPr>
            <p:ph type="subTitle" idx="1"/>
          </p:nvPr>
        </p:nvSpPr>
        <p:spPr>
          <a:xfrm>
            <a:off x="3707000" y="2056500"/>
            <a:ext cx="4778000" cy="1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3" name="Google Shape;1123;p29"/>
          <p:cNvSpPr txBox="1">
            <a:spLocks noGrp="1"/>
          </p:cNvSpPr>
          <p:nvPr>
            <p:ph type="subTitle" idx="2"/>
          </p:nvPr>
        </p:nvSpPr>
        <p:spPr>
          <a:xfrm>
            <a:off x="3707000" y="4681117"/>
            <a:ext cx="4778000" cy="5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29"/>
          <p:cNvSpPr txBox="1"/>
          <p:nvPr/>
        </p:nvSpPr>
        <p:spPr>
          <a:xfrm>
            <a:off x="2717733" y="5425267"/>
            <a:ext cx="6444800" cy="738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467">
                <a:solidFill>
                  <a:srgbClr val="252528"/>
                </a:solidFill>
                <a:latin typeface="Lexend Deca Light"/>
                <a:ea typeface="Lexend Deca Light"/>
                <a:cs typeface="Lexend Deca Light"/>
                <a:sym typeface="Lexend Deca Light"/>
              </a:rPr>
              <a:t>CREDITS: This presentation template was created by </a:t>
            </a:r>
            <a:r>
              <a:rPr lang="en" sz="1467" b="1">
                <a:solidFill>
                  <a:srgbClr val="252528"/>
                </a:solidFill>
                <a:latin typeface="Lexend Deca"/>
                <a:ea typeface="Lexend Deca"/>
                <a:cs typeface="Lexend Deca"/>
                <a:sym typeface="Lexend Deca"/>
              </a:rPr>
              <a:t>Slidesgo</a:t>
            </a:r>
            <a:r>
              <a:rPr lang="en" sz="1467">
                <a:solidFill>
                  <a:srgbClr val="252528"/>
                </a:solidFill>
                <a:latin typeface="Lexend Deca Light"/>
                <a:ea typeface="Lexend Deca Light"/>
                <a:cs typeface="Lexend Deca Light"/>
                <a:sym typeface="Lexend Deca Light"/>
              </a:rPr>
              <a:t>, including icons by </a:t>
            </a:r>
            <a:r>
              <a:rPr lang="en" sz="1467" b="1">
                <a:solidFill>
                  <a:srgbClr val="252528"/>
                </a:solidFill>
                <a:latin typeface="Lexend Deca"/>
                <a:ea typeface="Lexend Deca"/>
                <a:cs typeface="Lexend Deca"/>
                <a:sym typeface="Lexend Deca"/>
              </a:rPr>
              <a:t>Flaticon</a:t>
            </a:r>
            <a:r>
              <a:rPr lang="en" sz="1467">
                <a:solidFill>
                  <a:srgbClr val="252528"/>
                </a:solidFill>
                <a:latin typeface="Lexend Deca Light"/>
                <a:ea typeface="Lexend Deca Light"/>
                <a:cs typeface="Lexend Deca Light"/>
                <a:sym typeface="Lexend Deca Light"/>
              </a:rPr>
              <a:t>, and infographics &amp; images by </a:t>
            </a:r>
            <a:r>
              <a:rPr lang="en" sz="1467" b="1">
                <a:solidFill>
                  <a:srgbClr val="252528"/>
                </a:solidFill>
                <a:latin typeface="Lexend Deca"/>
                <a:ea typeface="Lexend Deca"/>
                <a:cs typeface="Lexend Deca"/>
                <a:sym typeface="Lexend Deca"/>
              </a:rPr>
              <a:t>Freepik</a:t>
            </a:r>
            <a:endParaRPr sz="1467" b="1">
              <a:solidFill>
                <a:srgbClr val="252528"/>
              </a:solidFill>
              <a:latin typeface="Lexend Deca"/>
              <a:ea typeface="Lexend Deca"/>
              <a:cs typeface="Lexend Deca"/>
              <a:sym typeface="Lexend Deca"/>
            </a:endParaRPr>
          </a:p>
        </p:txBody>
      </p:sp>
    </p:spTree>
    <p:extLst>
      <p:ext uri="{BB962C8B-B14F-4D97-AF65-F5344CB8AC3E}">
        <p14:creationId xmlns:p14="http://schemas.microsoft.com/office/powerpoint/2010/main" val="479230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25"/>
        <p:cNvGrpSpPr/>
        <p:nvPr/>
      </p:nvGrpSpPr>
      <p:grpSpPr>
        <a:xfrm>
          <a:off x="0" y="0"/>
          <a:ext cx="0" cy="0"/>
          <a:chOff x="0" y="0"/>
          <a:chExt cx="0" cy="0"/>
        </a:xfrm>
      </p:grpSpPr>
      <p:grpSp>
        <p:nvGrpSpPr>
          <p:cNvPr id="1126" name="Google Shape;1126;p30"/>
          <p:cNvGrpSpPr/>
          <p:nvPr/>
        </p:nvGrpSpPr>
        <p:grpSpPr>
          <a:xfrm>
            <a:off x="560200" y="4284"/>
            <a:ext cx="11071533" cy="6858000"/>
            <a:chOff x="420150" y="3213"/>
            <a:chExt cx="8303650" cy="5143500"/>
          </a:xfrm>
        </p:grpSpPr>
        <p:cxnSp>
          <p:nvCxnSpPr>
            <p:cNvPr id="1127" name="Google Shape;1127;p3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8" name="Google Shape;1128;p3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9" name="Google Shape;1129;p3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0" name="Google Shape;1130;p3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1" name="Google Shape;1131;p3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2" name="Google Shape;1132;p3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3" name="Google Shape;1133;p3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4" name="Google Shape;1134;p3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5" name="Google Shape;1135;p3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6" name="Google Shape;1136;p3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7" name="Google Shape;1137;p3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8" name="Google Shape;1138;p3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9" name="Google Shape;1139;p3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0" name="Google Shape;1140;p3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1" name="Google Shape;1141;p3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2" name="Google Shape;1142;p3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3" name="Google Shape;1143;p3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4" name="Google Shape;1144;p3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45" name="Google Shape;1145;p30"/>
          <p:cNvGrpSpPr/>
          <p:nvPr/>
        </p:nvGrpSpPr>
        <p:grpSpPr>
          <a:xfrm>
            <a:off x="9201" y="9291"/>
            <a:ext cx="12173675" cy="6793272"/>
            <a:chOff x="6901" y="6968"/>
            <a:chExt cx="9130256" cy="5094954"/>
          </a:xfrm>
        </p:grpSpPr>
        <p:sp>
          <p:nvSpPr>
            <p:cNvPr id="1146" name="Google Shape;1146;p3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1475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62"/>
        <p:cNvGrpSpPr/>
        <p:nvPr/>
      </p:nvGrpSpPr>
      <p:grpSpPr>
        <a:xfrm>
          <a:off x="0" y="0"/>
          <a:ext cx="0" cy="0"/>
          <a:chOff x="0" y="0"/>
          <a:chExt cx="0" cy="0"/>
        </a:xfrm>
      </p:grpSpPr>
      <p:grpSp>
        <p:nvGrpSpPr>
          <p:cNvPr id="1163" name="Google Shape;1163;p31"/>
          <p:cNvGrpSpPr/>
          <p:nvPr/>
        </p:nvGrpSpPr>
        <p:grpSpPr>
          <a:xfrm>
            <a:off x="560200" y="4284"/>
            <a:ext cx="11071533" cy="6858000"/>
            <a:chOff x="420150" y="3213"/>
            <a:chExt cx="8303650" cy="5143500"/>
          </a:xfrm>
        </p:grpSpPr>
        <p:cxnSp>
          <p:nvCxnSpPr>
            <p:cNvPr id="1164" name="Google Shape;1164;p3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5" name="Google Shape;1165;p3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6" name="Google Shape;1166;p3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7" name="Google Shape;1167;p3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8" name="Google Shape;1168;p3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9" name="Google Shape;1169;p3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0" name="Google Shape;1170;p3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1" name="Google Shape;1171;p3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2" name="Google Shape;1172;p3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3" name="Google Shape;1173;p3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4" name="Google Shape;1174;p3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5" name="Google Shape;1175;p3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6" name="Google Shape;1176;p3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7" name="Google Shape;1177;p3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8" name="Google Shape;1178;p3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9" name="Google Shape;1179;p3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0" name="Google Shape;1180;p3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1" name="Google Shape;1181;p3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82" name="Google Shape;1182;p31"/>
          <p:cNvGrpSpPr/>
          <p:nvPr/>
        </p:nvGrpSpPr>
        <p:grpSpPr>
          <a:xfrm>
            <a:off x="9708" y="9708"/>
            <a:ext cx="12172835" cy="6847144"/>
            <a:chOff x="7281" y="7281"/>
            <a:chExt cx="9129626" cy="5135358"/>
          </a:xfrm>
        </p:grpSpPr>
        <p:grpSp>
          <p:nvGrpSpPr>
            <p:cNvPr id="1183" name="Google Shape;1183;p31"/>
            <p:cNvGrpSpPr/>
            <p:nvPr/>
          </p:nvGrpSpPr>
          <p:grpSpPr>
            <a:xfrm>
              <a:off x="7281" y="7281"/>
              <a:ext cx="9129596" cy="5135358"/>
              <a:chOff x="7281" y="7281"/>
              <a:chExt cx="9129596" cy="5135358"/>
            </a:xfrm>
          </p:grpSpPr>
          <p:sp>
            <p:nvSpPr>
              <p:cNvPr id="1184" name="Google Shape;1184;p3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1" name="Google Shape;1201;p3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6759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03"/>
        <p:cNvGrpSpPr/>
        <p:nvPr/>
      </p:nvGrpSpPr>
      <p:grpSpPr>
        <a:xfrm>
          <a:off x="0" y="0"/>
          <a:ext cx="0" cy="0"/>
          <a:chOff x="0" y="0"/>
          <a:chExt cx="0" cy="0"/>
        </a:xfrm>
      </p:grpSpPr>
      <p:grpSp>
        <p:nvGrpSpPr>
          <p:cNvPr id="1204" name="Google Shape;1204;p32"/>
          <p:cNvGrpSpPr/>
          <p:nvPr/>
        </p:nvGrpSpPr>
        <p:grpSpPr>
          <a:xfrm>
            <a:off x="560200" y="4284"/>
            <a:ext cx="11071533" cy="6858000"/>
            <a:chOff x="420150" y="3213"/>
            <a:chExt cx="8303650" cy="5143500"/>
          </a:xfrm>
        </p:grpSpPr>
        <p:cxnSp>
          <p:nvCxnSpPr>
            <p:cNvPr id="1205" name="Google Shape;1205;p3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6" name="Google Shape;1206;p3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7" name="Google Shape;1207;p3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8" name="Google Shape;1208;p3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9" name="Google Shape;1209;p3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0" name="Google Shape;1210;p3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1" name="Google Shape;1211;p3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2" name="Google Shape;1212;p3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3" name="Google Shape;1213;p3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4" name="Google Shape;1214;p3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5" name="Google Shape;1215;p3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6" name="Google Shape;1216;p3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7" name="Google Shape;1217;p3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8" name="Google Shape;1218;p3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9" name="Google Shape;1219;p3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0" name="Google Shape;1220;p3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1" name="Google Shape;1221;p3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2" name="Google Shape;1222;p3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223" name="Google Shape;1223;p32"/>
          <p:cNvGrpSpPr/>
          <p:nvPr/>
        </p:nvGrpSpPr>
        <p:grpSpPr>
          <a:xfrm>
            <a:off x="9201" y="85669"/>
            <a:ext cx="12173675" cy="6779468"/>
            <a:chOff x="6901" y="64251"/>
            <a:chExt cx="9130256" cy="5084601"/>
          </a:xfrm>
        </p:grpSpPr>
        <p:sp>
          <p:nvSpPr>
            <p:cNvPr id="1224" name="Google Shape;1224;p32"/>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886141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60200" y="4284"/>
            <a:ext cx="11071533" cy="6858000"/>
            <a:chOff x="420150" y="3213"/>
            <a:chExt cx="8303650" cy="5143500"/>
          </a:xfrm>
        </p:grpSpPr>
        <p:cxnSp>
          <p:nvCxnSpPr>
            <p:cNvPr id="11" name="Google Shape;11;p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 name="Google Shape;12;p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3" name="Google Shape;13;p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 name="Google Shape;14;p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 name="Google Shape;15;p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6" name="Google Shape;16;p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7" name="Google Shape;17;p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 name="Google Shape;18;p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 name="Google Shape;19;p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 name="Google Shape;20;p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1" name="Google Shape;21;p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 name="Google Shape;22;p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 name="Google Shape;23;p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 name="Google Shape;24;p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5" name="Google Shape;25;p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 name="Google Shape;27;p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 name="Google Shape;28;p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9" name="Google Shape;29;p2"/>
          <p:cNvGrpSpPr/>
          <p:nvPr/>
        </p:nvGrpSpPr>
        <p:grpSpPr>
          <a:xfrm>
            <a:off x="9708" y="9708"/>
            <a:ext cx="12172835" cy="6847144"/>
            <a:chOff x="7281" y="7281"/>
            <a:chExt cx="9129626" cy="5135358"/>
          </a:xfrm>
        </p:grpSpPr>
        <p:sp>
          <p:nvSpPr>
            <p:cNvPr id="30" name="Google Shape;30;p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flipH="1">
              <a:off x="5716152" y="4550582"/>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flipH="1">
              <a:off x="8816490"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flipH="1">
              <a:off x="238204"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6667046" flipH="1">
              <a:off x="3043679"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flipH="1">
              <a:off x="886557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flipH="1">
              <a:off x="4070751" y="6500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flipH="1">
              <a:off x="33476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3145583" flipH="1">
              <a:off x="8200182" y="3109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flipH="1">
              <a:off x="18769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2286426" flipH="1">
              <a:off x="8410776" y="2929786"/>
              <a:ext cx="259000" cy="230714"/>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flipH="1">
              <a:off x="3882963" y="4549013"/>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flipH="1">
              <a:off x="16414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flipH="1">
              <a:off x="4123685" y="4568872"/>
              <a:ext cx="346169" cy="36394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flipH="1">
              <a:off x="6549151" y="2679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flipH="1">
              <a:off x="3463901" y="600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2909452" flipH="1">
              <a:off x="930460" y="4434133"/>
              <a:ext cx="193319" cy="172182"/>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1498400" y="1669100"/>
            <a:ext cx="9195200" cy="21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5733">
                <a:solidFill>
                  <a:srgbClr val="191919"/>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488433" y="4663317"/>
            <a:ext cx="7215200" cy="6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783523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grpSp>
        <p:nvGrpSpPr>
          <p:cNvPr id="54" name="Google Shape;54;p3"/>
          <p:cNvGrpSpPr/>
          <p:nvPr/>
        </p:nvGrpSpPr>
        <p:grpSpPr>
          <a:xfrm>
            <a:off x="560200" y="4284"/>
            <a:ext cx="11071533" cy="6858000"/>
            <a:chOff x="420150" y="3213"/>
            <a:chExt cx="8303650" cy="5143500"/>
          </a:xfrm>
        </p:grpSpPr>
        <p:cxnSp>
          <p:nvCxnSpPr>
            <p:cNvPr id="55" name="Google Shape;55;p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6" name="Google Shape;56;p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7" name="Google Shape;57;p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 name="Google Shape;58;p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 name="Google Shape;59;p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 name="Google Shape;60;p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1" name="Google Shape;61;p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2" name="Google Shape;62;p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 name="Google Shape;63;p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 name="Google Shape;64;p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5" name="Google Shape;65;p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6" name="Google Shape;66;p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 name="Google Shape;67;p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 name="Google Shape;68;p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 name="Google Shape;69;p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 name="Google Shape;70;p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1" name="Google Shape;71;p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2" name="Google Shape;72;p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3" name="Google Shape;73;p3"/>
          <p:cNvGrpSpPr/>
          <p:nvPr/>
        </p:nvGrpSpPr>
        <p:grpSpPr>
          <a:xfrm>
            <a:off x="9708" y="9708"/>
            <a:ext cx="12172835" cy="6847144"/>
            <a:chOff x="7281" y="7281"/>
            <a:chExt cx="9129626" cy="5135358"/>
          </a:xfrm>
        </p:grpSpPr>
        <p:grpSp>
          <p:nvGrpSpPr>
            <p:cNvPr id="74" name="Google Shape;74;p3"/>
            <p:cNvGrpSpPr/>
            <p:nvPr/>
          </p:nvGrpSpPr>
          <p:grpSpPr>
            <a:xfrm>
              <a:off x="7281" y="7281"/>
              <a:ext cx="9129596" cy="5135358"/>
              <a:chOff x="7281" y="7281"/>
              <a:chExt cx="9129596" cy="5135358"/>
            </a:xfrm>
          </p:grpSpPr>
          <p:sp>
            <p:nvSpPr>
              <p:cNvPr id="75" name="Google Shape;75;p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 name="Google Shape;94;p3"/>
          <p:cNvSpPr txBox="1">
            <a:spLocks noGrp="1"/>
          </p:cNvSpPr>
          <p:nvPr>
            <p:ph type="title"/>
          </p:nvPr>
        </p:nvSpPr>
        <p:spPr>
          <a:xfrm>
            <a:off x="2350967" y="3202933"/>
            <a:ext cx="7490000" cy="95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95" name="Google Shape;95;p3"/>
          <p:cNvSpPr txBox="1">
            <a:spLocks noGrp="1"/>
          </p:cNvSpPr>
          <p:nvPr>
            <p:ph type="title" idx="2" hasCustomPrompt="1"/>
          </p:nvPr>
        </p:nvSpPr>
        <p:spPr>
          <a:xfrm>
            <a:off x="3995400" y="1498788"/>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3"/>
          <p:cNvSpPr txBox="1">
            <a:spLocks noGrp="1"/>
          </p:cNvSpPr>
          <p:nvPr>
            <p:ph type="subTitle" idx="1"/>
          </p:nvPr>
        </p:nvSpPr>
        <p:spPr>
          <a:xfrm>
            <a:off x="2488300" y="4651017"/>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262694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grpSp>
        <p:nvGrpSpPr>
          <p:cNvPr id="98" name="Google Shape;98;p4"/>
          <p:cNvGrpSpPr/>
          <p:nvPr/>
        </p:nvGrpSpPr>
        <p:grpSpPr>
          <a:xfrm>
            <a:off x="560200" y="4284"/>
            <a:ext cx="11071533" cy="6858000"/>
            <a:chOff x="420150" y="3213"/>
            <a:chExt cx="8303650" cy="5143500"/>
          </a:xfrm>
        </p:grpSpPr>
        <p:cxnSp>
          <p:nvCxnSpPr>
            <p:cNvPr id="99" name="Google Shape;99;p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 name="Google Shape;100;p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 name="Google Shape;101;p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 name="Google Shape;102;p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3" name="Google Shape;103;p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 name="Google Shape;104;p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 name="Google Shape;105;p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 name="Google Shape;106;p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7" name="Google Shape;107;p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 name="Google Shape;108;p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 name="Google Shape;109;p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 name="Google Shape;110;p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1" name="Google Shape;111;p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 name="Google Shape;112;p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 name="Google Shape;113;p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 name="Google Shape;114;p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5" name="Google Shape;115;p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 name="Google Shape;116;p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7" name="Google Shape;117;p4"/>
          <p:cNvGrpSpPr/>
          <p:nvPr/>
        </p:nvGrpSpPr>
        <p:grpSpPr>
          <a:xfrm>
            <a:off x="9201" y="85669"/>
            <a:ext cx="12173675" cy="6779468"/>
            <a:chOff x="6901" y="64251"/>
            <a:chExt cx="9130256" cy="5084601"/>
          </a:xfrm>
        </p:grpSpPr>
        <p:sp>
          <p:nvSpPr>
            <p:cNvPr id="118" name="Google Shape;118;p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flipH="1">
              <a:off x="12043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flipH="1">
              <a:off x="8772781"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flipH="1">
              <a:off x="194495"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6667046" flipH="1">
              <a:off x="2999970"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4"/>
            <p:cNvSpPr/>
            <p:nvPr/>
          </p:nvSpPr>
          <p:spPr>
            <a:xfrm flipH="1">
              <a:off x="882186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flipH="1">
              <a:off x="291051"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rot="-3145583" flipH="1">
              <a:off x="8737523"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flipH="1">
              <a:off x="14398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rot="-2286328" flipH="1">
              <a:off x="8505090"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4"/>
            <p:cNvSpPr/>
            <p:nvPr/>
          </p:nvSpPr>
          <p:spPr>
            <a:xfrm flipH="1">
              <a:off x="6248893"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flipH="1">
              <a:off x="5550741"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4"/>
          <p:cNvSpPr/>
          <p:nvPr/>
        </p:nvSpPr>
        <p:spPr>
          <a:xfrm flipH="1">
            <a:off x="5225516" y="6091824"/>
            <a:ext cx="676021" cy="710739"/>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4"/>
          <p:cNvSpPr/>
          <p:nvPr/>
        </p:nvSpPr>
        <p:spPr>
          <a:xfrm flipH="1">
            <a:off x="3830055" y="1414369"/>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4"/>
          <p:cNvSpPr/>
          <p:nvPr/>
        </p:nvSpPr>
        <p:spPr>
          <a:xfrm flipH="1">
            <a:off x="2072489" y="6608335"/>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9" name="Google Shape;139;p4"/>
          <p:cNvSpPr txBox="1">
            <a:spLocks noGrp="1"/>
          </p:cNvSpPr>
          <p:nvPr>
            <p:ph type="body" idx="1"/>
          </p:nvPr>
        </p:nvSpPr>
        <p:spPr>
          <a:xfrm>
            <a:off x="914400" y="1856867"/>
            <a:ext cx="10363200" cy="428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4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416173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0"/>
        <p:cNvGrpSpPr/>
        <p:nvPr/>
      </p:nvGrpSpPr>
      <p:grpSpPr>
        <a:xfrm>
          <a:off x="0" y="0"/>
          <a:ext cx="0" cy="0"/>
          <a:chOff x="0" y="0"/>
          <a:chExt cx="0" cy="0"/>
        </a:xfrm>
      </p:grpSpPr>
      <p:grpSp>
        <p:nvGrpSpPr>
          <p:cNvPr id="141" name="Google Shape;141;p5"/>
          <p:cNvGrpSpPr/>
          <p:nvPr/>
        </p:nvGrpSpPr>
        <p:grpSpPr>
          <a:xfrm>
            <a:off x="560200" y="4284"/>
            <a:ext cx="11071533" cy="6858000"/>
            <a:chOff x="420150" y="3213"/>
            <a:chExt cx="8303650" cy="5143500"/>
          </a:xfrm>
        </p:grpSpPr>
        <p:cxnSp>
          <p:nvCxnSpPr>
            <p:cNvPr id="142" name="Google Shape;142;p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3" name="Google Shape;143;p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4" name="Google Shape;144;p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5" name="Google Shape;145;p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6" name="Google Shape;146;p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7" name="Google Shape;147;p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8" name="Google Shape;148;p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9" name="Google Shape;149;p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0" name="Google Shape;150;p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1" name="Google Shape;151;p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2" name="Google Shape;152;p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3" name="Google Shape;153;p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4" name="Google Shape;154;p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5" name="Google Shape;155;p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6" name="Google Shape;156;p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7" name="Google Shape;157;p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8" name="Google Shape;158;p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9" name="Google Shape;159;p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60" name="Google Shape;160;p5"/>
          <p:cNvGrpSpPr/>
          <p:nvPr/>
        </p:nvGrpSpPr>
        <p:grpSpPr>
          <a:xfrm>
            <a:off x="9201" y="9291"/>
            <a:ext cx="12173675" cy="6793272"/>
            <a:chOff x="6901" y="6968"/>
            <a:chExt cx="9130256" cy="5094954"/>
          </a:xfrm>
        </p:grpSpPr>
        <p:sp>
          <p:nvSpPr>
            <p:cNvPr id="161" name="Google Shape;161;p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 name="Google Shape;179;p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5"/>
          <p:cNvSpPr txBox="1">
            <a:spLocks noGrp="1"/>
          </p:cNvSpPr>
          <p:nvPr>
            <p:ph type="subTitle" idx="1"/>
          </p:nvPr>
        </p:nvSpPr>
        <p:spPr>
          <a:xfrm>
            <a:off x="1721017" y="3477233"/>
            <a:ext cx="3876800" cy="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2" name="Google Shape;182;p5"/>
          <p:cNvSpPr txBox="1">
            <a:spLocks noGrp="1"/>
          </p:cNvSpPr>
          <p:nvPr>
            <p:ph type="subTitle" idx="2"/>
          </p:nvPr>
        </p:nvSpPr>
        <p:spPr>
          <a:xfrm>
            <a:off x="6594184" y="34772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3" name="Google Shape;183;p5"/>
          <p:cNvSpPr txBox="1">
            <a:spLocks noGrp="1"/>
          </p:cNvSpPr>
          <p:nvPr>
            <p:ph type="subTitle" idx="3"/>
          </p:nvPr>
        </p:nvSpPr>
        <p:spPr>
          <a:xfrm>
            <a:off x="1721017"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4" name="Google Shape;184;p5"/>
          <p:cNvSpPr txBox="1">
            <a:spLocks noGrp="1"/>
          </p:cNvSpPr>
          <p:nvPr>
            <p:ph type="subTitle" idx="4"/>
          </p:nvPr>
        </p:nvSpPr>
        <p:spPr>
          <a:xfrm>
            <a:off x="6594184"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5" name="Google Shape;185;p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315245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grpSp>
        <p:nvGrpSpPr>
          <p:cNvPr id="187" name="Google Shape;187;p6"/>
          <p:cNvGrpSpPr/>
          <p:nvPr/>
        </p:nvGrpSpPr>
        <p:grpSpPr>
          <a:xfrm>
            <a:off x="560200" y="4284"/>
            <a:ext cx="11071533" cy="6858000"/>
            <a:chOff x="420150" y="3213"/>
            <a:chExt cx="8303650" cy="5143500"/>
          </a:xfrm>
        </p:grpSpPr>
        <p:cxnSp>
          <p:nvCxnSpPr>
            <p:cNvPr id="188" name="Google Shape;188;p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9" name="Google Shape;189;p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0" name="Google Shape;190;p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1" name="Google Shape;191;p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2" name="Google Shape;192;p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3" name="Google Shape;193;p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4" name="Google Shape;194;p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5" name="Google Shape;195;p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6" name="Google Shape;196;p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7" name="Google Shape;197;p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8" name="Google Shape;198;p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9" name="Google Shape;199;p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0" name="Google Shape;200;p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2" name="Google Shape;202;p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3" name="Google Shape;203;p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4" name="Google Shape;204;p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5" name="Google Shape;205;p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06" name="Google Shape;206;p6"/>
          <p:cNvGrpSpPr/>
          <p:nvPr/>
        </p:nvGrpSpPr>
        <p:grpSpPr>
          <a:xfrm>
            <a:off x="9201" y="9291"/>
            <a:ext cx="12173675" cy="6793272"/>
            <a:chOff x="6901" y="6968"/>
            <a:chExt cx="9130256" cy="5094954"/>
          </a:xfrm>
        </p:grpSpPr>
        <p:sp>
          <p:nvSpPr>
            <p:cNvPr id="207" name="Google Shape;207;p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6"/>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6"/>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6"/>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 name="Google Shape;223;p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21578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grpSp>
        <p:nvGrpSpPr>
          <p:cNvPr id="98" name="Google Shape;98;p4"/>
          <p:cNvGrpSpPr/>
          <p:nvPr/>
        </p:nvGrpSpPr>
        <p:grpSpPr>
          <a:xfrm>
            <a:off x="560200" y="4284"/>
            <a:ext cx="11071533" cy="6858000"/>
            <a:chOff x="420150" y="3213"/>
            <a:chExt cx="8303650" cy="5143500"/>
          </a:xfrm>
        </p:grpSpPr>
        <p:cxnSp>
          <p:nvCxnSpPr>
            <p:cNvPr id="99" name="Google Shape;99;p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 name="Google Shape;100;p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 name="Google Shape;101;p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 name="Google Shape;102;p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3" name="Google Shape;103;p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 name="Google Shape;104;p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 name="Google Shape;105;p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 name="Google Shape;106;p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7" name="Google Shape;107;p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 name="Google Shape;108;p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 name="Google Shape;109;p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 name="Google Shape;110;p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1" name="Google Shape;111;p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 name="Google Shape;112;p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 name="Google Shape;113;p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 name="Google Shape;114;p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5" name="Google Shape;115;p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 name="Google Shape;116;p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7" name="Google Shape;117;p4"/>
          <p:cNvGrpSpPr/>
          <p:nvPr/>
        </p:nvGrpSpPr>
        <p:grpSpPr>
          <a:xfrm>
            <a:off x="9201" y="85669"/>
            <a:ext cx="12173675" cy="6779468"/>
            <a:chOff x="6901" y="64251"/>
            <a:chExt cx="9130256" cy="5084601"/>
          </a:xfrm>
        </p:grpSpPr>
        <p:sp>
          <p:nvSpPr>
            <p:cNvPr id="118" name="Google Shape;118;p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flipH="1">
              <a:off x="12043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flipH="1">
              <a:off x="8772781"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flipH="1">
              <a:off x="194495"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6667046" flipH="1">
              <a:off x="2999970"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4"/>
            <p:cNvSpPr/>
            <p:nvPr/>
          </p:nvSpPr>
          <p:spPr>
            <a:xfrm flipH="1">
              <a:off x="882186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flipH="1">
              <a:off x="291051"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rot="-3145583" flipH="1">
              <a:off x="8737523"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flipH="1">
              <a:off x="14398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rot="-2286328" flipH="1">
              <a:off x="8505090"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4"/>
            <p:cNvSpPr/>
            <p:nvPr/>
          </p:nvSpPr>
          <p:spPr>
            <a:xfrm flipH="1">
              <a:off x="6248893"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flipH="1">
              <a:off x="5550741"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4"/>
          <p:cNvSpPr/>
          <p:nvPr/>
        </p:nvSpPr>
        <p:spPr>
          <a:xfrm flipH="1">
            <a:off x="5225516" y="6091824"/>
            <a:ext cx="676021" cy="710739"/>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4"/>
          <p:cNvSpPr/>
          <p:nvPr/>
        </p:nvSpPr>
        <p:spPr>
          <a:xfrm flipH="1">
            <a:off x="3830055" y="1414369"/>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4"/>
          <p:cNvSpPr/>
          <p:nvPr/>
        </p:nvSpPr>
        <p:spPr>
          <a:xfrm flipH="1">
            <a:off x="2072489" y="6608335"/>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9" name="Google Shape;139;p4"/>
          <p:cNvSpPr txBox="1">
            <a:spLocks noGrp="1"/>
          </p:cNvSpPr>
          <p:nvPr>
            <p:ph type="body" idx="1"/>
          </p:nvPr>
        </p:nvSpPr>
        <p:spPr>
          <a:xfrm>
            <a:off x="914400" y="1856867"/>
            <a:ext cx="10363200" cy="428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4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95387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6"/>
        <p:cNvGrpSpPr/>
        <p:nvPr/>
      </p:nvGrpSpPr>
      <p:grpSpPr>
        <a:xfrm>
          <a:off x="0" y="0"/>
          <a:ext cx="0" cy="0"/>
          <a:chOff x="0" y="0"/>
          <a:chExt cx="0" cy="0"/>
        </a:xfrm>
      </p:grpSpPr>
      <p:grpSp>
        <p:nvGrpSpPr>
          <p:cNvPr id="227" name="Google Shape;227;p7"/>
          <p:cNvGrpSpPr/>
          <p:nvPr/>
        </p:nvGrpSpPr>
        <p:grpSpPr>
          <a:xfrm>
            <a:off x="560200" y="4284"/>
            <a:ext cx="11071533" cy="6858000"/>
            <a:chOff x="420150" y="3213"/>
            <a:chExt cx="8303650" cy="5143500"/>
          </a:xfrm>
        </p:grpSpPr>
        <p:cxnSp>
          <p:nvCxnSpPr>
            <p:cNvPr id="228" name="Google Shape;228;p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9" name="Google Shape;229;p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0" name="Google Shape;230;p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1" name="Google Shape;231;p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2" name="Google Shape;232;p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3" name="Google Shape;233;p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4" name="Google Shape;234;p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5" name="Google Shape;235;p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6" name="Google Shape;236;p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7" name="Google Shape;237;p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8" name="Google Shape;238;p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9" name="Google Shape;239;p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0" name="Google Shape;240;p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1" name="Google Shape;241;p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2" name="Google Shape;242;p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3" name="Google Shape;243;p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4" name="Google Shape;244;p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5" name="Google Shape;245;p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46" name="Google Shape;246;p7"/>
          <p:cNvGrpSpPr/>
          <p:nvPr/>
        </p:nvGrpSpPr>
        <p:grpSpPr>
          <a:xfrm>
            <a:off x="9201" y="85669"/>
            <a:ext cx="12173675" cy="6779468"/>
            <a:chOff x="6901" y="64251"/>
            <a:chExt cx="9130256" cy="5084601"/>
          </a:xfrm>
        </p:grpSpPr>
        <p:sp>
          <p:nvSpPr>
            <p:cNvPr id="247" name="Google Shape;247;p7"/>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7"/>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7"/>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7"/>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7"/>
          <p:cNvSpPr/>
          <p:nvPr/>
        </p:nvSpPr>
        <p:spPr>
          <a:xfrm>
            <a:off x="560267" y="1651633"/>
            <a:ext cx="55100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7"/>
          <p:cNvSpPr txBox="1">
            <a:spLocks noGrp="1"/>
          </p:cNvSpPr>
          <p:nvPr>
            <p:ph type="subTitle" idx="1"/>
          </p:nvPr>
        </p:nvSpPr>
        <p:spPr>
          <a:xfrm>
            <a:off x="858400" y="2052667"/>
            <a:ext cx="3876800" cy="39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66" name="Google Shape;266;p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075140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
        <p:cNvGrpSpPr/>
        <p:nvPr/>
      </p:nvGrpSpPr>
      <p:grpSpPr>
        <a:xfrm>
          <a:off x="0" y="0"/>
          <a:ext cx="0" cy="0"/>
          <a:chOff x="0" y="0"/>
          <a:chExt cx="0" cy="0"/>
        </a:xfrm>
      </p:grpSpPr>
      <p:grpSp>
        <p:nvGrpSpPr>
          <p:cNvPr id="268" name="Google Shape;268;p8"/>
          <p:cNvGrpSpPr/>
          <p:nvPr/>
        </p:nvGrpSpPr>
        <p:grpSpPr>
          <a:xfrm>
            <a:off x="560200" y="4284"/>
            <a:ext cx="11071533" cy="6858000"/>
            <a:chOff x="420150" y="3213"/>
            <a:chExt cx="8303650" cy="5143500"/>
          </a:xfrm>
        </p:grpSpPr>
        <p:cxnSp>
          <p:nvCxnSpPr>
            <p:cNvPr id="269" name="Google Shape;269;p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0" name="Google Shape;270;p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1" name="Google Shape;271;p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2" name="Google Shape;272;p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3" name="Google Shape;273;p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4" name="Google Shape;274;p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5" name="Google Shape;275;p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6" name="Google Shape;276;p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7" name="Google Shape;277;p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8" name="Google Shape;278;p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9" name="Google Shape;279;p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0" name="Google Shape;280;p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1" name="Google Shape;281;p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2" name="Google Shape;282;p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3" name="Google Shape;283;p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4" name="Google Shape;284;p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5" name="Google Shape;285;p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6" name="Google Shape;286;p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87" name="Google Shape;287;p8"/>
          <p:cNvGrpSpPr/>
          <p:nvPr/>
        </p:nvGrpSpPr>
        <p:grpSpPr>
          <a:xfrm>
            <a:off x="9708" y="9708"/>
            <a:ext cx="12172835" cy="6847144"/>
            <a:chOff x="7281" y="7281"/>
            <a:chExt cx="9129626" cy="5135358"/>
          </a:xfrm>
        </p:grpSpPr>
        <p:grpSp>
          <p:nvGrpSpPr>
            <p:cNvPr id="288" name="Google Shape;288;p8"/>
            <p:cNvGrpSpPr/>
            <p:nvPr/>
          </p:nvGrpSpPr>
          <p:grpSpPr>
            <a:xfrm>
              <a:off x="7281" y="7281"/>
              <a:ext cx="9129596" cy="5135358"/>
              <a:chOff x="7281" y="7281"/>
              <a:chExt cx="9129596" cy="5135358"/>
            </a:xfrm>
          </p:grpSpPr>
          <p:sp>
            <p:nvSpPr>
              <p:cNvPr id="289" name="Google Shape;289;p8"/>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8"/>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8"/>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8"/>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6" name="Google Shape;306;p8"/>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 name="Google Shape;308;p8"/>
          <p:cNvSpPr txBox="1">
            <a:spLocks noGrp="1"/>
          </p:cNvSpPr>
          <p:nvPr>
            <p:ph type="title"/>
          </p:nvPr>
        </p:nvSpPr>
        <p:spPr>
          <a:xfrm>
            <a:off x="1850800" y="1995000"/>
            <a:ext cx="8490400" cy="28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166573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9"/>
        <p:cNvGrpSpPr/>
        <p:nvPr/>
      </p:nvGrpSpPr>
      <p:grpSpPr>
        <a:xfrm>
          <a:off x="0" y="0"/>
          <a:ext cx="0" cy="0"/>
          <a:chOff x="0" y="0"/>
          <a:chExt cx="0" cy="0"/>
        </a:xfrm>
      </p:grpSpPr>
      <p:grpSp>
        <p:nvGrpSpPr>
          <p:cNvPr id="310" name="Google Shape;310;p9"/>
          <p:cNvGrpSpPr/>
          <p:nvPr/>
        </p:nvGrpSpPr>
        <p:grpSpPr>
          <a:xfrm>
            <a:off x="560200" y="4284"/>
            <a:ext cx="11071533" cy="6858000"/>
            <a:chOff x="420150" y="3213"/>
            <a:chExt cx="8303650" cy="5143500"/>
          </a:xfrm>
        </p:grpSpPr>
        <p:cxnSp>
          <p:nvCxnSpPr>
            <p:cNvPr id="311" name="Google Shape;311;p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2" name="Google Shape;312;p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3" name="Google Shape;313;p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4" name="Google Shape;314;p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5" name="Google Shape;315;p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6" name="Google Shape;316;p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7" name="Google Shape;317;p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8" name="Google Shape;318;p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19" name="Google Shape;319;p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0" name="Google Shape;320;p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1" name="Google Shape;321;p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2" name="Google Shape;322;p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3" name="Google Shape;323;p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4" name="Google Shape;324;p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5" name="Google Shape;325;p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6" name="Google Shape;326;p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7" name="Google Shape;327;p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28" name="Google Shape;328;p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29" name="Google Shape;329;p9"/>
          <p:cNvGrpSpPr/>
          <p:nvPr/>
        </p:nvGrpSpPr>
        <p:grpSpPr>
          <a:xfrm>
            <a:off x="9708" y="9708"/>
            <a:ext cx="12172835" cy="6847144"/>
            <a:chOff x="7281" y="7281"/>
            <a:chExt cx="9129626" cy="5135358"/>
          </a:xfrm>
        </p:grpSpPr>
        <p:grpSp>
          <p:nvGrpSpPr>
            <p:cNvPr id="330" name="Google Shape;330;p9"/>
            <p:cNvGrpSpPr/>
            <p:nvPr/>
          </p:nvGrpSpPr>
          <p:grpSpPr>
            <a:xfrm>
              <a:off x="7281" y="7281"/>
              <a:ext cx="9129596" cy="5135358"/>
              <a:chOff x="7281" y="7281"/>
              <a:chExt cx="9129596" cy="5135358"/>
            </a:xfrm>
          </p:grpSpPr>
          <p:sp>
            <p:nvSpPr>
              <p:cNvPr id="331" name="Google Shape;331;p9"/>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9"/>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9"/>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9"/>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9"/>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 name="Google Shape;349;p9"/>
          <p:cNvSpPr txBox="1">
            <a:spLocks noGrp="1"/>
          </p:cNvSpPr>
          <p:nvPr>
            <p:ph type="title"/>
          </p:nvPr>
        </p:nvSpPr>
        <p:spPr>
          <a:xfrm>
            <a:off x="2584792" y="1629685"/>
            <a:ext cx="7022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0" name="Google Shape;350;p9"/>
          <p:cNvSpPr txBox="1">
            <a:spLocks noGrp="1"/>
          </p:cNvSpPr>
          <p:nvPr>
            <p:ph type="subTitle" idx="1"/>
          </p:nvPr>
        </p:nvSpPr>
        <p:spPr>
          <a:xfrm>
            <a:off x="2142192" y="4116323"/>
            <a:ext cx="7907600" cy="9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34785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1"/>
        <p:cNvGrpSpPr/>
        <p:nvPr/>
      </p:nvGrpSpPr>
      <p:grpSpPr>
        <a:xfrm>
          <a:off x="0" y="0"/>
          <a:ext cx="0" cy="0"/>
          <a:chOff x="0" y="0"/>
          <a:chExt cx="0" cy="0"/>
        </a:xfrm>
      </p:grpSpPr>
      <p:sp>
        <p:nvSpPr>
          <p:cNvPr id="352" name="Google Shape;352;p10"/>
          <p:cNvSpPr/>
          <p:nvPr/>
        </p:nvSpPr>
        <p:spPr>
          <a:xfrm>
            <a:off x="2134000" y="445200"/>
            <a:ext cx="7924000" cy="1941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0"/>
          <p:cNvSpPr txBox="1">
            <a:spLocks noGrp="1"/>
          </p:cNvSpPr>
          <p:nvPr>
            <p:ph type="title"/>
          </p:nvPr>
        </p:nvSpPr>
        <p:spPr>
          <a:xfrm>
            <a:off x="2697400" y="590533"/>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87411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4"/>
        <p:cNvGrpSpPr/>
        <p:nvPr/>
      </p:nvGrpSpPr>
      <p:grpSpPr>
        <a:xfrm>
          <a:off x="0" y="0"/>
          <a:ext cx="0" cy="0"/>
          <a:chOff x="0" y="0"/>
          <a:chExt cx="0" cy="0"/>
        </a:xfrm>
      </p:grpSpPr>
      <p:grpSp>
        <p:nvGrpSpPr>
          <p:cNvPr id="355" name="Google Shape;355;p11"/>
          <p:cNvGrpSpPr/>
          <p:nvPr/>
        </p:nvGrpSpPr>
        <p:grpSpPr>
          <a:xfrm>
            <a:off x="560200" y="4284"/>
            <a:ext cx="11071533" cy="6858000"/>
            <a:chOff x="420150" y="3213"/>
            <a:chExt cx="8303650" cy="5143500"/>
          </a:xfrm>
        </p:grpSpPr>
        <p:cxnSp>
          <p:nvCxnSpPr>
            <p:cNvPr id="356" name="Google Shape;356;p1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7" name="Google Shape;357;p1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8" name="Google Shape;358;p1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59" name="Google Shape;359;p1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0" name="Google Shape;360;p1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1" name="Google Shape;361;p1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2" name="Google Shape;362;p1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3" name="Google Shape;363;p1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4" name="Google Shape;364;p1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5" name="Google Shape;365;p1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6" name="Google Shape;366;p1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7" name="Google Shape;367;p1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8" name="Google Shape;368;p1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69" name="Google Shape;369;p1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0" name="Google Shape;370;p1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1" name="Google Shape;371;p1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2" name="Google Shape;372;p1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373" name="Google Shape;373;p1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374" name="Google Shape;374;p11"/>
          <p:cNvGrpSpPr/>
          <p:nvPr/>
        </p:nvGrpSpPr>
        <p:grpSpPr>
          <a:xfrm>
            <a:off x="9708" y="9708"/>
            <a:ext cx="12172835" cy="6847144"/>
            <a:chOff x="7281" y="7281"/>
            <a:chExt cx="9129626" cy="5135358"/>
          </a:xfrm>
        </p:grpSpPr>
        <p:grpSp>
          <p:nvGrpSpPr>
            <p:cNvPr id="375" name="Google Shape;375;p11"/>
            <p:cNvGrpSpPr/>
            <p:nvPr/>
          </p:nvGrpSpPr>
          <p:grpSpPr>
            <a:xfrm>
              <a:off x="7281" y="7281"/>
              <a:ext cx="9129596" cy="5135358"/>
              <a:chOff x="7281" y="7281"/>
              <a:chExt cx="9129596" cy="5135358"/>
            </a:xfrm>
          </p:grpSpPr>
          <p:sp>
            <p:nvSpPr>
              <p:cNvPr id="376" name="Google Shape;376;p1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1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11"/>
          <p:cNvSpPr txBox="1">
            <a:spLocks noGrp="1"/>
          </p:cNvSpPr>
          <p:nvPr>
            <p:ph type="title" hasCustomPrompt="1"/>
          </p:nvPr>
        </p:nvSpPr>
        <p:spPr>
          <a:xfrm>
            <a:off x="1712000" y="208041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6" name="Google Shape;396;p11"/>
          <p:cNvSpPr txBox="1">
            <a:spLocks noGrp="1"/>
          </p:cNvSpPr>
          <p:nvPr>
            <p:ph type="subTitle" idx="1"/>
          </p:nvPr>
        </p:nvSpPr>
        <p:spPr>
          <a:xfrm>
            <a:off x="2488400" y="3930633"/>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06649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7"/>
        <p:cNvGrpSpPr/>
        <p:nvPr/>
      </p:nvGrpSpPr>
      <p:grpSpPr>
        <a:xfrm>
          <a:off x="0" y="0"/>
          <a:ext cx="0" cy="0"/>
          <a:chOff x="0" y="0"/>
          <a:chExt cx="0" cy="0"/>
        </a:xfrm>
      </p:grpSpPr>
    </p:spTree>
    <p:extLst>
      <p:ext uri="{BB962C8B-B14F-4D97-AF65-F5344CB8AC3E}">
        <p14:creationId xmlns:p14="http://schemas.microsoft.com/office/powerpoint/2010/main" val="2695702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8"/>
        <p:cNvGrpSpPr/>
        <p:nvPr/>
      </p:nvGrpSpPr>
      <p:grpSpPr>
        <a:xfrm>
          <a:off x="0" y="0"/>
          <a:ext cx="0" cy="0"/>
          <a:chOff x="0" y="0"/>
          <a:chExt cx="0" cy="0"/>
        </a:xfrm>
      </p:grpSpPr>
      <p:grpSp>
        <p:nvGrpSpPr>
          <p:cNvPr id="399" name="Google Shape;399;p13"/>
          <p:cNvGrpSpPr/>
          <p:nvPr/>
        </p:nvGrpSpPr>
        <p:grpSpPr>
          <a:xfrm>
            <a:off x="560200" y="4284"/>
            <a:ext cx="11071533" cy="6858000"/>
            <a:chOff x="420150" y="3213"/>
            <a:chExt cx="8303650" cy="5143500"/>
          </a:xfrm>
        </p:grpSpPr>
        <p:cxnSp>
          <p:nvCxnSpPr>
            <p:cNvPr id="400" name="Google Shape;400;p1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1" name="Google Shape;401;p1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2" name="Google Shape;402;p1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3" name="Google Shape;403;p1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4" name="Google Shape;404;p1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5" name="Google Shape;405;p1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6" name="Google Shape;406;p1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7" name="Google Shape;407;p1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8" name="Google Shape;408;p1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09" name="Google Shape;409;p1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0" name="Google Shape;410;p1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1" name="Google Shape;411;p1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2" name="Google Shape;412;p1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3" name="Google Shape;413;p1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4" name="Google Shape;414;p1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5" name="Google Shape;415;p1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6" name="Google Shape;416;p1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17" name="Google Shape;417;p1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418" name="Google Shape;418;p13"/>
          <p:cNvGrpSpPr/>
          <p:nvPr/>
        </p:nvGrpSpPr>
        <p:grpSpPr>
          <a:xfrm>
            <a:off x="9201" y="9291"/>
            <a:ext cx="12173675" cy="6793272"/>
            <a:chOff x="6901" y="6968"/>
            <a:chExt cx="9130256" cy="5094954"/>
          </a:xfrm>
        </p:grpSpPr>
        <p:sp>
          <p:nvSpPr>
            <p:cNvPr id="419" name="Google Shape;419;p1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3"/>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7" name="Google Shape;437;p13"/>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3"/>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3"/>
          <p:cNvSpPr txBox="1">
            <a:spLocks noGrp="1"/>
          </p:cNvSpPr>
          <p:nvPr>
            <p:ph type="title"/>
          </p:nvPr>
        </p:nvSpPr>
        <p:spPr>
          <a:xfrm>
            <a:off x="914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0" name="Google Shape;440;p13"/>
          <p:cNvSpPr txBox="1">
            <a:spLocks noGrp="1"/>
          </p:cNvSpPr>
          <p:nvPr>
            <p:ph type="title" idx="2" hasCustomPrompt="1"/>
          </p:nvPr>
        </p:nvSpPr>
        <p:spPr>
          <a:xfrm>
            <a:off x="1621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1" name="Google Shape;441;p13"/>
          <p:cNvSpPr txBox="1">
            <a:spLocks noGrp="1"/>
          </p:cNvSpPr>
          <p:nvPr>
            <p:ph type="subTitle" idx="1"/>
          </p:nvPr>
        </p:nvSpPr>
        <p:spPr>
          <a:xfrm>
            <a:off x="914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2" name="Google Shape;442;p13"/>
          <p:cNvSpPr txBox="1">
            <a:spLocks noGrp="1"/>
          </p:cNvSpPr>
          <p:nvPr>
            <p:ph type="title" idx="3"/>
          </p:nvPr>
        </p:nvSpPr>
        <p:spPr>
          <a:xfrm>
            <a:off x="4538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3" name="Google Shape;443;p13"/>
          <p:cNvSpPr txBox="1">
            <a:spLocks noGrp="1"/>
          </p:cNvSpPr>
          <p:nvPr>
            <p:ph type="title" idx="4" hasCustomPrompt="1"/>
          </p:nvPr>
        </p:nvSpPr>
        <p:spPr>
          <a:xfrm>
            <a:off x="5245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4" name="Google Shape;444;p13"/>
          <p:cNvSpPr txBox="1">
            <a:spLocks noGrp="1"/>
          </p:cNvSpPr>
          <p:nvPr>
            <p:ph type="subTitle" idx="5"/>
          </p:nvPr>
        </p:nvSpPr>
        <p:spPr>
          <a:xfrm>
            <a:off x="4538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5" name="Google Shape;445;p13"/>
          <p:cNvSpPr txBox="1">
            <a:spLocks noGrp="1"/>
          </p:cNvSpPr>
          <p:nvPr>
            <p:ph type="title" idx="6"/>
          </p:nvPr>
        </p:nvSpPr>
        <p:spPr>
          <a:xfrm>
            <a:off x="8162400" y="4000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46" name="Google Shape;446;p13"/>
          <p:cNvSpPr txBox="1">
            <a:spLocks noGrp="1"/>
          </p:cNvSpPr>
          <p:nvPr>
            <p:ph type="title" idx="7" hasCustomPrompt="1"/>
          </p:nvPr>
        </p:nvSpPr>
        <p:spPr>
          <a:xfrm>
            <a:off x="8869800" y="2691767"/>
            <a:ext cx="1700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2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7" name="Google Shape;447;p13"/>
          <p:cNvSpPr txBox="1">
            <a:spLocks noGrp="1"/>
          </p:cNvSpPr>
          <p:nvPr>
            <p:ph type="subTitle" idx="8"/>
          </p:nvPr>
        </p:nvSpPr>
        <p:spPr>
          <a:xfrm>
            <a:off x="8162400" y="4569500"/>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448" name="Google Shape;448;p13"/>
          <p:cNvSpPr txBox="1">
            <a:spLocks noGrp="1"/>
          </p:cNvSpPr>
          <p:nvPr>
            <p:ph type="title" idx="9"/>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905870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93"/>
        <p:cNvGrpSpPr/>
        <p:nvPr/>
      </p:nvGrpSpPr>
      <p:grpSpPr>
        <a:xfrm>
          <a:off x="0" y="0"/>
          <a:ext cx="0" cy="0"/>
          <a:chOff x="0" y="0"/>
          <a:chExt cx="0" cy="0"/>
        </a:xfrm>
      </p:grpSpPr>
      <p:grpSp>
        <p:nvGrpSpPr>
          <p:cNvPr id="494" name="Google Shape;494;p15"/>
          <p:cNvGrpSpPr/>
          <p:nvPr/>
        </p:nvGrpSpPr>
        <p:grpSpPr>
          <a:xfrm>
            <a:off x="560200" y="4284"/>
            <a:ext cx="11071533" cy="6858000"/>
            <a:chOff x="420150" y="3213"/>
            <a:chExt cx="8303650" cy="5143500"/>
          </a:xfrm>
        </p:grpSpPr>
        <p:cxnSp>
          <p:nvCxnSpPr>
            <p:cNvPr id="495" name="Google Shape;495;p1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6" name="Google Shape;496;p1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7" name="Google Shape;497;p1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8" name="Google Shape;498;p1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499" name="Google Shape;499;p1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0" name="Google Shape;500;p1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1" name="Google Shape;501;p1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2" name="Google Shape;502;p1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3" name="Google Shape;503;p1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4" name="Google Shape;504;p1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5" name="Google Shape;505;p1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6" name="Google Shape;506;p1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7" name="Google Shape;507;p1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8" name="Google Shape;508;p1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09" name="Google Shape;509;p1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0" name="Google Shape;510;p1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1" name="Google Shape;511;p1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12" name="Google Shape;512;p1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13" name="Google Shape;513;p15"/>
          <p:cNvGrpSpPr/>
          <p:nvPr/>
        </p:nvGrpSpPr>
        <p:grpSpPr>
          <a:xfrm>
            <a:off x="9708" y="9708"/>
            <a:ext cx="12172835" cy="6847144"/>
            <a:chOff x="7281" y="7281"/>
            <a:chExt cx="9129626" cy="5135358"/>
          </a:xfrm>
        </p:grpSpPr>
        <p:grpSp>
          <p:nvGrpSpPr>
            <p:cNvPr id="514" name="Google Shape;514;p15"/>
            <p:cNvGrpSpPr/>
            <p:nvPr/>
          </p:nvGrpSpPr>
          <p:grpSpPr>
            <a:xfrm>
              <a:off x="7281" y="7281"/>
              <a:ext cx="9129596" cy="5135358"/>
              <a:chOff x="7281" y="7281"/>
              <a:chExt cx="9129596" cy="5135358"/>
            </a:xfrm>
          </p:grpSpPr>
          <p:sp>
            <p:nvSpPr>
              <p:cNvPr id="515" name="Google Shape;515;p15"/>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5"/>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5"/>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15"/>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15"/>
          <p:cNvSpPr txBox="1">
            <a:spLocks noGrp="1"/>
          </p:cNvSpPr>
          <p:nvPr>
            <p:ph type="title"/>
          </p:nvPr>
        </p:nvSpPr>
        <p:spPr>
          <a:xfrm>
            <a:off x="1282300" y="3202933"/>
            <a:ext cx="7490000" cy="95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5" name="Google Shape;535;p15"/>
          <p:cNvSpPr txBox="1">
            <a:spLocks noGrp="1"/>
          </p:cNvSpPr>
          <p:nvPr>
            <p:ph type="title" idx="2" hasCustomPrompt="1"/>
          </p:nvPr>
        </p:nvSpPr>
        <p:spPr>
          <a:xfrm>
            <a:off x="1282300" y="1503633"/>
            <a:ext cx="184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6" name="Google Shape;536;p15"/>
          <p:cNvSpPr txBox="1">
            <a:spLocks noGrp="1"/>
          </p:cNvSpPr>
          <p:nvPr>
            <p:ph type="subTitle" idx="1"/>
          </p:nvPr>
        </p:nvSpPr>
        <p:spPr>
          <a:xfrm>
            <a:off x="1282300" y="4651017"/>
            <a:ext cx="7215200" cy="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056186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7"/>
        <p:cNvGrpSpPr/>
        <p:nvPr/>
      </p:nvGrpSpPr>
      <p:grpSpPr>
        <a:xfrm>
          <a:off x="0" y="0"/>
          <a:ext cx="0" cy="0"/>
          <a:chOff x="0" y="0"/>
          <a:chExt cx="0" cy="0"/>
        </a:xfrm>
      </p:grpSpPr>
      <p:grpSp>
        <p:nvGrpSpPr>
          <p:cNvPr id="538" name="Google Shape;538;p16"/>
          <p:cNvGrpSpPr/>
          <p:nvPr/>
        </p:nvGrpSpPr>
        <p:grpSpPr>
          <a:xfrm>
            <a:off x="560200" y="4284"/>
            <a:ext cx="11071533" cy="6858000"/>
            <a:chOff x="420150" y="3213"/>
            <a:chExt cx="8303650" cy="5143500"/>
          </a:xfrm>
        </p:grpSpPr>
        <p:cxnSp>
          <p:nvCxnSpPr>
            <p:cNvPr id="539" name="Google Shape;539;p1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0" name="Google Shape;540;p1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1" name="Google Shape;541;p1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2" name="Google Shape;542;p1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3" name="Google Shape;543;p1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4" name="Google Shape;544;p1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5" name="Google Shape;545;p1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6" name="Google Shape;546;p1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7" name="Google Shape;547;p1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8" name="Google Shape;548;p1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49" name="Google Shape;549;p1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0" name="Google Shape;550;p1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1" name="Google Shape;551;p1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2" name="Google Shape;552;p1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3" name="Google Shape;553;p1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4" name="Google Shape;554;p1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5" name="Google Shape;555;p1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56" name="Google Shape;556;p1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557" name="Google Shape;557;p16"/>
          <p:cNvGrpSpPr/>
          <p:nvPr/>
        </p:nvGrpSpPr>
        <p:grpSpPr>
          <a:xfrm>
            <a:off x="9708" y="9708"/>
            <a:ext cx="12172835" cy="6847144"/>
            <a:chOff x="7281" y="7281"/>
            <a:chExt cx="9129626" cy="5135358"/>
          </a:xfrm>
        </p:grpSpPr>
        <p:grpSp>
          <p:nvGrpSpPr>
            <p:cNvPr id="558" name="Google Shape;558;p16"/>
            <p:cNvGrpSpPr/>
            <p:nvPr/>
          </p:nvGrpSpPr>
          <p:grpSpPr>
            <a:xfrm>
              <a:off x="7281" y="7281"/>
              <a:ext cx="9129596" cy="5135358"/>
              <a:chOff x="7281" y="7281"/>
              <a:chExt cx="9129596" cy="5135358"/>
            </a:xfrm>
          </p:grpSpPr>
          <p:sp>
            <p:nvSpPr>
              <p:cNvPr id="559" name="Google Shape;559;p16"/>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6"/>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16"/>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6"/>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16"/>
          <p:cNvSpPr txBox="1">
            <a:spLocks noGrp="1"/>
          </p:cNvSpPr>
          <p:nvPr>
            <p:ph type="title"/>
          </p:nvPr>
        </p:nvSpPr>
        <p:spPr>
          <a:xfrm>
            <a:off x="3053400" y="44691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579" name="Google Shape;579;p16"/>
          <p:cNvSpPr txBox="1">
            <a:spLocks noGrp="1"/>
          </p:cNvSpPr>
          <p:nvPr>
            <p:ph type="subTitle" idx="1"/>
          </p:nvPr>
        </p:nvSpPr>
        <p:spPr>
          <a:xfrm>
            <a:off x="1775000" y="1648867"/>
            <a:ext cx="8642000" cy="20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9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10923655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580"/>
        <p:cNvGrpSpPr/>
        <p:nvPr/>
      </p:nvGrpSpPr>
      <p:grpSpPr>
        <a:xfrm>
          <a:off x="0" y="0"/>
          <a:ext cx="0" cy="0"/>
          <a:chOff x="0" y="0"/>
          <a:chExt cx="0" cy="0"/>
        </a:xfrm>
      </p:grpSpPr>
      <p:sp>
        <p:nvSpPr>
          <p:cNvPr id="581" name="Google Shape;581;p17"/>
          <p:cNvSpPr txBox="1">
            <a:spLocks noGrp="1"/>
          </p:cNvSpPr>
          <p:nvPr>
            <p:ph type="title"/>
          </p:nvPr>
        </p:nvSpPr>
        <p:spPr>
          <a:xfrm>
            <a:off x="4414367" y="495200"/>
            <a:ext cx="6797200" cy="1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17277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0"/>
        <p:cNvGrpSpPr/>
        <p:nvPr/>
      </p:nvGrpSpPr>
      <p:grpSpPr>
        <a:xfrm>
          <a:off x="0" y="0"/>
          <a:ext cx="0" cy="0"/>
          <a:chOff x="0" y="0"/>
          <a:chExt cx="0" cy="0"/>
        </a:xfrm>
      </p:grpSpPr>
      <p:grpSp>
        <p:nvGrpSpPr>
          <p:cNvPr id="141" name="Google Shape;141;p5"/>
          <p:cNvGrpSpPr/>
          <p:nvPr/>
        </p:nvGrpSpPr>
        <p:grpSpPr>
          <a:xfrm>
            <a:off x="560200" y="4284"/>
            <a:ext cx="11071533" cy="6858000"/>
            <a:chOff x="420150" y="3213"/>
            <a:chExt cx="8303650" cy="5143500"/>
          </a:xfrm>
        </p:grpSpPr>
        <p:cxnSp>
          <p:nvCxnSpPr>
            <p:cNvPr id="142" name="Google Shape;142;p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3" name="Google Shape;143;p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4" name="Google Shape;144;p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5" name="Google Shape;145;p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6" name="Google Shape;146;p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7" name="Google Shape;147;p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8" name="Google Shape;148;p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9" name="Google Shape;149;p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0" name="Google Shape;150;p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1" name="Google Shape;151;p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2" name="Google Shape;152;p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3" name="Google Shape;153;p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4" name="Google Shape;154;p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5" name="Google Shape;155;p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6" name="Google Shape;156;p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7" name="Google Shape;157;p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8" name="Google Shape;158;p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9" name="Google Shape;159;p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60" name="Google Shape;160;p5"/>
          <p:cNvGrpSpPr/>
          <p:nvPr/>
        </p:nvGrpSpPr>
        <p:grpSpPr>
          <a:xfrm>
            <a:off x="9201" y="9291"/>
            <a:ext cx="12173675" cy="6793272"/>
            <a:chOff x="6901" y="6968"/>
            <a:chExt cx="9130256" cy="5094954"/>
          </a:xfrm>
        </p:grpSpPr>
        <p:sp>
          <p:nvSpPr>
            <p:cNvPr id="161" name="Google Shape;161;p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 name="Google Shape;179;p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5"/>
          <p:cNvSpPr txBox="1">
            <a:spLocks noGrp="1"/>
          </p:cNvSpPr>
          <p:nvPr>
            <p:ph type="subTitle" idx="1"/>
          </p:nvPr>
        </p:nvSpPr>
        <p:spPr>
          <a:xfrm>
            <a:off x="1721017" y="3477233"/>
            <a:ext cx="3876800" cy="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2" name="Google Shape;182;p5"/>
          <p:cNvSpPr txBox="1">
            <a:spLocks noGrp="1"/>
          </p:cNvSpPr>
          <p:nvPr>
            <p:ph type="subTitle" idx="2"/>
          </p:nvPr>
        </p:nvSpPr>
        <p:spPr>
          <a:xfrm>
            <a:off x="6594184" y="34772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3" name="Google Shape;183;p5"/>
          <p:cNvSpPr txBox="1">
            <a:spLocks noGrp="1"/>
          </p:cNvSpPr>
          <p:nvPr>
            <p:ph type="subTitle" idx="3"/>
          </p:nvPr>
        </p:nvSpPr>
        <p:spPr>
          <a:xfrm>
            <a:off x="1721017"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4" name="Google Shape;184;p5"/>
          <p:cNvSpPr txBox="1">
            <a:spLocks noGrp="1"/>
          </p:cNvSpPr>
          <p:nvPr>
            <p:ph type="subTitle" idx="4"/>
          </p:nvPr>
        </p:nvSpPr>
        <p:spPr>
          <a:xfrm>
            <a:off x="6594184"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5" name="Google Shape;185;p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157266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82"/>
        <p:cNvGrpSpPr/>
        <p:nvPr/>
      </p:nvGrpSpPr>
      <p:grpSpPr>
        <a:xfrm>
          <a:off x="0" y="0"/>
          <a:ext cx="0" cy="0"/>
          <a:chOff x="0" y="0"/>
          <a:chExt cx="0" cy="0"/>
        </a:xfrm>
      </p:grpSpPr>
      <p:grpSp>
        <p:nvGrpSpPr>
          <p:cNvPr id="583" name="Google Shape;583;p18"/>
          <p:cNvGrpSpPr/>
          <p:nvPr/>
        </p:nvGrpSpPr>
        <p:grpSpPr>
          <a:xfrm>
            <a:off x="560200" y="4284"/>
            <a:ext cx="11071533" cy="6858000"/>
            <a:chOff x="420150" y="3213"/>
            <a:chExt cx="8303650" cy="5143500"/>
          </a:xfrm>
        </p:grpSpPr>
        <p:cxnSp>
          <p:nvCxnSpPr>
            <p:cNvPr id="584" name="Google Shape;584;p1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5" name="Google Shape;585;p1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6" name="Google Shape;586;p1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7" name="Google Shape;587;p1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8" name="Google Shape;588;p1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9" name="Google Shape;589;p1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0" name="Google Shape;590;p1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1" name="Google Shape;591;p1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2" name="Google Shape;592;p1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3" name="Google Shape;593;p1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4" name="Google Shape;594;p1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5" name="Google Shape;595;p1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6" name="Google Shape;596;p1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7" name="Google Shape;597;p1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8" name="Google Shape;598;p1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9" name="Google Shape;599;p1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0" name="Google Shape;600;p1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1" name="Google Shape;601;p1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02" name="Google Shape;602;p18"/>
          <p:cNvGrpSpPr/>
          <p:nvPr/>
        </p:nvGrpSpPr>
        <p:grpSpPr>
          <a:xfrm>
            <a:off x="9201" y="85669"/>
            <a:ext cx="12173675" cy="6779468"/>
            <a:chOff x="6901" y="64251"/>
            <a:chExt cx="9130256" cy="5084601"/>
          </a:xfrm>
        </p:grpSpPr>
        <p:sp>
          <p:nvSpPr>
            <p:cNvPr id="603" name="Google Shape;603;p1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9" name="Google Shape;619;p1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1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18"/>
          <p:cNvSpPr txBox="1">
            <a:spLocks noGrp="1"/>
          </p:cNvSpPr>
          <p:nvPr>
            <p:ph type="title"/>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2" name="Google Shape;622;p18"/>
          <p:cNvSpPr txBox="1">
            <a:spLocks noGrp="1"/>
          </p:cNvSpPr>
          <p:nvPr>
            <p:ph type="subTitle" idx="1"/>
          </p:nvPr>
        </p:nvSpPr>
        <p:spPr>
          <a:xfrm>
            <a:off x="9600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3" name="Google Shape;623;p18"/>
          <p:cNvSpPr txBox="1">
            <a:spLocks noGrp="1"/>
          </p:cNvSpPr>
          <p:nvPr>
            <p:ph type="title" idx="2"/>
          </p:nvPr>
        </p:nvSpPr>
        <p:spPr>
          <a:xfrm>
            <a:off x="45384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4" name="Google Shape;624;p18"/>
          <p:cNvSpPr txBox="1">
            <a:spLocks noGrp="1"/>
          </p:cNvSpPr>
          <p:nvPr>
            <p:ph type="subTitle" idx="3"/>
          </p:nvPr>
        </p:nvSpPr>
        <p:spPr>
          <a:xfrm>
            <a:off x="45384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5" name="Google Shape;625;p18"/>
          <p:cNvSpPr txBox="1">
            <a:spLocks noGrp="1"/>
          </p:cNvSpPr>
          <p:nvPr>
            <p:ph type="title" idx="4"/>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26" name="Google Shape;626;p18"/>
          <p:cNvSpPr txBox="1">
            <a:spLocks noGrp="1"/>
          </p:cNvSpPr>
          <p:nvPr>
            <p:ph type="subTitle" idx="5"/>
          </p:nvPr>
        </p:nvSpPr>
        <p:spPr>
          <a:xfrm>
            <a:off x="8116800" y="4216352"/>
            <a:ext cx="3115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7" name="Google Shape;627;p18"/>
          <p:cNvSpPr txBox="1">
            <a:spLocks noGrp="1"/>
          </p:cNvSpPr>
          <p:nvPr>
            <p:ph type="title" idx="6"/>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405001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8"/>
        <p:cNvGrpSpPr/>
        <p:nvPr/>
      </p:nvGrpSpPr>
      <p:grpSpPr>
        <a:xfrm>
          <a:off x="0" y="0"/>
          <a:ext cx="0" cy="0"/>
          <a:chOff x="0" y="0"/>
          <a:chExt cx="0" cy="0"/>
        </a:xfrm>
      </p:grpSpPr>
      <p:grpSp>
        <p:nvGrpSpPr>
          <p:cNvPr id="629" name="Google Shape;629;p19"/>
          <p:cNvGrpSpPr/>
          <p:nvPr/>
        </p:nvGrpSpPr>
        <p:grpSpPr>
          <a:xfrm>
            <a:off x="560200" y="4284"/>
            <a:ext cx="11071533" cy="6858000"/>
            <a:chOff x="420150" y="3213"/>
            <a:chExt cx="8303650" cy="5143500"/>
          </a:xfrm>
        </p:grpSpPr>
        <p:cxnSp>
          <p:nvCxnSpPr>
            <p:cNvPr id="630" name="Google Shape;630;p1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1" name="Google Shape;631;p1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2" name="Google Shape;632;p1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3" name="Google Shape;633;p1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4" name="Google Shape;634;p1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5" name="Google Shape;635;p1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6" name="Google Shape;636;p1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7" name="Google Shape;637;p1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8" name="Google Shape;638;p1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9" name="Google Shape;639;p1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0" name="Google Shape;640;p1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1" name="Google Shape;641;p1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2" name="Google Shape;642;p1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3" name="Google Shape;643;p1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4" name="Google Shape;644;p1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5" name="Google Shape;645;p1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6" name="Google Shape;646;p1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7" name="Google Shape;647;p1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48" name="Google Shape;648;p19"/>
          <p:cNvGrpSpPr/>
          <p:nvPr/>
        </p:nvGrpSpPr>
        <p:grpSpPr>
          <a:xfrm>
            <a:off x="9201" y="85669"/>
            <a:ext cx="12173675" cy="6779468"/>
            <a:chOff x="6901" y="64251"/>
            <a:chExt cx="9130256" cy="5084601"/>
          </a:xfrm>
        </p:grpSpPr>
        <p:sp>
          <p:nvSpPr>
            <p:cNvPr id="649" name="Google Shape;649;p1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9"/>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9"/>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9"/>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8694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8"/>
        <p:cNvGrpSpPr/>
        <p:nvPr/>
      </p:nvGrpSpPr>
      <p:grpSpPr>
        <a:xfrm>
          <a:off x="0" y="0"/>
          <a:ext cx="0" cy="0"/>
          <a:chOff x="0" y="0"/>
          <a:chExt cx="0" cy="0"/>
        </a:xfrm>
      </p:grpSpPr>
      <p:grpSp>
        <p:nvGrpSpPr>
          <p:cNvPr id="669" name="Google Shape;669;p20"/>
          <p:cNvGrpSpPr/>
          <p:nvPr/>
        </p:nvGrpSpPr>
        <p:grpSpPr>
          <a:xfrm>
            <a:off x="560200" y="4284"/>
            <a:ext cx="11071533" cy="6858000"/>
            <a:chOff x="420150" y="3213"/>
            <a:chExt cx="8303650" cy="5143500"/>
          </a:xfrm>
        </p:grpSpPr>
        <p:cxnSp>
          <p:nvCxnSpPr>
            <p:cNvPr id="670" name="Google Shape;670;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1" name="Google Shape;671;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2" name="Google Shape;672;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3" name="Google Shape;673;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4" name="Google Shape;674;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5" name="Google Shape;675;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6" name="Google Shape;676;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7" name="Google Shape;677;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8" name="Google Shape;678;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9" name="Google Shape;679;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0" name="Google Shape;680;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1" name="Google Shape;681;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2" name="Google Shape;682;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3" name="Google Shape;683;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4" name="Google Shape;684;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5" name="Google Shape;685;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6" name="Google Shape;686;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7" name="Google Shape;687;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688" name="Google Shape;688;p20"/>
          <p:cNvGrpSpPr/>
          <p:nvPr/>
        </p:nvGrpSpPr>
        <p:grpSpPr>
          <a:xfrm>
            <a:off x="560200" y="4284"/>
            <a:ext cx="11071533" cy="6858000"/>
            <a:chOff x="420150" y="3213"/>
            <a:chExt cx="8303650" cy="5143500"/>
          </a:xfrm>
        </p:grpSpPr>
        <p:cxnSp>
          <p:nvCxnSpPr>
            <p:cNvPr id="689" name="Google Shape;689;p2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0" name="Google Shape;690;p2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1" name="Google Shape;691;p2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2" name="Google Shape;692;p2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3" name="Google Shape;693;p2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4" name="Google Shape;694;p2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5" name="Google Shape;695;p2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6" name="Google Shape;696;p2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7" name="Google Shape;697;p2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8" name="Google Shape;698;p2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9" name="Google Shape;699;p2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0" name="Google Shape;700;p2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1" name="Google Shape;701;p2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2" name="Google Shape;702;p2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3" name="Google Shape;703;p2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4" name="Google Shape;704;p2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5" name="Google Shape;705;p2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6" name="Google Shape;706;p2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07" name="Google Shape;707;p20"/>
          <p:cNvGrpSpPr/>
          <p:nvPr/>
        </p:nvGrpSpPr>
        <p:grpSpPr>
          <a:xfrm>
            <a:off x="9201" y="9291"/>
            <a:ext cx="12173675" cy="6793272"/>
            <a:chOff x="6901" y="6968"/>
            <a:chExt cx="9130256" cy="5094954"/>
          </a:xfrm>
        </p:grpSpPr>
        <p:sp>
          <p:nvSpPr>
            <p:cNvPr id="708" name="Google Shape;708;p2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4" name="Google Shape;724;p20"/>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6" name="Google Shape;726;p20"/>
          <p:cNvSpPr txBox="1">
            <a:spLocks noGrp="1"/>
          </p:cNvSpPr>
          <p:nvPr>
            <p:ph type="title"/>
          </p:nvPr>
        </p:nvSpPr>
        <p:spPr>
          <a:xfrm>
            <a:off x="2359809"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7" name="Google Shape;727;p20"/>
          <p:cNvSpPr txBox="1">
            <a:spLocks noGrp="1"/>
          </p:cNvSpPr>
          <p:nvPr>
            <p:ph type="subTitle" idx="1"/>
          </p:nvPr>
        </p:nvSpPr>
        <p:spPr>
          <a:xfrm>
            <a:off x="2359815"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8" name="Google Shape;728;p20"/>
          <p:cNvSpPr txBox="1">
            <a:spLocks noGrp="1"/>
          </p:cNvSpPr>
          <p:nvPr>
            <p:ph type="title" idx="2"/>
          </p:nvPr>
        </p:nvSpPr>
        <p:spPr>
          <a:xfrm>
            <a:off x="7336845" y="23311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29" name="Google Shape;729;p20"/>
          <p:cNvSpPr txBox="1">
            <a:spLocks noGrp="1"/>
          </p:cNvSpPr>
          <p:nvPr>
            <p:ph type="subTitle" idx="3"/>
          </p:nvPr>
        </p:nvSpPr>
        <p:spPr>
          <a:xfrm>
            <a:off x="7336849" y="29100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0" name="Google Shape;730;p20"/>
          <p:cNvSpPr txBox="1">
            <a:spLocks noGrp="1"/>
          </p:cNvSpPr>
          <p:nvPr>
            <p:ph type="title" idx="4"/>
          </p:nvPr>
        </p:nvSpPr>
        <p:spPr>
          <a:xfrm>
            <a:off x="2359809"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1" name="Google Shape;731;p20"/>
          <p:cNvSpPr txBox="1">
            <a:spLocks noGrp="1"/>
          </p:cNvSpPr>
          <p:nvPr>
            <p:ph type="subTitle" idx="5"/>
          </p:nvPr>
        </p:nvSpPr>
        <p:spPr>
          <a:xfrm>
            <a:off x="2359815"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2" name="Google Shape;732;p20"/>
          <p:cNvSpPr txBox="1">
            <a:spLocks noGrp="1"/>
          </p:cNvSpPr>
          <p:nvPr>
            <p:ph type="title" idx="6"/>
          </p:nvPr>
        </p:nvSpPr>
        <p:spPr>
          <a:xfrm>
            <a:off x="7336845" y="4242367"/>
            <a:ext cx="212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33" name="Google Shape;733;p20"/>
          <p:cNvSpPr txBox="1">
            <a:spLocks noGrp="1"/>
          </p:cNvSpPr>
          <p:nvPr>
            <p:ph type="subTitle" idx="7"/>
          </p:nvPr>
        </p:nvSpPr>
        <p:spPr>
          <a:xfrm>
            <a:off x="7336849" y="4821200"/>
            <a:ext cx="341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4" name="Google Shape;734;p20"/>
          <p:cNvSpPr txBox="1">
            <a:spLocks noGrp="1"/>
          </p:cNvSpPr>
          <p:nvPr>
            <p:ph type="title" idx="8"/>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03027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35"/>
        <p:cNvGrpSpPr/>
        <p:nvPr/>
      </p:nvGrpSpPr>
      <p:grpSpPr>
        <a:xfrm>
          <a:off x="0" y="0"/>
          <a:ext cx="0" cy="0"/>
          <a:chOff x="0" y="0"/>
          <a:chExt cx="0" cy="0"/>
        </a:xfrm>
      </p:grpSpPr>
      <p:grpSp>
        <p:nvGrpSpPr>
          <p:cNvPr id="736" name="Google Shape;736;p21"/>
          <p:cNvGrpSpPr/>
          <p:nvPr/>
        </p:nvGrpSpPr>
        <p:grpSpPr>
          <a:xfrm>
            <a:off x="560200" y="4284"/>
            <a:ext cx="11071533" cy="6858000"/>
            <a:chOff x="420150" y="3213"/>
            <a:chExt cx="8303650" cy="5143500"/>
          </a:xfrm>
        </p:grpSpPr>
        <p:cxnSp>
          <p:nvCxnSpPr>
            <p:cNvPr id="737" name="Google Shape;737;p2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8" name="Google Shape;738;p2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39" name="Google Shape;739;p2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0" name="Google Shape;740;p2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1" name="Google Shape;741;p2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2" name="Google Shape;742;p2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3" name="Google Shape;743;p2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4" name="Google Shape;744;p2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5" name="Google Shape;745;p2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6" name="Google Shape;746;p2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7" name="Google Shape;747;p2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8" name="Google Shape;748;p2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49" name="Google Shape;749;p2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0" name="Google Shape;750;p2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1" name="Google Shape;751;p2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2" name="Google Shape;752;p2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3" name="Google Shape;753;p2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54" name="Google Shape;754;p2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55" name="Google Shape;755;p21"/>
          <p:cNvGrpSpPr/>
          <p:nvPr/>
        </p:nvGrpSpPr>
        <p:grpSpPr>
          <a:xfrm>
            <a:off x="9201" y="9291"/>
            <a:ext cx="12173675" cy="6793272"/>
            <a:chOff x="6901" y="6968"/>
            <a:chExt cx="9130256" cy="5094954"/>
          </a:xfrm>
        </p:grpSpPr>
        <p:sp>
          <p:nvSpPr>
            <p:cNvPr id="756" name="Google Shape;756;p2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1"/>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1"/>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1"/>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1"/>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2" name="Google Shape;772;p21"/>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21"/>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21"/>
          <p:cNvSpPr txBox="1">
            <a:spLocks noGrp="1"/>
          </p:cNvSpPr>
          <p:nvPr>
            <p:ph type="title"/>
          </p:nvPr>
        </p:nvSpPr>
        <p:spPr>
          <a:xfrm>
            <a:off x="96000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5" name="Google Shape;775;p21"/>
          <p:cNvSpPr txBox="1">
            <a:spLocks noGrp="1"/>
          </p:cNvSpPr>
          <p:nvPr>
            <p:ph type="subTitle" idx="1"/>
          </p:nvPr>
        </p:nvSpPr>
        <p:spPr>
          <a:xfrm>
            <a:off x="96000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6" name="Google Shape;776;p21"/>
          <p:cNvSpPr txBox="1">
            <a:spLocks noGrp="1"/>
          </p:cNvSpPr>
          <p:nvPr>
            <p:ph type="title" idx="2"/>
          </p:nvPr>
        </p:nvSpPr>
        <p:spPr>
          <a:xfrm>
            <a:off x="4559025"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7" name="Google Shape;777;p21"/>
          <p:cNvSpPr txBox="1">
            <a:spLocks noGrp="1"/>
          </p:cNvSpPr>
          <p:nvPr>
            <p:ph type="subTitle" idx="3"/>
          </p:nvPr>
        </p:nvSpPr>
        <p:spPr>
          <a:xfrm>
            <a:off x="4559025"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78" name="Google Shape;778;p21"/>
          <p:cNvSpPr txBox="1">
            <a:spLocks noGrp="1"/>
          </p:cNvSpPr>
          <p:nvPr>
            <p:ph type="title" idx="4"/>
          </p:nvPr>
        </p:nvSpPr>
        <p:spPr>
          <a:xfrm>
            <a:off x="96000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79" name="Google Shape;779;p21"/>
          <p:cNvSpPr txBox="1">
            <a:spLocks noGrp="1"/>
          </p:cNvSpPr>
          <p:nvPr>
            <p:ph type="subTitle" idx="5"/>
          </p:nvPr>
        </p:nvSpPr>
        <p:spPr>
          <a:xfrm>
            <a:off x="96000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0" name="Google Shape;780;p21"/>
          <p:cNvSpPr txBox="1">
            <a:spLocks noGrp="1"/>
          </p:cNvSpPr>
          <p:nvPr>
            <p:ph type="title" idx="6"/>
          </p:nvPr>
        </p:nvSpPr>
        <p:spPr>
          <a:xfrm>
            <a:off x="4559025"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1" name="Google Shape;781;p21"/>
          <p:cNvSpPr txBox="1">
            <a:spLocks noGrp="1"/>
          </p:cNvSpPr>
          <p:nvPr>
            <p:ph type="subTitle" idx="7"/>
          </p:nvPr>
        </p:nvSpPr>
        <p:spPr>
          <a:xfrm>
            <a:off x="4559025"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2" name="Google Shape;782;p21"/>
          <p:cNvSpPr txBox="1">
            <a:spLocks noGrp="1"/>
          </p:cNvSpPr>
          <p:nvPr>
            <p:ph type="title" idx="8"/>
          </p:nvPr>
        </p:nvSpPr>
        <p:spPr>
          <a:xfrm>
            <a:off x="8158060" y="249067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3" name="Google Shape;783;p21"/>
          <p:cNvSpPr txBox="1">
            <a:spLocks noGrp="1"/>
          </p:cNvSpPr>
          <p:nvPr>
            <p:ph type="subTitle" idx="9"/>
          </p:nvPr>
        </p:nvSpPr>
        <p:spPr>
          <a:xfrm>
            <a:off x="8158060" y="3039908"/>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4" name="Google Shape;784;p21"/>
          <p:cNvSpPr txBox="1">
            <a:spLocks noGrp="1"/>
          </p:cNvSpPr>
          <p:nvPr>
            <p:ph type="title" idx="13"/>
          </p:nvPr>
        </p:nvSpPr>
        <p:spPr>
          <a:xfrm>
            <a:off x="8158060" y="45614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85" name="Google Shape;785;p21"/>
          <p:cNvSpPr txBox="1">
            <a:spLocks noGrp="1"/>
          </p:cNvSpPr>
          <p:nvPr>
            <p:ph type="subTitle" idx="14"/>
          </p:nvPr>
        </p:nvSpPr>
        <p:spPr>
          <a:xfrm>
            <a:off x="8158060" y="511063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86" name="Google Shape;786;p21"/>
          <p:cNvSpPr txBox="1">
            <a:spLocks noGrp="1"/>
          </p:cNvSpPr>
          <p:nvPr>
            <p:ph type="title" idx="15"/>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3061757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87"/>
        <p:cNvGrpSpPr/>
        <p:nvPr/>
      </p:nvGrpSpPr>
      <p:grpSpPr>
        <a:xfrm>
          <a:off x="0" y="0"/>
          <a:ext cx="0" cy="0"/>
          <a:chOff x="0" y="0"/>
          <a:chExt cx="0" cy="0"/>
        </a:xfrm>
      </p:grpSpPr>
      <p:grpSp>
        <p:nvGrpSpPr>
          <p:cNvPr id="788" name="Google Shape;788;p22"/>
          <p:cNvGrpSpPr/>
          <p:nvPr/>
        </p:nvGrpSpPr>
        <p:grpSpPr>
          <a:xfrm>
            <a:off x="560200" y="4284"/>
            <a:ext cx="11071533" cy="6858000"/>
            <a:chOff x="420150" y="3213"/>
            <a:chExt cx="8303650" cy="5143500"/>
          </a:xfrm>
        </p:grpSpPr>
        <p:cxnSp>
          <p:nvCxnSpPr>
            <p:cNvPr id="789" name="Google Shape;789;p2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0" name="Google Shape;790;p2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1" name="Google Shape;791;p2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2" name="Google Shape;792;p2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3" name="Google Shape;793;p2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4" name="Google Shape;794;p2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5" name="Google Shape;795;p2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6" name="Google Shape;796;p2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7" name="Google Shape;797;p2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8" name="Google Shape;798;p2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99" name="Google Shape;799;p2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0" name="Google Shape;800;p2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1" name="Google Shape;801;p2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2" name="Google Shape;802;p2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3" name="Google Shape;803;p2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4" name="Google Shape;804;p2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5" name="Google Shape;805;p2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06" name="Google Shape;806;p2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07" name="Google Shape;807;p22"/>
          <p:cNvGrpSpPr/>
          <p:nvPr/>
        </p:nvGrpSpPr>
        <p:grpSpPr>
          <a:xfrm>
            <a:off x="9708" y="9708"/>
            <a:ext cx="12172835" cy="6847144"/>
            <a:chOff x="7281" y="7281"/>
            <a:chExt cx="9129626" cy="5135358"/>
          </a:xfrm>
        </p:grpSpPr>
        <p:grpSp>
          <p:nvGrpSpPr>
            <p:cNvPr id="808" name="Google Shape;808;p22"/>
            <p:cNvGrpSpPr/>
            <p:nvPr/>
          </p:nvGrpSpPr>
          <p:grpSpPr>
            <a:xfrm>
              <a:off x="7281" y="7281"/>
              <a:ext cx="9129596" cy="5135358"/>
              <a:chOff x="7281" y="7281"/>
              <a:chExt cx="9129596" cy="5135358"/>
            </a:xfrm>
          </p:grpSpPr>
          <p:sp>
            <p:nvSpPr>
              <p:cNvPr id="809" name="Google Shape;809;p2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2"/>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2"/>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6" name="Google Shape;826;p2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22"/>
          <p:cNvSpPr txBox="1">
            <a:spLocks noGrp="1"/>
          </p:cNvSpPr>
          <p:nvPr>
            <p:ph type="subTitle" idx="1"/>
          </p:nvPr>
        </p:nvSpPr>
        <p:spPr>
          <a:xfrm>
            <a:off x="6204767" y="3571233"/>
            <a:ext cx="4404400" cy="151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829" name="Google Shape;829;p22"/>
          <p:cNvSpPr txBox="1">
            <a:spLocks noGrp="1"/>
          </p:cNvSpPr>
          <p:nvPr>
            <p:ph type="title"/>
          </p:nvPr>
        </p:nvSpPr>
        <p:spPr>
          <a:xfrm>
            <a:off x="6116767" y="1057967"/>
            <a:ext cx="4580400" cy="15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4637574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30"/>
        <p:cNvGrpSpPr/>
        <p:nvPr/>
      </p:nvGrpSpPr>
      <p:grpSpPr>
        <a:xfrm>
          <a:off x="0" y="0"/>
          <a:ext cx="0" cy="0"/>
          <a:chOff x="0" y="0"/>
          <a:chExt cx="0" cy="0"/>
        </a:xfrm>
      </p:grpSpPr>
      <p:grpSp>
        <p:nvGrpSpPr>
          <p:cNvPr id="831" name="Google Shape;831;p23"/>
          <p:cNvGrpSpPr/>
          <p:nvPr/>
        </p:nvGrpSpPr>
        <p:grpSpPr>
          <a:xfrm>
            <a:off x="560200" y="4284"/>
            <a:ext cx="11071533" cy="6858000"/>
            <a:chOff x="420150" y="3213"/>
            <a:chExt cx="8303650" cy="5143500"/>
          </a:xfrm>
        </p:grpSpPr>
        <p:cxnSp>
          <p:nvCxnSpPr>
            <p:cNvPr id="832" name="Google Shape;832;p2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3" name="Google Shape;833;p2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4" name="Google Shape;834;p2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5" name="Google Shape;835;p2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6" name="Google Shape;836;p2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7" name="Google Shape;837;p2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8" name="Google Shape;838;p2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39" name="Google Shape;839;p2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0" name="Google Shape;840;p2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1" name="Google Shape;841;p2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2" name="Google Shape;842;p2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3" name="Google Shape;843;p2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4" name="Google Shape;844;p2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5" name="Google Shape;845;p2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6" name="Google Shape;846;p2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7" name="Google Shape;847;p2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8" name="Google Shape;848;p2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49" name="Google Shape;849;p2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50" name="Google Shape;850;p23"/>
          <p:cNvGrpSpPr/>
          <p:nvPr/>
        </p:nvGrpSpPr>
        <p:grpSpPr>
          <a:xfrm>
            <a:off x="9708" y="9708"/>
            <a:ext cx="12172835" cy="6847144"/>
            <a:chOff x="7281" y="7281"/>
            <a:chExt cx="9129626" cy="5135358"/>
          </a:xfrm>
        </p:grpSpPr>
        <p:grpSp>
          <p:nvGrpSpPr>
            <p:cNvPr id="851" name="Google Shape;851;p23"/>
            <p:cNvGrpSpPr/>
            <p:nvPr/>
          </p:nvGrpSpPr>
          <p:grpSpPr>
            <a:xfrm>
              <a:off x="7281" y="7281"/>
              <a:ext cx="9129596" cy="5135358"/>
              <a:chOff x="7281" y="7281"/>
              <a:chExt cx="9129596" cy="5135358"/>
            </a:xfrm>
          </p:grpSpPr>
          <p:sp>
            <p:nvSpPr>
              <p:cNvPr id="852" name="Google Shape;852;p2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9" name="Google Shape;869;p2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1" name="Google Shape;871;p23"/>
          <p:cNvSpPr txBox="1">
            <a:spLocks noGrp="1"/>
          </p:cNvSpPr>
          <p:nvPr>
            <p:ph type="title" hasCustomPrompt="1"/>
          </p:nvPr>
        </p:nvSpPr>
        <p:spPr>
          <a:xfrm>
            <a:off x="2738400" y="3745733"/>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2" name="Google Shape;872;p23"/>
          <p:cNvSpPr txBox="1">
            <a:spLocks noGrp="1"/>
          </p:cNvSpPr>
          <p:nvPr>
            <p:ph type="subTitle" idx="1"/>
          </p:nvPr>
        </p:nvSpPr>
        <p:spPr>
          <a:xfrm>
            <a:off x="2738400" y="4890300"/>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73" name="Google Shape;873;p23"/>
          <p:cNvSpPr txBox="1">
            <a:spLocks noGrp="1"/>
          </p:cNvSpPr>
          <p:nvPr>
            <p:ph type="title" idx="2" hasCustomPrompt="1"/>
          </p:nvPr>
        </p:nvSpPr>
        <p:spPr>
          <a:xfrm>
            <a:off x="2738400" y="1559400"/>
            <a:ext cx="67152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874" name="Google Shape;874;p23"/>
          <p:cNvSpPr txBox="1">
            <a:spLocks noGrp="1"/>
          </p:cNvSpPr>
          <p:nvPr>
            <p:ph type="subTitle" idx="3"/>
          </p:nvPr>
        </p:nvSpPr>
        <p:spPr>
          <a:xfrm>
            <a:off x="2738400" y="2703967"/>
            <a:ext cx="6715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39591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75"/>
        <p:cNvGrpSpPr/>
        <p:nvPr/>
      </p:nvGrpSpPr>
      <p:grpSpPr>
        <a:xfrm>
          <a:off x="0" y="0"/>
          <a:ext cx="0" cy="0"/>
          <a:chOff x="0" y="0"/>
          <a:chExt cx="0" cy="0"/>
        </a:xfrm>
      </p:grpSpPr>
      <p:grpSp>
        <p:nvGrpSpPr>
          <p:cNvPr id="876" name="Google Shape;876;p24"/>
          <p:cNvGrpSpPr/>
          <p:nvPr/>
        </p:nvGrpSpPr>
        <p:grpSpPr>
          <a:xfrm>
            <a:off x="560200" y="4284"/>
            <a:ext cx="11071533" cy="6858000"/>
            <a:chOff x="420150" y="3213"/>
            <a:chExt cx="8303650" cy="5143500"/>
          </a:xfrm>
        </p:grpSpPr>
        <p:cxnSp>
          <p:nvCxnSpPr>
            <p:cNvPr id="877" name="Google Shape;877;p2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8" name="Google Shape;878;p2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79" name="Google Shape;879;p2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0" name="Google Shape;880;p2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1" name="Google Shape;881;p2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2" name="Google Shape;882;p2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3" name="Google Shape;883;p2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4" name="Google Shape;884;p2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5" name="Google Shape;885;p2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6" name="Google Shape;886;p2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7" name="Google Shape;887;p2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8" name="Google Shape;888;p2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89" name="Google Shape;889;p2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0" name="Google Shape;890;p2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1" name="Google Shape;891;p2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2" name="Google Shape;892;p2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3" name="Google Shape;893;p2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894" name="Google Shape;894;p2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895" name="Google Shape;895;p24"/>
          <p:cNvGrpSpPr/>
          <p:nvPr/>
        </p:nvGrpSpPr>
        <p:grpSpPr>
          <a:xfrm>
            <a:off x="9201" y="85669"/>
            <a:ext cx="12173675" cy="6779468"/>
            <a:chOff x="6901" y="64251"/>
            <a:chExt cx="9130256" cy="5084601"/>
          </a:xfrm>
        </p:grpSpPr>
        <p:sp>
          <p:nvSpPr>
            <p:cNvPr id="896" name="Google Shape;896;p2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4"/>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4"/>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4"/>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4"/>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4"/>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4"/>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4"/>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4"/>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4"/>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4"/>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4"/>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4"/>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2" name="Google Shape;912;p2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2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24"/>
          <p:cNvSpPr txBox="1">
            <a:spLocks noGrp="1"/>
          </p:cNvSpPr>
          <p:nvPr>
            <p:ph type="subTitle" idx="1"/>
          </p:nvPr>
        </p:nvSpPr>
        <p:spPr>
          <a:xfrm>
            <a:off x="1469733" y="2490000"/>
            <a:ext cx="3876800" cy="18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295178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16"/>
        <p:cNvGrpSpPr/>
        <p:nvPr/>
      </p:nvGrpSpPr>
      <p:grpSpPr>
        <a:xfrm>
          <a:off x="0" y="0"/>
          <a:ext cx="0" cy="0"/>
          <a:chOff x="0" y="0"/>
          <a:chExt cx="0" cy="0"/>
        </a:xfrm>
      </p:grpSpPr>
      <p:grpSp>
        <p:nvGrpSpPr>
          <p:cNvPr id="917" name="Google Shape;917;p25"/>
          <p:cNvGrpSpPr/>
          <p:nvPr/>
        </p:nvGrpSpPr>
        <p:grpSpPr>
          <a:xfrm>
            <a:off x="560200" y="4284"/>
            <a:ext cx="11071533" cy="6858000"/>
            <a:chOff x="420150" y="3213"/>
            <a:chExt cx="8303650" cy="5143500"/>
          </a:xfrm>
        </p:grpSpPr>
        <p:cxnSp>
          <p:nvCxnSpPr>
            <p:cNvPr id="918" name="Google Shape;918;p2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19" name="Google Shape;919;p2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0" name="Google Shape;920;p2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1" name="Google Shape;921;p2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2" name="Google Shape;922;p2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3" name="Google Shape;923;p2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4" name="Google Shape;924;p2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5" name="Google Shape;925;p2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6" name="Google Shape;926;p2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7" name="Google Shape;927;p2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8" name="Google Shape;928;p2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29" name="Google Shape;929;p2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0" name="Google Shape;930;p2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1" name="Google Shape;931;p2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2" name="Google Shape;932;p2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3" name="Google Shape;933;p2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4" name="Google Shape;934;p2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35" name="Google Shape;935;p2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36" name="Google Shape;936;p25"/>
          <p:cNvGrpSpPr/>
          <p:nvPr/>
        </p:nvGrpSpPr>
        <p:grpSpPr>
          <a:xfrm>
            <a:off x="9201" y="9291"/>
            <a:ext cx="12173675" cy="6793272"/>
            <a:chOff x="6901" y="6968"/>
            <a:chExt cx="9130256" cy="5094954"/>
          </a:xfrm>
        </p:grpSpPr>
        <p:sp>
          <p:nvSpPr>
            <p:cNvPr id="937" name="Google Shape;937;p2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3" name="Google Shape;953;p2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2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25"/>
          <p:cNvSpPr txBox="1">
            <a:spLocks noGrp="1"/>
          </p:cNvSpPr>
          <p:nvPr>
            <p:ph type="subTitle" idx="1"/>
          </p:nvPr>
        </p:nvSpPr>
        <p:spPr>
          <a:xfrm>
            <a:off x="6956133" y="2490000"/>
            <a:ext cx="3876800" cy="187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6" name="Google Shape;956;p2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038835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7"/>
        <p:cNvGrpSpPr/>
        <p:nvPr/>
      </p:nvGrpSpPr>
      <p:grpSpPr>
        <a:xfrm>
          <a:off x="0" y="0"/>
          <a:ext cx="0" cy="0"/>
          <a:chOff x="0" y="0"/>
          <a:chExt cx="0" cy="0"/>
        </a:xfrm>
      </p:grpSpPr>
      <p:grpSp>
        <p:nvGrpSpPr>
          <p:cNvPr id="958" name="Google Shape;958;p26"/>
          <p:cNvGrpSpPr/>
          <p:nvPr/>
        </p:nvGrpSpPr>
        <p:grpSpPr>
          <a:xfrm>
            <a:off x="560200" y="4284"/>
            <a:ext cx="11071533" cy="6858000"/>
            <a:chOff x="420150" y="3213"/>
            <a:chExt cx="8303650" cy="5143500"/>
          </a:xfrm>
        </p:grpSpPr>
        <p:cxnSp>
          <p:nvCxnSpPr>
            <p:cNvPr id="959" name="Google Shape;959;p2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0" name="Google Shape;960;p2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1" name="Google Shape;961;p2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2" name="Google Shape;962;p2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3" name="Google Shape;963;p2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4" name="Google Shape;964;p2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5" name="Google Shape;965;p2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6" name="Google Shape;966;p2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7" name="Google Shape;967;p2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8" name="Google Shape;968;p2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69" name="Google Shape;969;p2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0" name="Google Shape;970;p2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1" name="Google Shape;971;p2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2" name="Google Shape;972;p2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3" name="Google Shape;973;p2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4" name="Google Shape;974;p2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5" name="Google Shape;975;p2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976" name="Google Shape;976;p2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977" name="Google Shape;977;p26"/>
          <p:cNvGrpSpPr/>
          <p:nvPr/>
        </p:nvGrpSpPr>
        <p:grpSpPr>
          <a:xfrm>
            <a:off x="9201" y="85669"/>
            <a:ext cx="12173675" cy="6779468"/>
            <a:chOff x="6901" y="64251"/>
            <a:chExt cx="9130256" cy="5084601"/>
          </a:xfrm>
        </p:grpSpPr>
        <p:sp>
          <p:nvSpPr>
            <p:cNvPr id="978" name="Google Shape;978;p26"/>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6"/>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6"/>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6"/>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4" name="Google Shape;994;p2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2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26"/>
          <p:cNvSpPr txBox="1">
            <a:spLocks noGrp="1"/>
          </p:cNvSpPr>
          <p:nvPr>
            <p:ph type="subTitle" idx="1"/>
          </p:nvPr>
        </p:nvSpPr>
        <p:spPr>
          <a:xfrm>
            <a:off x="1721000"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7" name="Google Shape;997;p26"/>
          <p:cNvSpPr txBox="1">
            <a:spLocks noGrp="1"/>
          </p:cNvSpPr>
          <p:nvPr>
            <p:ph type="subTitle" idx="2"/>
          </p:nvPr>
        </p:nvSpPr>
        <p:spPr>
          <a:xfrm>
            <a:off x="6594167" y="4464000"/>
            <a:ext cx="38768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998" name="Google Shape;998;p26"/>
          <p:cNvSpPr txBox="1">
            <a:spLocks noGrp="1"/>
          </p:cNvSpPr>
          <p:nvPr>
            <p:ph type="subTitle" idx="3"/>
          </p:nvPr>
        </p:nvSpPr>
        <p:spPr>
          <a:xfrm>
            <a:off x="1721000"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99" name="Google Shape;999;p26"/>
          <p:cNvSpPr txBox="1">
            <a:spLocks noGrp="1"/>
          </p:cNvSpPr>
          <p:nvPr>
            <p:ph type="subTitle" idx="4"/>
          </p:nvPr>
        </p:nvSpPr>
        <p:spPr>
          <a:xfrm>
            <a:off x="6594167" y="48624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00" name="Google Shape;1000;p2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566776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01"/>
        <p:cNvGrpSpPr/>
        <p:nvPr/>
      </p:nvGrpSpPr>
      <p:grpSpPr>
        <a:xfrm>
          <a:off x="0" y="0"/>
          <a:ext cx="0" cy="0"/>
          <a:chOff x="0" y="0"/>
          <a:chExt cx="0" cy="0"/>
        </a:xfrm>
      </p:grpSpPr>
      <p:grpSp>
        <p:nvGrpSpPr>
          <p:cNvPr id="1002" name="Google Shape;1002;p27"/>
          <p:cNvGrpSpPr/>
          <p:nvPr/>
        </p:nvGrpSpPr>
        <p:grpSpPr>
          <a:xfrm>
            <a:off x="560200" y="4284"/>
            <a:ext cx="11071533" cy="6858000"/>
            <a:chOff x="420150" y="3213"/>
            <a:chExt cx="8303650" cy="5143500"/>
          </a:xfrm>
        </p:grpSpPr>
        <p:cxnSp>
          <p:nvCxnSpPr>
            <p:cNvPr id="1003" name="Google Shape;1003;p27"/>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4" name="Google Shape;1004;p27"/>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5" name="Google Shape;1005;p27"/>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6" name="Google Shape;1006;p27"/>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7" name="Google Shape;1007;p27"/>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8" name="Google Shape;1008;p27"/>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9" name="Google Shape;1009;p27"/>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0" name="Google Shape;1010;p27"/>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1" name="Google Shape;1011;p27"/>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2" name="Google Shape;1012;p27"/>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3" name="Google Shape;1013;p27"/>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4" name="Google Shape;1014;p27"/>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5" name="Google Shape;1015;p27"/>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6" name="Google Shape;1016;p27"/>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7" name="Google Shape;1017;p27"/>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8" name="Google Shape;1018;p27"/>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9" name="Google Shape;1019;p27"/>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0" name="Google Shape;1020;p27"/>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21" name="Google Shape;1021;p27"/>
          <p:cNvGrpSpPr/>
          <p:nvPr/>
        </p:nvGrpSpPr>
        <p:grpSpPr>
          <a:xfrm>
            <a:off x="9201" y="9291"/>
            <a:ext cx="12173675" cy="6793272"/>
            <a:chOff x="6901" y="6968"/>
            <a:chExt cx="9130256" cy="5094954"/>
          </a:xfrm>
        </p:grpSpPr>
        <p:sp>
          <p:nvSpPr>
            <p:cNvPr id="1022" name="Google Shape;1022;p27"/>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7"/>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7"/>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7"/>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7"/>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7"/>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7"/>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7"/>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7"/>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7"/>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7"/>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7"/>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7"/>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7"/>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7"/>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7"/>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27"/>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27"/>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27"/>
          <p:cNvSpPr txBox="1">
            <a:spLocks noGrp="1"/>
          </p:cNvSpPr>
          <p:nvPr>
            <p:ph type="subTitle" idx="1"/>
          </p:nvPr>
        </p:nvSpPr>
        <p:spPr>
          <a:xfrm>
            <a:off x="914400" y="1933967"/>
            <a:ext cx="9686000" cy="13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u="sng"/>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41" name="Google Shape;1041;p27"/>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94521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grpSp>
        <p:nvGrpSpPr>
          <p:cNvPr id="187" name="Google Shape;187;p6"/>
          <p:cNvGrpSpPr/>
          <p:nvPr/>
        </p:nvGrpSpPr>
        <p:grpSpPr>
          <a:xfrm>
            <a:off x="560200" y="4284"/>
            <a:ext cx="11071533" cy="6858000"/>
            <a:chOff x="420150" y="3213"/>
            <a:chExt cx="8303650" cy="5143500"/>
          </a:xfrm>
        </p:grpSpPr>
        <p:cxnSp>
          <p:nvCxnSpPr>
            <p:cNvPr id="188" name="Google Shape;188;p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9" name="Google Shape;189;p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0" name="Google Shape;190;p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1" name="Google Shape;191;p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2" name="Google Shape;192;p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3" name="Google Shape;193;p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4" name="Google Shape;194;p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5" name="Google Shape;195;p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6" name="Google Shape;196;p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7" name="Google Shape;197;p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8" name="Google Shape;198;p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9" name="Google Shape;199;p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0" name="Google Shape;200;p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2" name="Google Shape;202;p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3" name="Google Shape;203;p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4" name="Google Shape;204;p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5" name="Google Shape;205;p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06" name="Google Shape;206;p6"/>
          <p:cNvGrpSpPr/>
          <p:nvPr/>
        </p:nvGrpSpPr>
        <p:grpSpPr>
          <a:xfrm>
            <a:off x="9201" y="9291"/>
            <a:ext cx="12173675" cy="6793272"/>
            <a:chOff x="6901" y="6968"/>
            <a:chExt cx="9130256" cy="5094954"/>
          </a:xfrm>
        </p:grpSpPr>
        <p:sp>
          <p:nvSpPr>
            <p:cNvPr id="207" name="Google Shape;207;p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6"/>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6"/>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6"/>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 name="Google Shape;223;p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571413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42"/>
        <p:cNvGrpSpPr/>
        <p:nvPr/>
      </p:nvGrpSpPr>
      <p:grpSpPr>
        <a:xfrm>
          <a:off x="0" y="0"/>
          <a:ext cx="0" cy="0"/>
          <a:chOff x="0" y="0"/>
          <a:chExt cx="0" cy="0"/>
        </a:xfrm>
      </p:grpSpPr>
      <p:grpSp>
        <p:nvGrpSpPr>
          <p:cNvPr id="1043" name="Google Shape;1043;p28"/>
          <p:cNvGrpSpPr/>
          <p:nvPr/>
        </p:nvGrpSpPr>
        <p:grpSpPr>
          <a:xfrm>
            <a:off x="560200" y="4284"/>
            <a:ext cx="11071533" cy="6858000"/>
            <a:chOff x="420150" y="3213"/>
            <a:chExt cx="8303650" cy="5143500"/>
          </a:xfrm>
        </p:grpSpPr>
        <p:cxnSp>
          <p:nvCxnSpPr>
            <p:cNvPr id="1044" name="Google Shape;1044;p28"/>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5" name="Google Shape;1045;p28"/>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6" name="Google Shape;1046;p28"/>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7" name="Google Shape;1047;p28"/>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8" name="Google Shape;1048;p28"/>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9" name="Google Shape;1049;p28"/>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0" name="Google Shape;1050;p28"/>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1" name="Google Shape;1051;p28"/>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2" name="Google Shape;1052;p28"/>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3" name="Google Shape;1053;p28"/>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4" name="Google Shape;1054;p28"/>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5" name="Google Shape;1055;p28"/>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6" name="Google Shape;1056;p28"/>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7" name="Google Shape;1057;p28"/>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8" name="Google Shape;1058;p28"/>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9" name="Google Shape;1059;p28"/>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0" name="Google Shape;1060;p28"/>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1" name="Google Shape;1061;p28"/>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062" name="Google Shape;1062;p28"/>
          <p:cNvGrpSpPr/>
          <p:nvPr/>
        </p:nvGrpSpPr>
        <p:grpSpPr>
          <a:xfrm>
            <a:off x="9201" y="85669"/>
            <a:ext cx="12173675" cy="6779468"/>
            <a:chOff x="6901" y="64251"/>
            <a:chExt cx="9130256" cy="5084601"/>
          </a:xfrm>
        </p:grpSpPr>
        <p:sp>
          <p:nvSpPr>
            <p:cNvPr id="1063" name="Google Shape;1063;p28"/>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8"/>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8"/>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8"/>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8"/>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8"/>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8"/>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8"/>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8"/>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8"/>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8"/>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8"/>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8"/>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8"/>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8"/>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8"/>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28"/>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8"/>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8"/>
          <p:cNvSpPr txBox="1">
            <a:spLocks noGrp="1"/>
          </p:cNvSpPr>
          <p:nvPr>
            <p:ph type="subTitle" idx="1"/>
          </p:nvPr>
        </p:nvSpPr>
        <p:spPr>
          <a:xfrm>
            <a:off x="914400" y="1933967"/>
            <a:ext cx="9511600" cy="38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82" name="Google Shape;1082;p28"/>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0490313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83"/>
        <p:cNvGrpSpPr/>
        <p:nvPr/>
      </p:nvGrpSpPr>
      <p:grpSpPr>
        <a:xfrm>
          <a:off x="0" y="0"/>
          <a:ext cx="0" cy="0"/>
          <a:chOff x="0" y="0"/>
          <a:chExt cx="0" cy="0"/>
        </a:xfrm>
      </p:grpSpPr>
      <p:grpSp>
        <p:nvGrpSpPr>
          <p:cNvPr id="1084" name="Google Shape;1084;p29"/>
          <p:cNvGrpSpPr/>
          <p:nvPr/>
        </p:nvGrpSpPr>
        <p:grpSpPr>
          <a:xfrm>
            <a:off x="560200" y="4284"/>
            <a:ext cx="11071533" cy="6858000"/>
            <a:chOff x="420150" y="3213"/>
            <a:chExt cx="8303650" cy="5143500"/>
          </a:xfrm>
        </p:grpSpPr>
        <p:cxnSp>
          <p:nvCxnSpPr>
            <p:cNvPr id="1085" name="Google Shape;1085;p29"/>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6" name="Google Shape;1086;p29"/>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7" name="Google Shape;1087;p29"/>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8" name="Google Shape;1088;p29"/>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9" name="Google Shape;1089;p29"/>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0" name="Google Shape;1090;p29"/>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1" name="Google Shape;1091;p29"/>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2" name="Google Shape;1092;p29"/>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3" name="Google Shape;1093;p29"/>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4" name="Google Shape;1094;p29"/>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5" name="Google Shape;1095;p29"/>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6" name="Google Shape;1096;p29"/>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7" name="Google Shape;1097;p29"/>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8" name="Google Shape;1098;p29"/>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9" name="Google Shape;1099;p29"/>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0" name="Google Shape;1100;p29"/>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1" name="Google Shape;1101;p29"/>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2" name="Google Shape;1102;p29"/>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03" name="Google Shape;1103;p29"/>
          <p:cNvGrpSpPr/>
          <p:nvPr/>
        </p:nvGrpSpPr>
        <p:grpSpPr>
          <a:xfrm>
            <a:off x="9201" y="85669"/>
            <a:ext cx="12173675" cy="6779468"/>
            <a:chOff x="6901" y="64251"/>
            <a:chExt cx="9130256" cy="5084601"/>
          </a:xfrm>
        </p:grpSpPr>
        <p:sp>
          <p:nvSpPr>
            <p:cNvPr id="1104" name="Google Shape;1104;p29"/>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9"/>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9"/>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9"/>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9"/>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9"/>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9"/>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9"/>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9"/>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9"/>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9"/>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9"/>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9"/>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9"/>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9"/>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9"/>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0" name="Google Shape;1120;p29"/>
          <p:cNvSpPr/>
          <p:nvPr/>
        </p:nvSpPr>
        <p:spPr>
          <a:xfrm>
            <a:off x="560267" y="719999"/>
            <a:ext cx="11071600" cy="57092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9"/>
          <p:cNvSpPr txBox="1">
            <a:spLocks noGrp="1"/>
          </p:cNvSpPr>
          <p:nvPr>
            <p:ph type="ctrTitle"/>
          </p:nvPr>
        </p:nvSpPr>
        <p:spPr>
          <a:xfrm>
            <a:off x="2821200" y="796367"/>
            <a:ext cx="6549600" cy="14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22" name="Google Shape;1122;p29"/>
          <p:cNvSpPr txBox="1">
            <a:spLocks noGrp="1"/>
          </p:cNvSpPr>
          <p:nvPr>
            <p:ph type="subTitle" idx="1"/>
          </p:nvPr>
        </p:nvSpPr>
        <p:spPr>
          <a:xfrm>
            <a:off x="3707000" y="2056500"/>
            <a:ext cx="4778000" cy="1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3" name="Google Shape;1123;p29"/>
          <p:cNvSpPr txBox="1">
            <a:spLocks noGrp="1"/>
          </p:cNvSpPr>
          <p:nvPr>
            <p:ph type="subTitle" idx="2"/>
          </p:nvPr>
        </p:nvSpPr>
        <p:spPr>
          <a:xfrm>
            <a:off x="3707000" y="4681117"/>
            <a:ext cx="4778000" cy="5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29"/>
          <p:cNvSpPr txBox="1"/>
          <p:nvPr/>
        </p:nvSpPr>
        <p:spPr>
          <a:xfrm>
            <a:off x="2717733" y="5425267"/>
            <a:ext cx="6444800" cy="738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467">
                <a:solidFill>
                  <a:srgbClr val="252528"/>
                </a:solidFill>
                <a:latin typeface="Lexend Deca Light"/>
                <a:ea typeface="Lexend Deca Light"/>
                <a:cs typeface="Lexend Deca Light"/>
                <a:sym typeface="Lexend Deca Light"/>
              </a:rPr>
              <a:t>CREDITS: This presentation template was created by </a:t>
            </a:r>
            <a:r>
              <a:rPr lang="en" sz="1467" b="1">
                <a:solidFill>
                  <a:srgbClr val="252528"/>
                </a:solidFill>
                <a:latin typeface="Lexend Deca"/>
                <a:ea typeface="Lexend Deca"/>
                <a:cs typeface="Lexend Deca"/>
                <a:sym typeface="Lexend Deca"/>
              </a:rPr>
              <a:t>Slidesgo</a:t>
            </a:r>
            <a:r>
              <a:rPr lang="en" sz="1467">
                <a:solidFill>
                  <a:srgbClr val="252528"/>
                </a:solidFill>
                <a:latin typeface="Lexend Deca Light"/>
                <a:ea typeface="Lexend Deca Light"/>
                <a:cs typeface="Lexend Deca Light"/>
                <a:sym typeface="Lexend Deca Light"/>
              </a:rPr>
              <a:t>, including icons by </a:t>
            </a:r>
            <a:r>
              <a:rPr lang="en" sz="1467" b="1">
                <a:solidFill>
                  <a:srgbClr val="252528"/>
                </a:solidFill>
                <a:latin typeface="Lexend Deca"/>
                <a:ea typeface="Lexend Deca"/>
                <a:cs typeface="Lexend Deca"/>
                <a:sym typeface="Lexend Deca"/>
              </a:rPr>
              <a:t>Flaticon</a:t>
            </a:r>
            <a:r>
              <a:rPr lang="en" sz="1467">
                <a:solidFill>
                  <a:srgbClr val="252528"/>
                </a:solidFill>
                <a:latin typeface="Lexend Deca Light"/>
                <a:ea typeface="Lexend Deca Light"/>
                <a:cs typeface="Lexend Deca Light"/>
                <a:sym typeface="Lexend Deca Light"/>
              </a:rPr>
              <a:t>, and infographics &amp; images by </a:t>
            </a:r>
            <a:r>
              <a:rPr lang="en" sz="1467" b="1">
                <a:solidFill>
                  <a:srgbClr val="252528"/>
                </a:solidFill>
                <a:latin typeface="Lexend Deca"/>
                <a:ea typeface="Lexend Deca"/>
                <a:cs typeface="Lexend Deca"/>
                <a:sym typeface="Lexend Deca"/>
              </a:rPr>
              <a:t>Freepik</a:t>
            </a:r>
            <a:endParaRPr sz="1467" b="1">
              <a:solidFill>
                <a:srgbClr val="252528"/>
              </a:solidFill>
              <a:latin typeface="Lexend Deca"/>
              <a:ea typeface="Lexend Deca"/>
              <a:cs typeface="Lexend Deca"/>
              <a:sym typeface="Lexend Deca"/>
            </a:endParaRPr>
          </a:p>
        </p:txBody>
      </p:sp>
    </p:spTree>
    <p:extLst>
      <p:ext uri="{BB962C8B-B14F-4D97-AF65-F5344CB8AC3E}">
        <p14:creationId xmlns:p14="http://schemas.microsoft.com/office/powerpoint/2010/main" val="4030022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25"/>
        <p:cNvGrpSpPr/>
        <p:nvPr/>
      </p:nvGrpSpPr>
      <p:grpSpPr>
        <a:xfrm>
          <a:off x="0" y="0"/>
          <a:ext cx="0" cy="0"/>
          <a:chOff x="0" y="0"/>
          <a:chExt cx="0" cy="0"/>
        </a:xfrm>
      </p:grpSpPr>
      <p:grpSp>
        <p:nvGrpSpPr>
          <p:cNvPr id="1126" name="Google Shape;1126;p30"/>
          <p:cNvGrpSpPr/>
          <p:nvPr/>
        </p:nvGrpSpPr>
        <p:grpSpPr>
          <a:xfrm>
            <a:off x="560200" y="4284"/>
            <a:ext cx="11071533" cy="6858000"/>
            <a:chOff x="420150" y="3213"/>
            <a:chExt cx="8303650" cy="5143500"/>
          </a:xfrm>
        </p:grpSpPr>
        <p:cxnSp>
          <p:nvCxnSpPr>
            <p:cNvPr id="1127" name="Google Shape;1127;p30"/>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8" name="Google Shape;1128;p30"/>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9" name="Google Shape;1129;p30"/>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0" name="Google Shape;1130;p30"/>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1" name="Google Shape;1131;p30"/>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2" name="Google Shape;1132;p30"/>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3" name="Google Shape;1133;p30"/>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4" name="Google Shape;1134;p30"/>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5" name="Google Shape;1135;p30"/>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6" name="Google Shape;1136;p30"/>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7" name="Google Shape;1137;p30"/>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8" name="Google Shape;1138;p30"/>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9" name="Google Shape;1139;p30"/>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0" name="Google Shape;1140;p30"/>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1" name="Google Shape;1141;p30"/>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2" name="Google Shape;1142;p30"/>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3" name="Google Shape;1143;p30"/>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4" name="Google Shape;1144;p30"/>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45" name="Google Shape;1145;p30"/>
          <p:cNvGrpSpPr/>
          <p:nvPr/>
        </p:nvGrpSpPr>
        <p:grpSpPr>
          <a:xfrm>
            <a:off x="9201" y="9291"/>
            <a:ext cx="12173675" cy="6793272"/>
            <a:chOff x="6901" y="6968"/>
            <a:chExt cx="9130256" cy="5094954"/>
          </a:xfrm>
        </p:grpSpPr>
        <p:sp>
          <p:nvSpPr>
            <p:cNvPr id="1146" name="Google Shape;1146;p30"/>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0"/>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0"/>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0"/>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0"/>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0"/>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0"/>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0"/>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0"/>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0"/>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0"/>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785613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62"/>
        <p:cNvGrpSpPr/>
        <p:nvPr/>
      </p:nvGrpSpPr>
      <p:grpSpPr>
        <a:xfrm>
          <a:off x="0" y="0"/>
          <a:ext cx="0" cy="0"/>
          <a:chOff x="0" y="0"/>
          <a:chExt cx="0" cy="0"/>
        </a:xfrm>
      </p:grpSpPr>
      <p:grpSp>
        <p:nvGrpSpPr>
          <p:cNvPr id="1163" name="Google Shape;1163;p31"/>
          <p:cNvGrpSpPr/>
          <p:nvPr/>
        </p:nvGrpSpPr>
        <p:grpSpPr>
          <a:xfrm>
            <a:off x="560200" y="4284"/>
            <a:ext cx="11071533" cy="6858000"/>
            <a:chOff x="420150" y="3213"/>
            <a:chExt cx="8303650" cy="5143500"/>
          </a:xfrm>
        </p:grpSpPr>
        <p:cxnSp>
          <p:nvCxnSpPr>
            <p:cNvPr id="1164" name="Google Shape;1164;p31"/>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5" name="Google Shape;1165;p31"/>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6" name="Google Shape;1166;p31"/>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7" name="Google Shape;1167;p31"/>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8" name="Google Shape;1168;p31"/>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9" name="Google Shape;1169;p31"/>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0" name="Google Shape;1170;p31"/>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1" name="Google Shape;1171;p31"/>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2" name="Google Shape;1172;p31"/>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3" name="Google Shape;1173;p31"/>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4" name="Google Shape;1174;p31"/>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5" name="Google Shape;1175;p31"/>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6" name="Google Shape;1176;p31"/>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7" name="Google Shape;1177;p31"/>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8" name="Google Shape;1178;p31"/>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79" name="Google Shape;1179;p31"/>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0" name="Google Shape;1180;p31"/>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81" name="Google Shape;1181;p31"/>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82" name="Google Shape;1182;p31"/>
          <p:cNvGrpSpPr/>
          <p:nvPr/>
        </p:nvGrpSpPr>
        <p:grpSpPr>
          <a:xfrm>
            <a:off x="9708" y="9708"/>
            <a:ext cx="12172835" cy="6847144"/>
            <a:chOff x="7281" y="7281"/>
            <a:chExt cx="9129626" cy="5135358"/>
          </a:xfrm>
        </p:grpSpPr>
        <p:grpSp>
          <p:nvGrpSpPr>
            <p:cNvPr id="1183" name="Google Shape;1183;p31"/>
            <p:cNvGrpSpPr/>
            <p:nvPr/>
          </p:nvGrpSpPr>
          <p:grpSpPr>
            <a:xfrm>
              <a:off x="7281" y="7281"/>
              <a:ext cx="9129596" cy="5135358"/>
              <a:chOff x="7281" y="7281"/>
              <a:chExt cx="9129596" cy="5135358"/>
            </a:xfrm>
          </p:grpSpPr>
          <p:sp>
            <p:nvSpPr>
              <p:cNvPr id="1184" name="Google Shape;1184;p31"/>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1"/>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1"/>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1"/>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1"/>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1"/>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1"/>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1"/>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1"/>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1"/>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1"/>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1"/>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1"/>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1"/>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1"/>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1"/>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1"/>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1" name="Google Shape;1201;p31"/>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1"/>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95861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03"/>
        <p:cNvGrpSpPr/>
        <p:nvPr/>
      </p:nvGrpSpPr>
      <p:grpSpPr>
        <a:xfrm>
          <a:off x="0" y="0"/>
          <a:ext cx="0" cy="0"/>
          <a:chOff x="0" y="0"/>
          <a:chExt cx="0" cy="0"/>
        </a:xfrm>
      </p:grpSpPr>
      <p:grpSp>
        <p:nvGrpSpPr>
          <p:cNvPr id="1204" name="Google Shape;1204;p32"/>
          <p:cNvGrpSpPr/>
          <p:nvPr/>
        </p:nvGrpSpPr>
        <p:grpSpPr>
          <a:xfrm>
            <a:off x="560200" y="4284"/>
            <a:ext cx="11071533" cy="6858000"/>
            <a:chOff x="420150" y="3213"/>
            <a:chExt cx="8303650" cy="5143500"/>
          </a:xfrm>
        </p:grpSpPr>
        <p:cxnSp>
          <p:nvCxnSpPr>
            <p:cNvPr id="1205" name="Google Shape;1205;p3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6" name="Google Shape;1206;p3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7" name="Google Shape;1207;p3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8" name="Google Shape;1208;p3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09" name="Google Shape;1209;p3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0" name="Google Shape;1210;p3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1" name="Google Shape;1211;p3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2" name="Google Shape;1212;p3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3" name="Google Shape;1213;p3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4" name="Google Shape;1214;p3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5" name="Google Shape;1215;p3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6" name="Google Shape;1216;p3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7" name="Google Shape;1217;p3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8" name="Google Shape;1218;p3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19" name="Google Shape;1219;p3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0" name="Google Shape;1220;p3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1" name="Google Shape;1221;p3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22" name="Google Shape;1222;p3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223" name="Google Shape;1223;p32"/>
          <p:cNvGrpSpPr/>
          <p:nvPr/>
        </p:nvGrpSpPr>
        <p:grpSpPr>
          <a:xfrm>
            <a:off x="9201" y="85669"/>
            <a:ext cx="12173675" cy="6779468"/>
            <a:chOff x="6901" y="64251"/>
            <a:chExt cx="9130256" cy="5084601"/>
          </a:xfrm>
        </p:grpSpPr>
        <p:sp>
          <p:nvSpPr>
            <p:cNvPr id="1224" name="Google Shape;1224;p32"/>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2"/>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2"/>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2"/>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2"/>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2"/>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2"/>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2"/>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2"/>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21018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60200" y="4284"/>
            <a:ext cx="11071533" cy="6858000"/>
            <a:chOff x="420150" y="3213"/>
            <a:chExt cx="8303650" cy="5143500"/>
          </a:xfrm>
        </p:grpSpPr>
        <p:cxnSp>
          <p:nvCxnSpPr>
            <p:cNvPr id="11" name="Google Shape;11;p2"/>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2" name="Google Shape;12;p2"/>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3" name="Google Shape;13;p2"/>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 name="Google Shape;14;p2"/>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 name="Google Shape;15;p2"/>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6" name="Google Shape;16;p2"/>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7" name="Google Shape;17;p2"/>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 name="Google Shape;18;p2"/>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 name="Google Shape;19;p2"/>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 name="Google Shape;20;p2"/>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1" name="Google Shape;21;p2"/>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2" name="Google Shape;22;p2"/>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3" name="Google Shape;23;p2"/>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4" name="Google Shape;24;p2"/>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5" name="Google Shape;25;p2"/>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2"/>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7" name="Google Shape;27;p2"/>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8" name="Google Shape;28;p2"/>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9" name="Google Shape;29;p2"/>
          <p:cNvGrpSpPr/>
          <p:nvPr/>
        </p:nvGrpSpPr>
        <p:grpSpPr>
          <a:xfrm>
            <a:off x="9708" y="9708"/>
            <a:ext cx="12172835" cy="6847144"/>
            <a:chOff x="7281" y="7281"/>
            <a:chExt cx="9129626" cy="5135358"/>
          </a:xfrm>
        </p:grpSpPr>
        <p:sp>
          <p:nvSpPr>
            <p:cNvPr id="30" name="Google Shape;30;p2"/>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flipH="1">
              <a:off x="5716152" y="4550582"/>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flipH="1">
              <a:off x="8816490"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flipH="1">
              <a:off x="238204"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6667046" flipH="1">
              <a:off x="3043679"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flipH="1">
              <a:off x="886557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flipH="1">
              <a:off x="4070751" y="6500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flipH="1">
              <a:off x="33476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3145583" flipH="1">
              <a:off x="8200182" y="3109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flipH="1">
              <a:off x="18769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2286426" flipH="1">
              <a:off x="8410776" y="2929786"/>
              <a:ext cx="259000" cy="230714"/>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flipH="1">
              <a:off x="3882963" y="4549013"/>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flipH="1">
              <a:off x="16414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flipH="1">
              <a:off x="4123685" y="4568872"/>
              <a:ext cx="346169" cy="36394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flipH="1">
              <a:off x="6549151" y="2679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flipH="1">
              <a:off x="3463901" y="600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2909452" flipH="1">
              <a:off x="930460" y="4434133"/>
              <a:ext cx="193319" cy="172182"/>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1498400" y="1669100"/>
            <a:ext cx="9195200" cy="21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5733">
                <a:solidFill>
                  <a:srgbClr val="191919"/>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488433" y="4663317"/>
            <a:ext cx="7215200" cy="6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337707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grpSp>
        <p:nvGrpSpPr>
          <p:cNvPr id="54" name="Google Shape;54;p3"/>
          <p:cNvGrpSpPr/>
          <p:nvPr/>
        </p:nvGrpSpPr>
        <p:grpSpPr>
          <a:xfrm>
            <a:off x="560200" y="4284"/>
            <a:ext cx="11071533" cy="6858000"/>
            <a:chOff x="420150" y="3213"/>
            <a:chExt cx="8303650" cy="5143500"/>
          </a:xfrm>
        </p:grpSpPr>
        <p:cxnSp>
          <p:nvCxnSpPr>
            <p:cNvPr id="55" name="Google Shape;55;p3"/>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6" name="Google Shape;56;p3"/>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7" name="Google Shape;57;p3"/>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8" name="Google Shape;58;p3"/>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59" name="Google Shape;59;p3"/>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0" name="Google Shape;60;p3"/>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1" name="Google Shape;61;p3"/>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2" name="Google Shape;62;p3"/>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3" name="Google Shape;63;p3"/>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4" name="Google Shape;64;p3"/>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5" name="Google Shape;65;p3"/>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6" name="Google Shape;66;p3"/>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7" name="Google Shape;67;p3"/>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8" name="Google Shape;68;p3"/>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69" name="Google Shape;69;p3"/>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0" name="Google Shape;70;p3"/>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1" name="Google Shape;71;p3"/>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72" name="Google Shape;72;p3"/>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73" name="Google Shape;73;p3"/>
          <p:cNvGrpSpPr/>
          <p:nvPr/>
        </p:nvGrpSpPr>
        <p:grpSpPr>
          <a:xfrm>
            <a:off x="9708" y="9708"/>
            <a:ext cx="12172835" cy="6847144"/>
            <a:chOff x="7281" y="7281"/>
            <a:chExt cx="9129626" cy="5135358"/>
          </a:xfrm>
        </p:grpSpPr>
        <p:grpSp>
          <p:nvGrpSpPr>
            <p:cNvPr id="74" name="Google Shape;74;p3"/>
            <p:cNvGrpSpPr/>
            <p:nvPr/>
          </p:nvGrpSpPr>
          <p:grpSpPr>
            <a:xfrm>
              <a:off x="7281" y="7281"/>
              <a:ext cx="9129596" cy="5135358"/>
              <a:chOff x="7281" y="7281"/>
              <a:chExt cx="9129596" cy="5135358"/>
            </a:xfrm>
          </p:grpSpPr>
          <p:sp>
            <p:nvSpPr>
              <p:cNvPr id="75" name="Google Shape;75;p3"/>
              <p:cNvSpPr/>
              <p:nvPr/>
            </p:nvSpPr>
            <p:spPr>
              <a:xfrm>
                <a:off x="7281" y="774434"/>
                <a:ext cx="3875103" cy="1865321"/>
              </a:xfrm>
              <a:custGeom>
                <a:avLst/>
                <a:gdLst/>
                <a:ahLst/>
                <a:cxnLst/>
                <a:rect l="l" t="t" r="r" b="b"/>
                <a:pathLst>
                  <a:path w="36723" h="17677" extrusionOk="0">
                    <a:moveTo>
                      <a:pt x="1" y="0"/>
                    </a:moveTo>
                    <a:lnTo>
                      <a:pt x="1" y="17502"/>
                    </a:lnTo>
                    <a:cubicBezTo>
                      <a:pt x="2799" y="17170"/>
                      <a:pt x="5620" y="17054"/>
                      <a:pt x="8453" y="17054"/>
                    </a:cubicBezTo>
                    <a:cubicBezTo>
                      <a:pt x="14554" y="17054"/>
                      <a:pt x="20711" y="17592"/>
                      <a:pt x="26816" y="17673"/>
                    </a:cubicBezTo>
                    <a:cubicBezTo>
                      <a:pt x="26972" y="17675"/>
                      <a:pt x="27127" y="17676"/>
                      <a:pt x="27281" y="17676"/>
                    </a:cubicBezTo>
                    <a:cubicBezTo>
                      <a:pt x="29108" y="17676"/>
                      <a:pt x="30859" y="17532"/>
                      <a:pt x="32666" y="17183"/>
                    </a:cubicBezTo>
                    <a:cubicBezTo>
                      <a:pt x="33964" y="16933"/>
                      <a:pt x="35355" y="16950"/>
                      <a:pt x="36723" y="16943"/>
                    </a:cubicBezTo>
                    <a:cubicBezTo>
                      <a:pt x="36627" y="16890"/>
                      <a:pt x="36533" y="16837"/>
                      <a:pt x="36437" y="16785"/>
                    </a:cubicBezTo>
                    <a:cubicBezTo>
                      <a:pt x="33352" y="15026"/>
                      <a:pt x="30430" y="12879"/>
                      <a:pt x="27044" y="11811"/>
                    </a:cubicBezTo>
                    <a:cubicBezTo>
                      <a:pt x="23460" y="10679"/>
                      <a:pt x="19478" y="10795"/>
                      <a:pt x="16160" y="9029"/>
                    </a:cubicBezTo>
                    <a:cubicBezTo>
                      <a:pt x="14043" y="7901"/>
                      <a:pt x="12382" y="6099"/>
                      <a:pt x="10502" y="4610"/>
                    </a:cubicBezTo>
                    <a:cubicBezTo>
                      <a:pt x="7474" y="2207"/>
                      <a:pt x="3814" y="625"/>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7281" y="2561152"/>
                <a:ext cx="3927864" cy="1845905"/>
              </a:xfrm>
              <a:custGeom>
                <a:avLst/>
                <a:gdLst/>
                <a:ahLst/>
                <a:cxnLst/>
                <a:rect l="l" t="t" r="r" b="b"/>
                <a:pathLst>
                  <a:path w="37223" h="17493" extrusionOk="0">
                    <a:moveTo>
                      <a:pt x="36723" y="11"/>
                    </a:moveTo>
                    <a:cubicBezTo>
                      <a:pt x="35355" y="18"/>
                      <a:pt x="33964" y="1"/>
                      <a:pt x="32666" y="251"/>
                    </a:cubicBezTo>
                    <a:cubicBezTo>
                      <a:pt x="30859" y="600"/>
                      <a:pt x="29108" y="744"/>
                      <a:pt x="27281" y="744"/>
                    </a:cubicBezTo>
                    <a:cubicBezTo>
                      <a:pt x="27127" y="744"/>
                      <a:pt x="26972" y="743"/>
                      <a:pt x="26816" y="741"/>
                    </a:cubicBezTo>
                    <a:cubicBezTo>
                      <a:pt x="20711" y="660"/>
                      <a:pt x="14554" y="122"/>
                      <a:pt x="8453" y="122"/>
                    </a:cubicBezTo>
                    <a:cubicBezTo>
                      <a:pt x="5620" y="122"/>
                      <a:pt x="2799" y="238"/>
                      <a:pt x="1" y="570"/>
                    </a:cubicBezTo>
                    <a:lnTo>
                      <a:pt x="1" y="17493"/>
                    </a:lnTo>
                    <a:cubicBezTo>
                      <a:pt x="3814" y="16868"/>
                      <a:pt x="7474" y="15287"/>
                      <a:pt x="10502" y="12883"/>
                    </a:cubicBezTo>
                    <a:cubicBezTo>
                      <a:pt x="12382" y="11394"/>
                      <a:pt x="14043" y="9592"/>
                      <a:pt x="16160" y="8464"/>
                    </a:cubicBezTo>
                    <a:cubicBezTo>
                      <a:pt x="19478" y="6699"/>
                      <a:pt x="23460" y="6814"/>
                      <a:pt x="27044" y="5682"/>
                    </a:cubicBezTo>
                    <a:cubicBezTo>
                      <a:pt x="30430" y="4614"/>
                      <a:pt x="33352" y="2467"/>
                      <a:pt x="36437" y="711"/>
                    </a:cubicBezTo>
                    <a:cubicBezTo>
                      <a:pt x="36694" y="567"/>
                      <a:pt x="36953" y="422"/>
                      <a:pt x="37223" y="284"/>
                    </a:cubicBezTo>
                    <a:cubicBezTo>
                      <a:pt x="37055" y="195"/>
                      <a:pt x="36888" y="103"/>
                      <a:pt x="36723" y="1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281" y="7281"/>
                <a:ext cx="9129596" cy="5135358"/>
              </a:xfrm>
              <a:custGeom>
                <a:avLst/>
                <a:gdLst/>
                <a:ahLst/>
                <a:cxnLst/>
                <a:rect l="l" t="t" r="r" b="b"/>
                <a:pathLst>
                  <a:path w="86518" h="48666" extrusionOk="0">
                    <a:moveTo>
                      <a:pt x="1" y="0"/>
                    </a:moveTo>
                    <a:lnTo>
                      <a:pt x="1" y="7270"/>
                    </a:lnTo>
                    <a:cubicBezTo>
                      <a:pt x="3814" y="7895"/>
                      <a:pt x="7474" y="9477"/>
                      <a:pt x="10502" y="11880"/>
                    </a:cubicBezTo>
                    <a:cubicBezTo>
                      <a:pt x="12382" y="13369"/>
                      <a:pt x="14043" y="15171"/>
                      <a:pt x="16160" y="16299"/>
                    </a:cubicBezTo>
                    <a:cubicBezTo>
                      <a:pt x="19478" y="18065"/>
                      <a:pt x="23460" y="17949"/>
                      <a:pt x="27044" y="19081"/>
                    </a:cubicBezTo>
                    <a:cubicBezTo>
                      <a:pt x="30430" y="20149"/>
                      <a:pt x="33352" y="22296"/>
                      <a:pt x="36437" y="24055"/>
                    </a:cubicBezTo>
                    <a:cubicBezTo>
                      <a:pt x="36533" y="24107"/>
                      <a:pt x="36627" y="24160"/>
                      <a:pt x="36723" y="24213"/>
                    </a:cubicBezTo>
                    <a:cubicBezTo>
                      <a:pt x="36888" y="24305"/>
                      <a:pt x="37055" y="24397"/>
                      <a:pt x="37223" y="24486"/>
                    </a:cubicBezTo>
                    <a:cubicBezTo>
                      <a:pt x="36953" y="24624"/>
                      <a:pt x="36694" y="24769"/>
                      <a:pt x="36437" y="24913"/>
                    </a:cubicBezTo>
                    <a:cubicBezTo>
                      <a:pt x="33352" y="26669"/>
                      <a:pt x="30430" y="28816"/>
                      <a:pt x="27044" y="29884"/>
                    </a:cubicBezTo>
                    <a:cubicBezTo>
                      <a:pt x="23460" y="31016"/>
                      <a:pt x="19478" y="30901"/>
                      <a:pt x="16160" y="32666"/>
                    </a:cubicBezTo>
                    <a:cubicBezTo>
                      <a:pt x="14043" y="33794"/>
                      <a:pt x="12382" y="35596"/>
                      <a:pt x="10502" y="37085"/>
                    </a:cubicBezTo>
                    <a:cubicBezTo>
                      <a:pt x="7474" y="39489"/>
                      <a:pt x="3814" y="41070"/>
                      <a:pt x="1" y="41695"/>
                    </a:cubicBezTo>
                    <a:lnTo>
                      <a:pt x="1" y="48665"/>
                    </a:lnTo>
                    <a:lnTo>
                      <a:pt x="9778" y="48665"/>
                    </a:lnTo>
                    <a:cubicBezTo>
                      <a:pt x="11163" y="48014"/>
                      <a:pt x="12475" y="47208"/>
                      <a:pt x="13678" y="46265"/>
                    </a:cubicBezTo>
                    <a:cubicBezTo>
                      <a:pt x="16384" y="44135"/>
                      <a:pt x="18541" y="41330"/>
                      <a:pt x="21434" y="39459"/>
                    </a:cubicBezTo>
                    <a:cubicBezTo>
                      <a:pt x="26458" y="36214"/>
                      <a:pt x="33159" y="36129"/>
                      <a:pt x="37818" y="32377"/>
                    </a:cubicBezTo>
                    <a:cubicBezTo>
                      <a:pt x="39754" y="30822"/>
                      <a:pt x="41191" y="28737"/>
                      <a:pt x="42707" y="26745"/>
                    </a:cubicBezTo>
                    <a:cubicBezTo>
                      <a:pt x="44219" y="28737"/>
                      <a:pt x="45656" y="30822"/>
                      <a:pt x="47592" y="32377"/>
                    </a:cubicBezTo>
                    <a:cubicBezTo>
                      <a:pt x="52251" y="36129"/>
                      <a:pt x="58955" y="36214"/>
                      <a:pt x="63980" y="39459"/>
                    </a:cubicBezTo>
                    <a:cubicBezTo>
                      <a:pt x="66869" y="41330"/>
                      <a:pt x="69030" y="44135"/>
                      <a:pt x="71736" y="46265"/>
                    </a:cubicBezTo>
                    <a:cubicBezTo>
                      <a:pt x="72936" y="47208"/>
                      <a:pt x="74247" y="48014"/>
                      <a:pt x="75632" y="48665"/>
                    </a:cubicBezTo>
                    <a:lnTo>
                      <a:pt x="86518" y="48665"/>
                    </a:lnTo>
                    <a:lnTo>
                      <a:pt x="86518" y="41850"/>
                    </a:lnTo>
                    <a:cubicBezTo>
                      <a:pt x="82310" y="41369"/>
                      <a:pt x="78229" y="39722"/>
                      <a:pt x="74909" y="37085"/>
                    </a:cubicBezTo>
                    <a:cubicBezTo>
                      <a:pt x="73031" y="35596"/>
                      <a:pt x="71367" y="33794"/>
                      <a:pt x="69253" y="32666"/>
                    </a:cubicBezTo>
                    <a:cubicBezTo>
                      <a:pt x="65936" y="30901"/>
                      <a:pt x="61954" y="31016"/>
                      <a:pt x="58371" y="29884"/>
                    </a:cubicBezTo>
                    <a:cubicBezTo>
                      <a:pt x="54981" y="28816"/>
                      <a:pt x="52061" y="26669"/>
                      <a:pt x="48973" y="24913"/>
                    </a:cubicBezTo>
                    <a:cubicBezTo>
                      <a:pt x="48846" y="24837"/>
                      <a:pt x="48714" y="24766"/>
                      <a:pt x="48579" y="24693"/>
                    </a:cubicBezTo>
                    <a:cubicBezTo>
                      <a:pt x="48451" y="24620"/>
                      <a:pt x="48319" y="24552"/>
                      <a:pt x="48191" y="24486"/>
                    </a:cubicBezTo>
                    <a:cubicBezTo>
                      <a:pt x="48457" y="24344"/>
                      <a:pt x="48720" y="24200"/>
                      <a:pt x="48973" y="24055"/>
                    </a:cubicBezTo>
                    <a:cubicBezTo>
                      <a:pt x="52061" y="22296"/>
                      <a:pt x="54981" y="20149"/>
                      <a:pt x="58371" y="19081"/>
                    </a:cubicBezTo>
                    <a:cubicBezTo>
                      <a:pt x="61954" y="17949"/>
                      <a:pt x="65936" y="18065"/>
                      <a:pt x="69253" y="16299"/>
                    </a:cubicBezTo>
                    <a:cubicBezTo>
                      <a:pt x="71367" y="15171"/>
                      <a:pt x="73031" y="13369"/>
                      <a:pt x="74909" y="11880"/>
                    </a:cubicBezTo>
                    <a:cubicBezTo>
                      <a:pt x="78229" y="9246"/>
                      <a:pt x="82310" y="7600"/>
                      <a:pt x="86518" y="7119"/>
                    </a:cubicBezTo>
                    <a:lnTo>
                      <a:pt x="86518" y="0"/>
                    </a:lnTo>
                    <a:lnTo>
                      <a:pt x="76296" y="0"/>
                    </a:lnTo>
                    <a:cubicBezTo>
                      <a:pt x="74669" y="698"/>
                      <a:pt x="73130" y="1602"/>
                      <a:pt x="71736" y="2700"/>
                    </a:cubicBezTo>
                    <a:cubicBezTo>
                      <a:pt x="69030" y="4831"/>
                      <a:pt x="66869" y="7635"/>
                      <a:pt x="63980" y="9506"/>
                    </a:cubicBezTo>
                    <a:cubicBezTo>
                      <a:pt x="58955" y="12752"/>
                      <a:pt x="52251" y="12837"/>
                      <a:pt x="47592" y="16588"/>
                    </a:cubicBezTo>
                    <a:cubicBezTo>
                      <a:pt x="45656" y="18147"/>
                      <a:pt x="44219" y="20228"/>
                      <a:pt x="42707" y="22221"/>
                    </a:cubicBezTo>
                    <a:cubicBezTo>
                      <a:pt x="41191" y="20228"/>
                      <a:pt x="39754" y="18147"/>
                      <a:pt x="37818" y="16588"/>
                    </a:cubicBezTo>
                    <a:cubicBezTo>
                      <a:pt x="33159" y="12837"/>
                      <a:pt x="26458" y="12752"/>
                      <a:pt x="21434" y="9506"/>
                    </a:cubicBezTo>
                    <a:cubicBezTo>
                      <a:pt x="18541" y="7635"/>
                      <a:pt x="16384" y="4831"/>
                      <a:pt x="13678" y="2700"/>
                    </a:cubicBezTo>
                    <a:cubicBezTo>
                      <a:pt x="12284" y="1602"/>
                      <a:pt x="10745" y="698"/>
                      <a:pt x="9115" y="0"/>
                    </a:cubicBezTo>
                    <a:close/>
                  </a:path>
                </a:pathLst>
              </a:custGeom>
              <a:solidFill>
                <a:srgbClr val="9395E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3"/>
            <p:cNvSpPr/>
            <p:nvPr/>
          </p:nvSpPr>
          <p:spPr>
            <a:xfrm>
              <a:off x="5092546" y="758395"/>
              <a:ext cx="4044361" cy="1854558"/>
            </a:xfrm>
            <a:custGeom>
              <a:avLst/>
              <a:gdLst/>
              <a:ahLst/>
              <a:cxnLst/>
              <a:rect l="l" t="t" r="r" b="b"/>
              <a:pathLst>
                <a:path w="38327" h="17575" extrusionOk="0">
                  <a:moveTo>
                    <a:pt x="38327" y="1"/>
                  </a:moveTo>
                  <a:cubicBezTo>
                    <a:pt x="34119" y="482"/>
                    <a:pt x="30038" y="2128"/>
                    <a:pt x="26718" y="4762"/>
                  </a:cubicBezTo>
                  <a:cubicBezTo>
                    <a:pt x="24840" y="6251"/>
                    <a:pt x="23176" y="8053"/>
                    <a:pt x="21062" y="9181"/>
                  </a:cubicBezTo>
                  <a:cubicBezTo>
                    <a:pt x="17745" y="10947"/>
                    <a:pt x="13763" y="10831"/>
                    <a:pt x="10180" y="11963"/>
                  </a:cubicBezTo>
                  <a:cubicBezTo>
                    <a:pt x="6790" y="13031"/>
                    <a:pt x="3870" y="15178"/>
                    <a:pt x="782" y="16937"/>
                  </a:cubicBezTo>
                  <a:cubicBezTo>
                    <a:pt x="529" y="17082"/>
                    <a:pt x="266" y="17226"/>
                    <a:pt x="0" y="17368"/>
                  </a:cubicBezTo>
                  <a:cubicBezTo>
                    <a:pt x="128" y="17434"/>
                    <a:pt x="260" y="17502"/>
                    <a:pt x="388" y="17575"/>
                  </a:cubicBezTo>
                  <a:cubicBezTo>
                    <a:pt x="3799" y="17187"/>
                    <a:pt x="7229" y="16845"/>
                    <a:pt x="10657" y="16845"/>
                  </a:cubicBezTo>
                  <a:cubicBezTo>
                    <a:pt x="11842" y="16845"/>
                    <a:pt x="13027" y="16886"/>
                    <a:pt x="14210" y="16980"/>
                  </a:cubicBezTo>
                  <a:cubicBezTo>
                    <a:pt x="16104" y="17128"/>
                    <a:pt x="17988" y="17414"/>
                    <a:pt x="19889" y="17502"/>
                  </a:cubicBezTo>
                  <a:cubicBezTo>
                    <a:pt x="20347" y="17524"/>
                    <a:pt x="20805" y="17533"/>
                    <a:pt x="21264" y="17533"/>
                  </a:cubicBezTo>
                  <a:cubicBezTo>
                    <a:pt x="26420" y="17533"/>
                    <a:pt x="31635" y="16309"/>
                    <a:pt x="36729" y="16309"/>
                  </a:cubicBezTo>
                  <a:cubicBezTo>
                    <a:pt x="37263" y="16309"/>
                    <a:pt x="37796" y="16322"/>
                    <a:pt x="38327" y="16352"/>
                  </a:cubicBezTo>
                  <a:lnTo>
                    <a:pt x="38327"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5133383" y="2479266"/>
              <a:ext cx="4003524" cy="1944147"/>
            </a:xfrm>
            <a:custGeom>
              <a:avLst/>
              <a:gdLst/>
              <a:ahLst/>
              <a:cxnLst/>
              <a:rect l="l" t="t" r="r" b="b"/>
              <a:pathLst>
                <a:path w="37940" h="18424" extrusionOk="0">
                  <a:moveTo>
                    <a:pt x="36342" y="1"/>
                  </a:moveTo>
                  <a:cubicBezTo>
                    <a:pt x="31248" y="1"/>
                    <a:pt x="26033" y="1225"/>
                    <a:pt x="20877" y="1225"/>
                  </a:cubicBezTo>
                  <a:cubicBezTo>
                    <a:pt x="20418" y="1225"/>
                    <a:pt x="19960" y="1216"/>
                    <a:pt x="19502" y="1194"/>
                  </a:cubicBezTo>
                  <a:cubicBezTo>
                    <a:pt x="17601" y="1106"/>
                    <a:pt x="15717" y="820"/>
                    <a:pt x="13823" y="672"/>
                  </a:cubicBezTo>
                  <a:cubicBezTo>
                    <a:pt x="12640" y="578"/>
                    <a:pt x="11455" y="537"/>
                    <a:pt x="10270" y="537"/>
                  </a:cubicBezTo>
                  <a:cubicBezTo>
                    <a:pt x="6842" y="537"/>
                    <a:pt x="3412" y="879"/>
                    <a:pt x="1" y="1267"/>
                  </a:cubicBezTo>
                  <a:cubicBezTo>
                    <a:pt x="136" y="1340"/>
                    <a:pt x="268" y="1411"/>
                    <a:pt x="395" y="1487"/>
                  </a:cubicBezTo>
                  <a:cubicBezTo>
                    <a:pt x="3483" y="3243"/>
                    <a:pt x="6403" y="5390"/>
                    <a:pt x="9793" y="6458"/>
                  </a:cubicBezTo>
                  <a:cubicBezTo>
                    <a:pt x="13376" y="7590"/>
                    <a:pt x="17358" y="7475"/>
                    <a:pt x="20675" y="9240"/>
                  </a:cubicBezTo>
                  <a:cubicBezTo>
                    <a:pt x="22789" y="10368"/>
                    <a:pt x="24453" y="12170"/>
                    <a:pt x="26331" y="13659"/>
                  </a:cubicBezTo>
                  <a:cubicBezTo>
                    <a:pt x="29651" y="16296"/>
                    <a:pt x="33732" y="17943"/>
                    <a:pt x="37940" y="18424"/>
                  </a:cubicBezTo>
                  <a:lnTo>
                    <a:pt x="37940" y="44"/>
                  </a:lnTo>
                  <a:cubicBezTo>
                    <a:pt x="37409" y="14"/>
                    <a:pt x="36876" y="1"/>
                    <a:pt x="3634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 name="Google Shape;94;p3"/>
          <p:cNvSpPr txBox="1">
            <a:spLocks noGrp="1"/>
          </p:cNvSpPr>
          <p:nvPr>
            <p:ph type="title"/>
          </p:nvPr>
        </p:nvSpPr>
        <p:spPr>
          <a:xfrm>
            <a:off x="2350967" y="3202933"/>
            <a:ext cx="7490000" cy="95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95" name="Google Shape;95;p3"/>
          <p:cNvSpPr txBox="1">
            <a:spLocks noGrp="1"/>
          </p:cNvSpPr>
          <p:nvPr>
            <p:ph type="title" idx="2" hasCustomPrompt="1"/>
          </p:nvPr>
        </p:nvSpPr>
        <p:spPr>
          <a:xfrm>
            <a:off x="3995400" y="1498788"/>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3"/>
          <p:cNvSpPr txBox="1">
            <a:spLocks noGrp="1"/>
          </p:cNvSpPr>
          <p:nvPr>
            <p:ph type="subTitle" idx="1"/>
          </p:nvPr>
        </p:nvSpPr>
        <p:spPr>
          <a:xfrm>
            <a:off x="2488300" y="4651017"/>
            <a:ext cx="7215200" cy="6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4534433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grpSp>
        <p:nvGrpSpPr>
          <p:cNvPr id="98" name="Google Shape;98;p4"/>
          <p:cNvGrpSpPr/>
          <p:nvPr/>
        </p:nvGrpSpPr>
        <p:grpSpPr>
          <a:xfrm>
            <a:off x="560200" y="4284"/>
            <a:ext cx="11071533" cy="6858000"/>
            <a:chOff x="420150" y="3213"/>
            <a:chExt cx="8303650" cy="5143500"/>
          </a:xfrm>
        </p:grpSpPr>
        <p:cxnSp>
          <p:nvCxnSpPr>
            <p:cNvPr id="99" name="Google Shape;99;p4"/>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0" name="Google Shape;100;p4"/>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1" name="Google Shape;101;p4"/>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2" name="Google Shape;102;p4"/>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3" name="Google Shape;103;p4"/>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4" name="Google Shape;104;p4"/>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5" name="Google Shape;105;p4"/>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6" name="Google Shape;106;p4"/>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7" name="Google Shape;107;p4"/>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8" name="Google Shape;108;p4"/>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09" name="Google Shape;109;p4"/>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0" name="Google Shape;110;p4"/>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1" name="Google Shape;111;p4"/>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2" name="Google Shape;112;p4"/>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3" name="Google Shape;113;p4"/>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4" name="Google Shape;114;p4"/>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5" name="Google Shape;115;p4"/>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16" name="Google Shape;116;p4"/>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17" name="Google Shape;117;p4"/>
          <p:cNvGrpSpPr/>
          <p:nvPr/>
        </p:nvGrpSpPr>
        <p:grpSpPr>
          <a:xfrm>
            <a:off x="9201" y="85669"/>
            <a:ext cx="12173675" cy="6779468"/>
            <a:chOff x="6901" y="64251"/>
            <a:chExt cx="9130256" cy="5084601"/>
          </a:xfrm>
        </p:grpSpPr>
        <p:sp>
          <p:nvSpPr>
            <p:cNvPr id="118" name="Google Shape;118;p4"/>
            <p:cNvSpPr/>
            <p:nvPr/>
          </p:nvSpPr>
          <p:spPr>
            <a:xfrm rot="10800000" flipH="1">
              <a:off x="6901" y="3524802"/>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0800000" flipH="1">
              <a:off x="6901" y="333893"/>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0800000" flipH="1">
              <a:off x="6901" y="1373425"/>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rot="10800000" flipH="1">
              <a:off x="6901" y="2485271"/>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flipH="1">
              <a:off x="120438"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flipH="1">
              <a:off x="8772781"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flipH="1">
              <a:off x="194495"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6667046" flipH="1">
              <a:off x="2999970"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4"/>
            <p:cNvSpPr/>
            <p:nvPr/>
          </p:nvSpPr>
          <p:spPr>
            <a:xfrm flipH="1">
              <a:off x="8821866"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flipH="1">
              <a:off x="291051"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rot="-3145583" flipH="1">
              <a:off x="8737523"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flipH="1">
              <a:off x="143982"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rot="-2286328" flipH="1">
              <a:off x="8505090"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4"/>
            <p:cNvSpPr/>
            <p:nvPr/>
          </p:nvSpPr>
          <p:spPr>
            <a:xfrm flipH="1">
              <a:off x="6248893"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flipH="1">
              <a:off x="5550741"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4"/>
          <p:cNvSpPr/>
          <p:nvPr/>
        </p:nvSpPr>
        <p:spPr>
          <a:xfrm flipH="1">
            <a:off x="5225516" y="6091824"/>
            <a:ext cx="676021" cy="710739"/>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4"/>
          <p:cNvSpPr/>
          <p:nvPr/>
        </p:nvSpPr>
        <p:spPr>
          <a:xfrm flipH="1">
            <a:off x="3830055" y="1414369"/>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4"/>
          <p:cNvSpPr/>
          <p:nvPr/>
        </p:nvSpPr>
        <p:spPr>
          <a:xfrm flipH="1">
            <a:off x="2072489" y="6608335"/>
            <a:ext cx="145292" cy="145292"/>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4"/>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9" name="Google Shape;139;p4"/>
          <p:cNvSpPr txBox="1">
            <a:spLocks noGrp="1"/>
          </p:cNvSpPr>
          <p:nvPr>
            <p:ph type="body" idx="1"/>
          </p:nvPr>
        </p:nvSpPr>
        <p:spPr>
          <a:xfrm>
            <a:off x="914400" y="1856867"/>
            <a:ext cx="10363200" cy="428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4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16158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0"/>
        <p:cNvGrpSpPr/>
        <p:nvPr/>
      </p:nvGrpSpPr>
      <p:grpSpPr>
        <a:xfrm>
          <a:off x="0" y="0"/>
          <a:ext cx="0" cy="0"/>
          <a:chOff x="0" y="0"/>
          <a:chExt cx="0" cy="0"/>
        </a:xfrm>
      </p:grpSpPr>
      <p:grpSp>
        <p:nvGrpSpPr>
          <p:cNvPr id="141" name="Google Shape;141;p5"/>
          <p:cNvGrpSpPr/>
          <p:nvPr/>
        </p:nvGrpSpPr>
        <p:grpSpPr>
          <a:xfrm>
            <a:off x="560200" y="4284"/>
            <a:ext cx="11071533" cy="6858000"/>
            <a:chOff x="420150" y="3213"/>
            <a:chExt cx="8303650" cy="5143500"/>
          </a:xfrm>
        </p:grpSpPr>
        <p:cxnSp>
          <p:nvCxnSpPr>
            <p:cNvPr id="142" name="Google Shape;142;p5"/>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3" name="Google Shape;143;p5"/>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4" name="Google Shape;144;p5"/>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5" name="Google Shape;145;p5"/>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6" name="Google Shape;146;p5"/>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7" name="Google Shape;147;p5"/>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8" name="Google Shape;148;p5"/>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49" name="Google Shape;149;p5"/>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0" name="Google Shape;150;p5"/>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1" name="Google Shape;151;p5"/>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2" name="Google Shape;152;p5"/>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3" name="Google Shape;153;p5"/>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4" name="Google Shape;154;p5"/>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5" name="Google Shape;155;p5"/>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6" name="Google Shape;156;p5"/>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7" name="Google Shape;157;p5"/>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8" name="Google Shape;158;p5"/>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59" name="Google Shape;159;p5"/>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160" name="Google Shape;160;p5"/>
          <p:cNvGrpSpPr/>
          <p:nvPr/>
        </p:nvGrpSpPr>
        <p:grpSpPr>
          <a:xfrm>
            <a:off x="9201" y="9291"/>
            <a:ext cx="12173675" cy="6793272"/>
            <a:chOff x="6901" y="6968"/>
            <a:chExt cx="9130256" cy="5094954"/>
          </a:xfrm>
        </p:grpSpPr>
        <p:sp>
          <p:nvSpPr>
            <p:cNvPr id="161" name="Google Shape;161;p5"/>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8840593" y="387260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8891106" y="367342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 name="Google Shape;179;p5"/>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5"/>
          <p:cNvSpPr txBox="1">
            <a:spLocks noGrp="1"/>
          </p:cNvSpPr>
          <p:nvPr>
            <p:ph type="subTitle" idx="1"/>
          </p:nvPr>
        </p:nvSpPr>
        <p:spPr>
          <a:xfrm>
            <a:off x="1721017" y="3477233"/>
            <a:ext cx="3876800" cy="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2" name="Google Shape;182;p5"/>
          <p:cNvSpPr txBox="1">
            <a:spLocks noGrp="1"/>
          </p:cNvSpPr>
          <p:nvPr>
            <p:ph type="subTitle" idx="2"/>
          </p:nvPr>
        </p:nvSpPr>
        <p:spPr>
          <a:xfrm>
            <a:off x="6594184" y="34772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Bebas Neue"/>
              <a:buNone/>
              <a:defRPr sz="2667">
                <a:solidFill>
                  <a:schemeClr val="dk1"/>
                </a:solidFill>
                <a:latin typeface="Angkor"/>
                <a:ea typeface="Angkor"/>
                <a:cs typeface="Angkor"/>
                <a:sym typeface="Angkor"/>
              </a:defRPr>
            </a:lvl1pPr>
            <a:lvl2pPr lvl="1"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2pPr>
            <a:lvl3pPr lvl="2"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3pPr>
            <a:lvl4pPr lvl="3"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4pPr>
            <a:lvl5pPr lvl="4"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5pPr>
            <a:lvl6pPr lvl="5"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6pPr>
            <a:lvl7pPr lvl="6"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7pPr>
            <a:lvl8pPr lvl="7" algn="ctr" rtl="0">
              <a:lnSpc>
                <a:spcPct val="100000"/>
              </a:lnSpc>
              <a:spcBef>
                <a:spcPts val="2133"/>
              </a:spcBef>
              <a:spcAft>
                <a:spcPts val="0"/>
              </a:spcAft>
              <a:buClr>
                <a:schemeClr val="dk1"/>
              </a:buClr>
              <a:buSzPts val="2000"/>
              <a:buFont typeface="Bebas Neue"/>
              <a:buNone/>
              <a:defRPr sz="2667">
                <a:solidFill>
                  <a:schemeClr val="dk1"/>
                </a:solidFill>
                <a:latin typeface="Bebas Neue"/>
                <a:ea typeface="Bebas Neue"/>
                <a:cs typeface="Bebas Neue"/>
                <a:sym typeface="Bebas Neue"/>
              </a:defRPr>
            </a:lvl8pPr>
            <a:lvl9pPr lvl="8" algn="ctr" rtl="0">
              <a:lnSpc>
                <a:spcPct val="100000"/>
              </a:lnSpc>
              <a:spcBef>
                <a:spcPts val="2133"/>
              </a:spcBef>
              <a:spcAft>
                <a:spcPts val="2133"/>
              </a:spcAft>
              <a:buClr>
                <a:schemeClr val="dk1"/>
              </a:buClr>
              <a:buSzPts val="2000"/>
              <a:buFont typeface="Bebas Neue"/>
              <a:buNone/>
              <a:defRPr sz="2667">
                <a:solidFill>
                  <a:schemeClr val="dk1"/>
                </a:solidFill>
                <a:latin typeface="Bebas Neue"/>
                <a:ea typeface="Bebas Neue"/>
                <a:cs typeface="Bebas Neue"/>
                <a:sym typeface="Bebas Neue"/>
              </a:defRPr>
            </a:lvl9pPr>
          </a:lstStyle>
          <a:p>
            <a:endParaRPr/>
          </a:p>
        </p:txBody>
      </p:sp>
      <p:sp>
        <p:nvSpPr>
          <p:cNvPr id="183" name="Google Shape;183;p5"/>
          <p:cNvSpPr txBox="1">
            <a:spLocks noGrp="1"/>
          </p:cNvSpPr>
          <p:nvPr>
            <p:ph type="subTitle" idx="3"/>
          </p:nvPr>
        </p:nvSpPr>
        <p:spPr>
          <a:xfrm>
            <a:off x="1721017"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4" name="Google Shape;184;p5"/>
          <p:cNvSpPr txBox="1">
            <a:spLocks noGrp="1"/>
          </p:cNvSpPr>
          <p:nvPr>
            <p:ph type="subTitle" idx="4"/>
          </p:nvPr>
        </p:nvSpPr>
        <p:spPr>
          <a:xfrm>
            <a:off x="6594184" y="4194333"/>
            <a:ext cx="3876800" cy="14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5" name="Google Shape;185;p5"/>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4790799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grpSp>
        <p:nvGrpSpPr>
          <p:cNvPr id="187" name="Google Shape;187;p6"/>
          <p:cNvGrpSpPr/>
          <p:nvPr/>
        </p:nvGrpSpPr>
        <p:grpSpPr>
          <a:xfrm>
            <a:off x="560200" y="4284"/>
            <a:ext cx="11071533" cy="6858000"/>
            <a:chOff x="420150" y="3213"/>
            <a:chExt cx="8303650" cy="5143500"/>
          </a:xfrm>
        </p:grpSpPr>
        <p:cxnSp>
          <p:nvCxnSpPr>
            <p:cNvPr id="188" name="Google Shape;188;p6"/>
            <p:cNvCxnSpPr/>
            <p:nvPr/>
          </p:nvCxnSpPr>
          <p:spPr>
            <a:xfrm>
              <a:off x="4201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89" name="Google Shape;189;p6"/>
            <p:cNvCxnSpPr/>
            <p:nvPr/>
          </p:nvCxnSpPr>
          <p:spPr>
            <a:xfrm>
              <a:off x="9086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0" name="Google Shape;190;p6"/>
            <p:cNvCxnSpPr/>
            <p:nvPr/>
          </p:nvCxnSpPr>
          <p:spPr>
            <a:xfrm>
              <a:off x="13970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1" name="Google Shape;191;p6"/>
            <p:cNvCxnSpPr/>
            <p:nvPr/>
          </p:nvCxnSpPr>
          <p:spPr>
            <a:xfrm>
              <a:off x="18855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2" name="Google Shape;192;p6"/>
            <p:cNvCxnSpPr/>
            <p:nvPr/>
          </p:nvCxnSpPr>
          <p:spPr>
            <a:xfrm>
              <a:off x="23739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3" name="Google Shape;193;p6"/>
            <p:cNvCxnSpPr/>
            <p:nvPr/>
          </p:nvCxnSpPr>
          <p:spPr>
            <a:xfrm>
              <a:off x="28624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4" name="Google Shape;194;p6"/>
            <p:cNvCxnSpPr/>
            <p:nvPr/>
          </p:nvCxnSpPr>
          <p:spPr>
            <a:xfrm>
              <a:off x="33508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5" name="Google Shape;195;p6"/>
            <p:cNvCxnSpPr/>
            <p:nvPr/>
          </p:nvCxnSpPr>
          <p:spPr>
            <a:xfrm>
              <a:off x="38393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6" name="Google Shape;196;p6"/>
            <p:cNvCxnSpPr/>
            <p:nvPr/>
          </p:nvCxnSpPr>
          <p:spPr>
            <a:xfrm>
              <a:off x="43277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7" name="Google Shape;197;p6"/>
            <p:cNvCxnSpPr/>
            <p:nvPr/>
          </p:nvCxnSpPr>
          <p:spPr>
            <a:xfrm>
              <a:off x="48162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8" name="Google Shape;198;p6"/>
            <p:cNvCxnSpPr/>
            <p:nvPr/>
          </p:nvCxnSpPr>
          <p:spPr>
            <a:xfrm>
              <a:off x="53046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199" name="Google Shape;199;p6"/>
            <p:cNvCxnSpPr/>
            <p:nvPr/>
          </p:nvCxnSpPr>
          <p:spPr>
            <a:xfrm>
              <a:off x="57931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0" name="Google Shape;200;p6"/>
            <p:cNvCxnSpPr/>
            <p:nvPr/>
          </p:nvCxnSpPr>
          <p:spPr>
            <a:xfrm>
              <a:off x="62815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6"/>
            <p:cNvCxnSpPr/>
            <p:nvPr/>
          </p:nvCxnSpPr>
          <p:spPr>
            <a:xfrm>
              <a:off x="67700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2" name="Google Shape;202;p6"/>
            <p:cNvCxnSpPr/>
            <p:nvPr/>
          </p:nvCxnSpPr>
          <p:spPr>
            <a:xfrm>
              <a:off x="72584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3" name="Google Shape;203;p6"/>
            <p:cNvCxnSpPr/>
            <p:nvPr/>
          </p:nvCxnSpPr>
          <p:spPr>
            <a:xfrm>
              <a:off x="774690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4" name="Google Shape;204;p6"/>
            <p:cNvCxnSpPr/>
            <p:nvPr/>
          </p:nvCxnSpPr>
          <p:spPr>
            <a:xfrm>
              <a:off x="8235350" y="3213"/>
              <a:ext cx="0" cy="5143500"/>
            </a:xfrm>
            <a:prstGeom prst="straightConnector1">
              <a:avLst/>
            </a:prstGeom>
            <a:noFill/>
            <a:ln w="19050" cap="flat" cmpd="sng">
              <a:solidFill>
                <a:srgbClr val="FFFFFF"/>
              </a:solidFill>
              <a:prstDash val="solid"/>
              <a:round/>
              <a:headEnd type="none" w="med" len="med"/>
              <a:tailEnd type="none" w="med" len="med"/>
            </a:ln>
          </p:spPr>
        </p:cxnSp>
        <p:cxnSp>
          <p:nvCxnSpPr>
            <p:cNvPr id="205" name="Google Shape;205;p6"/>
            <p:cNvCxnSpPr/>
            <p:nvPr/>
          </p:nvCxnSpPr>
          <p:spPr>
            <a:xfrm>
              <a:off x="8723800" y="3213"/>
              <a:ext cx="0" cy="5143500"/>
            </a:xfrm>
            <a:prstGeom prst="straightConnector1">
              <a:avLst/>
            </a:prstGeom>
            <a:noFill/>
            <a:ln w="19050" cap="flat" cmpd="sng">
              <a:solidFill>
                <a:srgbClr val="FFFFFF"/>
              </a:solidFill>
              <a:prstDash val="solid"/>
              <a:round/>
              <a:headEnd type="none" w="med" len="med"/>
              <a:tailEnd type="none" w="med" len="med"/>
            </a:ln>
          </p:spPr>
        </p:cxnSp>
      </p:grpSp>
      <p:grpSp>
        <p:nvGrpSpPr>
          <p:cNvPr id="206" name="Google Shape;206;p6"/>
          <p:cNvGrpSpPr/>
          <p:nvPr/>
        </p:nvGrpSpPr>
        <p:grpSpPr>
          <a:xfrm>
            <a:off x="9201" y="9291"/>
            <a:ext cx="12173675" cy="6793272"/>
            <a:chOff x="6901" y="6968"/>
            <a:chExt cx="9130256" cy="5094954"/>
          </a:xfrm>
        </p:grpSpPr>
        <p:sp>
          <p:nvSpPr>
            <p:cNvPr id="207" name="Google Shape;207;p6"/>
            <p:cNvSpPr/>
            <p:nvPr/>
          </p:nvSpPr>
          <p:spPr>
            <a:xfrm>
              <a:off x="4717905" y="4568868"/>
              <a:ext cx="507016" cy="533054"/>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a:off x="6901" y="1919761"/>
              <a:ext cx="9130256" cy="1862633"/>
            </a:xfrm>
            <a:custGeom>
              <a:avLst/>
              <a:gdLst/>
              <a:ahLst/>
              <a:cxnLst/>
              <a:rect l="l" t="t" r="r" b="b"/>
              <a:pathLst>
                <a:path w="86381" h="17644" extrusionOk="0">
                  <a:moveTo>
                    <a:pt x="9850" y="1"/>
                  </a:moveTo>
                  <a:cubicBezTo>
                    <a:pt x="6583" y="1"/>
                    <a:pt x="3304" y="506"/>
                    <a:pt x="0" y="1787"/>
                  </a:cubicBezTo>
                  <a:lnTo>
                    <a:pt x="0" y="11404"/>
                  </a:lnTo>
                  <a:cubicBezTo>
                    <a:pt x="2343" y="10793"/>
                    <a:pt x="4675" y="10537"/>
                    <a:pt x="7002" y="10537"/>
                  </a:cubicBezTo>
                  <a:cubicBezTo>
                    <a:pt x="19248" y="10537"/>
                    <a:pt x="31338" y="17643"/>
                    <a:pt x="44018" y="17643"/>
                  </a:cubicBezTo>
                  <a:cubicBezTo>
                    <a:pt x="44226" y="17643"/>
                    <a:pt x="44435" y="17641"/>
                    <a:pt x="44643" y="17637"/>
                  </a:cubicBezTo>
                  <a:cubicBezTo>
                    <a:pt x="52074" y="17503"/>
                    <a:pt x="59219" y="15214"/>
                    <a:pt x="66466" y="13735"/>
                  </a:cubicBezTo>
                  <a:cubicBezTo>
                    <a:pt x="69952" y="13027"/>
                    <a:pt x="73588" y="12520"/>
                    <a:pt x="77165" y="12520"/>
                  </a:cubicBezTo>
                  <a:cubicBezTo>
                    <a:pt x="80333" y="12520"/>
                    <a:pt x="83453" y="12917"/>
                    <a:pt x="86380" y="13926"/>
                  </a:cubicBezTo>
                  <a:lnTo>
                    <a:pt x="86380" y="2605"/>
                  </a:lnTo>
                  <a:cubicBezTo>
                    <a:pt x="84316" y="2168"/>
                    <a:pt x="82184" y="1983"/>
                    <a:pt x="80030" y="1983"/>
                  </a:cubicBezTo>
                  <a:cubicBezTo>
                    <a:pt x="76451" y="1983"/>
                    <a:pt x="72813" y="2493"/>
                    <a:pt x="69329" y="3203"/>
                  </a:cubicBezTo>
                  <a:cubicBezTo>
                    <a:pt x="62076" y="4683"/>
                    <a:pt x="54932" y="6965"/>
                    <a:pt x="47511" y="7106"/>
                  </a:cubicBezTo>
                  <a:cubicBezTo>
                    <a:pt x="47303" y="7110"/>
                    <a:pt x="47096" y="7112"/>
                    <a:pt x="46889" y="7112"/>
                  </a:cubicBezTo>
                  <a:cubicBezTo>
                    <a:pt x="34202" y="7112"/>
                    <a:pt x="22104" y="1"/>
                    <a:pt x="985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6"/>
            <p:cNvSpPr/>
            <p:nvPr/>
          </p:nvSpPr>
          <p:spPr>
            <a:xfrm>
              <a:off x="6901" y="6968"/>
              <a:ext cx="9130256" cy="1624050"/>
            </a:xfrm>
            <a:custGeom>
              <a:avLst/>
              <a:gdLst/>
              <a:ahLst/>
              <a:cxnLst/>
              <a:rect l="l" t="t" r="r" b="b"/>
              <a:pathLst>
                <a:path w="86381" h="15384" extrusionOk="0">
                  <a:moveTo>
                    <a:pt x="1665" y="1"/>
                  </a:moveTo>
                  <a:cubicBezTo>
                    <a:pt x="1112" y="201"/>
                    <a:pt x="557" y="421"/>
                    <a:pt x="0" y="664"/>
                  </a:cubicBezTo>
                  <a:lnTo>
                    <a:pt x="0" y="10279"/>
                  </a:lnTo>
                  <a:cubicBezTo>
                    <a:pt x="3493" y="8833"/>
                    <a:pt x="6956" y="8269"/>
                    <a:pt x="10406" y="8269"/>
                  </a:cubicBezTo>
                  <a:cubicBezTo>
                    <a:pt x="20514" y="8269"/>
                    <a:pt x="30512" y="13110"/>
                    <a:pt x="40827" y="14806"/>
                  </a:cubicBezTo>
                  <a:cubicBezTo>
                    <a:pt x="43019" y="15165"/>
                    <a:pt x="45229" y="15383"/>
                    <a:pt x="47458" y="15383"/>
                  </a:cubicBezTo>
                  <a:cubicBezTo>
                    <a:pt x="47655" y="15383"/>
                    <a:pt x="47852" y="15381"/>
                    <a:pt x="48050" y="15378"/>
                  </a:cubicBezTo>
                  <a:cubicBezTo>
                    <a:pt x="50161" y="15339"/>
                    <a:pt x="52252" y="15125"/>
                    <a:pt x="54326" y="14806"/>
                  </a:cubicBezTo>
                  <a:cubicBezTo>
                    <a:pt x="59548" y="14003"/>
                    <a:pt x="64680" y="12534"/>
                    <a:pt x="69872" y="11475"/>
                  </a:cubicBezTo>
                  <a:cubicBezTo>
                    <a:pt x="73351" y="10763"/>
                    <a:pt x="76984" y="10254"/>
                    <a:pt x="80560" y="10254"/>
                  </a:cubicBezTo>
                  <a:cubicBezTo>
                    <a:pt x="82529" y="10254"/>
                    <a:pt x="84481" y="10408"/>
                    <a:pt x="86380" y="10768"/>
                  </a:cubicBezTo>
                  <a:lnTo>
                    <a:pt x="86380" y="822"/>
                  </a:lnTo>
                  <a:cubicBezTo>
                    <a:pt x="84659" y="533"/>
                    <a:pt x="82897" y="408"/>
                    <a:pt x="81120" y="408"/>
                  </a:cubicBezTo>
                  <a:cubicBezTo>
                    <a:pt x="77538" y="408"/>
                    <a:pt x="73897" y="918"/>
                    <a:pt x="70411" y="1628"/>
                  </a:cubicBezTo>
                  <a:cubicBezTo>
                    <a:pt x="63158" y="3098"/>
                    <a:pt x="56014" y="5390"/>
                    <a:pt x="48593" y="5521"/>
                  </a:cubicBezTo>
                  <a:cubicBezTo>
                    <a:pt x="48381" y="5525"/>
                    <a:pt x="48170" y="5527"/>
                    <a:pt x="47959" y="5527"/>
                  </a:cubicBezTo>
                  <a:cubicBezTo>
                    <a:pt x="39142" y="5527"/>
                    <a:pt x="30615" y="2094"/>
                    <a:pt x="22122"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6"/>
            <p:cNvSpPr/>
            <p:nvPr/>
          </p:nvSpPr>
          <p:spPr>
            <a:xfrm>
              <a:off x="6901" y="3032030"/>
              <a:ext cx="9130256" cy="1789897"/>
            </a:xfrm>
            <a:custGeom>
              <a:avLst/>
              <a:gdLst/>
              <a:ahLst/>
              <a:cxnLst/>
              <a:rect l="l" t="t" r="r" b="b"/>
              <a:pathLst>
                <a:path w="86381" h="16955" extrusionOk="0">
                  <a:moveTo>
                    <a:pt x="7002" y="1"/>
                  </a:moveTo>
                  <a:cubicBezTo>
                    <a:pt x="4675" y="1"/>
                    <a:pt x="2343" y="257"/>
                    <a:pt x="0" y="868"/>
                  </a:cubicBezTo>
                  <a:lnTo>
                    <a:pt x="0" y="2725"/>
                  </a:lnTo>
                  <a:lnTo>
                    <a:pt x="0" y="10587"/>
                  </a:lnTo>
                  <a:cubicBezTo>
                    <a:pt x="2165" y="10071"/>
                    <a:pt x="4320" y="9852"/>
                    <a:pt x="6471" y="9852"/>
                  </a:cubicBezTo>
                  <a:cubicBezTo>
                    <a:pt x="18711" y="9852"/>
                    <a:pt x="30793" y="16955"/>
                    <a:pt x="43471" y="16955"/>
                  </a:cubicBezTo>
                  <a:cubicBezTo>
                    <a:pt x="43682" y="16955"/>
                    <a:pt x="43893" y="16953"/>
                    <a:pt x="44104" y="16949"/>
                  </a:cubicBezTo>
                  <a:cubicBezTo>
                    <a:pt x="51525" y="16818"/>
                    <a:pt x="58680" y="14525"/>
                    <a:pt x="65923" y="13056"/>
                  </a:cubicBezTo>
                  <a:cubicBezTo>
                    <a:pt x="69418" y="12345"/>
                    <a:pt x="73062" y="11834"/>
                    <a:pt x="76645" y="11834"/>
                  </a:cubicBezTo>
                  <a:cubicBezTo>
                    <a:pt x="80002" y="11834"/>
                    <a:pt x="83304" y="12282"/>
                    <a:pt x="86380" y="13434"/>
                  </a:cubicBezTo>
                  <a:lnTo>
                    <a:pt x="86380" y="5165"/>
                  </a:lnTo>
                  <a:lnTo>
                    <a:pt x="86380" y="3390"/>
                  </a:lnTo>
                  <a:cubicBezTo>
                    <a:pt x="83453" y="2381"/>
                    <a:pt x="80333" y="1984"/>
                    <a:pt x="77165" y="1984"/>
                  </a:cubicBezTo>
                  <a:cubicBezTo>
                    <a:pt x="73588" y="1984"/>
                    <a:pt x="69952" y="2491"/>
                    <a:pt x="66466" y="3199"/>
                  </a:cubicBezTo>
                  <a:cubicBezTo>
                    <a:pt x="59219" y="4678"/>
                    <a:pt x="52074" y="6967"/>
                    <a:pt x="44643" y="7101"/>
                  </a:cubicBezTo>
                  <a:cubicBezTo>
                    <a:pt x="44435" y="7105"/>
                    <a:pt x="44226" y="7107"/>
                    <a:pt x="44018" y="7107"/>
                  </a:cubicBezTo>
                  <a:cubicBezTo>
                    <a:pt x="31338" y="7107"/>
                    <a:pt x="19248" y="1"/>
                    <a:pt x="700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6"/>
            <p:cNvSpPr/>
            <p:nvPr/>
          </p:nvSpPr>
          <p:spPr>
            <a:xfrm>
              <a:off x="6901" y="879807"/>
              <a:ext cx="9130256" cy="1790742"/>
            </a:xfrm>
            <a:custGeom>
              <a:avLst/>
              <a:gdLst/>
              <a:ahLst/>
              <a:cxnLst/>
              <a:rect l="l" t="t" r="r" b="b"/>
              <a:pathLst>
                <a:path w="86381" h="16963" extrusionOk="0">
                  <a:moveTo>
                    <a:pt x="10406" y="1"/>
                  </a:moveTo>
                  <a:cubicBezTo>
                    <a:pt x="6956" y="1"/>
                    <a:pt x="3493" y="565"/>
                    <a:pt x="0" y="2011"/>
                  </a:cubicBezTo>
                  <a:lnTo>
                    <a:pt x="0" y="6538"/>
                  </a:lnTo>
                  <a:lnTo>
                    <a:pt x="0" y="11638"/>
                  </a:lnTo>
                  <a:cubicBezTo>
                    <a:pt x="3304" y="10357"/>
                    <a:pt x="6583" y="9852"/>
                    <a:pt x="9850" y="9852"/>
                  </a:cubicBezTo>
                  <a:cubicBezTo>
                    <a:pt x="22104" y="9852"/>
                    <a:pt x="34202" y="16963"/>
                    <a:pt x="46889" y="16963"/>
                  </a:cubicBezTo>
                  <a:cubicBezTo>
                    <a:pt x="47096" y="16963"/>
                    <a:pt x="47303" y="16961"/>
                    <a:pt x="47511" y="16957"/>
                  </a:cubicBezTo>
                  <a:cubicBezTo>
                    <a:pt x="54932" y="16816"/>
                    <a:pt x="62076" y="14534"/>
                    <a:pt x="69329" y="13054"/>
                  </a:cubicBezTo>
                  <a:cubicBezTo>
                    <a:pt x="72813" y="12344"/>
                    <a:pt x="76451" y="11834"/>
                    <a:pt x="80030" y="11834"/>
                  </a:cubicBezTo>
                  <a:cubicBezTo>
                    <a:pt x="82184" y="11834"/>
                    <a:pt x="84316" y="12019"/>
                    <a:pt x="86380" y="12456"/>
                  </a:cubicBezTo>
                  <a:lnTo>
                    <a:pt x="86380" y="6538"/>
                  </a:lnTo>
                  <a:lnTo>
                    <a:pt x="86380" y="2500"/>
                  </a:lnTo>
                  <a:cubicBezTo>
                    <a:pt x="84481" y="2140"/>
                    <a:pt x="82529" y="1986"/>
                    <a:pt x="80560" y="1986"/>
                  </a:cubicBezTo>
                  <a:cubicBezTo>
                    <a:pt x="76984" y="1986"/>
                    <a:pt x="73351" y="2495"/>
                    <a:pt x="69872" y="3207"/>
                  </a:cubicBezTo>
                  <a:cubicBezTo>
                    <a:pt x="64680" y="4266"/>
                    <a:pt x="59548" y="5735"/>
                    <a:pt x="54326" y="6538"/>
                  </a:cubicBezTo>
                  <a:cubicBezTo>
                    <a:pt x="52252" y="6857"/>
                    <a:pt x="50161" y="7071"/>
                    <a:pt x="48050" y="7110"/>
                  </a:cubicBezTo>
                  <a:cubicBezTo>
                    <a:pt x="47852" y="7113"/>
                    <a:pt x="47655" y="7115"/>
                    <a:pt x="47458" y="7115"/>
                  </a:cubicBezTo>
                  <a:cubicBezTo>
                    <a:pt x="45229" y="7115"/>
                    <a:pt x="43019" y="6897"/>
                    <a:pt x="40827" y="6538"/>
                  </a:cubicBezTo>
                  <a:cubicBezTo>
                    <a:pt x="30512" y="4842"/>
                    <a:pt x="20514" y="1"/>
                    <a:pt x="1040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2701848" y="4924657"/>
              <a:ext cx="193317" cy="172180"/>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164152" y="4618050"/>
              <a:ext cx="207125" cy="21776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rot="6667046">
              <a:off x="5950773" y="106781"/>
              <a:ext cx="193315" cy="17217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6"/>
            <p:cNvSpPr/>
            <p:nvPr/>
          </p:nvSpPr>
          <p:spPr>
            <a:xfrm>
              <a:off x="213222" y="11524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6162547" y="1060776"/>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8643000" y="429250"/>
              <a:ext cx="210007" cy="220792"/>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6"/>
            <p:cNvSpPr/>
            <p:nvPr/>
          </p:nvSpPr>
          <p:spPr>
            <a:xfrm rot="3145583">
              <a:off x="213231" y="161730"/>
              <a:ext cx="193303" cy="172168"/>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rot="2286328">
              <a:off x="232533" y="2471890"/>
              <a:ext cx="406435" cy="362029"/>
            </a:xfrm>
            <a:custGeom>
              <a:avLst/>
              <a:gdLst/>
              <a:ahLst/>
              <a:cxnLst/>
              <a:rect l="l" t="t" r="r" b="b"/>
              <a:pathLst>
                <a:path w="18548" h="16520" extrusionOk="0">
                  <a:moveTo>
                    <a:pt x="8483" y="1"/>
                  </a:moveTo>
                  <a:lnTo>
                    <a:pt x="1" y="16519"/>
                  </a:lnTo>
                  <a:lnTo>
                    <a:pt x="1" y="16519"/>
                  </a:lnTo>
                  <a:lnTo>
                    <a:pt x="18548" y="15609"/>
                  </a:lnTo>
                  <a:lnTo>
                    <a:pt x="8483"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7480722" y="4956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8867576" y="1353100"/>
              <a:ext cx="156043" cy="164057"/>
            </a:xfrm>
            <a:custGeom>
              <a:avLst/>
              <a:gdLst/>
              <a:ahLst/>
              <a:cxnLst/>
              <a:rect l="l" t="t" r="r" b="b"/>
              <a:pathLst>
                <a:path w="16707" h="17565" extrusionOk="0">
                  <a:moveTo>
                    <a:pt x="10328" y="1"/>
                  </a:moveTo>
                  <a:lnTo>
                    <a:pt x="5885" y="3904"/>
                  </a:lnTo>
                  <a:lnTo>
                    <a:pt x="0" y="3354"/>
                  </a:lnTo>
                  <a:lnTo>
                    <a:pt x="2341" y="8783"/>
                  </a:lnTo>
                  <a:lnTo>
                    <a:pt x="0" y="14211"/>
                  </a:lnTo>
                  <a:lnTo>
                    <a:pt x="5885" y="13662"/>
                  </a:lnTo>
                  <a:lnTo>
                    <a:pt x="10328" y="17564"/>
                  </a:lnTo>
                  <a:lnTo>
                    <a:pt x="11623" y="11798"/>
                  </a:lnTo>
                  <a:lnTo>
                    <a:pt x="16706" y="8783"/>
                  </a:lnTo>
                  <a:lnTo>
                    <a:pt x="11623" y="5767"/>
                  </a:lnTo>
                  <a:lnTo>
                    <a:pt x="10328"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3484347" y="64251"/>
              <a:ext cx="108969" cy="108969"/>
            </a:xfrm>
            <a:custGeom>
              <a:avLst/>
              <a:gdLst/>
              <a:ahLst/>
              <a:cxnLst/>
              <a:rect l="l" t="t" r="r" b="b"/>
              <a:pathLst>
                <a:path w="5857" h="5857" extrusionOk="0">
                  <a:moveTo>
                    <a:pt x="2926" y="1"/>
                  </a:moveTo>
                  <a:cubicBezTo>
                    <a:pt x="1312" y="1"/>
                    <a:pt x="0" y="1312"/>
                    <a:pt x="0" y="2930"/>
                  </a:cubicBezTo>
                  <a:cubicBezTo>
                    <a:pt x="0" y="4544"/>
                    <a:pt x="1312" y="5856"/>
                    <a:pt x="2926" y="5856"/>
                  </a:cubicBezTo>
                  <a:cubicBezTo>
                    <a:pt x="4544" y="5856"/>
                    <a:pt x="5856" y="4544"/>
                    <a:pt x="5856" y="2930"/>
                  </a:cubicBezTo>
                  <a:cubicBezTo>
                    <a:pt x="5856" y="1312"/>
                    <a:pt x="4544" y="1"/>
                    <a:pt x="292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 name="Google Shape;223;p6"/>
          <p:cNvSpPr/>
          <p:nvPr/>
        </p:nvSpPr>
        <p:spPr>
          <a:xfrm>
            <a:off x="560267" y="1651637"/>
            <a:ext cx="11071600" cy="4777600"/>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560267" y="445200"/>
            <a:ext cx="11071600" cy="877200"/>
          </a:xfrm>
          <a:prstGeom prst="roundRect">
            <a:avLst>
              <a:gd name="adj" fmla="val 39622"/>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6"/>
          <p:cNvSpPr txBox="1">
            <a:spLocks noGrp="1"/>
          </p:cNvSpPr>
          <p:nvPr>
            <p:ph type="title"/>
          </p:nvPr>
        </p:nvSpPr>
        <p:spPr>
          <a:xfrm>
            <a:off x="960000" y="531000"/>
            <a:ext cx="10272000" cy="7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2137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theme" Target="../theme/theme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theme" Target="../theme/theme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theme" Target="../theme/theme6.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theme" Target="../theme/theme7.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slideLayout" Target="../slideLayouts/slideLayout186.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theme" Target="../theme/theme8.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9Slide.vn - 2019">
            <a:extLst>
              <a:ext uri="{FF2B5EF4-FFF2-40B4-BE49-F238E27FC236}">
                <a16:creationId xmlns:a16="http://schemas.microsoft.com/office/drawing/2014/main" id="{074F997B-33D4-428E-AE12-B9FCCE0C7B78}"/>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5/7/2024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9" name="9Slide.vn - 2019">
            <a:extLst>
              <a:ext uri="{FF2B5EF4-FFF2-40B4-BE49-F238E27FC236}">
                <a16:creationId xmlns:a16="http://schemas.microsoft.com/office/drawing/2014/main" id="{71F147AC-FFA5-409D-9A2C-CFB2DF5FEBE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1pPr>
            <a:lvl2pPr lvl="1"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2pPr>
            <a:lvl3pPr lvl="2"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3pPr>
            <a:lvl4pPr lvl="3"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4pPr>
            <a:lvl5pPr lvl="4"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5pPr>
            <a:lvl6pPr lvl="5"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6pPr>
            <a:lvl7pPr lvl="6"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7pPr>
            <a:lvl8pPr lvl="7"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8pPr>
            <a:lvl9pPr lvl="8"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exend Deca Light"/>
              <a:buChar char="●"/>
              <a:defRPr sz="1800">
                <a:solidFill>
                  <a:schemeClr val="dk1"/>
                </a:solidFill>
                <a:latin typeface="Lexend Deca Light"/>
                <a:ea typeface="Lexend Deca Light"/>
                <a:cs typeface="Lexend Deca Light"/>
                <a:sym typeface="Lexend Deca Light"/>
              </a:defRPr>
            </a:lvl1pPr>
            <a:lvl2pPr marL="914400" lvl="1"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2pPr>
            <a:lvl3pPr marL="1371600" lvl="2"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3pPr>
            <a:lvl4pPr marL="1828800" lvl="3"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4pPr>
            <a:lvl5pPr marL="2286000" lvl="4"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5pPr>
            <a:lvl6pPr marL="2743200" lvl="5"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6pPr>
            <a:lvl7pPr marL="3200400" lvl="6"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7pPr>
            <a:lvl8pPr marL="3657600" lvl="7"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8pPr>
            <a:lvl9pPr marL="4114800" lvl="8" indent="-317500">
              <a:lnSpc>
                <a:spcPct val="115000"/>
              </a:lnSpc>
              <a:spcBef>
                <a:spcPts val="1600"/>
              </a:spcBef>
              <a:spcAft>
                <a:spcPts val="160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3125337"/>
      </p:ext>
    </p:extLst>
  </p:cSld>
  <p:clrMap bg1="lt1" tx1="dk1" bg2="dk2" tx2="lt2" accent1="accent1" accent2="accent2" accent3="accent3" accent4="accent4" accent5="accent5" accent6="accent6" hlink="hlink" folHlink="folHlink"/>
  <p:sldLayoutIdLst>
    <p:sldLayoutId id="2147483691" r:id="rId1"/>
    <p:sldLayoutId id="2147483693" r:id="rId2"/>
    <p:sldLayoutId id="2147483694" r:id="rId3"/>
    <p:sldLayoutId id="2147483695" r:id="rId4"/>
    <p:sldLayoutId id="2147483697" r:id="rId5"/>
    <p:sldLayoutId id="2147483698" r:id="rId6"/>
    <p:sldLayoutId id="2147483699" r:id="rId7"/>
    <p:sldLayoutId id="2147483700"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9" name="9Slide.vn - 2019">
            <a:extLst>
              <a:ext uri="{FF2B5EF4-FFF2-40B4-BE49-F238E27FC236}">
                <a16:creationId xmlns:a16="http://schemas.microsoft.com/office/drawing/2014/main" id="{BFCE8C45-F1C2-4232-B6CA-B1A439266D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1pPr>
            <a:lvl2pPr lvl="1"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2pPr>
            <a:lvl3pPr lvl="2"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3pPr>
            <a:lvl4pPr lvl="3"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4pPr>
            <a:lvl5pPr lvl="4"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5pPr>
            <a:lvl6pPr lvl="5"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6pPr>
            <a:lvl7pPr lvl="6"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7pPr>
            <a:lvl8pPr lvl="7"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8pPr>
            <a:lvl9pPr lvl="8"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exend Deca Light"/>
              <a:buChar char="●"/>
              <a:defRPr sz="1800">
                <a:solidFill>
                  <a:schemeClr val="dk1"/>
                </a:solidFill>
                <a:latin typeface="Lexend Deca Light"/>
                <a:ea typeface="Lexend Deca Light"/>
                <a:cs typeface="Lexend Deca Light"/>
                <a:sym typeface="Lexend Deca Light"/>
              </a:defRPr>
            </a:lvl1pPr>
            <a:lvl2pPr marL="914400" lvl="1"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2pPr>
            <a:lvl3pPr marL="1371600" lvl="2"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3pPr>
            <a:lvl4pPr marL="1828800" lvl="3"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4pPr>
            <a:lvl5pPr marL="2286000" lvl="4"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5pPr>
            <a:lvl6pPr marL="2743200" lvl="5"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6pPr>
            <a:lvl7pPr marL="3200400" lvl="6"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7pPr>
            <a:lvl8pPr marL="3657600" lvl="7"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8pPr>
            <a:lvl9pPr marL="4114800" lvl="8" indent="-317500">
              <a:lnSpc>
                <a:spcPct val="115000"/>
              </a:lnSpc>
              <a:spcBef>
                <a:spcPts val="1600"/>
              </a:spcBef>
              <a:spcAft>
                <a:spcPts val="160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9321909"/>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9" name="9Slide.vn - 2019">
            <a:extLst>
              <a:ext uri="{FF2B5EF4-FFF2-40B4-BE49-F238E27FC236}">
                <a16:creationId xmlns:a16="http://schemas.microsoft.com/office/drawing/2014/main" id="{F9314AE7-3FBE-488B-B772-18EFA476B1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1pPr>
            <a:lvl2pPr lvl="1"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2pPr>
            <a:lvl3pPr lvl="2"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3pPr>
            <a:lvl4pPr lvl="3"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4pPr>
            <a:lvl5pPr lvl="4"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5pPr>
            <a:lvl6pPr lvl="5"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6pPr>
            <a:lvl7pPr lvl="6"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7pPr>
            <a:lvl8pPr lvl="7"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8pPr>
            <a:lvl9pPr lvl="8"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exend Deca Light"/>
              <a:buChar char="●"/>
              <a:defRPr sz="1800">
                <a:solidFill>
                  <a:schemeClr val="dk1"/>
                </a:solidFill>
                <a:latin typeface="Lexend Deca Light"/>
                <a:ea typeface="Lexend Deca Light"/>
                <a:cs typeface="Lexend Deca Light"/>
                <a:sym typeface="Lexend Deca Light"/>
              </a:defRPr>
            </a:lvl1pPr>
            <a:lvl2pPr marL="914400" lvl="1"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2pPr>
            <a:lvl3pPr marL="1371600" lvl="2"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3pPr>
            <a:lvl4pPr marL="1828800" lvl="3"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4pPr>
            <a:lvl5pPr marL="2286000" lvl="4"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5pPr>
            <a:lvl6pPr marL="2743200" lvl="5"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6pPr>
            <a:lvl7pPr marL="3200400" lvl="6"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7pPr>
            <a:lvl8pPr marL="3657600" lvl="7"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8pPr>
            <a:lvl9pPr marL="4114800" lvl="8" indent="-317500">
              <a:lnSpc>
                <a:spcPct val="115000"/>
              </a:lnSpc>
              <a:spcBef>
                <a:spcPts val="1600"/>
              </a:spcBef>
              <a:spcAft>
                <a:spcPts val="160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8675565"/>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0" name="9Slide.vn - 2019">
            <a:extLst>
              <a:ext uri="{FF2B5EF4-FFF2-40B4-BE49-F238E27FC236}">
                <a16:creationId xmlns:a16="http://schemas.microsoft.com/office/drawing/2014/main" id="{D209FFEB-7C24-4912-8779-830566A4B0F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1pPr>
            <a:lvl2pPr lvl="1"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2pPr>
            <a:lvl3pPr lvl="2"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3pPr>
            <a:lvl4pPr lvl="3"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4pPr>
            <a:lvl5pPr lvl="4"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5pPr>
            <a:lvl6pPr lvl="5"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6pPr>
            <a:lvl7pPr lvl="6"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7pPr>
            <a:lvl8pPr lvl="7"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8pPr>
            <a:lvl9pPr lvl="8"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exend Deca Light"/>
              <a:buChar char="●"/>
              <a:defRPr sz="1800">
                <a:solidFill>
                  <a:schemeClr val="dk1"/>
                </a:solidFill>
                <a:latin typeface="Lexend Deca Light"/>
                <a:ea typeface="Lexend Deca Light"/>
                <a:cs typeface="Lexend Deca Light"/>
                <a:sym typeface="Lexend Deca Light"/>
              </a:defRPr>
            </a:lvl1pPr>
            <a:lvl2pPr marL="914400" lvl="1"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2pPr>
            <a:lvl3pPr marL="1371600" lvl="2"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3pPr>
            <a:lvl4pPr marL="1828800" lvl="3"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4pPr>
            <a:lvl5pPr marL="2286000" lvl="4"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5pPr>
            <a:lvl6pPr marL="2743200" lvl="5"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6pPr>
            <a:lvl7pPr marL="3200400" lvl="6"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7pPr>
            <a:lvl8pPr marL="3657600" lvl="7"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8pPr>
            <a:lvl9pPr marL="4114800" lvl="8" indent="-317500">
              <a:lnSpc>
                <a:spcPct val="115000"/>
              </a:lnSpc>
              <a:spcBef>
                <a:spcPts val="1600"/>
              </a:spcBef>
              <a:spcAft>
                <a:spcPts val="160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7282192"/>
      </p:ext>
    </p:extLst>
  </p:cSld>
  <p:clrMap bg1="lt1" tx1="dk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9" name="9Slide.vn - 2019">
            <a:extLst>
              <a:ext uri="{FF2B5EF4-FFF2-40B4-BE49-F238E27FC236}">
                <a16:creationId xmlns:a16="http://schemas.microsoft.com/office/drawing/2014/main" id="{3CBA1FC8-4408-47A1-9AE9-F3B65607C28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1pPr>
            <a:lvl2pPr lvl="1"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2pPr>
            <a:lvl3pPr lvl="2"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3pPr>
            <a:lvl4pPr lvl="3"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4pPr>
            <a:lvl5pPr lvl="4"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5pPr>
            <a:lvl6pPr lvl="5"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6pPr>
            <a:lvl7pPr lvl="6"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7pPr>
            <a:lvl8pPr lvl="7"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8pPr>
            <a:lvl9pPr lvl="8"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exend Deca Light"/>
              <a:buChar char="●"/>
              <a:defRPr sz="1800">
                <a:solidFill>
                  <a:schemeClr val="dk1"/>
                </a:solidFill>
                <a:latin typeface="Lexend Deca Light"/>
                <a:ea typeface="Lexend Deca Light"/>
                <a:cs typeface="Lexend Deca Light"/>
                <a:sym typeface="Lexend Deca Light"/>
              </a:defRPr>
            </a:lvl1pPr>
            <a:lvl2pPr marL="914400" lvl="1"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2pPr>
            <a:lvl3pPr marL="1371600" lvl="2"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3pPr>
            <a:lvl4pPr marL="1828800" lvl="3"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4pPr>
            <a:lvl5pPr marL="2286000" lvl="4"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5pPr>
            <a:lvl6pPr marL="2743200" lvl="5"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6pPr>
            <a:lvl7pPr marL="3200400" lvl="6"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7pPr>
            <a:lvl8pPr marL="3657600" lvl="7"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8pPr>
            <a:lvl9pPr marL="4114800" lvl="8" indent="-317500">
              <a:lnSpc>
                <a:spcPct val="115000"/>
              </a:lnSpc>
              <a:spcBef>
                <a:spcPts val="1600"/>
              </a:spcBef>
              <a:spcAft>
                <a:spcPts val="160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477789"/>
      </p:ext>
    </p:extLst>
  </p:cSld>
  <p:clrMap bg1="lt1" tx1="dk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D39528B9-3A99-41B1-91E4-B553AB9E3C9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1pPr>
            <a:lvl2pPr lvl="1"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2pPr>
            <a:lvl3pPr lvl="2"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3pPr>
            <a:lvl4pPr lvl="3"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4pPr>
            <a:lvl5pPr lvl="4"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5pPr>
            <a:lvl6pPr lvl="5"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6pPr>
            <a:lvl7pPr lvl="6"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7pPr>
            <a:lvl8pPr lvl="7"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8pPr>
            <a:lvl9pPr lvl="8" rtl="0">
              <a:spcBef>
                <a:spcPts val="0"/>
              </a:spcBef>
              <a:spcAft>
                <a:spcPts val="0"/>
              </a:spcAft>
              <a:buClr>
                <a:schemeClr val="dk1"/>
              </a:buClr>
              <a:buSzPts val="3000"/>
              <a:buFont typeface="Angkor"/>
              <a:buNone/>
              <a:defRPr sz="3000">
                <a:solidFill>
                  <a:schemeClr val="dk1"/>
                </a:solidFill>
                <a:latin typeface="Angkor"/>
                <a:ea typeface="Angkor"/>
                <a:cs typeface="Angkor"/>
                <a:sym typeface="Angko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exend Deca Light"/>
              <a:buChar char="●"/>
              <a:defRPr sz="1800">
                <a:solidFill>
                  <a:schemeClr val="dk1"/>
                </a:solidFill>
                <a:latin typeface="Lexend Deca Light"/>
                <a:ea typeface="Lexend Deca Light"/>
                <a:cs typeface="Lexend Deca Light"/>
                <a:sym typeface="Lexend Deca Light"/>
              </a:defRPr>
            </a:lvl1pPr>
            <a:lvl2pPr marL="914400" lvl="1"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2pPr>
            <a:lvl3pPr marL="1371600" lvl="2"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3pPr>
            <a:lvl4pPr marL="1828800" lvl="3"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4pPr>
            <a:lvl5pPr marL="2286000" lvl="4"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5pPr>
            <a:lvl6pPr marL="2743200" lvl="5"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6pPr>
            <a:lvl7pPr marL="3200400" lvl="6"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7pPr>
            <a:lvl8pPr marL="3657600" lvl="7" indent="-317500">
              <a:lnSpc>
                <a:spcPct val="115000"/>
              </a:lnSpc>
              <a:spcBef>
                <a:spcPts val="160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8pPr>
            <a:lvl9pPr marL="4114800" lvl="8" indent="-317500">
              <a:lnSpc>
                <a:spcPct val="115000"/>
              </a:lnSpc>
              <a:spcBef>
                <a:spcPts val="1600"/>
              </a:spcBef>
              <a:spcAft>
                <a:spcPts val="160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4753414"/>
      </p:ext>
    </p:extLst>
  </p:cSld>
  <p:clrMap bg1="lt1" tx1="dk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C767BFA5-08F8-4913-BDA9-86175C80E9E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a:endParaRPr/>
          </a:p>
        </p:txBody>
      </p:sp>
    </p:spTree>
    <p:extLst>
      <p:ext uri="{BB962C8B-B14F-4D97-AF65-F5344CB8AC3E}">
        <p14:creationId xmlns:p14="http://schemas.microsoft.com/office/powerpoint/2010/main" val="2369486591"/>
      </p:ext>
    </p:extLst>
  </p:cSld>
  <p:clrMap bg1="lt1" tx1="dk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6.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69.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8.png"/><Relationship Id="rId3" Type="http://schemas.openxmlformats.org/officeDocument/2006/relationships/tags" Target="../tags/tag6.xml"/><Relationship Id="rId7" Type="http://schemas.openxmlformats.org/officeDocument/2006/relationships/slideLayout" Target="../slideLayouts/slideLayout78.xml"/><Relationship Id="rId12" Type="http://schemas.openxmlformats.org/officeDocument/2006/relationships/image" Target="../media/image7.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26.png"/><Relationship Id="rId4" Type="http://schemas.openxmlformats.org/officeDocument/2006/relationships/tags" Target="../tags/tag7.xml"/><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08.xml"/><Relationship Id="rId6" Type="http://schemas.openxmlformats.org/officeDocument/2006/relationships/image" Target="../media/image1.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6.xml"/><Relationship Id="rId6" Type="http://schemas.openxmlformats.org/officeDocument/2006/relationships/chart" Target="../charts/chart1.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36"/>
          <p:cNvSpPr/>
          <p:nvPr/>
        </p:nvSpPr>
        <p:spPr>
          <a:xfrm>
            <a:off x="1167300" y="1392884"/>
            <a:ext cx="9857600" cy="2675200"/>
          </a:xfrm>
          <a:prstGeom prst="roundRect">
            <a:avLst>
              <a:gd name="adj" fmla="val 16667"/>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6"/>
          <p:cNvSpPr/>
          <p:nvPr/>
        </p:nvSpPr>
        <p:spPr>
          <a:xfrm>
            <a:off x="1167300" y="4515117"/>
            <a:ext cx="9857600" cy="950000"/>
          </a:xfrm>
          <a:prstGeom prst="roundRect">
            <a:avLst>
              <a:gd name="adj" fmla="val 36046"/>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6"/>
          <p:cNvSpPr txBox="1">
            <a:spLocks noGrp="1"/>
          </p:cNvSpPr>
          <p:nvPr>
            <p:ph type="subTitle" idx="1"/>
          </p:nvPr>
        </p:nvSpPr>
        <p:spPr>
          <a:xfrm>
            <a:off x="2488433" y="4663317"/>
            <a:ext cx="7215200" cy="653600"/>
          </a:xfrm>
          <a:prstGeom prst="rect">
            <a:avLst/>
          </a:prstGeom>
        </p:spPr>
        <p:txBody>
          <a:bodyPr spcFirstLastPara="1" wrap="square" lIns="121900" tIns="121900" rIns="121900" bIns="121900" anchor="ctr" anchorCtr="0">
            <a:noAutofit/>
          </a:bodyPr>
          <a:lstStyle/>
          <a:p>
            <a:pPr marL="0" indent="0"/>
            <a:r>
              <a:rPr lang="en" sz="4800" i="1">
                <a:ln w="6350">
                  <a:solidFill>
                    <a:schemeClr val="accent2">
                      <a:lumMod val="50000"/>
                    </a:schemeClr>
                  </a:solidFill>
                </a:ln>
                <a:solidFill>
                  <a:schemeClr val="accent2">
                    <a:lumMod val="75000"/>
                  </a:schemeClr>
                </a:solidFill>
                <a:latin typeface="#9Slide04 SFU Garamond Bold" panose="00000700000000000000" pitchFamily="2" charset="0"/>
              </a:rPr>
              <a:t>Trang 171</a:t>
            </a:r>
            <a:endParaRPr sz="4800" i="1">
              <a:ln w="6350">
                <a:solidFill>
                  <a:schemeClr val="accent2">
                    <a:lumMod val="50000"/>
                  </a:schemeClr>
                </a:solidFill>
              </a:ln>
              <a:solidFill>
                <a:schemeClr val="accent2">
                  <a:lumMod val="75000"/>
                </a:schemeClr>
              </a:solidFill>
              <a:latin typeface="#9Slide04 SFU Garamond Bold" panose="00000700000000000000" pitchFamily="2" charset="0"/>
            </a:endParaRPr>
          </a:p>
        </p:txBody>
      </p:sp>
      <p:sp>
        <p:nvSpPr>
          <p:cNvPr id="5" name="Rectangle 4">
            <a:extLst>
              <a:ext uri="{FF2B5EF4-FFF2-40B4-BE49-F238E27FC236}">
                <a16:creationId xmlns:a16="http://schemas.microsoft.com/office/drawing/2014/main" id="{12CBC3D0-F216-4245-9023-6EE03F75D75C}"/>
              </a:ext>
            </a:extLst>
          </p:cNvPr>
          <p:cNvSpPr/>
          <p:nvPr/>
        </p:nvSpPr>
        <p:spPr>
          <a:xfrm>
            <a:off x="2311150" y="1222313"/>
            <a:ext cx="7569701" cy="2646878"/>
          </a:xfrm>
          <a:prstGeom prst="rect">
            <a:avLst/>
          </a:prstGeom>
          <a:noFill/>
        </p:spPr>
        <p:txBody>
          <a:bodyPr wrap="none" lIns="91440" tIns="45720" rIns="91440" bIns="45720">
            <a:spAutoFit/>
          </a:bodyPr>
          <a:lstStyle/>
          <a:p>
            <a:pPr algn="ctr"/>
            <a:r>
              <a:rPr lang="en-US" sz="16600" b="1" cap="none" spc="0" dirty="0">
                <a:ln w="12700">
                  <a:solidFill>
                    <a:srgbClr val="7030A0"/>
                  </a:solidFill>
                  <a:prstDash val="solid"/>
                </a:ln>
                <a:solidFill>
                  <a:schemeClr val="bg2"/>
                </a:solidFill>
                <a:effectLst>
                  <a:outerShdw dist="38100" dir="2640000" algn="bl" rotWithShape="0">
                    <a:schemeClr val="accent1"/>
                  </a:outerShdw>
                </a:effectLst>
                <a:latin typeface="#9Slide04 HLT Aquus" panose="00000500000000000000" pitchFamily="2" charset="0"/>
              </a:rPr>
              <a:t>LUYỆN TẬP</a:t>
            </a:r>
          </a:p>
        </p:txBody>
      </p:sp>
      <p:sp>
        <p:nvSpPr>
          <p:cNvPr id="2" name="Rectangle 1"/>
          <p:cNvSpPr/>
          <p:nvPr/>
        </p:nvSpPr>
        <p:spPr>
          <a:xfrm>
            <a:off x="1769793" y="378900"/>
            <a:ext cx="8038098" cy="769441"/>
          </a:xfrm>
          <a:prstGeom prst="rect">
            <a:avLst/>
          </a:prstGeom>
          <a:noFill/>
        </p:spPr>
        <p:txBody>
          <a:bodyPr wrap="none" lIns="91440" tIns="45720" rIns="91440" bIns="45720">
            <a:spAutoFit/>
          </a:bodyPr>
          <a:lstStyle/>
          <a:p>
            <a:pPr algn="ctr"/>
            <a:r>
              <a:rPr lang="en-US" sz="4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Trường</a:t>
            </a:r>
            <a:r>
              <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tiểu</a:t>
            </a:r>
            <a:r>
              <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r>
              <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ái</a:t>
            </a:r>
            <a:r>
              <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mộ</a:t>
            </a:r>
            <a:r>
              <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96040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4000">
                                      <p:stCondLst>
                                        <p:cond delay="0"/>
                                      </p:stCondLst>
                                      <p:childTnLst>
                                        <p:set>
                                          <p:cBhvr>
                                            <p:cTn id="6" dur="1" fill="hold">
                                              <p:stCondLst>
                                                <p:cond delay="0"/>
                                              </p:stCondLst>
                                            </p:cTn>
                                            <p:tgtEl>
                                              <p:spTgt spid="1250"/>
                                            </p:tgtEl>
                                            <p:attrNameLst>
                                              <p:attrName>style.visibility</p:attrName>
                                            </p:attrNameLst>
                                          </p:cBhvr>
                                          <p:to>
                                            <p:strVal val="visible"/>
                                          </p:to>
                                        </p:set>
                                        <p:anim calcmode="lin" valueType="num" p14:bounceEnd="54000">
                                          <p:cBhvr additive="base">
                                            <p:cTn id="7" dur="500" fill="hold"/>
                                            <p:tgtEl>
                                              <p:spTgt spid="1250"/>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125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1251"/>
                                            </p:tgtEl>
                                            <p:attrNameLst>
                                              <p:attrName>style.visibility</p:attrName>
                                            </p:attrNameLst>
                                          </p:cBhvr>
                                          <p:to>
                                            <p:strVal val="visible"/>
                                          </p:to>
                                        </p:set>
                                        <p:animEffect transition="in" filter="barn(outVertical)">
                                          <p:cBhvr>
                                            <p:cTn id="22" dur="500"/>
                                            <p:tgtEl>
                                              <p:spTgt spid="12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53">
                                                <p:txEl>
                                                  <p:pRg st="0" end="0"/>
                                                </p:txEl>
                                              </p:spTgt>
                                            </p:tgtEl>
                                            <p:attrNameLst>
                                              <p:attrName>style.visibility</p:attrName>
                                            </p:attrNameLst>
                                          </p:cBhvr>
                                          <p:to>
                                            <p:strVal val="visible"/>
                                          </p:to>
                                        </p:set>
                                        <p:animEffect transition="in" filter="fade">
                                          <p:cBhvr>
                                            <p:cTn id="25" dur="500"/>
                                            <p:tgtEl>
                                              <p:spTgt spid="12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 grpId="0" animBg="1"/>
          <p:bldP spid="1251" grpId="0" animBg="1"/>
          <p:bldP spid="1253" grpId="0" build="p"/>
          <p:bldP spid="5" grpId="0"/>
          <p:bldP spid="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50"/>
                                            </p:tgtEl>
                                            <p:attrNameLst>
                                              <p:attrName>style.visibility</p:attrName>
                                            </p:attrNameLst>
                                          </p:cBhvr>
                                          <p:to>
                                            <p:strVal val="visible"/>
                                          </p:to>
                                        </p:set>
                                        <p:anim calcmode="lin" valueType="num">
                                          <p:cBhvr additive="base">
                                            <p:cTn id="7" dur="500" fill="hold"/>
                                            <p:tgtEl>
                                              <p:spTgt spid="1250"/>
                                            </p:tgtEl>
                                            <p:attrNameLst>
                                              <p:attrName>ppt_x</p:attrName>
                                            </p:attrNameLst>
                                          </p:cBhvr>
                                          <p:tavLst>
                                            <p:tav tm="0">
                                              <p:val>
                                                <p:strVal val="#ppt_x"/>
                                              </p:val>
                                            </p:tav>
                                            <p:tav tm="100000">
                                              <p:val>
                                                <p:strVal val="#ppt_x"/>
                                              </p:val>
                                            </p:tav>
                                          </p:tavLst>
                                        </p:anim>
                                        <p:anim calcmode="lin" valueType="num">
                                          <p:cBhvr additive="base">
                                            <p:cTn id="8" dur="500" fill="hold"/>
                                            <p:tgtEl>
                                              <p:spTgt spid="125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290"/>
                                            </p:tgtEl>
                                            <p:attrNameLst>
                                              <p:attrName>style.visibility</p:attrName>
                                            </p:attrNameLst>
                                          </p:cBhvr>
                                          <p:to>
                                            <p:strVal val="visible"/>
                                          </p:to>
                                        </p:set>
                                        <p:anim calcmode="lin" valueType="num">
                                          <p:cBhvr additive="base">
                                            <p:cTn id="12" dur="500" fill="hold"/>
                                            <p:tgtEl>
                                              <p:spTgt spid="1290"/>
                                            </p:tgtEl>
                                            <p:attrNameLst>
                                              <p:attrName>ppt_x</p:attrName>
                                            </p:attrNameLst>
                                          </p:cBhvr>
                                          <p:tavLst>
                                            <p:tav tm="0">
                                              <p:val>
                                                <p:strVal val="0-#ppt_w/2"/>
                                              </p:val>
                                            </p:tav>
                                            <p:tav tm="100000">
                                              <p:val>
                                                <p:strVal val="#ppt_x"/>
                                              </p:val>
                                            </p:tav>
                                          </p:tavLst>
                                        </p:anim>
                                        <p:anim calcmode="lin" valueType="num">
                                          <p:cBhvr additive="base">
                                            <p:cTn id="13" dur="500" fill="hold"/>
                                            <p:tgtEl>
                                              <p:spTgt spid="1290"/>
                                            </p:tgtEl>
                                            <p:attrNameLst>
                                              <p:attrName>ppt_y</p:attrName>
                                            </p:attrNameLst>
                                          </p:cBhvr>
                                          <p:tavLst>
                                            <p:tav tm="0">
                                              <p:val>
                                                <p:strVal val="1+#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additive="base">
                                            <p:cTn id="16" dur="500" fill="hold"/>
                                            <p:tgtEl>
                                              <p:spTgt spid="100"/>
                                            </p:tgtEl>
                                            <p:attrNameLst>
                                              <p:attrName>ppt_x</p:attrName>
                                            </p:attrNameLst>
                                          </p:cBhvr>
                                          <p:tavLst>
                                            <p:tav tm="0">
                                              <p:val>
                                                <p:strVal val="1+#ppt_w/2"/>
                                              </p:val>
                                            </p:tav>
                                            <p:tav tm="100000">
                                              <p:val>
                                                <p:strVal val="#ppt_x"/>
                                              </p:val>
                                            </p:tav>
                                          </p:tavLst>
                                        </p:anim>
                                        <p:anim calcmode="lin" valueType="num">
                                          <p:cBhvr additive="base">
                                            <p:cTn id="17" dur="500" fill="hold"/>
                                            <p:tgtEl>
                                              <p:spTgt spid="10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500"/>
                                </p:stCondLst>
                                <p:childTnLst>
                                  <p:par>
                                    <p:cTn id="25" presetID="26" presetClass="emph" presetSubtype="0" fill="hold" grpId="1" nodeType="after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1251"/>
                                            </p:tgtEl>
                                            <p:attrNameLst>
                                              <p:attrName>style.visibility</p:attrName>
                                            </p:attrNameLst>
                                          </p:cBhvr>
                                          <p:to>
                                            <p:strVal val="visible"/>
                                          </p:to>
                                        </p:set>
                                        <p:animEffect transition="in" filter="barn(outVertical)">
                                          <p:cBhvr>
                                            <p:cTn id="31" dur="500"/>
                                            <p:tgtEl>
                                              <p:spTgt spid="12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53">
                                                <p:txEl>
                                                  <p:pRg st="0" end="0"/>
                                                </p:txEl>
                                              </p:spTgt>
                                            </p:tgtEl>
                                            <p:attrNameLst>
                                              <p:attrName>style.visibility</p:attrName>
                                            </p:attrNameLst>
                                          </p:cBhvr>
                                          <p:to>
                                            <p:strVal val="visible"/>
                                          </p:to>
                                        </p:set>
                                        <p:animEffect transition="in" filter="fade">
                                          <p:cBhvr>
                                            <p:cTn id="34" dur="500"/>
                                            <p:tgtEl>
                                              <p:spTgt spid="1253">
                                                <p:txEl>
                                                  <p:pRg st="0" end="0"/>
                                                </p:txEl>
                                              </p:spTgt>
                                            </p:tgtEl>
                                          </p:cBhvr>
                                        </p:animEffect>
                                      </p:childTnLst>
                                    </p:cTn>
                                  </p:par>
                                </p:childTnLst>
                              </p:cTn>
                            </p:par>
                            <p:par>
                              <p:cTn id="35" fill="hold">
                                <p:stCondLst>
                                  <p:cond delay="2500"/>
                                </p:stCondLst>
                                <p:childTnLst>
                                  <p:par>
                                    <p:cTn id="36" presetID="2" presetClass="entr" presetSubtype="12" fill="hold" nodeType="after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additive="base">
                                            <p:cTn id="38" dur="500" fill="hold"/>
                                            <p:tgtEl>
                                              <p:spTgt spid="84"/>
                                            </p:tgtEl>
                                            <p:attrNameLst>
                                              <p:attrName>ppt_x</p:attrName>
                                            </p:attrNameLst>
                                          </p:cBhvr>
                                          <p:tavLst>
                                            <p:tav tm="0">
                                              <p:val>
                                                <p:strVal val="0-#ppt_w/2"/>
                                              </p:val>
                                            </p:tav>
                                            <p:tav tm="100000">
                                              <p:val>
                                                <p:strVal val="#ppt_x"/>
                                              </p:val>
                                            </p:tav>
                                          </p:tavLst>
                                        </p:anim>
                                        <p:anim calcmode="lin" valueType="num">
                                          <p:cBhvr additive="base">
                                            <p:cTn id="39" dur="500" fill="hold"/>
                                            <p:tgtEl>
                                              <p:spTgt spid="8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272"/>
                                            </p:tgtEl>
                                            <p:attrNameLst>
                                              <p:attrName>style.visibility</p:attrName>
                                            </p:attrNameLst>
                                          </p:cBhvr>
                                          <p:to>
                                            <p:strVal val="visible"/>
                                          </p:to>
                                        </p:set>
                                        <p:anim calcmode="lin" valueType="num">
                                          <p:cBhvr additive="base">
                                            <p:cTn id="42" dur="500" fill="hold"/>
                                            <p:tgtEl>
                                              <p:spTgt spid="1272"/>
                                            </p:tgtEl>
                                            <p:attrNameLst>
                                              <p:attrName>ppt_x</p:attrName>
                                            </p:attrNameLst>
                                          </p:cBhvr>
                                          <p:tavLst>
                                            <p:tav tm="0">
                                              <p:val>
                                                <p:strVal val="#ppt_x"/>
                                              </p:val>
                                            </p:tav>
                                            <p:tav tm="100000">
                                              <p:val>
                                                <p:strVal val="#ppt_x"/>
                                              </p:val>
                                            </p:tav>
                                          </p:tavLst>
                                        </p:anim>
                                        <p:anim calcmode="lin" valueType="num">
                                          <p:cBhvr additive="base">
                                            <p:cTn id="43" dur="500" fill="hold"/>
                                            <p:tgtEl>
                                              <p:spTgt spid="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 grpId="0" animBg="1"/>
          <p:bldP spid="1251" grpId="0" animBg="1"/>
          <p:bldP spid="1253" grpId="0" build="p"/>
          <p:bldP spid="5" grpId="0"/>
          <p:bldP spid="5"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pic>
        <p:nvPicPr>
          <p:cNvPr id="11" name="Picture 10">
            <a:extLst>
              <a:ext uri="{FF2B5EF4-FFF2-40B4-BE49-F238E27FC236}">
                <a16:creationId xmlns:a16="http://schemas.microsoft.com/office/drawing/2014/main" id="{D1475D62-663E-4406-88B8-6D49B28E7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64" y="2031"/>
            <a:ext cx="4343398" cy="4267200"/>
          </a:xfrm>
          <a:prstGeom prst="rect">
            <a:avLst/>
          </a:prstGeom>
        </p:spPr>
      </p:pic>
      <p:graphicFrame>
        <p:nvGraphicFramePr>
          <p:cNvPr id="14" name="Chart 13">
            <a:extLst>
              <a:ext uri="{FF2B5EF4-FFF2-40B4-BE49-F238E27FC236}">
                <a16:creationId xmlns:a16="http://schemas.microsoft.com/office/drawing/2014/main" id="{94D8E98B-DD19-471E-A83C-91EA291E73B4}"/>
              </a:ext>
            </a:extLst>
          </p:cNvPr>
          <p:cNvGraphicFramePr/>
          <p:nvPr>
            <p:extLst>
              <p:ext uri="{D42A27DB-BD31-4B8C-83A1-F6EECF244321}">
                <p14:modId xmlns:p14="http://schemas.microsoft.com/office/powerpoint/2010/main" val="4209467730"/>
              </p:ext>
            </p:extLst>
          </p:nvPr>
        </p:nvGraphicFramePr>
        <p:xfrm>
          <a:off x="349826" y="523220"/>
          <a:ext cx="4838697" cy="4114800"/>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4C0904D7-2D47-488D-8388-FC39B86C2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67740" y="-76724"/>
            <a:ext cx="6819896" cy="6409284"/>
          </a:xfrm>
          <a:prstGeom prst="rect">
            <a:avLst/>
          </a:prstGeom>
        </p:spPr>
      </p:pic>
      <p:sp>
        <p:nvSpPr>
          <p:cNvPr id="18" name="TextBox 17">
            <a:extLst>
              <a:ext uri="{FF2B5EF4-FFF2-40B4-BE49-F238E27FC236}">
                <a16:creationId xmlns:a16="http://schemas.microsoft.com/office/drawing/2014/main" id="{0FA7B62D-6F27-4C8F-B78C-A93F3861E012}"/>
              </a:ext>
            </a:extLst>
          </p:cNvPr>
          <p:cNvSpPr txBox="1"/>
          <p:nvPr/>
        </p:nvSpPr>
        <p:spPr>
          <a:xfrm>
            <a:off x="5624943" y="703068"/>
            <a:ext cx="5908963" cy="830997"/>
          </a:xfrm>
          <a:prstGeom prst="rect">
            <a:avLst/>
          </a:prstGeom>
          <a:noFill/>
        </p:spPr>
        <p:txBody>
          <a:bodyPr wrap="square">
            <a:spAutoFit/>
          </a:bodyPr>
          <a:lstStyle/>
          <a:p>
            <a:pPr algn="just"/>
            <a:r>
              <a:rPr lang="en-US" sz="2400" b="1" kern="0">
                <a:solidFill>
                  <a:srgbClr val="004E7A"/>
                </a:solidFill>
                <a:cs typeface="Arial"/>
                <a:sym typeface="Arial"/>
              </a:rPr>
              <a:t>Tỉ số phần trăm của số học sinh khá và số học sinh khối 5 là: </a:t>
            </a:r>
            <a:endParaRPr lang="en-US" sz="2400">
              <a:solidFill>
                <a:srgbClr val="004E7A"/>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EDD945B-8CE4-4ADC-8171-2FC2CE4E53E8}"/>
                  </a:ext>
                </a:extLst>
              </p:cNvPr>
              <p:cNvSpPr txBox="1"/>
              <p:nvPr/>
            </p:nvSpPr>
            <p:spPr>
              <a:xfrm>
                <a:off x="5598619" y="1478882"/>
                <a:ext cx="5271658" cy="523220"/>
              </a:xfrm>
              <a:prstGeom prst="rect">
                <a:avLst/>
              </a:prstGeom>
              <a:noFill/>
            </p:spPr>
            <p:txBody>
              <a:bodyPr wrap="square">
                <a:spAutoFit/>
              </a:bodyPr>
              <a:lstStyle/>
              <a:p>
                <a:pPr algn="ctr"/>
                <a:r>
                  <a:rPr lang="en-US" sz="2400" b="1" kern="0" dirty="0">
                    <a:solidFill>
                      <a:srgbClr val="EB4329"/>
                    </a:solidFill>
                    <a:cs typeface="Arial"/>
                    <a:sym typeface="Arial"/>
                  </a:rPr>
                  <a:t>100%</a:t>
                </a:r>
                <a:r>
                  <a:rPr lang="en-US" sz="2800" kern="0" dirty="0">
                    <a:solidFill>
                      <a:srgbClr val="EB4329"/>
                    </a:solidFill>
                    <a:cs typeface="Arial"/>
                    <a:sym typeface="Arial"/>
                  </a:rPr>
                  <a:t> </a:t>
                </a:r>
                <a14:m>
                  <m:oMath xmlns:m="http://schemas.openxmlformats.org/officeDocument/2006/math">
                    <m:r>
                      <a:rPr lang="en-US" sz="2800" b="0" i="1" kern="0" smtClean="0">
                        <a:solidFill>
                          <a:srgbClr val="EB4329"/>
                        </a:solidFill>
                        <a:latin typeface="Cambria Math" panose="02040503050406030204" pitchFamily="18" charset="0"/>
                        <a:cs typeface="Arial"/>
                        <a:sym typeface="Arial"/>
                      </a:rPr>
                      <m:t>−</m:t>
                    </m:r>
                    <m:r>
                      <a:rPr lang="en-US" sz="2800" b="1" i="1" kern="0" smtClean="0">
                        <a:solidFill>
                          <a:srgbClr val="EB4329"/>
                        </a:solidFill>
                        <a:latin typeface="Cambria Math" panose="02040503050406030204" pitchFamily="18" charset="0"/>
                        <a:cs typeface="Arial"/>
                        <a:sym typeface="Arial"/>
                      </a:rPr>
                      <m:t> </m:t>
                    </m:r>
                  </m:oMath>
                </a14:m>
                <a:r>
                  <a:rPr lang="en-US" sz="2400" b="1" kern="0" dirty="0">
                    <a:solidFill>
                      <a:srgbClr val="EB4329"/>
                    </a:solidFill>
                    <a:cs typeface="Arial"/>
                    <a:sym typeface="Arial"/>
                  </a:rPr>
                  <a:t>25% </a:t>
                </a:r>
                <a14:m>
                  <m:oMath xmlns:m="http://schemas.openxmlformats.org/officeDocument/2006/math">
                    <m:r>
                      <a:rPr lang="en-US" sz="2800" b="0" i="0" kern="0">
                        <a:solidFill>
                          <a:srgbClr val="EB4329"/>
                        </a:solidFill>
                        <a:latin typeface="Cambria Math" panose="02040503050406030204" pitchFamily="18" charset="0"/>
                        <a:cs typeface="Arial"/>
                        <a:sym typeface="Arial"/>
                      </a:rPr>
                      <m:t>−</m:t>
                    </m:r>
                  </m:oMath>
                </a14:m>
                <a:r>
                  <a:rPr lang="en-US" sz="2400" b="1" kern="0" dirty="0">
                    <a:solidFill>
                      <a:srgbClr val="EB4329"/>
                    </a:solidFill>
                    <a:cs typeface="Arial"/>
                    <a:sym typeface="Arial"/>
                  </a:rPr>
                  <a:t> 15% = 60%</a:t>
                </a:r>
                <a:endParaRPr lang="en-US" sz="2400" dirty="0"/>
              </a:p>
            </p:txBody>
          </p:sp>
        </mc:Choice>
        <mc:Fallback xmlns="">
          <p:sp>
            <p:nvSpPr>
              <p:cNvPr id="20" name="TextBox 19">
                <a:extLst>
                  <a:ext uri="{FF2B5EF4-FFF2-40B4-BE49-F238E27FC236}">
                    <a16:creationId xmlns:a16="http://schemas.microsoft.com/office/drawing/2014/main" id="{EEDD945B-8CE4-4ADC-8171-2FC2CE4E53E8}"/>
                  </a:ext>
                </a:extLst>
              </p:cNvPr>
              <p:cNvSpPr txBox="1">
                <a:spLocks noRot="1" noChangeAspect="1" noMove="1" noResize="1" noEditPoints="1" noAdjustHandles="1" noChangeArrowheads="1" noChangeShapeType="1" noTextEdit="1"/>
              </p:cNvSpPr>
              <p:nvPr/>
            </p:nvSpPr>
            <p:spPr>
              <a:xfrm>
                <a:off x="5598619" y="1478882"/>
                <a:ext cx="5271658" cy="523220"/>
              </a:xfrm>
              <a:prstGeom prst="rect">
                <a:avLst/>
              </a:prstGeom>
              <a:blipFill>
                <a:blip r:embed="rId6"/>
                <a:stretch>
                  <a:fillRect b="-25882"/>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39C4FBCE-19D8-420A-AF50-7FAC1E313062}"/>
              </a:ext>
            </a:extLst>
          </p:cNvPr>
          <p:cNvSpPr txBox="1"/>
          <p:nvPr/>
        </p:nvSpPr>
        <p:spPr>
          <a:xfrm>
            <a:off x="121237" y="4357550"/>
            <a:ext cx="5136563" cy="1975009"/>
          </a:xfrm>
          <a:prstGeom prst="roundRect">
            <a:avLst>
              <a:gd name="adj" fmla="val 16667"/>
            </a:avLst>
          </a:prstGeom>
          <a:solidFill>
            <a:schemeClr val="accent3"/>
          </a:solidFill>
        </p:spPr>
        <p:txBody>
          <a:bodyPr wrap="square">
            <a:spAutoFit/>
          </a:bodyPr>
          <a:lstStyle/>
          <a:p>
            <a:r>
              <a:rPr lang="en-US" sz="2200" kern="0">
                <a:solidFill>
                  <a:schemeClr val="accent1">
                    <a:lumMod val="75000"/>
                  </a:schemeClr>
                </a:solidFill>
                <a:cs typeface="Arial"/>
                <a:sym typeface="Arial"/>
              </a:rPr>
              <a:t>Ta có:</a:t>
            </a:r>
          </a:p>
          <a:p>
            <a:pPr algn="just"/>
            <a:r>
              <a:rPr lang="en-US" sz="2200" kern="0">
                <a:solidFill>
                  <a:schemeClr val="accent1">
                    <a:lumMod val="75000"/>
                  </a:schemeClr>
                </a:solidFill>
                <a:cs typeface="Arial"/>
                <a:sym typeface="Arial"/>
              </a:rPr>
              <a:t>Khá	       : 60%     : 120 học sinh</a:t>
            </a:r>
          </a:p>
          <a:p>
            <a:pPr algn="just"/>
            <a:r>
              <a:rPr lang="en-US" sz="2200" kern="0">
                <a:solidFill>
                  <a:schemeClr val="accent1">
                    <a:lumMod val="75000"/>
                  </a:schemeClr>
                </a:solidFill>
                <a:cs typeface="Arial"/>
                <a:sym typeface="Arial"/>
              </a:rPr>
              <a:t>Khối 5        : 100 %   : ? học sinh</a:t>
            </a:r>
          </a:p>
          <a:p>
            <a:pPr algn="just"/>
            <a:r>
              <a:rPr lang="en-US" sz="2200" kern="0">
                <a:solidFill>
                  <a:schemeClr val="accent1">
                    <a:lumMod val="75000"/>
                  </a:schemeClr>
                </a:solidFill>
                <a:cs typeface="Arial"/>
                <a:sym typeface="Arial"/>
              </a:rPr>
              <a:t>Giỏi            : 25%      : ? học sinh</a:t>
            </a:r>
          </a:p>
          <a:p>
            <a:pPr algn="just"/>
            <a:r>
              <a:rPr lang="en-US" sz="2200" kern="0">
                <a:solidFill>
                  <a:schemeClr val="accent1">
                    <a:lumMod val="75000"/>
                  </a:schemeClr>
                </a:solidFill>
                <a:cs typeface="Arial"/>
                <a:sym typeface="Arial"/>
              </a:rPr>
              <a:t>Trung bình : 15%      : ? học sinh </a:t>
            </a:r>
            <a:endParaRPr lang="en-US" sz="2200">
              <a:solidFill>
                <a:schemeClr val="accent1">
                  <a:lumMod val="75000"/>
                </a:schemeClr>
              </a:solidFill>
            </a:endParaRPr>
          </a:p>
        </p:txBody>
      </p:sp>
      <p:sp>
        <p:nvSpPr>
          <p:cNvPr id="22" name="TextBox 21">
            <a:extLst>
              <a:ext uri="{FF2B5EF4-FFF2-40B4-BE49-F238E27FC236}">
                <a16:creationId xmlns:a16="http://schemas.microsoft.com/office/drawing/2014/main" id="{C73996C1-3379-4CB1-BBB0-7E3A2331F4B7}"/>
              </a:ext>
            </a:extLst>
          </p:cNvPr>
          <p:cNvSpPr txBox="1"/>
          <p:nvPr/>
        </p:nvSpPr>
        <p:spPr>
          <a:xfrm>
            <a:off x="5638799" y="2034024"/>
            <a:ext cx="5908963" cy="461665"/>
          </a:xfrm>
          <a:prstGeom prst="rect">
            <a:avLst/>
          </a:prstGeom>
          <a:noFill/>
        </p:spPr>
        <p:txBody>
          <a:bodyPr wrap="square">
            <a:spAutoFit/>
          </a:bodyPr>
          <a:lstStyle/>
          <a:p>
            <a:pPr algn="just"/>
            <a:r>
              <a:rPr lang="en-US" sz="2400" b="1" kern="0">
                <a:solidFill>
                  <a:srgbClr val="004E7A"/>
                </a:solidFill>
                <a:cs typeface="Arial"/>
                <a:sym typeface="Arial"/>
              </a:rPr>
              <a:t>Số học sinh khối 5 của trường là:</a:t>
            </a:r>
          </a:p>
        </p:txBody>
      </p:sp>
      <p:sp>
        <p:nvSpPr>
          <p:cNvPr id="23" name="TextBox 22">
            <a:extLst>
              <a:ext uri="{FF2B5EF4-FFF2-40B4-BE49-F238E27FC236}">
                <a16:creationId xmlns:a16="http://schemas.microsoft.com/office/drawing/2014/main" id="{E4D2AB11-B384-4B59-89CD-3D2EF154638F}"/>
              </a:ext>
            </a:extLst>
          </p:cNvPr>
          <p:cNvSpPr txBox="1"/>
          <p:nvPr/>
        </p:nvSpPr>
        <p:spPr>
          <a:xfrm>
            <a:off x="5879519" y="2525346"/>
            <a:ext cx="5271658" cy="461665"/>
          </a:xfrm>
          <a:prstGeom prst="rect">
            <a:avLst/>
          </a:prstGeom>
          <a:noFill/>
        </p:spPr>
        <p:txBody>
          <a:bodyPr wrap="square">
            <a:spAutoFit/>
          </a:bodyPr>
          <a:lstStyle/>
          <a:p>
            <a:pPr algn="ctr"/>
            <a:r>
              <a:rPr lang="en-US" sz="2400" b="1" kern="0" dirty="0">
                <a:solidFill>
                  <a:srgbClr val="EB4329"/>
                </a:solidFill>
                <a:cs typeface="Arial"/>
                <a:sym typeface="Arial"/>
              </a:rPr>
              <a:t>120 : 60 x 100 = 200 (</a:t>
            </a:r>
            <a:r>
              <a:rPr lang="en-US" sz="2400" b="1" kern="0" dirty="0" err="1">
                <a:solidFill>
                  <a:srgbClr val="EB4329"/>
                </a:solidFill>
                <a:cs typeface="Arial"/>
                <a:sym typeface="Arial"/>
              </a:rPr>
              <a:t>học</a:t>
            </a:r>
            <a:r>
              <a:rPr lang="en-US" sz="2400" b="1" kern="0" dirty="0">
                <a:solidFill>
                  <a:srgbClr val="EB4329"/>
                </a:solidFill>
                <a:cs typeface="Arial"/>
                <a:sym typeface="Arial"/>
              </a:rPr>
              <a:t> </a:t>
            </a:r>
            <a:r>
              <a:rPr lang="en-US" sz="2400" b="1" kern="0" dirty="0" err="1">
                <a:solidFill>
                  <a:srgbClr val="EB4329"/>
                </a:solidFill>
                <a:cs typeface="Arial"/>
                <a:sym typeface="Arial"/>
              </a:rPr>
              <a:t>sinh</a:t>
            </a:r>
            <a:r>
              <a:rPr lang="en-US" sz="2400" b="1" kern="0" dirty="0">
                <a:solidFill>
                  <a:srgbClr val="EB4329"/>
                </a:solidFill>
                <a:cs typeface="Arial"/>
                <a:sym typeface="Arial"/>
              </a:rPr>
              <a:t>)</a:t>
            </a:r>
            <a:endParaRPr lang="en-US" sz="2400" dirty="0"/>
          </a:p>
        </p:txBody>
      </p:sp>
      <p:sp>
        <p:nvSpPr>
          <p:cNvPr id="24" name="TextBox 23">
            <a:extLst>
              <a:ext uri="{FF2B5EF4-FFF2-40B4-BE49-F238E27FC236}">
                <a16:creationId xmlns:a16="http://schemas.microsoft.com/office/drawing/2014/main" id="{65D4CBD5-7601-4EAB-ADE1-FD2C13FE33CC}"/>
              </a:ext>
            </a:extLst>
          </p:cNvPr>
          <p:cNvSpPr txBox="1"/>
          <p:nvPr/>
        </p:nvSpPr>
        <p:spPr>
          <a:xfrm>
            <a:off x="5645726" y="2970093"/>
            <a:ext cx="5908963" cy="461665"/>
          </a:xfrm>
          <a:prstGeom prst="rect">
            <a:avLst/>
          </a:prstGeom>
          <a:noFill/>
        </p:spPr>
        <p:txBody>
          <a:bodyPr wrap="square">
            <a:spAutoFit/>
          </a:bodyPr>
          <a:lstStyle/>
          <a:p>
            <a:pPr algn="just"/>
            <a:r>
              <a:rPr lang="en-US" sz="2400" b="1" kern="0" dirty="0" err="1">
                <a:solidFill>
                  <a:srgbClr val="004E7A"/>
                </a:solidFill>
                <a:cs typeface="Arial"/>
                <a:sym typeface="Arial"/>
              </a:rPr>
              <a:t>Số</a:t>
            </a:r>
            <a:r>
              <a:rPr lang="en-US" sz="2400" b="1" kern="0" dirty="0">
                <a:solidFill>
                  <a:srgbClr val="004E7A"/>
                </a:solidFill>
                <a:cs typeface="Arial"/>
                <a:sym typeface="Arial"/>
              </a:rPr>
              <a:t> </a:t>
            </a:r>
            <a:r>
              <a:rPr lang="en-US" sz="2400" b="1" kern="0" dirty="0" err="1">
                <a:solidFill>
                  <a:srgbClr val="004E7A"/>
                </a:solidFill>
                <a:cs typeface="Arial"/>
                <a:sym typeface="Arial"/>
              </a:rPr>
              <a:t>học</a:t>
            </a:r>
            <a:r>
              <a:rPr lang="en-US" sz="2400" b="1" kern="0" dirty="0">
                <a:solidFill>
                  <a:srgbClr val="004E7A"/>
                </a:solidFill>
                <a:cs typeface="Arial"/>
                <a:sym typeface="Arial"/>
              </a:rPr>
              <a:t> </a:t>
            </a:r>
            <a:r>
              <a:rPr lang="en-US" sz="2400" b="1" kern="0" dirty="0" err="1">
                <a:solidFill>
                  <a:srgbClr val="004E7A"/>
                </a:solidFill>
                <a:cs typeface="Arial"/>
                <a:sym typeface="Arial"/>
              </a:rPr>
              <a:t>sinh</a:t>
            </a:r>
            <a:r>
              <a:rPr lang="en-US" sz="2400" b="1" kern="0" dirty="0">
                <a:solidFill>
                  <a:srgbClr val="004E7A"/>
                </a:solidFill>
                <a:cs typeface="Arial"/>
                <a:sym typeface="Arial"/>
              </a:rPr>
              <a:t> </a:t>
            </a:r>
            <a:r>
              <a:rPr lang="en-US" sz="2400" b="1" kern="0" dirty="0" err="1">
                <a:solidFill>
                  <a:srgbClr val="004E7A"/>
                </a:solidFill>
                <a:cs typeface="Arial"/>
                <a:sym typeface="Arial"/>
              </a:rPr>
              <a:t>giỏi</a:t>
            </a:r>
            <a:r>
              <a:rPr lang="en-US" sz="2400" b="1" kern="0" dirty="0">
                <a:solidFill>
                  <a:srgbClr val="004E7A"/>
                </a:solidFill>
                <a:cs typeface="Arial"/>
                <a:sym typeface="Arial"/>
              </a:rPr>
              <a:t> </a:t>
            </a:r>
            <a:r>
              <a:rPr lang="en-US" sz="2400" b="1" kern="0" dirty="0" err="1">
                <a:solidFill>
                  <a:srgbClr val="004E7A"/>
                </a:solidFill>
                <a:cs typeface="Arial"/>
                <a:sym typeface="Arial"/>
              </a:rPr>
              <a:t>là</a:t>
            </a:r>
            <a:r>
              <a:rPr lang="en-US" sz="2400" b="1" kern="0" dirty="0">
                <a:solidFill>
                  <a:srgbClr val="004E7A"/>
                </a:solidFill>
                <a:cs typeface="Arial"/>
                <a:sym typeface="Arial"/>
              </a:rPr>
              <a:t>:</a:t>
            </a:r>
          </a:p>
        </p:txBody>
      </p:sp>
      <p:sp>
        <p:nvSpPr>
          <p:cNvPr id="25" name="TextBox 24">
            <a:extLst>
              <a:ext uri="{FF2B5EF4-FFF2-40B4-BE49-F238E27FC236}">
                <a16:creationId xmlns:a16="http://schemas.microsoft.com/office/drawing/2014/main" id="{600B75E9-4BED-4821-9C31-4E23D67B0D76}"/>
              </a:ext>
            </a:extLst>
          </p:cNvPr>
          <p:cNvSpPr txBox="1"/>
          <p:nvPr/>
        </p:nvSpPr>
        <p:spPr>
          <a:xfrm>
            <a:off x="5879519" y="3440783"/>
            <a:ext cx="5271658" cy="461665"/>
          </a:xfrm>
          <a:prstGeom prst="rect">
            <a:avLst/>
          </a:prstGeom>
          <a:noFill/>
        </p:spPr>
        <p:txBody>
          <a:bodyPr wrap="square">
            <a:spAutoFit/>
          </a:bodyPr>
          <a:lstStyle/>
          <a:p>
            <a:pPr algn="ctr"/>
            <a:r>
              <a:rPr lang="en-US" sz="2400" b="1" kern="0" dirty="0">
                <a:solidFill>
                  <a:srgbClr val="EB4329"/>
                </a:solidFill>
                <a:cs typeface="Arial"/>
                <a:sym typeface="Arial"/>
              </a:rPr>
              <a:t>200 x 25 : 100 = 50 (</a:t>
            </a:r>
            <a:r>
              <a:rPr lang="en-US" sz="2400" b="1" kern="0" dirty="0" err="1">
                <a:solidFill>
                  <a:srgbClr val="EB4329"/>
                </a:solidFill>
                <a:cs typeface="Arial"/>
                <a:sym typeface="Arial"/>
              </a:rPr>
              <a:t>học</a:t>
            </a:r>
            <a:r>
              <a:rPr lang="en-US" sz="2400" b="1" kern="0" dirty="0">
                <a:solidFill>
                  <a:srgbClr val="EB4329"/>
                </a:solidFill>
                <a:cs typeface="Arial"/>
                <a:sym typeface="Arial"/>
              </a:rPr>
              <a:t> </a:t>
            </a:r>
            <a:r>
              <a:rPr lang="en-US" sz="2400" b="1" kern="0" dirty="0" err="1">
                <a:solidFill>
                  <a:srgbClr val="EB4329"/>
                </a:solidFill>
                <a:cs typeface="Arial"/>
                <a:sym typeface="Arial"/>
              </a:rPr>
              <a:t>sinh</a:t>
            </a:r>
            <a:r>
              <a:rPr lang="en-US" sz="2400" b="1" kern="0" dirty="0">
                <a:solidFill>
                  <a:srgbClr val="EB4329"/>
                </a:solidFill>
                <a:cs typeface="Arial"/>
                <a:sym typeface="Arial"/>
              </a:rPr>
              <a:t>)</a:t>
            </a:r>
            <a:endParaRPr lang="en-US" sz="2400" dirty="0"/>
          </a:p>
        </p:txBody>
      </p:sp>
      <p:sp>
        <p:nvSpPr>
          <p:cNvPr id="26" name="TextBox 25">
            <a:extLst>
              <a:ext uri="{FF2B5EF4-FFF2-40B4-BE49-F238E27FC236}">
                <a16:creationId xmlns:a16="http://schemas.microsoft.com/office/drawing/2014/main" id="{DEBBFF21-6816-45C0-B66E-64E43A75EEBA}"/>
              </a:ext>
            </a:extLst>
          </p:cNvPr>
          <p:cNvSpPr txBox="1"/>
          <p:nvPr/>
        </p:nvSpPr>
        <p:spPr>
          <a:xfrm>
            <a:off x="5583379" y="3911473"/>
            <a:ext cx="5908963" cy="461665"/>
          </a:xfrm>
          <a:prstGeom prst="rect">
            <a:avLst/>
          </a:prstGeom>
          <a:noFill/>
        </p:spPr>
        <p:txBody>
          <a:bodyPr wrap="square">
            <a:spAutoFit/>
          </a:bodyPr>
          <a:lstStyle/>
          <a:p>
            <a:pPr algn="just"/>
            <a:r>
              <a:rPr lang="en-US" sz="2400" b="1" kern="0" dirty="0" err="1">
                <a:solidFill>
                  <a:srgbClr val="004E7A"/>
                </a:solidFill>
                <a:cs typeface="Arial"/>
                <a:sym typeface="Arial"/>
              </a:rPr>
              <a:t>Số</a:t>
            </a:r>
            <a:r>
              <a:rPr lang="en-US" sz="2400" b="1" kern="0" dirty="0">
                <a:solidFill>
                  <a:srgbClr val="004E7A"/>
                </a:solidFill>
                <a:cs typeface="Arial"/>
                <a:sym typeface="Arial"/>
              </a:rPr>
              <a:t> </a:t>
            </a:r>
            <a:r>
              <a:rPr lang="en-US" sz="2400" b="1" kern="0" dirty="0" err="1">
                <a:solidFill>
                  <a:srgbClr val="004E7A"/>
                </a:solidFill>
                <a:cs typeface="Arial"/>
                <a:sym typeface="Arial"/>
              </a:rPr>
              <a:t>học</a:t>
            </a:r>
            <a:r>
              <a:rPr lang="en-US" sz="2400" b="1" kern="0" dirty="0">
                <a:solidFill>
                  <a:srgbClr val="004E7A"/>
                </a:solidFill>
                <a:cs typeface="Arial"/>
                <a:sym typeface="Arial"/>
              </a:rPr>
              <a:t> </a:t>
            </a:r>
            <a:r>
              <a:rPr lang="en-US" sz="2400" b="1" kern="0" dirty="0" err="1">
                <a:solidFill>
                  <a:srgbClr val="004E7A"/>
                </a:solidFill>
                <a:cs typeface="Arial"/>
                <a:sym typeface="Arial"/>
              </a:rPr>
              <a:t>sinh</a:t>
            </a:r>
            <a:r>
              <a:rPr lang="en-US" sz="2400" b="1" kern="0" dirty="0">
                <a:solidFill>
                  <a:srgbClr val="004E7A"/>
                </a:solidFill>
                <a:cs typeface="Arial"/>
                <a:sym typeface="Arial"/>
              </a:rPr>
              <a:t> </a:t>
            </a:r>
            <a:r>
              <a:rPr lang="en-US" sz="2400" b="1" kern="0" dirty="0" err="1">
                <a:solidFill>
                  <a:srgbClr val="004E7A"/>
                </a:solidFill>
                <a:cs typeface="Arial"/>
                <a:sym typeface="Arial"/>
              </a:rPr>
              <a:t>trung</a:t>
            </a:r>
            <a:r>
              <a:rPr lang="en-US" sz="2400" b="1" kern="0" dirty="0">
                <a:solidFill>
                  <a:srgbClr val="004E7A"/>
                </a:solidFill>
                <a:cs typeface="Arial"/>
                <a:sym typeface="Arial"/>
              </a:rPr>
              <a:t> </a:t>
            </a:r>
            <a:r>
              <a:rPr lang="en-US" sz="2400" b="1" kern="0" dirty="0" err="1">
                <a:solidFill>
                  <a:srgbClr val="004E7A"/>
                </a:solidFill>
                <a:cs typeface="Arial"/>
                <a:sym typeface="Arial"/>
              </a:rPr>
              <a:t>bình</a:t>
            </a:r>
            <a:r>
              <a:rPr lang="en-US" sz="2400" b="1" kern="0" dirty="0">
                <a:solidFill>
                  <a:srgbClr val="004E7A"/>
                </a:solidFill>
                <a:cs typeface="Arial"/>
                <a:sym typeface="Arial"/>
              </a:rPr>
              <a:t> </a:t>
            </a:r>
            <a:r>
              <a:rPr lang="en-US" sz="2400" b="1" kern="0" dirty="0" err="1">
                <a:solidFill>
                  <a:srgbClr val="004E7A"/>
                </a:solidFill>
                <a:cs typeface="Arial"/>
                <a:sym typeface="Arial"/>
              </a:rPr>
              <a:t>là</a:t>
            </a:r>
            <a:r>
              <a:rPr lang="en-US" sz="2400" b="1" kern="0" dirty="0">
                <a:solidFill>
                  <a:srgbClr val="004E7A"/>
                </a:solidFill>
                <a:cs typeface="Arial"/>
                <a:sym typeface="Arial"/>
              </a:rPr>
              <a:t>:</a:t>
            </a:r>
          </a:p>
        </p:txBody>
      </p:sp>
      <p:sp>
        <p:nvSpPr>
          <p:cNvPr id="27" name="TextBox 26">
            <a:extLst>
              <a:ext uri="{FF2B5EF4-FFF2-40B4-BE49-F238E27FC236}">
                <a16:creationId xmlns:a16="http://schemas.microsoft.com/office/drawing/2014/main" id="{DA98E3E0-9D59-408E-AA08-1CD25FF3D2C3}"/>
              </a:ext>
            </a:extLst>
          </p:cNvPr>
          <p:cNvSpPr txBox="1"/>
          <p:nvPr/>
        </p:nvSpPr>
        <p:spPr>
          <a:xfrm>
            <a:off x="5872592" y="4353217"/>
            <a:ext cx="5271658" cy="461665"/>
          </a:xfrm>
          <a:prstGeom prst="rect">
            <a:avLst/>
          </a:prstGeom>
          <a:noFill/>
        </p:spPr>
        <p:txBody>
          <a:bodyPr wrap="square">
            <a:spAutoFit/>
          </a:bodyPr>
          <a:lstStyle/>
          <a:p>
            <a:pPr algn="ctr"/>
            <a:r>
              <a:rPr lang="en-US" sz="2400" b="1" kern="0" dirty="0">
                <a:solidFill>
                  <a:srgbClr val="EB4329"/>
                </a:solidFill>
                <a:cs typeface="Arial"/>
                <a:sym typeface="Arial"/>
              </a:rPr>
              <a:t>200 x 15 : 100 = 30 (</a:t>
            </a:r>
            <a:r>
              <a:rPr lang="en-US" sz="2400" b="1" kern="0" dirty="0" err="1">
                <a:solidFill>
                  <a:srgbClr val="EB4329"/>
                </a:solidFill>
                <a:cs typeface="Arial"/>
                <a:sym typeface="Arial"/>
              </a:rPr>
              <a:t>học</a:t>
            </a:r>
            <a:r>
              <a:rPr lang="en-US" sz="2400" b="1" kern="0" dirty="0">
                <a:solidFill>
                  <a:srgbClr val="EB4329"/>
                </a:solidFill>
                <a:cs typeface="Arial"/>
                <a:sym typeface="Arial"/>
              </a:rPr>
              <a:t> </a:t>
            </a:r>
            <a:r>
              <a:rPr lang="en-US" sz="2400" b="1" kern="0" dirty="0" err="1">
                <a:solidFill>
                  <a:srgbClr val="EB4329"/>
                </a:solidFill>
                <a:cs typeface="Arial"/>
                <a:sym typeface="Arial"/>
              </a:rPr>
              <a:t>sinh</a:t>
            </a:r>
            <a:r>
              <a:rPr lang="en-US" sz="2400" b="1" kern="0" dirty="0">
                <a:solidFill>
                  <a:srgbClr val="EB4329"/>
                </a:solidFill>
                <a:cs typeface="Arial"/>
                <a:sym typeface="Arial"/>
              </a:rPr>
              <a:t>)</a:t>
            </a:r>
            <a:endParaRPr lang="en-US" sz="2400" dirty="0"/>
          </a:p>
        </p:txBody>
      </p:sp>
      <p:sp>
        <p:nvSpPr>
          <p:cNvPr id="28" name="TextBox 27">
            <a:extLst>
              <a:ext uri="{FF2B5EF4-FFF2-40B4-BE49-F238E27FC236}">
                <a16:creationId xmlns:a16="http://schemas.microsoft.com/office/drawing/2014/main" id="{7237A9EF-56D9-4A98-86FB-7E952C2934D7}"/>
              </a:ext>
            </a:extLst>
          </p:cNvPr>
          <p:cNvSpPr txBox="1"/>
          <p:nvPr/>
        </p:nvSpPr>
        <p:spPr>
          <a:xfrm>
            <a:off x="6970766" y="4730757"/>
            <a:ext cx="4916433" cy="1131848"/>
          </a:xfrm>
          <a:prstGeom prst="rect">
            <a:avLst/>
          </a:prstGeom>
          <a:noFill/>
        </p:spPr>
        <p:txBody>
          <a:bodyPr wrap="square">
            <a:spAutoFit/>
          </a:bodyPr>
          <a:lstStyle/>
          <a:p>
            <a:pPr>
              <a:lnSpc>
                <a:spcPct val="150000"/>
              </a:lnSpc>
            </a:pPr>
            <a:r>
              <a:rPr lang="en-US" sz="2400" b="1" kern="0" dirty="0" err="1">
                <a:solidFill>
                  <a:srgbClr val="002060"/>
                </a:solidFill>
                <a:cs typeface="Arial"/>
                <a:sym typeface="Arial"/>
              </a:rPr>
              <a:t>Đáp</a:t>
            </a:r>
            <a:r>
              <a:rPr lang="en-US" sz="2400" b="1" kern="0" dirty="0">
                <a:solidFill>
                  <a:srgbClr val="002060"/>
                </a:solidFill>
                <a:cs typeface="Arial"/>
                <a:sym typeface="Arial"/>
              </a:rPr>
              <a:t> </a:t>
            </a:r>
            <a:r>
              <a:rPr lang="en-US" sz="2400" b="1" kern="0" dirty="0" err="1">
                <a:solidFill>
                  <a:srgbClr val="002060"/>
                </a:solidFill>
                <a:cs typeface="Arial"/>
                <a:sym typeface="Arial"/>
              </a:rPr>
              <a:t>số</a:t>
            </a:r>
            <a:r>
              <a:rPr lang="en-US" sz="2400" b="1" kern="0" dirty="0">
                <a:solidFill>
                  <a:srgbClr val="002060"/>
                </a:solidFill>
                <a:cs typeface="Arial"/>
                <a:sym typeface="Arial"/>
              </a:rPr>
              <a:t>: 50 </a:t>
            </a:r>
            <a:r>
              <a:rPr lang="en-US" sz="2400" b="1" kern="0" dirty="0" err="1">
                <a:solidFill>
                  <a:srgbClr val="002060"/>
                </a:solidFill>
                <a:cs typeface="Arial"/>
                <a:sym typeface="Arial"/>
              </a:rPr>
              <a:t>học</a:t>
            </a:r>
            <a:r>
              <a:rPr lang="en-US" sz="2400" b="1" kern="0" dirty="0">
                <a:solidFill>
                  <a:srgbClr val="002060"/>
                </a:solidFill>
                <a:cs typeface="Arial"/>
                <a:sym typeface="Arial"/>
              </a:rPr>
              <a:t> </a:t>
            </a:r>
            <a:r>
              <a:rPr lang="en-US" sz="2400" b="1" kern="0" dirty="0" err="1">
                <a:solidFill>
                  <a:srgbClr val="002060"/>
                </a:solidFill>
                <a:cs typeface="Arial"/>
                <a:sym typeface="Arial"/>
              </a:rPr>
              <a:t>sinh</a:t>
            </a:r>
            <a:r>
              <a:rPr lang="en-US" sz="2400" b="1" kern="0" dirty="0">
                <a:solidFill>
                  <a:srgbClr val="002060"/>
                </a:solidFill>
                <a:cs typeface="Arial"/>
                <a:sym typeface="Arial"/>
              </a:rPr>
              <a:t> </a:t>
            </a:r>
            <a:r>
              <a:rPr lang="en-US" sz="2400" b="1" kern="0" dirty="0" err="1">
                <a:solidFill>
                  <a:srgbClr val="002060"/>
                </a:solidFill>
                <a:cs typeface="Arial"/>
                <a:sym typeface="Arial"/>
              </a:rPr>
              <a:t>giỏi</a:t>
            </a:r>
            <a:endParaRPr lang="en-US" sz="2400" b="1" kern="0" dirty="0">
              <a:solidFill>
                <a:srgbClr val="002060"/>
              </a:solidFill>
              <a:cs typeface="Arial"/>
              <a:sym typeface="Arial"/>
            </a:endParaRPr>
          </a:p>
          <a:p>
            <a:pPr>
              <a:lnSpc>
                <a:spcPct val="150000"/>
              </a:lnSpc>
            </a:pPr>
            <a:r>
              <a:rPr lang="en-US" sz="2400" b="1" kern="0" dirty="0">
                <a:solidFill>
                  <a:srgbClr val="002060"/>
                </a:solidFill>
                <a:cs typeface="Arial"/>
                <a:sym typeface="Arial"/>
              </a:rPr>
              <a:t>               30 </a:t>
            </a:r>
            <a:r>
              <a:rPr lang="en-US" sz="2400" b="1" kern="0" dirty="0" err="1">
                <a:solidFill>
                  <a:srgbClr val="002060"/>
                </a:solidFill>
                <a:cs typeface="Arial"/>
                <a:sym typeface="Arial"/>
              </a:rPr>
              <a:t>học</a:t>
            </a:r>
            <a:r>
              <a:rPr lang="en-US" sz="2400" b="1" kern="0" dirty="0">
                <a:solidFill>
                  <a:srgbClr val="002060"/>
                </a:solidFill>
                <a:cs typeface="Arial"/>
                <a:sym typeface="Arial"/>
              </a:rPr>
              <a:t> </a:t>
            </a:r>
            <a:r>
              <a:rPr lang="en-US" sz="2400" b="1" kern="0" dirty="0" err="1">
                <a:solidFill>
                  <a:srgbClr val="002060"/>
                </a:solidFill>
                <a:cs typeface="Arial"/>
                <a:sym typeface="Arial"/>
              </a:rPr>
              <a:t>sinh</a:t>
            </a:r>
            <a:r>
              <a:rPr lang="en-US" sz="2400" b="1" kern="0" dirty="0">
                <a:solidFill>
                  <a:srgbClr val="002060"/>
                </a:solidFill>
                <a:cs typeface="Arial"/>
                <a:sym typeface="Arial"/>
              </a:rPr>
              <a:t> </a:t>
            </a:r>
            <a:r>
              <a:rPr lang="en-US" sz="2400" b="1" kern="0" dirty="0" err="1">
                <a:solidFill>
                  <a:srgbClr val="002060"/>
                </a:solidFill>
                <a:cs typeface="Arial"/>
                <a:sym typeface="Arial"/>
              </a:rPr>
              <a:t>trung</a:t>
            </a:r>
            <a:r>
              <a:rPr lang="en-US" sz="2400" b="1" kern="0" dirty="0">
                <a:solidFill>
                  <a:srgbClr val="002060"/>
                </a:solidFill>
                <a:cs typeface="Arial"/>
                <a:sym typeface="Arial"/>
              </a:rPr>
              <a:t> </a:t>
            </a:r>
            <a:r>
              <a:rPr lang="en-US" sz="2400" b="1" kern="0" dirty="0" err="1">
                <a:solidFill>
                  <a:srgbClr val="002060"/>
                </a:solidFill>
                <a:cs typeface="Arial"/>
                <a:sym typeface="Arial"/>
              </a:rPr>
              <a:t>bình</a:t>
            </a:r>
            <a:endParaRPr lang="en-US" sz="2400" dirty="0">
              <a:solidFill>
                <a:srgbClr val="002060"/>
              </a:solidFill>
            </a:endParaRPr>
          </a:p>
        </p:txBody>
      </p:sp>
      <p:pic>
        <p:nvPicPr>
          <p:cNvPr id="29" name="Picture 28">
            <a:extLst>
              <a:ext uri="{FF2B5EF4-FFF2-40B4-BE49-F238E27FC236}">
                <a16:creationId xmlns:a16="http://schemas.microsoft.com/office/drawing/2014/main" id="{8CFA2991-05E8-4DFF-AEAA-F55828A85C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1245790" y="472287"/>
            <a:ext cx="1252572" cy="473404"/>
          </a:xfrm>
          <a:prstGeom prst="rect">
            <a:avLst/>
          </a:prstGeom>
        </p:spPr>
      </p:pic>
      <p:sp>
        <p:nvSpPr>
          <p:cNvPr id="30" name="TextBox 29">
            <a:extLst>
              <a:ext uri="{FF2B5EF4-FFF2-40B4-BE49-F238E27FC236}">
                <a16:creationId xmlns:a16="http://schemas.microsoft.com/office/drawing/2014/main" id="{17BAD2D6-E5EE-4421-ADB7-A0885FD56889}"/>
              </a:ext>
            </a:extLst>
          </p:cNvPr>
          <p:cNvSpPr txBox="1"/>
          <p:nvPr/>
        </p:nvSpPr>
        <p:spPr>
          <a:xfrm>
            <a:off x="390916" y="337405"/>
            <a:ext cx="1252571" cy="523220"/>
          </a:xfrm>
          <a:prstGeom prst="rect">
            <a:avLst/>
          </a:prstGeom>
          <a:noFill/>
        </p:spPr>
        <p:txBody>
          <a:bodyPr wrap="square" rtlCol="0">
            <a:spAutoFit/>
          </a:bodyPr>
          <a:lstStyle/>
          <a:p>
            <a:r>
              <a:rPr lang="en-US" sz="2800" b="1">
                <a:solidFill>
                  <a:srgbClr val="FF0000"/>
                </a:solidFill>
              </a:rPr>
              <a:t>100%</a:t>
            </a:r>
          </a:p>
        </p:txBody>
      </p:sp>
    </p:spTree>
    <p:extLst>
      <p:ext uri="{BB962C8B-B14F-4D97-AF65-F5344CB8AC3E}">
        <p14:creationId xmlns:p14="http://schemas.microsoft.com/office/powerpoint/2010/main" val="746929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0000" decel="32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96DAC541-7B7A-43D3-8B79-37D633B846F1}">
                <asvg:svgBlip xmlns:asvg="http://schemas.microsoft.com/office/drawing/2016/SVG/main" r:embed="rId5"/>
              </a:ext>
            </a:extLst>
          </a:blip>
          <a:srcRect/>
          <a:stretch>
            <a:fillRect l="-4000" t="-3000" r="-4000" b="-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1F9779-3758-4CF6-B2B3-0245383481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33400"/>
            <a:ext cx="8411072" cy="3886200"/>
          </a:xfrm>
          <a:prstGeom prst="rect">
            <a:avLst/>
          </a:prstGeom>
        </p:spPr>
      </p:pic>
      <p:sp>
        <p:nvSpPr>
          <p:cNvPr id="6" name="Rectangle 5">
            <a:extLst>
              <a:ext uri="{FF2B5EF4-FFF2-40B4-BE49-F238E27FC236}">
                <a16:creationId xmlns:a16="http://schemas.microsoft.com/office/drawing/2014/main" id="{C73CFA37-80C1-4138-85B9-40FFA7DD8CBF}"/>
              </a:ext>
            </a:extLst>
          </p:cNvPr>
          <p:cNvSpPr/>
          <p:nvPr/>
        </p:nvSpPr>
        <p:spPr>
          <a:xfrm>
            <a:off x="3657600" y="609600"/>
            <a:ext cx="5264151" cy="19389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0"/>
                <a:solidFill>
                  <a:srgbClr val="FF4200"/>
                </a:solidFill>
                <a:effectLst>
                  <a:outerShdw blurRad="38100" dist="19050" dir="2700000" algn="tl" rotWithShape="0">
                    <a:prstClr val="black">
                      <a:alpha val="40000"/>
                    </a:prstClr>
                  </a:outerShdw>
                </a:effectLst>
                <a:latin typeface="#9Slide05 SVNCiao Bella" pitchFamily="2" charset="0"/>
              </a:rPr>
              <a:t>Yeah! Biệt đội đã hoàn thành xuất sắc nhiệm vụ. Chúng ta cùng ăn mừng nào!</a:t>
            </a:r>
            <a:endParaRPr kumimoji="0" lang="en-US" sz="4000" b="0" i="0" u="none" strike="noStrike" kern="1200" cap="none" spc="0" normalizeH="0" baseline="0" noProof="0">
              <a:ln w="0"/>
              <a:solidFill>
                <a:srgbClr val="FF4200"/>
              </a:solidFill>
              <a:effectLst>
                <a:outerShdw blurRad="38100" dist="19050" dir="2700000" algn="tl" rotWithShape="0">
                  <a:prstClr val="black">
                    <a:alpha val="40000"/>
                  </a:prstClr>
                </a:outerShdw>
              </a:effectLst>
              <a:uLnTx/>
              <a:uFillTx/>
              <a:latin typeface="#9Slide05 SVNCiao Bella" pitchFamily="2" charset="0"/>
            </a:endParaRPr>
          </a:p>
        </p:txBody>
      </p:sp>
      <p:pic>
        <p:nvPicPr>
          <p:cNvPr id="3" name="Picture 2">
            <a:extLst>
              <a:ext uri="{FF2B5EF4-FFF2-40B4-BE49-F238E27FC236}">
                <a16:creationId xmlns:a16="http://schemas.microsoft.com/office/drawing/2014/main" id="{B8BF64EB-6A45-4A3B-BED1-01A3A9C49EC5}"/>
              </a:ext>
            </a:extLst>
          </p:cNvPr>
          <p:cNvPicPr>
            <a:picLocks noChangeAspect="1"/>
          </p:cNvPicPr>
          <p:nvPr/>
        </p:nvPicPr>
        <p:blipFill rotWithShape="1">
          <a:blip r:embed="rId7">
            <a:extLst>
              <a:ext uri="{28A0092B-C50C-407E-A947-70E740481C1C}">
                <a14:useLocalDpi xmlns:a14="http://schemas.microsoft.com/office/drawing/2010/main" val="0"/>
              </a:ext>
            </a:extLst>
          </a:blip>
          <a:srcRect t="8889" r="76250" b="40000"/>
          <a:stretch/>
        </p:blipFill>
        <p:spPr>
          <a:xfrm>
            <a:off x="6477000" y="2189747"/>
            <a:ext cx="1905000" cy="2306053"/>
          </a:xfrm>
          <a:prstGeom prst="rect">
            <a:avLst/>
          </a:prstGeom>
        </p:spPr>
      </p:pic>
      <p:pic>
        <p:nvPicPr>
          <p:cNvPr id="7" name="Picture 6">
            <a:extLst>
              <a:ext uri="{FF2B5EF4-FFF2-40B4-BE49-F238E27FC236}">
                <a16:creationId xmlns:a16="http://schemas.microsoft.com/office/drawing/2014/main" id="{9ECF1D71-C3EF-480A-A6B0-DC089F5FC414}"/>
              </a:ext>
            </a:extLst>
          </p:cNvPr>
          <p:cNvPicPr>
            <a:picLocks noChangeAspect="1"/>
          </p:cNvPicPr>
          <p:nvPr/>
        </p:nvPicPr>
        <p:blipFill rotWithShape="1">
          <a:blip r:embed="rId7">
            <a:extLst>
              <a:ext uri="{28A0092B-C50C-407E-A947-70E740481C1C}">
                <a14:useLocalDpi xmlns:a14="http://schemas.microsoft.com/office/drawing/2010/main" val="0"/>
              </a:ext>
            </a:extLst>
          </a:blip>
          <a:srcRect t="8889" r="76250" b="40000"/>
          <a:stretch/>
        </p:blipFill>
        <p:spPr>
          <a:xfrm flipH="1">
            <a:off x="4114800" y="1906739"/>
            <a:ext cx="1905000" cy="2306053"/>
          </a:xfrm>
          <a:prstGeom prst="rect">
            <a:avLst/>
          </a:prstGeom>
        </p:spPr>
      </p:pic>
      <p:pic>
        <p:nvPicPr>
          <p:cNvPr id="8" name="Picture 7">
            <a:extLst>
              <a:ext uri="{FF2B5EF4-FFF2-40B4-BE49-F238E27FC236}">
                <a16:creationId xmlns:a16="http://schemas.microsoft.com/office/drawing/2014/main" id="{D77AF57C-21A9-4D19-8F83-632E8DDDF658}"/>
              </a:ext>
            </a:extLst>
          </p:cNvPr>
          <p:cNvPicPr>
            <a:picLocks noChangeAspect="1"/>
          </p:cNvPicPr>
          <p:nvPr/>
        </p:nvPicPr>
        <p:blipFill rotWithShape="1">
          <a:blip r:embed="rId7">
            <a:extLst>
              <a:ext uri="{28A0092B-C50C-407E-A947-70E740481C1C}">
                <a14:useLocalDpi xmlns:a14="http://schemas.microsoft.com/office/drawing/2010/main" val="0"/>
              </a:ext>
            </a:extLst>
          </a:blip>
          <a:srcRect t="8889" r="76250" b="40000"/>
          <a:stretch/>
        </p:blipFill>
        <p:spPr>
          <a:xfrm flipH="1">
            <a:off x="-410072" y="3342773"/>
            <a:ext cx="1905000" cy="2306053"/>
          </a:xfrm>
          <a:prstGeom prst="rect">
            <a:avLst/>
          </a:prstGeom>
        </p:spPr>
      </p:pic>
      <p:pic>
        <p:nvPicPr>
          <p:cNvPr id="9" name="Picture 8">
            <a:extLst>
              <a:ext uri="{FF2B5EF4-FFF2-40B4-BE49-F238E27FC236}">
                <a16:creationId xmlns:a16="http://schemas.microsoft.com/office/drawing/2014/main" id="{5917EA7C-7E3B-443F-B2A7-B3ECC7857E3D}"/>
              </a:ext>
            </a:extLst>
          </p:cNvPr>
          <p:cNvPicPr>
            <a:picLocks noChangeAspect="1"/>
          </p:cNvPicPr>
          <p:nvPr/>
        </p:nvPicPr>
        <p:blipFill rotWithShape="1">
          <a:blip r:embed="rId7">
            <a:extLst>
              <a:ext uri="{28A0092B-C50C-407E-A947-70E740481C1C}">
                <a14:useLocalDpi xmlns:a14="http://schemas.microsoft.com/office/drawing/2010/main" val="0"/>
              </a:ext>
            </a:extLst>
          </a:blip>
          <a:srcRect t="8889" r="76250" b="40000"/>
          <a:stretch/>
        </p:blipFill>
        <p:spPr>
          <a:xfrm>
            <a:off x="10439400" y="4953000"/>
            <a:ext cx="1905000" cy="2306053"/>
          </a:xfrm>
          <a:prstGeom prst="rect">
            <a:avLst/>
          </a:prstGeom>
        </p:spPr>
      </p:pic>
      <p:pic>
        <p:nvPicPr>
          <p:cNvPr id="10" name="Picture 9">
            <a:extLst>
              <a:ext uri="{FF2B5EF4-FFF2-40B4-BE49-F238E27FC236}">
                <a16:creationId xmlns:a16="http://schemas.microsoft.com/office/drawing/2014/main" id="{4D20C188-8D4C-418F-B282-6DC3AAAC83E7}"/>
              </a:ext>
            </a:extLst>
          </p:cNvPr>
          <p:cNvPicPr>
            <a:picLocks noChangeAspect="1"/>
          </p:cNvPicPr>
          <p:nvPr/>
        </p:nvPicPr>
        <p:blipFill rotWithShape="1">
          <a:blip r:embed="rId7">
            <a:extLst>
              <a:ext uri="{28A0092B-C50C-407E-A947-70E740481C1C}">
                <a14:useLocalDpi xmlns:a14="http://schemas.microsoft.com/office/drawing/2010/main" val="0"/>
              </a:ext>
            </a:extLst>
          </a:blip>
          <a:srcRect t="8889" r="76250" b="40000"/>
          <a:stretch/>
        </p:blipFill>
        <p:spPr>
          <a:xfrm rot="15047078">
            <a:off x="10560051" y="-301080"/>
            <a:ext cx="1905000" cy="2306053"/>
          </a:xfrm>
          <a:prstGeom prst="rect">
            <a:avLst/>
          </a:prstGeom>
        </p:spPr>
      </p:pic>
    </p:spTree>
    <p:extLst>
      <p:ext uri="{BB962C8B-B14F-4D97-AF65-F5344CB8AC3E}">
        <p14:creationId xmlns:p14="http://schemas.microsoft.com/office/powerpoint/2010/main" val="124168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2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en thang.wav"/>
                                            </p:tgtEl>
                                          </p:cMediaNode>
                                        </p:audio>
                                      </p:sub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8" name="chien thang.wav"/>
                                            </p:tgtEl>
                                          </p:cMediaNode>
                                        </p:audio>
                                      </p:sub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3"/>
        <p:cNvGrpSpPr/>
        <p:nvPr/>
      </p:nvGrpSpPr>
      <p:grpSpPr>
        <a:xfrm>
          <a:off x="0" y="0"/>
          <a:ext cx="0" cy="0"/>
          <a:chOff x="0" y="0"/>
          <a:chExt cx="0" cy="0"/>
        </a:xfrm>
      </p:grpSpPr>
      <p:pic>
        <p:nvPicPr>
          <p:cNvPr id="9" name="Picture 8">
            <a:extLst>
              <a:ext uri="{FF2B5EF4-FFF2-40B4-BE49-F238E27FC236}">
                <a16:creationId xmlns:a16="http://schemas.microsoft.com/office/drawing/2014/main" id="{38AC51E0-1E8B-4407-983F-2D0754C04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81000"/>
            <a:ext cx="3810000" cy="1066800"/>
          </a:xfrm>
          <a:prstGeom prst="rect">
            <a:avLst/>
          </a:prstGeom>
        </p:spPr>
      </p:pic>
      <p:sp>
        <p:nvSpPr>
          <p:cNvPr id="93" name="Google Shape;1253;p36">
            <a:extLst>
              <a:ext uri="{FF2B5EF4-FFF2-40B4-BE49-F238E27FC236}">
                <a16:creationId xmlns:a16="http://schemas.microsoft.com/office/drawing/2014/main" id="{6F09707F-707C-4E2A-943E-548EF5D73206}"/>
              </a:ext>
            </a:extLst>
          </p:cNvPr>
          <p:cNvSpPr txBox="1">
            <a:spLocks noGrp="1"/>
          </p:cNvSpPr>
          <p:nvPr>
            <p:ph type="subTitle" idx="1"/>
          </p:nvPr>
        </p:nvSpPr>
        <p:spPr>
          <a:xfrm>
            <a:off x="4648200" y="415636"/>
            <a:ext cx="2895600" cy="653600"/>
          </a:xfrm>
          <a:prstGeom prst="rect">
            <a:avLst/>
          </a:prstGeom>
        </p:spPr>
        <p:txBody>
          <a:bodyPr spcFirstLastPara="1" wrap="square" lIns="121900" tIns="121900" rIns="121900" bIns="121900" anchor="ctr" anchorCtr="0">
            <a:noAutofit/>
          </a:bodyPr>
          <a:lstStyle/>
          <a:p>
            <a:pPr marL="0" indent="0" algn="ctr"/>
            <a:r>
              <a:rPr lang="en" sz="4800" i="1">
                <a:ln w="6350">
                  <a:solidFill>
                    <a:schemeClr val="accent2">
                      <a:lumMod val="50000"/>
                    </a:schemeClr>
                  </a:solidFill>
                </a:ln>
                <a:solidFill>
                  <a:schemeClr val="accent2">
                    <a:lumMod val="75000"/>
                  </a:schemeClr>
                </a:solidFill>
                <a:latin typeface="#9Slide04 SFU Garamond Bold" panose="00000700000000000000" pitchFamily="2" charset="0"/>
              </a:rPr>
              <a:t>Mục tiêu</a:t>
            </a:r>
            <a:endParaRPr sz="4800" i="1">
              <a:ln w="6350">
                <a:solidFill>
                  <a:schemeClr val="accent2">
                    <a:lumMod val="50000"/>
                  </a:schemeClr>
                </a:solidFill>
              </a:ln>
              <a:solidFill>
                <a:schemeClr val="accent2">
                  <a:lumMod val="75000"/>
                </a:schemeClr>
              </a:solidFill>
              <a:latin typeface="#9Slide04 SFU Garamond Bold" panose="00000700000000000000" pitchFamily="2" charset="0"/>
            </a:endParaRPr>
          </a:p>
        </p:txBody>
      </p:sp>
      <p:grpSp>
        <p:nvGrpSpPr>
          <p:cNvPr id="11" name="Group 10">
            <a:extLst>
              <a:ext uri="{FF2B5EF4-FFF2-40B4-BE49-F238E27FC236}">
                <a16:creationId xmlns:a16="http://schemas.microsoft.com/office/drawing/2014/main" id="{CDE839D3-BC93-4362-9A53-9CEFA5B1C390}"/>
              </a:ext>
            </a:extLst>
          </p:cNvPr>
          <p:cNvGrpSpPr/>
          <p:nvPr/>
        </p:nvGrpSpPr>
        <p:grpSpPr>
          <a:xfrm>
            <a:off x="1371600" y="1828800"/>
            <a:ext cx="10175614" cy="1447800"/>
            <a:chOff x="1371600" y="1828800"/>
            <a:chExt cx="10175614" cy="1447800"/>
          </a:xfrm>
        </p:grpSpPr>
        <p:sp>
          <p:nvSpPr>
            <p:cNvPr id="94" name="Google Shape;1251;p36">
              <a:extLst>
                <a:ext uri="{FF2B5EF4-FFF2-40B4-BE49-F238E27FC236}">
                  <a16:creationId xmlns:a16="http://schemas.microsoft.com/office/drawing/2014/main" id="{3DC121DF-7035-4731-BADA-B8FFF071D895}"/>
                </a:ext>
              </a:extLst>
            </p:cNvPr>
            <p:cNvSpPr/>
            <p:nvPr/>
          </p:nvSpPr>
          <p:spPr>
            <a:xfrm>
              <a:off x="1371600" y="1828800"/>
              <a:ext cx="9857600" cy="1447800"/>
            </a:xfrm>
            <a:prstGeom prst="roundRect">
              <a:avLst>
                <a:gd name="adj" fmla="val 36046"/>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TextBox 9">
              <a:extLst>
                <a:ext uri="{FF2B5EF4-FFF2-40B4-BE49-F238E27FC236}">
                  <a16:creationId xmlns:a16="http://schemas.microsoft.com/office/drawing/2014/main" id="{1A008E17-9B8D-45AD-99A7-AAF39098A754}"/>
                </a:ext>
              </a:extLst>
            </p:cNvPr>
            <p:cNvSpPr txBox="1"/>
            <p:nvPr/>
          </p:nvSpPr>
          <p:spPr>
            <a:xfrm>
              <a:off x="2174614" y="2260714"/>
              <a:ext cx="9372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63535"/>
                  </a:solidFill>
                  <a:effectLst/>
                  <a:uLnTx/>
                  <a:uFillTx/>
                  <a:latin typeface="Arial"/>
                  <a:ea typeface="+mn-ea"/>
                  <a:cs typeface="+mn-cs"/>
                </a:rPr>
                <a:t>Xác</a:t>
              </a:r>
              <a:r>
                <a:rPr kumimoji="0" lang="en-US" sz="4000" b="0" i="0" u="none" strike="noStrike" kern="1200" cap="none" spc="0" normalizeH="0" baseline="0" noProof="0" dirty="0">
                  <a:ln>
                    <a:noFill/>
                  </a:ln>
                  <a:solidFill>
                    <a:srgbClr val="363535"/>
                  </a:solidFill>
                  <a:effectLst/>
                  <a:uLnTx/>
                  <a:uFillTx/>
                  <a:latin typeface="Arial"/>
                  <a:ea typeface="+mn-ea"/>
                  <a:cs typeface="+mn-cs"/>
                </a:rPr>
                <a:t> </a:t>
              </a:r>
              <a:r>
                <a:rPr kumimoji="0" lang="en-US" sz="4000" b="0" i="0" u="none" strike="noStrike" kern="1200" cap="none" spc="0" normalizeH="0" baseline="0" noProof="0" dirty="0" err="1">
                  <a:ln>
                    <a:noFill/>
                  </a:ln>
                  <a:solidFill>
                    <a:srgbClr val="363535"/>
                  </a:solidFill>
                  <a:effectLst/>
                  <a:uLnTx/>
                  <a:uFillTx/>
                  <a:latin typeface="Arial"/>
                  <a:ea typeface="+mn-ea"/>
                  <a:cs typeface="+mn-cs"/>
                </a:rPr>
                <a:t>định</a:t>
              </a:r>
              <a:r>
                <a:rPr kumimoji="0" lang="en-US" sz="4000" b="0" i="0" u="none" strike="noStrike" kern="1200" cap="none" spc="0" normalizeH="0" baseline="0" noProof="0" dirty="0">
                  <a:ln>
                    <a:noFill/>
                  </a:ln>
                  <a:solidFill>
                    <a:srgbClr val="363535"/>
                  </a:solidFill>
                  <a:effectLst/>
                  <a:uLnTx/>
                  <a:uFillTx/>
                  <a:latin typeface="Arial"/>
                  <a:ea typeface="+mn-ea"/>
                  <a:cs typeface="+mn-cs"/>
                </a:rPr>
                <a:t> </a:t>
              </a:r>
              <a:r>
                <a:rPr kumimoji="0" lang="en-US" sz="4000" b="0" i="0" u="none" strike="noStrike" kern="1200" cap="none" spc="0" normalizeH="0" baseline="0" noProof="0" dirty="0" err="1">
                  <a:ln>
                    <a:noFill/>
                  </a:ln>
                  <a:solidFill>
                    <a:srgbClr val="363535"/>
                  </a:solidFill>
                  <a:effectLst/>
                  <a:uLnTx/>
                  <a:uFillTx/>
                  <a:latin typeface="Arial"/>
                  <a:ea typeface="+mn-ea"/>
                  <a:cs typeface="+mn-cs"/>
                </a:rPr>
                <a:t>đúng</a:t>
              </a:r>
              <a:r>
                <a:rPr kumimoji="0" lang="en-US" sz="4000" b="0" i="0" u="none" strike="noStrike" kern="1200" cap="none" spc="0" normalizeH="0" baseline="0" noProof="0" dirty="0">
                  <a:ln>
                    <a:noFill/>
                  </a:ln>
                  <a:solidFill>
                    <a:srgbClr val="363535"/>
                  </a:solidFill>
                  <a:effectLst/>
                  <a:uLnTx/>
                  <a:uFillTx/>
                  <a:latin typeface="Arial"/>
                  <a:ea typeface="+mn-ea"/>
                  <a:cs typeface="+mn-cs"/>
                </a:rPr>
                <a:t> </a:t>
              </a:r>
              <a:r>
                <a:rPr kumimoji="0" lang="en-US" sz="4000" b="0" i="0" u="none" strike="noStrike" kern="1200" cap="none" spc="0" normalizeH="0" baseline="0" noProof="0" dirty="0" err="1">
                  <a:ln>
                    <a:noFill/>
                  </a:ln>
                  <a:solidFill>
                    <a:srgbClr val="363535"/>
                  </a:solidFill>
                  <a:effectLst/>
                  <a:uLnTx/>
                  <a:uFillTx/>
                  <a:latin typeface="Arial"/>
                  <a:ea typeface="+mn-ea"/>
                  <a:cs typeface="+mn-cs"/>
                </a:rPr>
                <a:t>các</a:t>
              </a:r>
              <a:r>
                <a:rPr kumimoji="0" lang="en-US" sz="4000" b="0" i="0" u="none" strike="noStrike" kern="1200" cap="none" spc="0" normalizeH="0" baseline="0" noProof="0" dirty="0">
                  <a:ln>
                    <a:noFill/>
                  </a:ln>
                  <a:solidFill>
                    <a:srgbClr val="363535"/>
                  </a:solidFill>
                  <a:effectLst/>
                  <a:uLnTx/>
                  <a:uFillTx/>
                  <a:latin typeface="Arial"/>
                  <a:ea typeface="+mn-ea"/>
                  <a:cs typeface="+mn-cs"/>
                </a:rPr>
                <a:t> </a:t>
              </a:r>
              <a:r>
                <a:rPr kumimoji="0" lang="en-US" sz="4000" b="0" i="0" u="none" strike="noStrike" kern="1200" cap="none" spc="0" normalizeH="0" baseline="0" noProof="0" dirty="0" err="1">
                  <a:ln>
                    <a:noFill/>
                  </a:ln>
                  <a:solidFill>
                    <a:srgbClr val="363535"/>
                  </a:solidFill>
                  <a:effectLst/>
                  <a:uLnTx/>
                  <a:uFillTx/>
                  <a:latin typeface="Arial"/>
                  <a:ea typeface="+mn-ea"/>
                  <a:cs typeface="+mn-cs"/>
                </a:rPr>
                <a:t>dạng</a:t>
              </a:r>
              <a:r>
                <a:rPr kumimoji="0" lang="en-US" sz="4000" b="0" i="0" u="none" strike="noStrike" kern="1200" cap="none" spc="0" normalizeH="0" baseline="0" noProof="0" dirty="0">
                  <a:ln>
                    <a:noFill/>
                  </a:ln>
                  <a:solidFill>
                    <a:srgbClr val="363535"/>
                  </a:solidFill>
                  <a:effectLst/>
                  <a:uLnTx/>
                  <a:uFillTx/>
                  <a:latin typeface="Arial"/>
                  <a:ea typeface="+mn-ea"/>
                  <a:cs typeface="+mn-cs"/>
                </a:rPr>
                <a:t> </a:t>
              </a:r>
              <a:r>
                <a:rPr kumimoji="0" lang="en-US" sz="4000" b="0" i="0" u="none" strike="noStrike" kern="1200" cap="none" spc="0" normalizeH="0" baseline="0" noProof="0" dirty="0" err="1">
                  <a:ln>
                    <a:noFill/>
                  </a:ln>
                  <a:solidFill>
                    <a:srgbClr val="363535"/>
                  </a:solidFill>
                  <a:effectLst/>
                  <a:uLnTx/>
                  <a:uFillTx/>
                  <a:latin typeface="Arial"/>
                  <a:ea typeface="+mn-ea"/>
                  <a:cs typeface="+mn-cs"/>
                </a:rPr>
                <a:t>toán</a:t>
              </a:r>
              <a:r>
                <a:rPr kumimoji="0" lang="en-US" sz="4000" b="0" i="0" u="none" strike="noStrike" kern="1200" cap="none" spc="0" normalizeH="0" baseline="0" noProof="0" dirty="0">
                  <a:ln>
                    <a:noFill/>
                  </a:ln>
                  <a:solidFill>
                    <a:srgbClr val="363535"/>
                  </a:solidFill>
                  <a:effectLst/>
                  <a:uLnTx/>
                  <a:uFillTx/>
                  <a:latin typeface="Arial"/>
                  <a:ea typeface="+mn-ea"/>
                  <a:cs typeface="+mn-cs"/>
                </a:rPr>
                <a:t> </a:t>
              </a:r>
              <a:r>
                <a:rPr lang="en-US" sz="4000" dirty="0" err="1">
                  <a:solidFill>
                    <a:srgbClr val="363535"/>
                  </a:solidFill>
                  <a:latin typeface="Arial"/>
                </a:rPr>
                <a:t>đã</a:t>
              </a:r>
              <a:r>
                <a:rPr lang="en-US" sz="4000" dirty="0">
                  <a:solidFill>
                    <a:srgbClr val="363535"/>
                  </a:solidFill>
                  <a:latin typeface="Arial"/>
                </a:rPr>
                <a:t> </a:t>
              </a:r>
              <a:r>
                <a:rPr lang="en-US" sz="4000" dirty="0" err="1">
                  <a:solidFill>
                    <a:srgbClr val="363535"/>
                  </a:solidFill>
                  <a:latin typeface="Arial"/>
                </a:rPr>
                <a:t>học</a:t>
              </a:r>
              <a:r>
                <a:rPr kumimoji="0" lang="en-US" sz="4000" b="0" i="0" u="none" strike="noStrike" kern="1200" cap="none" spc="0" normalizeH="0" baseline="0" noProof="0" dirty="0">
                  <a:ln>
                    <a:noFill/>
                  </a:ln>
                  <a:solidFill>
                    <a:srgbClr val="363535"/>
                  </a:solidFill>
                  <a:effectLst/>
                  <a:uLnTx/>
                  <a:uFillTx/>
                  <a:latin typeface="Arial"/>
                  <a:ea typeface="+mn-ea"/>
                  <a:cs typeface="+mn-cs"/>
                </a:rPr>
                <a:t>.</a:t>
              </a:r>
            </a:p>
          </p:txBody>
        </p:sp>
      </p:grpSp>
      <p:grpSp>
        <p:nvGrpSpPr>
          <p:cNvPr id="119" name="Group 118">
            <a:extLst>
              <a:ext uri="{FF2B5EF4-FFF2-40B4-BE49-F238E27FC236}">
                <a16:creationId xmlns:a16="http://schemas.microsoft.com/office/drawing/2014/main" id="{A602A159-D595-4783-A1CC-20557D613009}"/>
              </a:ext>
            </a:extLst>
          </p:cNvPr>
          <p:cNvGrpSpPr/>
          <p:nvPr/>
        </p:nvGrpSpPr>
        <p:grpSpPr>
          <a:xfrm>
            <a:off x="1393700" y="4038600"/>
            <a:ext cx="10175614" cy="1447800"/>
            <a:chOff x="1371600" y="1828800"/>
            <a:chExt cx="10175614" cy="1447800"/>
          </a:xfrm>
        </p:grpSpPr>
        <p:sp>
          <p:nvSpPr>
            <p:cNvPr id="120" name="Google Shape;1251;p36">
              <a:extLst>
                <a:ext uri="{FF2B5EF4-FFF2-40B4-BE49-F238E27FC236}">
                  <a16:creationId xmlns:a16="http://schemas.microsoft.com/office/drawing/2014/main" id="{64727950-A872-4AF1-8221-87C888FC680E}"/>
                </a:ext>
              </a:extLst>
            </p:cNvPr>
            <p:cNvSpPr/>
            <p:nvPr/>
          </p:nvSpPr>
          <p:spPr>
            <a:xfrm>
              <a:off x="1371600" y="1828800"/>
              <a:ext cx="9857600" cy="1447800"/>
            </a:xfrm>
            <a:prstGeom prst="roundRect">
              <a:avLst>
                <a:gd name="adj" fmla="val 36046"/>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TextBox 120">
              <a:extLst>
                <a:ext uri="{FF2B5EF4-FFF2-40B4-BE49-F238E27FC236}">
                  <a16:creationId xmlns:a16="http://schemas.microsoft.com/office/drawing/2014/main" id="{235C95D2-4D30-4C53-B8F3-A0280650E293}"/>
                </a:ext>
              </a:extLst>
            </p:cNvPr>
            <p:cNvSpPr txBox="1"/>
            <p:nvPr/>
          </p:nvSpPr>
          <p:spPr>
            <a:xfrm>
              <a:off x="2174614" y="2260714"/>
              <a:ext cx="9372600" cy="707886"/>
            </a:xfrm>
            <a:prstGeom prst="rect">
              <a:avLst/>
            </a:prstGeom>
            <a:noFill/>
          </p:spPr>
          <p:txBody>
            <a:bodyPr wrap="square" rtlCol="0">
              <a:spAutoFit/>
            </a:bodyPr>
            <a:lstStyle/>
            <a:p>
              <a:pPr algn="ctr"/>
              <a:r>
                <a:rPr lang="en-US" sz="4000" dirty="0" err="1"/>
                <a:t>Củng</a:t>
              </a:r>
              <a:r>
                <a:rPr lang="en-US" sz="4000" dirty="0"/>
                <a:t> </a:t>
              </a:r>
              <a:r>
                <a:rPr lang="en-US" sz="4000" dirty="0" err="1"/>
                <a:t>cố</a:t>
              </a:r>
              <a:r>
                <a:rPr lang="en-US" sz="4000" dirty="0"/>
                <a:t> </a:t>
              </a:r>
              <a:r>
                <a:rPr lang="en-US" sz="4000" dirty="0" err="1"/>
                <a:t>kĩ</a:t>
              </a:r>
              <a:r>
                <a:rPr lang="en-US" sz="4000" dirty="0"/>
                <a:t> </a:t>
              </a:r>
              <a:r>
                <a:rPr lang="en-US" sz="4000" dirty="0" err="1"/>
                <a:t>năng</a:t>
              </a:r>
              <a:r>
                <a:rPr lang="en-US" sz="4000" dirty="0"/>
                <a:t> </a:t>
              </a:r>
              <a:r>
                <a:rPr lang="en-US" sz="4000" dirty="0" err="1"/>
                <a:t>tính</a:t>
              </a:r>
              <a:r>
                <a:rPr lang="en-US" sz="4000" dirty="0"/>
                <a:t> </a:t>
              </a:r>
              <a:r>
                <a:rPr lang="en-US" sz="4000" dirty="0" err="1"/>
                <a:t>toán</a:t>
              </a:r>
              <a:r>
                <a:rPr lang="en-US" sz="4000" dirty="0"/>
                <a:t>.</a:t>
              </a:r>
            </a:p>
          </p:txBody>
        </p:sp>
      </p:grpSp>
      <p:grpSp>
        <p:nvGrpSpPr>
          <p:cNvPr id="52" name="Google Shape;3678;p65">
            <a:extLst>
              <a:ext uri="{FF2B5EF4-FFF2-40B4-BE49-F238E27FC236}">
                <a16:creationId xmlns:a16="http://schemas.microsoft.com/office/drawing/2014/main" id="{ADE55B7E-1E8D-417F-A2CB-DC51B7E2CCF2}"/>
              </a:ext>
            </a:extLst>
          </p:cNvPr>
          <p:cNvGrpSpPr/>
          <p:nvPr/>
        </p:nvGrpSpPr>
        <p:grpSpPr>
          <a:xfrm>
            <a:off x="562958" y="1772605"/>
            <a:ext cx="1661483" cy="1447799"/>
            <a:chOff x="5768686" y="2768896"/>
            <a:chExt cx="471565" cy="450195"/>
          </a:xfrm>
        </p:grpSpPr>
        <p:sp>
          <p:nvSpPr>
            <p:cNvPr id="53" name="Google Shape;3679;p65">
              <a:extLst>
                <a:ext uri="{FF2B5EF4-FFF2-40B4-BE49-F238E27FC236}">
                  <a16:creationId xmlns:a16="http://schemas.microsoft.com/office/drawing/2014/main" id="{CED903D0-FE86-4CC1-B072-3F7FBDB38104}"/>
                </a:ext>
              </a:extLst>
            </p:cNvPr>
            <p:cNvSpPr/>
            <p:nvPr/>
          </p:nvSpPr>
          <p:spPr>
            <a:xfrm>
              <a:off x="5768686" y="2768896"/>
              <a:ext cx="471565" cy="450195"/>
            </a:xfrm>
            <a:custGeom>
              <a:avLst/>
              <a:gdLst/>
              <a:ahLst/>
              <a:cxnLst/>
              <a:rect l="l" t="t" r="r" b="b"/>
              <a:pathLst>
                <a:path w="15535" h="14831" extrusionOk="0">
                  <a:moveTo>
                    <a:pt x="12526" y="1"/>
                  </a:moveTo>
                  <a:cubicBezTo>
                    <a:pt x="11954" y="1"/>
                    <a:pt x="11436" y="354"/>
                    <a:pt x="11226" y="886"/>
                  </a:cubicBezTo>
                  <a:cubicBezTo>
                    <a:pt x="11126" y="943"/>
                    <a:pt x="11031" y="1011"/>
                    <a:pt x="10945" y="1086"/>
                  </a:cubicBezTo>
                  <a:cubicBezTo>
                    <a:pt x="10546" y="519"/>
                    <a:pt x="9884" y="148"/>
                    <a:pt x="9136" y="148"/>
                  </a:cubicBezTo>
                  <a:lnTo>
                    <a:pt x="6661" y="148"/>
                  </a:lnTo>
                  <a:cubicBezTo>
                    <a:pt x="5646" y="148"/>
                    <a:pt x="4785" y="834"/>
                    <a:pt x="4523" y="1772"/>
                  </a:cubicBezTo>
                  <a:cubicBezTo>
                    <a:pt x="4428" y="1820"/>
                    <a:pt x="4332" y="1872"/>
                    <a:pt x="4237" y="1929"/>
                  </a:cubicBezTo>
                  <a:cubicBezTo>
                    <a:pt x="4200" y="1953"/>
                    <a:pt x="4156" y="1976"/>
                    <a:pt x="4118" y="2005"/>
                  </a:cubicBezTo>
                  <a:cubicBezTo>
                    <a:pt x="3857" y="1539"/>
                    <a:pt x="3352" y="1220"/>
                    <a:pt x="2780" y="1220"/>
                  </a:cubicBezTo>
                  <a:cubicBezTo>
                    <a:pt x="1933" y="1220"/>
                    <a:pt x="1243" y="1905"/>
                    <a:pt x="1243" y="2753"/>
                  </a:cubicBezTo>
                  <a:cubicBezTo>
                    <a:pt x="1243" y="2971"/>
                    <a:pt x="1291" y="3176"/>
                    <a:pt x="1372" y="3367"/>
                  </a:cubicBezTo>
                  <a:cubicBezTo>
                    <a:pt x="1091" y="3519"/>
                    <a:pt x="867" y="3767"/>
                    <a:pt x="743" y="4081"/>
                  </a:cubicBezTo>
                  <a:cubicBezTo>
                    <a:pt x="291" y="4324"/>
                    <a:pt x="1" y="4799"/>
                    <a:pt x="1" y="5324"/>
                  </a:cubicBezTo>
                  <a:cubicBezTo>
                    <a:pt x="1" y="5843"/>
                    <a:pt x="291" y="6324"/>
                    <a:pt x="743" y="6566"/>
                  </a:cubicBezTo>
                  <a:cubicBezTo>
                    <a:pt x="857" y="6856"/>
                    <a:pt x="1062" y="7089"/>
                    <a:pt x="1315" y="7247"/>
                  </a:cubicBezTo>
                  <a:cubicBezTo>
                    <a:pt x="1229" y="7432"/>
                    <a:pt x="1181" y="7638"/>
                    <a:pt x="1181" y="7851"/>
                  </a:cubicBezTo>
                  <a:cubicBezTo>
                    <a:pt x="1181" y="8418"/>
                    <a:pt x="1514" y="8937"/>
                    <a:pt x="2033" y="9165"/>
                  </a:cubicBezTo>
                  <a:lnTo>
                    <a:pt x="2104" y="9198"/>
                  </a:lnTo>
                  <a:lnTo>
                    <a:pt x="2152" y="9317"/>
                  </a:lnTo>
                  <a:cubicBezTo>
                    <a:pt x="2357" y="9879"/>
                    <a:pt x="2895" y="10260"/>
                    <a:pt x="3490" y="10260"/>
                  </a:cubicBezTo>
                  <a:cubicBezTo>
                    <a:pt x="3528" y="10260"/>
                    <a:pt x="3561" y="10260"/>
                    <a:pt x="3600" y="10255"/>
                  </a:cubicBezTo>
                  <a:cubicBezTo>
                    <a:pt x="3661" y="10546"/>
                    <a:pt x="3789" y="10818"/>
                    <a:pt x="3965" y="11055"/>
                  </a:cubicBezTo>
                  <a:cubicBezTo>
                    <a:pt x="4013" y="11123"/>
                    <a:pt x="4066" y="11180"/>
                    <a:pt x="4118" y="11237"/>
                  </a:cubicBezTo>
                  <a:lnTo>
                    <a:pt x="4118" y="11284"/>
                  </a:lnTo>
                  <a:cubicBezTo>
                    <a:pt x="4066" y="11341"/>
                    <a:pt x="4013" y="11398"/>
                    <a:pt x="3965" y="11465"/>
                  </a:cubicBezTo>
                  <a:cubicBezTo>
                    <a:pt x="3675" y="11850"/>
                    <a:pt x="3528" y="12331"/>
                    <a:pt x="3547" y="12812"/>
                  </a:cubicBezTo>
                  <a:cubicBezTo>
                    <a:pt x="3571" y="13360"/>
                    <a:pt x="3809" y="13874"/>
                    <a:pt x="4218" y="14254"/>
                  </a:cubicBezTo>
                  <a:cubicBezTo>
                    <a:pt x="4618" y="14626"/>
                    <a:pt x="5132" y="14830"/>
                    <a:pt x="5670" y="14830"/>
                  </a:cubicBezTo>
                  <a:lnTo>
                    <a:pt x="10131" y="14830"/>
                  </a:lnTo>
                  <a:cubicBezTo>
                    <a:pt x="10669" y="14830"/>
                    <a:pt x="11183" y="14626"/>
                    <a:pt x="11578" y="14254"/>
                  </a:cubicBezTo>
                  <a:cubicBezTo>
                    <a:pt x="11987" y="13874"/>
                    <a:pt x="12226" y="13360"/>
                    <a:pt x="12249" y="12812"/>
                  </a:cubicBezTo>
                  <a:cubicBezTo>
                    <a:pt x="12269" y="12331"/>
                    <a:pt x="12121" y="11850"/>
                    <a:pt x="11831" y="11465"/>
                  </a:cubicBezTo>
                  <a:cubicBezTo>
                    <a:pt x="11783" y="11398"/>
                    <a:pt x="11735" y="11341"/>
                    <a:pt x="11678" y="11284"/>
                  </a:cubicBezTo>
                  <a:lnTo>
                    <a:pt x="11678" y="11237"/>
                  </a:lnTo>
                  <a:cubicBezTo>
                    <a:pt x="11735" y="11180"/>
                    <a:pt x="11783" y="11123"/>
                    <a:pt x="11831" y="11055"/>
                  </a:cubicBezTo>
                  <a:cubicBezTo>
                    <a:pt x="12121" y="10670"/>
                    <a:pt x="12269" y="10189"/>
                    <a:pt x="12249" y="9708"/>
                  </a:cubicBezTo>
                  <a:cubicBezTo>
                    <a:pt x="12226" y="9161"/>
                    <a:pt x="11987" y="8647"/>
                    <a:pt x="11578" y="8266"/>
                  </a:cubicBezTo>
                  <a:cubicBezTo>
                    <a:pt x="11388" y="8089"/>
                    <a:pt x="11174" y="7952"/>
                    <a:pt x="10941" y="7851"/>
                  </a:cubicBezTo>
                  <a:cubicBezTo>
                    <a:pt x="10931" y="7832"/>
                    <a:pt x="10917" y="7809"/>
                    <a:pt x="10902" y="7785"/>
                  </a:cubicBezTo>
                  <a:cubicBezTo>
                    <a:pt x="10969" y="7757"/>
                    <a:pt x="11040" y="7723"/>
                    <a:pt x="11102" y="7689"/>
                  </a:cubicBezTo>
                  <a:cubicBezTo>
                    <a:pt x="11612" y="7418"/>
                    <a:pt x="12049" y="7032"/>
                    <a:pt x="12378" y="6570"/>
                  </a:cubicBezTo>
                  <a:cubicBezTo>
                    <a:pt x="12587" y="6276"/>
                    <a:pt x="12750" y="5952"/>
                    <a:pt x="12855" y="5619"/>
                  </a:cubicBezTo>
                  <a:cubicBezTo>
                    <a:pt x="13116" y="5762"/>
                    <a:pt x="13411" y="5843"/>
                    <a:pt x="13725" y="5843"/>
                  </a:cubicBezTo>
                  <a:cubicBezTo>
                    <a:pt x="14725" y="5843"/>
                    <a:pt x="15534" y="5028"/>
                    <a:pt x="15534" y="4033"/>
                  </a:cubicBezTo>
                  <a:cubicBezTo>
                    <a:pt x="15534" y="3329"/>
                    <a:pt x="15130" y="2714"/>
                    <a:pt x="14540" y="2419"/>
                  </a:cubicBezTo>
                  <a:cubicBezTo>
                    <a:pt x="14558" y="2325"/>
                    <a:pt x="14573" y="2229"/>
                    <a:pt x="14573" y="2134"/>
                  </a:cubicBezTo>
                  <a:cubicBezTo>
                    <a:pt x="14573" y="1611"/>
                    <a:pt x="14283" y="1134"/>
                    <a:pt x="13830" y="886"/>
                  </a:cubicBezTo>
                  <a:cubicBezTo>
                    <a:pt x="13620" y="354"/>
                    <a:pt x="13101" y="1"/>
                    <a:pt x="12526"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80;p65">
              <a:extLst>
                <a:ext uri="{FF2B5EF4-FFF2-40B4-BE49-F238E27FC236}">
                  <a16:creationId xmlns:a16="http://schemas.microsoft.com/office/drawing/2014/main" id="{733DC08C-C3C0-4E5A-B308-6A4857766D29}"/>
                </a:ext>
              </a:extLst>
            </p:cNvPr>
            <p:cNvSpPr/>
            <p:nvPr/>
          </p:nvSpPr>
          <p:spPr>
            <a:xfrm>
              <a:off x="5892661" y="2862241"/>
              <a:ext cx="120995" cy="106212"/>
            </a:xfrm>
            <a:custGeom>
              <a:avLst/>
              <a:gdLst/>
              <a:ahLst/>
              <a:cxnLst/>
              <a:rect l="l" t="t" r="r" b="b"/>
              <a:pathLst>
                <a:path w="3986" h="3499" extrusionOk="0">
                  <a:moveTo>
                    <a:pt x="1800" y="771"/>
                  </a:moveTo>
                  <a:cubicBezTo>
                    <a:pt x="2129" y="771"/>
                    <a:pt x="2490" y="961"/>
                    <a:pt x="2718" y="1294"/>
                  </a:cubicBezTo>
                  <a:cubicBezTo>
                    <a:pt x="3052" y="1771"/>
                    <a:pt x="2995" y="2360"/>
                    <a:pt x="2595" y="2613"/>
                  </a:cubicBezTo>
                  <a:cubicBezTo>
                    <a:pt x="2473" y="2689"/>
                    <a:pt x="2333" y="2726"/>
                    <a:pt x="2188" y="2726"/>
                  </a:cubicBezTo>
                  <a:cubicBezTo>
                    <a:pt x="1855" y="2726"/>
                    <a:pt x="1495" y="2535"/>
                    <a:pt x="1266" y="2204"/>
                  </a:cubicBezTo>
                  <a:cubicBezTo>
                    <a:pt x="934" y="1727"/>
                    <a:pt x="986" y="1138"/>
                    <a:pt x="1391" y="885"/>
                  </a:cubicBezTo>
                  <a:cubicBezTo>
                    <a:pt x="1510" y="809"/>
                    <a:pt x="1652" y="771"/>
                    <a:pt x="1800" y="771"/>
                  </a:cubicBezTo>
                  <a:close/>
                  <a:moveTo>
                    <a:pt x="1793" y="1"/>
                  </a:moveTo>
                  <a:cubicBezTo>
                    <a:pt x="1492" y="1"/>
                    <a:pt x="1197" y="78"/>
                    <a:pt x="938" y="242"/>
                  </a:cubicBezTo>
                  <a:cubicBezTo>
                    <a:pt x="162" y="727"/>
                    <a:pt x="0" y="1799"/>
                    <a:pt x="581" y="2632"/>
                  </a:cubicBezTo>
                  <a:cubicBezTo>
                    <a:pt x="971" y="3189"/>
                    <a:pt x="1591" y="3498"/>
                    <a:pt x="2195" y="3498"/>
                  </a:cubicBezTo>
                  <a:cubicBezTo>
                    <a:pt x="2494" y="3498"/>
                    <a:pt x="2790" y="3423"/>
                    <a:pt x="3047" y="3261"/>
                  </a:cubicBezTo>
                  <a:cubicBezTo>
                    <a:pt x="3823" y="2770"/>
                    <a:pt x="3986" y="1699"/>
                    <a:pt x="3404" y="866"/>
                  </a:cubicBezTo>
                  <a:cubicBezTo>
                    <a:pt x="3014" y="311"/>
                    <a:pt x="2393" y="1"/>
                    <a:pt x="179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81;p65">
              <a:extLst>
                <a:ext uri="{FF2B5EF4-FFF2-40B4-BE49-F238E27FC236}">
                  <a16:creationId xmlns:a16="http://schemas.microsoft.com/office/drawing/2014/main" id="{49CCCD05-1D17-4C96-B8D8-D9904EC4484E}"/>
                </a:ext>
              </a:extLst>
            </p:cNvPr>
            <p:cNvSpPr/>
            <p:nvPr/>
          </p:nvSpPr>
          <p:spPr>
            <a:xfrm>
              <a:off x="5999454" y="2862241"/>
              <a:ext cx="120995" cy="106212"/>
            </a:xfrm>
            <a:custGeom>
              <a:avLst/>
              <a:gdLst/>
              <a:ahLst/>
              <a:cxnLst/>
              <a:rect l="l" t="t" r="r" b="b"/>
              <a:pathLst>
                <a:path w="3986" h="3499" extrusionOk="0">
                  <a:moveTo>
                    <a:pt x="2191" y="771"/>
                  </a:moveTo>
                  <a:cubicBezTo>
                    <a:pt x="2333" y="771"/>
                    <a:pt x="2476" y="809"/>
                    <a:pt x="2595" y="885"/>
                  </a:cubicBezTo>
                  <a:cubicBezTo>
                    <a:pt x="2999" y="1138"/>
                    <a:pt x="3052" y="1727"/>
                    <a:pt x="2724" y="2204"/>
                  </a:cubicBezTo>
                  <a:cubicBezTo>
                    <a:pt x="2492" y="2535"/>
                    <a:pt x="2131" y="2726"/>
                    <a:pt x="1798" y="2726"/>
                  </a:cubicBezTo>
                  <a:cubicBezTo>
                    <a:pt x="1652" y="2726"/>
                    <a:pt x="1512" y="2689"/>
                    <a:pt x="1391" y="2613"/>
                  </a:cubicBezTo>
                  <a:cubicBezTo>
                    <a:pt x="991" y="2360"/>
                    <a:pt x="934" y="1771"/>
                    <a:pt x="1267" y="1294"/>
                  </a:cubicBezTo>
                  <a:cubicBezTo>
                    <a:pt x="1496" y="961"/>
                    <a:pt x="1857" y="771"/>
                    <a:pt x="2191" y="771"/>
                  </a:cubicBezTo>
                  <a:close/>
                  <a:moveTo>
                    <a:pt x="2193" y="1"/>
                  </a:moveTo>
                  <a:cubicBezTo>
                    <a:pt x="1593" y="1"/>
                    <a:pt x="973" y="311"/>
                    <a:pt x="586" y="866"/>
                  </a:cubicBezTo>
                  <a:cubicBezTo>
                    <a:pt x="0" y="1699"/>
                    <a:pt x="162" y="2770"/>
                    <a:pt x="938" y="3261"/>
                  </a:cubicBezTo>
                  <a:cubicBezTo>
                    <a:pt x="1200" y="3423"/>
                    <a:pt x="1496" y="3498"/>
                    <a:pt x="1795" y="3498"/>
                  </a:cubicBezTo>
                  <a:cubicBezTo>
                    <a:pt x="2395" y="3498"/>
                    <a:pt x="3014" y="3189"/>
                    <a:pt x="3404" y="2632"/>
                  </a:cubicBezTo>
                  <a:cubicBezTo>
                    <a:pt x="3986" y="1799"/>
                    <a:pt x="3823" y="727"/>
                    <a:pt x="3047" y="242"/>
                  </a:cubicBezTo>
                  <a:cubicBezTo>
                    <a:pt x="2789" y="78"/>
                    <a:pt x="2493" y="1"/>
                    <a:pt x="219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82;p65">
              <a:extLst>
                <a:ext uri="{FF2B5EF4-FFF2-40B4-BE49-F238E27FC236}">
                  <a16:creationId xmlns:a16="http://schemas.microsoft.com/office/drawing/2014/main" id="{1EF3995C-E1BF-42A0-A9C9-10960601754E}"/>
                </a:ext>
              </a:extLst>
            </p:cNvPr>
            <p:cNvSpPr/>
            <p:nvPr/>
          </p:nvSpPr>
          <p:spPr>
            <a:xfrm>
              <a:off x="5988616" y="2957589"/>
              <a:ext cx="35849" cy="103511"/>
            </a:xfrm>
            <a:custGeom>
              <a:avLst/>
              <a:gdLst/>
              <a:ahLst/>
              <a:cxnLst/>
              <a:rect l="l" t="t" r="r" b="b"/>
              <a:pathLst>
                <a:path w="1181" h="3410" extrusionOk="0">
                  <a:moveTo>
                    <a:pt x="1" y="1"/>
                  </a:moveTo>
                  <a:lnTo>
                    <a:pt x="1" y="3409"/>
                  </a:lnTo>
                  <a:lnTo>
                    <a:pt x="1181" y="3409"/>
                  </a:lnTo>
                  <a:lnTo>
                    <a:pt x="1181" y="1"/>
                  </a:ln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83;p65">
              <a:extLst>
                <a:ext uri="{FF2B5EF4-FFF2-40B4-BE49-F238E27FC236}">
                  <a16:creationId xmlns:a16="http://schemas.microsoft.com/office/drawing/2014/main" id="{E473CD9D-5A37-4F2F-8B22-9A9067A17212}"/>
                </a:ext>
              </a:extLst>
            </p:cNvPr>
            <p:cNvSpPr/>
            <p:nvPr/>
          </p:nvSpPr>
          <p:spPr>
            <a:xfrm>
              <a:off x="5953343" y="3022916"/>
              <a:ext cx="105818" cy="38187"/>
            </a:xfrm>
            <a:custGeom>
              <a:avLst/>
              <a:gdLst/>
              <a:ahLst/>
              <a:cxnLst/>
              <a:rect l="l" t="t" r="r" b="b"/>
              <a:pathLst>
                <a:path w="3486" h="1258" extrusionOk="0">
                  <a:moveTo>
                    <a:pt x="658" y="0"/>
                  </a:moveTo>
                  <a:cubicBezTo>
                    <a:pt x="334" y="0"/>
                    <a:pt x="44" y="266"/>
                    <a:pt x="20" y="591"/>
                  </a:cubicBezTo>
                  <a:cubicBezTo>
                    <a:pt x="1" y="952"/>
                    <a:pt x="291" y="1257"/>
                    <a:pt x="649" y="1257"/>
                  </a:cubicBezTo>
                  <a:lnTo>
                    <a:pt x="2857" y="1257"/>
                  </a:lnTo>
                  <a:cubicBezTo>
                    <a:pt x="3205" y="1257"/>
                    <a:pt x="3486" y="976"/>
                    <a:pt x="3486" y="629"/>
                  </a:cubicBezTo>
                  <a:cubicBezTo>
                    <a:pt x="3486" y="281"/>
                    <a:pt x="3205" y="0"/>
                    <a:pt x="2857"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84;p65">
              <a:extLst>
                <a:ext uri="{FF2B5EF4-FFF2-40B4-BE49-F238E27FC236}">
                  <a16:creationId xmlns:a16="http://schemas.microsoft.com/office/drawing/2014/main" id="{E4B612A3-472E-427E-ABA0-3FB07A2102B6}"/>
                </a:ext>
              </a:extLst>
            </p:cNvPr>
            <p:cNvSpPr/>
            <p:nvPr/>
          </p:nvSpPr>
          <p:spPr>
            <a:xfrm>
              <a:off x="5949882" y="2823476"/>
              <a:ext cx="113346" cy="151714"/>
            </a:xfrm>
            <a:custGeom>
              <a:avLst/>
              <a:gdLst/>
              <a:ahLst/>
              <a:cxnLst/>
              <a:rect l="l" t="t" r="r" b="b"/>
              <a:pathLst>
                <a:path w="3734" h="4998" extrusionOk="0">
                  <a:moveTo>
                    <a:pt x="629" y="0"/>
                  </a:moveTo>
                  <a:cubicBezTo>
                    <a:pt x="282" y="0"/>
                    <a:pt x="0" y="281"/>
                    <a:pt x="0" y="629"/>
                  </a:cubicBezTo>
                  <a:lnTo>
                    <a:pt x="0" y="3114"/>
                  </a:lnTo>
                  <a:cubicBezTo>
                    <a:pt x="0" y="4081"/>
                    <a:pt x="734" y="4904"/>
                    <a:pt x="1701" y="4990"/>
                  </a:cubicBezTo>
                  <a:cubicBezTo>
                    <a:pt x="1756" y="4995"/>
                    <a:pt x="1811" y="4997"/>
                    <a:pt x="1866" y="4997"/>
                  </a:cubicBezTo>
                  <a:cubicBezTo>
                    <a:pt x="2895" y="4997"/>
                    <a:pt x="3733" y="4164"/>
                    <a:pt x="3733" y="3133"/>
                  </a:cubicBezTo>
                  <a:lnTo>
                    <a:pt x="3733" y="629"/>
                  </a:lnTo>
                  <a:cubicBezTo>
                    <a:pt x="3733" y="281"/>
                    <a:pt x="3452" y="0"/>
                    <a:pt x="310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85;p65">
              <a:extLst>
                <a:ext uri="{FF2B5EF4-FFF2-40B4-BE49-F238E27FC236}">
                  <a16:creationId xmlns:a16="http://schemas.microsoft.com/office/drawing/2014/main" id="{6B26E885-D547-4CE9-B921-A90423900C9C}"/>
                </a:ext>
              </a:extLst>
            </p:cNvPr>
            <p:cNvSpPr/>
            <p:nvPr/>
          </p:nvSpPr>
          <p:spPr>
            <a:xfrm>
              <a:off x="5949882" y="2823476"/>
              <a:ext cx="113346" cy="151714"/>
            </a:xfrm>
            <a:custGeom>
              <a:avLst/>
              <a:gdLst/>
              <a:ahLst/>
              <a:cxnLst/>
              <a:rect l="l" t="t" r="r" b="b"/>
              <a:pathLst>
                <a:path w="3734" h="4998" extrusionOk="0">
                  <a:moveTo>
                    <a:pt x="2409" y="0"/>
                  </a:moveTo>
                  <a:cubicBezTo>
                    <a:pt x="2676" y="0"/>
                    <a:pt x="2895" y="220"/>
                    <a:pt x="2895" y="491"/>
                  </a:cubicBezTo>
                  <a:lnTo>
                    <a:pt x="2895" y="2419"/>
                  </a:lnTo>
                  <a:cubicBezTo>
                    <a:pt x="2895" y="3200"/>
                    <a:pt x="2281" y="3857"/>
                    <a:pt x="1501" y="3881"/>
                  </a:cubicBezTo>
                  <a:cubicBezTo>
                    <a:pt x="1483" y="3881"/>
                    <a:pt x="1466" y="3881"/>
                    <a:pt x="1449" y="3881"/>
                  </a:cubicBezTo>
                  <a:cubicBezTo>
                    <a:pt x="649" y="3881"/>
                    <a:pt x="0" y="3235"/>
                    <a:pt x="0" y="2433"/>
                  </a:cubicBezTo>
                  <a:lnTo>
                    <a:pt x="0" y="3114"/>
                  </a:lnTo>
                  <a:cubicBezTo>
                    <a:pt x="0" y="4081"/>
                    <a:pt x="734" y="4904"/>
                    <a:pt x="1701" y="4990"/>
                  </a:cubicBezTo>
                  <a:cubicBezTo>
                    <a:pt x="1756" y="4995"/>
                    <a:pt x="1811" y="4997"/>
                    <a:pt x="1866" y="4997"/>
                  </a:cubicBezTo>
                  <a:cubicBezTo>
                    <a:pt x="2895" y="4997"/>
                    <a:pt x="3733" y="4164"/>
                    <a:pt x="3733" y="3133"/>
                  </a:cubicBezTo>
                  <a:lnTo>
                    <a:pt x="3733" y="629"/>
                  </a:lnTo>
                  <a:cubicBezTo>
                    <a:pt x="3733" y="281"/>
                    <a:pt x="3452" y="0"/>
                    <a:pt x="3105"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86;p65">
              <a:extLst>
                <a:ext uri="{FF2B5EF4-FFF2-40B4-BE49-F238E27FC236}">
                  <a16:creationId xmlns:a16="http://schemas.microsoft.com/office/drawing/2014/main" id="{14F8C70D-FFF8-4483-A49E-6CE0209585C0}"/>
                </a:ext>
              </a:extLst>
            </p:cNvPr>
            <p:cNvSpPr/>
            <p:nvPr/>
          </p:nvSpPr>
          <p:spPr>
            <a:xfrm>
              <a:off x="5940077" y="3074946"/>
              <a:ext cx="132955" cy="78043"/>
            </a:xfrm>
            <a:custGeom>
              <a:avLst/>
              <a:gdLst/>
              <a:ahLst/>
              <a:cxnLst/>
              <a:rect l="l" t="t" r="r" b="b"/>
              <a:pathLst>
                <a:path w="4380" h="2571" extrusionOk="0">
                  <a:moveTo>
                    <a:pt x="0" y="0"/>
                  </a:moveTo>
                  <a:lnTo>
                    <a:pt x="0" y="2571"/>
                  </a:lnTo>
                  <a:lnTo>
                    <a:pt x="4380" y="2571"/>
                  </a:lnTo>
                  <a:lnTo>
                    <a:pt x="4380" y="0"/>
                  </a:lnTo>
                  <a:close/>
                </a:path>
              </a:pathLst>
            </a:custGeom>
            <a:solidFill>
              <a:srgbClr val="FC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87;p65">
              <a:extLst>
                <a:ext uri="{FF2B5EF4-FFF2-40B4-BE49-F238E27FC236}">
                  <a16:creationId xmlns:a16="http://schemas.microsoft.com/office/drawing/2014/main" id="{FE6B2012-D901-4EC0-97C5-7CCF26A276AB}"/>
                </a:ext>
              </a:extLst>
            </p:cNvPr>
            <p:cNvSpPr/>
            <p:nvPr/>
          </p:nvSpPr>
          <p:spPr>
            <a:xfrm>
              <a:off x="5923290" y="3141973"/>
              <a:ext cx="166345" cy="31266"/>
            </a:xfrm>
            <a:custGeom>
              <a:avLst/>
              <a:gdLst/>
              <a:ahLst/>
              <a:cxnLst/>
              <a:rect l="l" t="t" r="r" b="b"/>
              <a:pathLst>
                <a:path w="5480" h="1030" extrusionOk="0">
                  <a:moveTo>
                    <a:pt x="520" y="1"/>
                  </a:moveTo>
                  <a:cubicBezTo>
                    <a:pt x="234" y="1"/>
                    <a:pt x="0" y="240"/>
                    <a:pt x="6" y="530"/>
                  </a:cubicBezTo>
                  <a:cubicBezTo>
                    <a:pt x="15" y="811"/>
                    <a:pt x="253" y="1029"/>
                    <a:pt x="534" y="1029"/>
                  </a:cubicBezTo>
                  <a:lnTo>
                    <a:pt x="4966" y="1029"/>
                  </a:lnTo>
                  <a:cubicBezTo>
                    <a:pt x="5251" y="1029"/>
                    <a:pt x="5480" y="801"/>
                    <a:pt x="5480" y="515"/>
                  </a:cubicBezTo>
                  <a:cubicBezTo>
                    <a:pt x="5480" y="229"/>
                    <a:pt x="5251" y="1"/>
                    <a:pt x="4966" y="1"/>
                  </a:cubicBezTo>
                  <a:close/>
                </a:path>
              </a:pathLst>
            </a:custGeom>
            <a:solidFill>
              <a:srgbClr val="FC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88;p65">
              <a:extLst>
                <a:ext uri="{FF2B5EF4-FFF2-40B4-BE49-F238E27FC236}">
                  <a16:creationId xmlns:a16="http://schemas.microsoft.com/office/drawing/2014/main" id="{4A9EFDDA-0AD5-4EE7-8A4C-8BCB1EB3ADC2}"/>
                </a:ext>
              </a:extLst>
            </p:cNvPr>
            <p:cNvSpPr/>
            <p:nvPr/>
          </p:nvSpPr>
          <p:spPr>
            <a:xfrm>
              <a:off x="5923290" y="3052968"/>
              <a:ext cx="166345" cy="31266"/>
            </a:xfrm>
            <a:custGeom>
              <a:avLst/>
              <a:gdLst/>
              <a:ahLst/>
              <a:cxnLst/>
              <a:rect l="l" t="t" r="r" b="b"/>
              <a:pathLst>
                <a:path w="5480" h="1030" extrusionOk="0">
                  <a:moveTo>
                    <a:pt x="520" y="1"/>
                  </a:moveTo>
                  <a:cubicBezTo>
                    <a:pt x="234" y="1"/>
                    <a:pt x="0" y="239"/>
                    <a:pt x="6" y="529"/>
                  </a:cubicBezTo>
                  <a:cubicBezTo>
                    <a:pt x="15" y="810"/>
                    <a:pt x="253" y="1029"/>
                    <a:pt x="534" y="1029"/>
                  </a:cubicBezTo>
                  <a:lnTo>
                    <a:pt x="4966" y="1029"/>
                  </a:lnTo>
                  <a:cubicBezTo>
                    <a:pt x="5251" y="1029"/>
                    <a:pt x="5480" y="801"/>
                    <a:pt x="5480" y="515"/>
                  </a:cubicBezTo>
                  <a:cubicBezTo>
                    <a:pt x="5480" y="229"/>
                    <a:pt x="5251" y="1"/>
                    <a:pt x="4966" y="1"/>
                  </a:cubicBezTo>
                  <a:close/>
                </a:path>
              </a:pathLst>
            </a:custGeom>
            <a:solidFill>
              <a:srgbClr val="FC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89;p65">
              <a:extLst>
                <a:ext uri="{FF2B5EF4-FFF2-40B4-BE49-F238E27FC236}">
                  <a16:creationId xmlns:a16="http://schemas.microsoft.com/office/drawing/2014/main" id="{9FA7B1FD-4C7C-4925-A451-8173C354EEDC}"/>
                </a:ext>
              </a:extLst>
            </p:cNvPr>
            <p:cNvSpPr/>
            <p:nvPr/>
          </p:nvSpPr>
          <p:spPr>
            <a:xfrm>
              <a:off x="5938316" y="3084205"/>
              <a:ext cx="134715" cy="27168"/>
            </a:xfrm>
            <a:custGeom>
              <a:avLst/>
              <a:gdLst/>
              <a:ahLst/>
              <a:cxnLst/>
              <a:rect l="l" t="t" r="r" b="b"/>
              <a:pathLst>
                <a:path w="4438" h="895" extrusionOk="0">
                  <a:moveTo>
                    <a:pt x="1" y="0"/>
                  </a:moveTo>
                  <a:lnTo>
                    <a:pt x="1" y="895"/>
                  </a:lnTo>
                  <a:lnTo>
                    <a:pt x="4438" y="895"/>
                  </a:lnTo>
                  <a:lnTo>
                    <a:pt x="4438" y="0"/>
                  </a:ln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90;p65">
              <a:extLst>
                <a:ext uri="{FF2B5EF4-FFF2-40B4-BE49-F238E27FC236}">
                  <a16:creationId xmlns:a16="http://schemas.microsoft.com/office/drawing/2014/main" id="{7FE1C463-FB3D-47A3-93A9-A24E90EC02A7}"/>
                </a:ext>
              </a:extLst>
            </p:cNvPr>
            <p:cNvSpPr/>
            <p:nvPr/>
          </p:nvSpPr>
          <p:spPr>
            <a:xfrm>
              <a:off x="5889048" y="2815948"/>
              <a:ext cx="234401" cy="364806"/>
            </a:xfrm>
            <a:custGeom>
              <a:avLst/>
              <a:gdLst/>
              <a:ahLst/>
              <a:cxnLst/>
              <a:rect l="l" t="t" r="r" b="b"/>
              <a:pathLst>
                <a:path w="7722" h="12018" extrusionOk="0">
                  <a:moveTo>
                    <a:pt x="1756" y="2472"/>
                  </a:moveTo>
                  <a:lnTo>
                    <a:pt x="1756" y="3390"/>
                  </a:lnTo>
                  <a:cubicBezTo>
                    <a:pt x="1756" y="3581"/>
                    <a:pt x="1785" y="3771"/>
                    <a:pt x="1833" y="3948"/>
                  </a:cubicBezTo>
                  <a:cubicBezTo>
                    <a:pt x="1714" y="3871"/>
                    <a:pt x="1605" y="3766"/>
                    <a:pt x="1514" y="3643"/>
                  </a:cubicBezTo>
                  <a:cubicBezTo>
                    <a:pt x="1357" y="3414"/>
                    <a:pt x="1295" y="3153"/>
                    <a:pt x="1343" y="2924"/>
                  </a:cubicBezTo>
                  <a:cubicBezTo>
                    <a:pt x="1376" y="2757"/>
                    <a:pt x="1462" y="2624"/>
                    <a:pt x="1595" y="2543"/>
                  </a:cubicBezTo>
                  <a:cubicBezTo>
                    <a:pt x="1648" y="2510"/>
                    <a:pt x="1699" y="2486"/>
                    <a:pt x="1756" y="2472"/>
                  </a:cubicBezTo>
                  <a:close/>
                  <a:moveTo>
                    <a:pt x="5984" y="2472"/>
                  </a:moveTo>
                  <a:cubicBezTo>
                    <a:pt x="6041" y="2486"/>
                    <a:pt x="6098" y="2510"/>
                    <a:pt x="6146" y="2543"/>
                  </a:cubicBezTo>
                  <a:cubicBezTo>
                    <a:pt x="6280" y="2624"/>
                    <a:pt x="6366" y="2757"/>
                    <a:pt x="6403" y="2924"/>
                  </a:cubicBezTo>
                  <a:cubicBezTo>
                    <a:pt x="6447" y="3153"/>
                    <a:pt x="6384" y="3414"/>
                    <a:pt x="6227" y="3643"/>
                  </a:cubicBezTo>
                  <a:cubicBezTo>
                    <a:pt x="6137" y="3766"/>
                    <a:pt x="6027" y="3871"/>
                    <a:pt x="5909" y="3948"/>
                  </a:cubicBezTo>
                  <a:cubicBezTo>
                    <a:pt x="5961" y="3771"/>
                    <a:pt x="5984" y="3581"/>
                    <a:pt x="5984" y="3390"/>
                  </a:cubicBezTo>
                  <a:lnTo>
                    <a:pt x="5984" y="2472"/>
                  </a:lnTo>
                  <a:close/>
                  <a:moveTo>
                    <a:pt x="1756" y="1791"/>
                  </a:moveTo>
                  <a:lnTo>
                    <a:pt x="1756" y="2158"/>
                  </a:lnTo>
                  <a:cubicBezTo>
                    <a:pt x="1642" y="2177"/>
                    <a:pt x="1528" y="2219"/>
                    <a:pt x="1433" y="2281"/>
                  </a:cubicBezTo>
                  <a:cubicBezTo>
                    <a:pt x="1229" y="2410"/>
                    <a:pt x="1090" y="2615"/>
                    <a:pt x="1038" y="2863"/>
                  </a:cubicBezTo>
                  <a:cubicBezTo>
                    <a:pt x="976" y="3177"/>
                    <a:pt x="1057" y="3524"/>
                    <a:pt x="1262" y="3819"/>
                  </a:cubicBezTo>
                  <a:cubicBezTo>
                    <a:pt x="1453" y="4085"/>
                    <a:pt x="1714" y="4271"/>
                    <a:pt x="1991" y="4353"/>
                  </a:cubicBezTo>
                  <a:cubicBezTo>
                    <a:pt x="2066" y="4500"/>
                    <a:pt x="2162" y="4638"/>
                    <a:pt x="2266" y="4766"/>
                  </a:cubicBezTo>
                  <a:cubicBezTo>
                    <a:pt x="1747" y="4748"/>
                    <a:pt x="1233" y="4462"/>
                    <a:pt x="919" y="4010"/>
                  </a:cubicBezTo>
                  <a:cubicBezTo>
                    <a:pt x="662" y="3643"/>
                    <a:pt x="562" y="3200"/>
                    <a:pt x="642" y="2795"/>
                  </a:cubicBezTo>
                  <a:cubicBezTo>
                    <a:pt x="714" y="2452"/>
                    <a:pt x="910" y="2162"/>
                    <a:pt x="1200" y="1982"/>
                  </a:cubicBezTo>
                  <a:cubicBezTo>
                    <a:pt x="1371" y="1877"/>
                    <a:pt x="1562" y="1810"/>
                    <a:pt x="1756" y="1791"/>
                  </a:cubicBezTo>
                  <a:close/>
                  <a:moveTo>
                    <a:pt x="5984" y="1791"/>
                  </a:moveTo>
                  <a:cubicBezTo>
                    <a:pt x="6184" y="1810"/>
                    <a:pt x="6375" y="1877"/>
                    <a:pt x="6542" y="1982"/>
                  </a:cubicBezTo>
                  <a:cubicBezTo>
                    <a:pt x="6832" y="2162"/>
                    <a:pt x="7032" y="2452"/>
                    <a:pt x="7098" y="2795"/>
                  </a:cubicBezTo>
                  <a:cubicBezTo>
                    <a:pt x="7184" y="3200"/>
                    <a:pt x="7080" y="3643"/>
                    <a:pt x="6823" y="4010"/>
                  </a:cubicBezTo>
                  <a:cubicBezTo>
                    <a:pt x="6509" y="4462"/>
                    <a:pt x="5999" y="4748"/>
                    <a:pt x="5476" y="4766"/>
                  </a:cubicBezTo>
                  <a:cubicBezTo>
                    <a:pt x="5584" y="4638"/>
                    <a:pt x="5676" y="4500"/>
                    <a:pt x="5751" y="4353"/>
                  </a:cubicBezTo>
                  <a:cubicBezTo>
                    <a:pt x="6027" y="4271"/>
                    <a:pt x="6294" y="4085"/>
                    <a:pt x="6480" y="3819"/>
                  </a:cubicBezTo>
                  <a:cubicBezTo>
                    <a:pt x="6684" y="3524"/>
                    <a:pt x="6766" y="3177"/>
                    <a:pt x="6704" y="2863"/>
                  </a:cubicBezTo>
                  <a:cubicBezTo>
                    <a:pt x="6651" y="2615"/>
                    <a:pt x="6513" y="2410"/>
                    <a:pt x="6313" y="2281"/>
                  </a:cubicBezTo>
                  <a:cubicBezTo>
                    <a:pt x="6213" y="2219"/>
                    <a:pt x="6104" y="2177"/>
                    <a:pt x="5984" y="2158"/>
                  </a:cubicBezTo>
                  <a:lnTo>
                    <a:pt x="5984" y="1791"/>
                  </a:lnTo>
                  <a:close/>
                  <a:moveTo>
                    <a:pt x="5099" y="515"/>
                  </a:moveTo>
                  <a:cubicBezTo>
                    <a:pt x="5304" y="515"/>
                    <a:pt x="5470" y="681"/>
                    <a:pt x="5470" y="886"/>
                  </a:cubicBezTo>
                  <a:lnTo>
                    <a:pt x="5470" y="3371"/>
                  </a:lnTo>
                  <a:cubicBezTo>
                    <a:pt x="5470" y="4205"/>
                    <a:pt x="4841" y="4914"/>
                    <a:pt x="4013" y="4990"/>
                  </a:cubicBezTo>
                  <a:cubicBezTo>
                    <a:pt x="3963" y="4995"/>
                    <a:pt x="3914" y="4997"/>
                    <a:pt x="3865" y="4997"/>
                  </a:cubicBezTo>
                  <a:cubicBezTo>
                    <a:pt x="2975" y="4997"/>
                    <a:pt x="2252" y="4275"/>
                    <a:pt x="2252" y="3390"/>
                  </a:cubicBezTo>
                  <a:lnTo>
                    <a:pt x="2252" y="886"/>
                  </a:lnTo>
                  <a:cubicBezTo>
                    <a:pt x="2252" y="681"/>
                    <a:pt x="2419" y="515"/>
                    <a:pt x="2624" y="515"/>
                  </a:cubicBezTo>
                  <a:close/>
                  <a:moveTo>
                    <a:pt x="4195" y="5480"/>
                  </a:moveTo>
                  <a:lnTo>
                    <a:pt x="4195" y="6570"/>
                  </a:lnTo>
                  <a:lnTo>
                    <a:pt x="3527" y="6570"/>
                  </a:lnTo>
                  <a:lnTo>
                    <a:pt x="3527" y="5480"/>
                  </a:lnTo>
                  <a:cubicBezTo>
                    <a:pt x="3637" y="5500"/>
                    <a:pt x="3747" y="5509"/>
                    <a:pt x="3861" y="5509"/>
                  </a:cubicBezTo>
                  <a:cubicBezTo>
                    <a:pt x="3975" y="5509"/>
                    <a:pt x="4085" y="5500"/>
                    <a:pt x="4195" y="5480"/>
                  </a:cubicBezTo>
                  <a:close/>
                  <a:moveTo>
                    <a:pt x="4961" y="7084"/>
                  </a:moveTo>
                  <a:cubicBezTo>
                    <a:pt x="5161" y="7084"/>
                    <a:pt x="5323" y="7247"/>
                    <a:pt x="5323" y="7451"/>
                  </a:cubicBezTo>
                  <a:cubicBezTo>
                    <a:pt x="5323" y="7480"/>
                    <a:pt x="5323" y="7513"/>
                    <a:pt x="5313" y="7541"/>
                  </a:cubicBezTo>
                  <a:lnTo>
                    <a:pt x="2428" y="7541"/>
                  </a:lnTo>
                  <a:cubicBezTo>
                    <a:pt x="2424" y="7513"/>
                    <a:pt x="2419" y="7480"/>
                    <a:pt x="2419" y="7451"/>
                  </a:cubicBezTo>
                  <a:cubicBezTo>
                    <a:pt x="2419" y="7247"/>
                    <a:pt x="2580" y="7084"/>
                    <a:pt x="2785" y="7084"/>
                  </a:cubicBezTo>
                  <a:close/>
                  <a:moveTo>
                    <a:pt x="6113" y="8056"/>
                  </a:moveTo>
                  <a:cubicBezTo>
                    <a:pt x="6265" y="8056"/>
                    <a:pt x="6390" y="8189"/>
                    <a:pt x="6370" y="8341"/>
                  </a:cubicBezTo>
                  <a:cubicBezTo>
                    <a:pt x="6355" y="8475"/>
                    <a:pt x="6241" y="8570"/>
                    <a:pt x="6109" y="8570"/>
                  </a:cubicBezTo>
                  <a:lnTo>
                    <a:pt x="1633" y="8570"/>
                  </a:lnTo>
                  <a:cubicBezTo>
                    <a:pt x="1499" y="8570"/>
                    <a:pt x="1385" y="8475"/>
                    <a:pt x="1371" y="8341"/>
                  </a:cubicBezTo>
                  <a:cubicBezTo>
                    <a:pt x="1352" y="8189"/>
                    <a:pt x="1477" y="8056"/>
                    <a:pt x="1629" y="8056"/>
                  </a:cubicBezTo>
                  <a:close/>
                  <a:moveTo>
                    <a:pt x="5794" y="9084"/>
                  </a:moveTo>
                  <a:lnTo>
                    <a:pt x="5794" y="10475"/>
                  </a:lnTo>
                  <a:lnTo>
                    <a:pt x="1928" y="10475"/>
                  </a:lnTo>
                  <a:lnTo>
                    <a:pt x="1928" y="9084"/>
                  </a:lnTo>
                  <a:close/>
                  <a:moveTo>
                    <a:pt x="6109" y="10989"/>
                  </a:moveTo>
                  <a:cubicBezTo>
                    <a:pt x="6241" y="10989"/>
                    <a:pt x="6355" y="11084"/>
                    <a:pt x="6370" y="11217"/>
                  </a:cubicBezTo>
                  <a:cubicBezTo>
                    <a:pt x="6390" y="11369"/>
                    <a:pt x="6265" y="11503"/>
                    <a:pt x="6113" y="11503"/>
                  </a:cubicBezTo>
                  <a:lnTo>
                    <a:pt x="1633" y="11503"/>
                  </a:lnTo>
                  <a:cubicBezTo>
                    <a:pt x="1499" y="11503"/>
                    <a:pt x="1385" y="11408"/>
                    <a:pt x="1371" y="11274"/>
                  </a:cubicBezTo>
                  <a:cubicBezTo>
                    <a:pt x="1352" y="11122"/>
                    <a:pt x="1477" y="10989"/>
                    <a:pt x="1629" y="10989"/>
                  </a:cubicBezTo>
                  <a:close/>
                  <a:moveTo>
                    <a:pt x="2624" y="0"/>
                  </a:moveTo>
                  <a:cubicBezTo>
                    <a:pt x="2138" y="0"/>
                    <a:pt x="1738" y="396"/>
                    <a:pt x="1738" y="886"/>
                  </a:cubicBezTo>
                  <a:lnTo>
                    <a:pt x="1738" y="1310"/>
                  </a:lnTo>
                  <a:cubicBezTo>
                    <a:pt x="1448" y="1334"/>
                    <a:pt x="1157" y="1419"/>
                    <a:pt x="905" y="1582"/>
                  </a:cubicBezTo>
                  <a:cubicBezTo>
                    <a:pt x="490" y="1834"/>
                    <a:pt x="209" y="2239"/>
                    <a:pt x="110" y="2720"/>
                  </a:cubicBezTo>
                  <a:cubicBezTo>
                    <a:pt x="0" y="3257"/>
                    <a:pt x="134" y="3843"/>
                    <a:pt x="471" y="4319"/>
                  </a:cubicBezTo>
                  <a:cubicBezTo>
                    <a:pt x="895" y="4919"/>
                    <a:pt x="1595" y="5291"/>
                    <a:pt x="2305" y="5291"/>
                  </a:cubicBezTo>
                  <a:cubicBezTo>
                    <a:pt x="2471" y="5291"/>
                    <a:pt x="2637" y="5267"/>
                    <a:pt x="2795" y="5228"/>
                  </a:cubicBezTo>
                  <a:cubicBezTo>
                    <a:pt x="2866" y="5267"/>
                    <a:pt x="2938" y="5304"/>
                    <a:pt x="3013" y="5337"/>
                  </a:cubicBezTo>
                  <a:lnTo>
                    <a:pt x="3013" y="6570"/>
                  </a:lnTo>
                  <a:lnTo>
                    <a:pt x="2762" y="6570"/>
                  </a:lnTo>
                  <a:cubicBezTo>
                    <a:pt x="2271" y="6570"/>
                    <a:pt x="1871" y="6966"/>
                    <a:pt x="1871" y="7451"/>
                  </a:cubicBezTo>
                  <a:cubicBezTo>
                    <a:pt x="1871" y="7480"/>
                    <a:pt x="1871" y="7513"/>
                    <a:pt x="1876" y="7541"/>
                  </a:cubicBezTo>
                  <a:lnTo>
                    <a:pt x="1633" y="7541"/>
                  </a:lnTo>
                  <a:cubicBezTo>
                    <a:pt x="1224" y="7541"/>
                    <a:pt x="862" y="7875"/>
                    <a:pt x="842" y="8284"/>
                  </a:cubicBezTo>
                  <a:cubicBezTo>
                    <a:pt x="829" y="8656"/>
                    <a:pt x="1077" y="8970"/>
                    <a:pt x="1414" y="9061"/>
                  </a:cubicBezTo>
                  <a:lnTo>
                    <a:pt x="1414" y="10499"/>
                  </a:lnTo>
                  <a:cubicBezTo>
                    <a:pt x="1077" y="10589"/>
                    <a:pt x="829" y="10903"/>
                    <a:pt x="842" y="11274"/>
                  </a:cubicBezTo>
                  <a:cubicBezTo>
                    <a:pt x="862" y="11683"/>
                    <a:pt x="1224" y="12017"/>
                    <a:pt x="1633" y="12017"/>
                  </a:cubicBezTo>
                  <a:lnTo>
                    <a:pt x="6094" y="12017"/>
                  </a:lnTo>
                  <a:cubicBezTo>
                    <a:pt x="6498" y="12017"/>
                    <a:pt x="6865" y="11683"/>
                    <a:pt x="6880" y="11274"/>
                  </a:cubicBezTo>
                  <a:cubicBezTo>
                    <a:pt x="6898" y="10903"/>
                    <a:pt x="6651" y="10589"/>
                    <a:pt x="6309" y="10499"/>
                  </a:cubicBezTo>
                  <a:lnTo>
                    <a:pt x="6309" y="9061"/>
                  </a:lnTo>
                  <a:cubicBezTo>
                    <a:pt x="6651" y="8970"/>
                    <a:pt x="6898" y="8656"/>
                    <a:pt x="6880" y="8284"/>
                  </a:cubicBezTo>
                  <a:cubicBezTo>
                    <a:pt x="6865" y="7875"/>
                    <a:pt x="6498" y="7541"/>
                    <a:pt x="6094" y="7541"/>
                  </a:cubicBezTo>
                  <a:lnTo>
                    <a:pt x="5847" y="7541"/>
                  </a:lnTo>
                  <a:cubicBezTo>
                    <a:pt x="5852" y="7513"/>
                    <a:pt x="5852" y="7480"/>
                    <a:pt x="5852" y="7451"/>
                  </a:cubicBezTo>
                  <a:cubicBezTo>
                    <a:pt x="5852" y="6966"/>
                    <a:pt x="5456" y="6570"/>
                    <a:pt x="4966" y="6570"/>
                  </a:cubicBezTo>
                  <a:lnTo>
                    <a:pt x="4709" y="6570"/>
                  </a:lnTo>
                  <a:lnTo>
                    <a:pt x="4709" y="5337"/>
                  </a:lnTo>
                  <a:cubicBezTo>
                    <a:pt x="4784" y="5304"/>
                    <a:pt x="4861" y="5267"/>
                    <a:pt x="4933" y="5228"/>
                  </a:cubicBezTo>
                  <a:cubicBezTo>
                    <a:pt x="5089" y="5267"/>
                    <a:pt x="5252" y="5291"/>
                    <a:pt x="5423" y="5291"/>
                  </a:cubicBezTo>
                  <a:cubicBezTo>
                    <a:pt x="6127" y="5291"/>
                    <a:pt x="6832" y="4919"/>
                    <a:pt x="7251" y="4319"/>
                  </a:cubicBezTo>
                  <a:cubicBezTo>
                    <a:pt x="7594" y="3843"/>
                    <a:pt x="7722" y="3257"/>
                    <a:pt x="7612" y="2720"/>
                  </a:cubicBezTo>
                  <a:cubicBezTo>
                    <a:pt x="7513" y="2239"/>
                    <a:pt x="7232" y="1834"/>
                    <a:pt x="6823" y="1582"/>
                  </a:cubicBezTo>
                  <a:cubicBezTo>
                    <a:pt x="6566" y="1419"/>
                    <a:pt x="6280" y="1334"/>
                    <a:pt x="5984" y="1310"/>
                  </a:cubicBezTo>
                  <a:lnTo>
                    <a:pt x="5984" y="886"/>
                  </a:lnTo>
                  <a:cubicBezTo>
                    <a:pt x="5984" y="396"/>
                    <a:pt x="5590" y="0"/>
                    <a:pt x="5099"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91;p65">
              <a:extLst>
                <a:ext uri="{FF2B5EF4-FFF2-40B4-BE49-F238E27FC236}">
                  <a16:creationId xmlns:a16="http://schemas.microsoft.com/office/drawing/2014/main" id="{A547EFCD-E687-4949-8806-64C4C4BE58EB}"/>
                </a:ext>
              </a:extLst>
            </p:cNvPr>
            <p:cNvSpPr/>
            <p:nvPr/>
          </p:nvSpPr>
          <p:spPr>
            <a:xfrm>
              <a:off x="6008834" y="2930724"/>
              <a:ext cx="9289" cy="19093"/>
            </a:xfrm>
            <a:custGeom>
              <a:avLst/>
              <a:gdLst/>
              <a:ahLst/>
              <a:cxnLst/>
              <a:rect l="l" t="t" r="r" b="b"/>
              <a:pathLst>
                <a:path w="306" h="629" extrusionOk="0">
                  <a:moveTo>
                    <a:pt x="155" y="0"/>
                  </a:moveTo>
                  <a:cubicBezTo>
                    <a:pt x="73" y="0"/>
                    <a:pt x="1" y="69"/>
                    <a:pt x="1" y="152"/>
                  </a:cubicBezTo>
                  <a:lnTo>
                    <a:pt x="1" y="476"/>
                  </a:lnTo>
                  <a:cubicBezTo>
                    <a:pt x="1" y="559"/>
                    <a:pt x="73" y="629"/>
                    <a:pt x="155" y="629"/>
                  </a:cubicBezTo>
                  <a:cubicBezTo>
                    <a:pt x="158" y="629"/>
                    <a:pt x="160" y="629"/>
                    <a:pt x="163" y="629"/>
                  </a:cubicBezTo>
                  <a:cubicBezTo>
                    <a:pt x="244" y="624"/>
                    <a:pt x="306" y="552"/>
                    <a:pt x="306" y="471"/>
                  </a:cubicBezTo>
                  <a:lnTo>
                    <a:pt x="306" y="157"/>
                  </a:lnTo>
                  <a:cubicBezTo>
                    <a:pt x="306" y="76"/>
                    <a:pt x="244" y="5"/>
                    <a:pt x="163" y="0"/>
                  </a:cubicBezTo>
                  <a:cubicBezTo>
                    <a:pt x="160" y="0"/>
                    <a:pt x="158" y="0"/>
                    <a:pt x="155"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92;p65">
              <a:extLst>
                <a:ext uri="{FF2B5EF4-FFF2-40B4-BE49-F238E27FC236}">
                  <a16:creationId xmlns:a16="http://schemas.microsoft.com/office/drawing/2014/main" id="{209F93F1-89AA-4C97-9179-50D72E3B0361}"/>
                </a:ext>
              </a:extLst>
            </p:cNvPr>
            <p:cNvSpPr/>
            <p:nvPr/>
          </p:nvSpPr>
          <p:spPr>
            <a:xfrm>
              <a:off x="6027928" y="2910780"/>
              <a:ext cx="9289" cy="19093"/>
            </a:xfrm>
            <a:custGeom>
              <a:avLst/>
              <a:gdLst/>
              <a:ahLst/>
              <a:cxnLst/>
              <a:rect l="l" t="t" r="r" b="b"/>
              <a:pathLst>
                <a:path w="306" h="629" extrusionOk="0">
                  <a:moveTo>
                    <a:pt x="155" y="0"/>
                  </a:moveTo>
                  <a:cubicBezTo>
                    <a:pt x="72" y="0"/>
                    <a:pt x="0" y="69"/>
                    <a:pt x="0" y="152"/>
                  </a:cubicBezTo>
                  <a:lnTo>
                    <a:pt x="0" y="476"/>
                  </a:lnTo>
                  <a:cubicBezTo>
                    <a:pt x="0" y="559"/>
                    <a:pt x="72" y="629"/>
                    <a:pt x="155" y="629"/>
                  </a:cubicBezTo>
                  <a:cubicBezTo>
                    <a:pt x="157" y="629"/>
                    <a:pt x="160" y="629"/>
                    <a:pt x="163" y="629"/>
                  </a:cubicBezTo>
                  <a:cubicBezTo>
                    <a:pt x="244" y="624"/>
                    <a:pt x="305" y="552"/>
                    <a:pt x="305" y="471"/>
                  </a:cubicBezTo>
                  <a:lnTo>
                    <a:pt x="305" y="157"/>
                  </a:lnTo>
                  <a:cubicBezTo>
                    <a:pt x="305" y="76"/>
                    <a:pt x="244" y="5"/>
                    <a:pt x="163" y="0"/>
                  </a:cubicBezTo>
                  <a:cubicBezTo>
                    <a:pt x="160" y="0"/>
                    <a:pt x="157" y="0"/>
                    <a:pt x="155"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93;p65">
              <a:extLst>
                <a:ext uri="{FF2B5EF4-FFF2-40B4-BE49-F238E27FC236}">
                  <a16:creationId xmlns:a16="http://schemas.microsoft.com/office/drawing/2014/main" id="{0C38CE43-3BD7-43A6-9033-225F1BE0FF7D}"/>
                </a:ext>
              </a:extLst>
            </p:cNvPr>
            <p:cNvSpPr/>
            <p:nvPr/>
          </p:nvSpPr>
          <p:spPr>
            <a:xfrm>
              <a:off x="5968946" y="2872714"/>
              <a:ext cx="15663" cy="27896"/>
            </a:xfrm>
            <a:custGeom>
              <a:avLst/>
              <a:gdLst/>
              <a:ahLst/>
              <a:cxnLst/>
              <a:rect l="l" t="t" r="r" b="b"/>
              <a:pathLst>
                <a:path w="516" h="919" extrusionOk="0">
                  <a:moveTo>
                    <a:pt x="256" y="1"/>
                  </a:moveTo>
                  <a:cubicBezTo>
                    <a:pt x="247" y="1"/>
                    <a:pt x="238" y="1"/>
                    <a:pt x="229" y="2"/>
                  </a:cubicBezTo>
                  <a:cubicBezTo>
                    <a:pt x="101" y="21"/>
                    <a:pt x="1" y="136"/>
                    <a:pt x="1" y="268"/>
                  </a:cubicBezTo>
                  <a:lnTo>
                    <a:pt x="1" y="654"/>
                  </a:lnTo>
                  <a:cubicBezTo>
                    <a:pt x="1" y="787"/>
                    <a:pt x="101" y="901"/>
                    <a:pt x="229" y="916"/>
                  </a:cubicBezTo>
                  <a:cubicBezTo>
                    <a:pt x="241" y="917"/>
                    <a:pt x="252" y="918"/>
                    <a:pt x="263" y="918"/>
                  </a:cubicBezTo>
                  <a:cubicBezTo>
                    <a:pt x="405" y="918"/>
                    <a:pt x="515" y="805"/>
                    <a:pt x="515" y="664"/>
                  </a:cubicBezTo>
                  <a:lnTo>
                    <a:pt x="515" y="259"/>
                  </a:lnTo>
                  <a:cubicBezTo>
                    <a:pt x="515" y="116"/>
                    <a:pt x="401"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94;p65">
              <a:extLst>
                <a:ext uri="{FF2B5EF4-FFF2-40B4-BE49-F238E27FC236}">
                  <a16:creationId xmlns:a16="http://schemas.microsoft.com/office/drawing/2014/main" id="{924F2E34-D951-40FF-B655-C3C67C999B1D}"/>
                </a:ext>
              </a:extLst>
            </p:cNvPr>
            <p:cNvSpPr/>
            <p:nvPr/>
          </p:nvSpPr>
          <p:spPr>
            <a:xfrm>
              <a:off x="5968946" y="2847549"/>
              <a:ext cx="15663" cy="17454"/>
            </a:xfrm>
            <a:custGeom>
              <a:avLst/>
              <a:gdLst/>
              <a:ahLst/>
              <a:cxnLst/>
              <a:rect l="l" t="t" r="r" b="b"/>
              <a:pathLst>
                <a:path w="516" h="575" extrusionOk="0">
                  <a:moveTo>
                    <a:pt x="263" y="0"/>
                  </a:moveTo>
                  <a:cubicBezTo>
                    <a:pt x="252" y="0"/>
                    <a:pt x="241" y="1"/>
                    <a:pt x="229" y="3"/>
                  </a:cubicBezTo>
                  <a:cubicBezTo>
                    <a:pt x="101" y="16"/>
                    <a:pt x="1" y="131"/>
                    <a:pt x="1" y="264"/>
                  </a:cubicBezTo>
                  <a:lnTo>
                    <a:pt x="1" y="312"/>
                  </a:lnTo>
                  <a:cubicBezTo>
                    <a:pt x="1" y="440"/>
                    <a:pt x="101" y="559"/>
                    <a:pt x="229" y="574"/>
                  </a:cubicBezTo>
                  <a:cubicBezTo>
                    <a:pt x="238" y="575"/>
                    <a:pt x="246" y="575"/>
                    <a:pt x="254" y="575"/>
                  </a:cubicBezTo>
                  <a:cubicBezTo>
                    <a:pt x="400" y="575"/>
                    <a:pt x="515" y="461"/>
                    <a:pt x="515" y="317"/>
                  </a:cubicBezTo>
                  <a:lnTo>
                    <a:pt x="515" y="255"/>
                  </a:lnTo>
                  <a:cubicBezTo>
                    <a:pt x="515" y="113"/>
                    <a:pt x="405"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95;p65">
              <a:extLst>
                <a:ext uri="{FF2B5EF4-FFF2-40B4-BE49-F238E27FC236}">
                  <a16:creationId xmlns:a16="http://schemas.microsoft.com/office/drawing/2014/main" id="{CBB738AA-7C2E-402C-974B-DF176CF559F6}"/>
                </a:ext>
              </a:extLst>
            </p:cNvPr>
            <p:cNvSpPr/>
            <p:nvPr/>
          </p:nvSpPr>
          <p:spPr>
            <a:xfrm>
              <a:off x="6168659" y="2878967"/>
              <a:ext cx="28959" cy="28928"/>
            </a:xfrm>
            <a:custGeom>
              <a:avLst/>
              <a:gdLst/>
              <a:ahLst/>
              <a:cxnLst/>
              <a:rect l="l" t="t" r="r" b="b"/>
              <a:pathLst>
                <a:path w="954" h="953" extrusionOk="0">
                  <a:moveTo>
                    <a:pt x="477" y="0"/>
                  </a:moveTo>
                  <a:cubicBezTo>
                    <a:pt x="216" y="0"/>
                    <a:pt x="1" y="215"/>
                    <a:pt x="1" y="477"/>
                  </a:cubicBezTo>
                  <a:cubicBezTo>
                    <a:pt x="1" y="739"/>
                    <a:pt x="216" y="952"/>
                    <a:pt x="477" y="952"/>
                  </a:cubicBezTo>
                  <a:cubicBezTo>
                    <a:pt x="744" y="952"/>
                    <a:pt x="954" y="739"/>
                    <a:pt x="954" y="477"/>
                  </a:cubicBezTo>
                  <a:cubicBezTo>
                    <a:pt x="954" y="215"/>
                    <a:pt x="744"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96;p65">
              <a:extLst>
                <a:ext uri="{FF2B5EF4-FFF2-40B4-BE49-F238E27FC236}">
                  <a16:creationId xmlns:a16="http://schemas.microsoft.com/office/drawing/2014/main" id="{E3344DC7-3FC8-4566-AE9D-44C7DC0A5FDE}"/>
                </a:ext>
              </a:extLst>
            </p:cNvPr>
            <p:cNvSpPr/>
            <p:nvPr/>
          </p:nvSpPr>
          <p:spPr>
            <a:xfrm>
              <a:off x="5844668" y="2848490"/>
              <a:ext cx="12324" cy="12172"/>
            </a:xfrm>
            <a:custGeom>
              <a:avLst/>
              <a:gdLst/>
              <a:ahLst/>
              <a:cxnLst/>
              <a:rect l="l" t="t" r="r" b="b"/>
              <a:pathLst>
                <a:path w="406" h="401" extrusionOk="0">
                  <a:moveTo>
                    <a:pt x="205" y="0"/>
                  </a:moveTo>
                  <a:cubicBezTo>
                    <a:pt x="91" y="0"/>
                    <a:pt x="1" y="90"/>
                    <a:pt x="1" y="200"/>
                  </a:cubicBezTo>
                  <a:cubicBezTo>
                    <a:pt x="1" y="310"/>
                    <a:pt x="91" y="400"/>
                    <a:pt x="205" y="400"/>
                  </a:cubicBezTo>
                  <a:cubicBezTo>
                    <a:pt x="315" y="400"/>
                    <a:pt x="405" y="310"/>
                    <a:pt x="405" y="200"/>
                  </a:cubicBezTo>
                  <a:cubicBezTo>
                    <a:pt x="405" y="90"/>
                    <a:pt x="315"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97;p65">
              <a:extLst>
                <a:ext uri="{FF2B5EF4-FFF2-40B4-BE49-F238E27FC236}">
                  <a16:creationId xmlns:a16="http://schemas.microsoft.com/office/drawing/2014/main" id="{F56D6CA9-1FC7-42C2-B5C1-0CEFA69E542B}"/>
                </a:ext>
              </a:extLst>
            </p:cNvPr>
            <p:cNvSpPr/>
            <p:nvPr/>
          </p:nvSpPr>
          <p:spPr>
            <a:xfrm>
              <a:off x="5806540" y="2908321"/>
              <a:ext cx="43924" cy="48538"/>
            </a:xfrm>
            <a:custGeom>
              <a:avLst/>
              <a:gdLst/>
              <a:ahLst/>
              <a:cxnLst/>
              <a:rect l="l" t="t" r="r" b="b"/>
              <a:pathLst>
                <a:path w="1447" h="1599" extrusionOk="0">
                  <a:moveTo>
                    <a:pt x="726" y="1"/>
                  </a:moveTo>
                  <a:cubicBezTo>
                    <a:pt x="700" y="1"/>
                    <a:pt x="674" y="17"/>
                    <a:pt x="662" y="48"/>
                  </a:cubicBezTo>
                  <a:lnTo>
                    <a:pt x="499" y="505"/>
                  </a:lnTo>
                  <a:cubicBezTo>
                    <a:pt x="495" y="523"/>
                    <a:pt x="481" y="538"/>
                    <a:pt x="462" y="547"/>
                  </a:cubicBezTo>
                  <a:lnTo>
                    <a:pt x="57" y="728"/>
                  </a:lnTo>
                  <a:cubicBezTo>
                    <a:pt x="0" y="752"/>
                    <a:pt x="0" y="842"/>
                    <a:pt x="57" y="871"/>
                  </a:cubicBezTo>
                  <a:lnTo>
                    <a:pt x="462" y="1052"/>
                  </a:lnTo>
                  <a:cubicBezTo>
                    <a:pt x="481" y="1062"/>
                    <a:pt x="495" y="1076"/>
                    <a:pt x="499" y="1095"/>
                  </a:cubicBezTo>
                  <a:lnTo>
                    <a:pt x="662" y="1552"/>
                  </a:lnTo>
                  <a:cubicBezTo>
                    <a:pt x="674" y="1583"/>
                    <a:pt x="700" y="1598"/>
                    <a:pt x="726" y="1598"/>
                  </a:cubicBezTo>
                  <a:cubicBezTo>
                    <a:pt x="752" y="1598"/>
                    <a:pt x="778" y="1583"/>
                    <a:pt x="790" y="1552"/>
                  </a:cubicBezTo>
                  <a:lnTo>
                    <a:pt x="952" y="1095"/>
                  </a:lnTo>
                  <a:cubicBezTo>
                    <a:pt x="956" y="1076"/>
                    <a:pt x="971" y="1062"/>
                    <a:pt x="990" y="1052"/>
                  </a:cubicBezTo>
                  <a:lnTo>
                    <a:pt x="1389" y="871"/>
                  </a:lnTo>
                  <a:cubicBezTo>
                    <a:pt x="1447" y="842"/>
                    <a:pt x="1447" y="752"/>
                    <a:pt x="1389" y="728"/>
                  </a:cubicBezTo>
                  <a:lnTo>
                    <a:pt x="990" y="547"/>
                  </a:lnTo>
                  <a:cubicBezTo>
                    <a:pt x="971" y="538"/>
                    <a:pt x="956" y="523"/>
                    <a:pt x="952" y="505"/>
                  </a:cubicBezTo>
                  <a:lnTo>
                    <a:pt x="790" y="48"/>
                  </a:lnTo>
                  <a:cubicBezTo>
                    <a:pt x="778" y="17"/>
                    <a:pt x="752"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98;p65">
              <a:extLst>
                <a:ext uri="{FF2B5EF4-FFF2-40B4-BE49-F238E27FC236}">
                  <a16:creationId xmlns:a16="http://schemas.microsoft.com/office/drawing/2014/main" id="{2A985B7C-0651-496E-A0BD-BA25158F51B5}"/>
                </a:ext>
              </a:extLst>
            </p:cNvPr>
            <p:cNvSpPr/>
            <p:nvPr/>
          </p:nvSpPr>
          <p:spPr>
            <a:xfrm>
              <a:off x="6124764" y="2811425"/>
              <a:ext cx="44106" cy="48568"/>
            </a:xfrm>
            <a:custGeom>
              <a:avLst/>
              <a:gdLst/>
              <a:ahLst/>
              <a:cxnLst/>
              <a:rect l="l" t="t" r="r" b="b"/>
              <a:pathLst>
                <a:path w="1453" h="1600" extrusionOk="0">
                  <a:moveTo>
                    <a:pt x="726" y="0"/>
                  </a:moveTo>
                  <a:cubicBezTo>
                    <a:pt x="700" y="0"/>
                    <a:pt x="674" y="17"/>
                    <a:pt x="662" y="50"/>
                  </a:cubicBezTo>
                  <a:lnTo>
                    <a:pt x="500" y="502"/>
                  </a:lnTo>
                  <a:cubicBezTo>
                    <a:pt x="495" y="526"/>
                    <a:pt x="481" y="540"/>
                    <a:pt x="462" y="545"/>
                  </a:cubicBezTo>
                  <a:lnTo>
                    <a:pt x="57" y="731"/>
                  </a:lnTo>
                  <a:cubicBezTo>
                    <a:pt x="0" y="755"/>
                    <a:pt x="0" y="845"/>
                    <a:pt x="57" y="874"/>
                  </a:cubicBezTo>
                  <a:lnTo>
                    <a:pt x="462" y="1054"/>
                  </a:lnTo>
                  <a:cubicBezTo>
                    <a:pt x="481" y="1063"/>
                    <a:pt x="495" y="1078"/>
                    <a:pt x="500" y="1098"/>
                  </a:cubicBezTo>
                  <a:lnTo>
                    <a:pt x="662" y="1549"/>
                  </a:lnTo>
                  <a:cubicBezTo>
                    <a:pt x="674" y="1583"/>
                    <a:pt x="700" y="1600"/>
                    <a:pt x="726" y="1600"/>
                  </a:cubicBezTo>
                  <a:cubicBezTo>
                    <a:pt x="752" y="1600"/>
                    <a:pt x="778" y="1583"/>
                    <a:pt x="790" y="1549"/>
                  </a:cubicBezTo>
                  <a:lnTo>
                    <a:pt x="952" y="1098"/>
                  </a:lnTo>
                  <a:cubicBezTo>
                    <a:pt x="957" y="1078"/>
                    <a:pt x="972" y="1063"/>
                    <a:pt x="990" y="1054"/>
                  </a:cubicBezTo>
                  <a:lnTo>
                    <a:pt x="1395" y="874"/>
                  </a:lnTo>
                  <a:cubicBezTo>
                    <a:pt x="1453" y="845"/>
                    <a:pt x="1453" y="755"/>
                    <a:pt x="1395" y="731"/>
                  </a:cubicBezTo>
                  <a:lnTo>
                    <a:pt x="990" y="545"/>
                  </a:lnTo>
                  <a:cubicBezTo>
                    <a:pt x="972" y="540"/>
                    <a:pt x="957" y="526"/>
                    <a:pt x="952" y="502"/>
                  </a:cubicBezTo>
                  <a:lnTo>
                    <a:pt x="790" y="50"/>
                  </a:lnTo>
                  <a:cubicBezTo>
                    <a:pt x="778" y="17"/>
                    <a:pt x="752"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99;p65">
              <a:extLst>
                <a:ext uri="{FF2B5EF4-FFF2-40B4-BE49-F238E27FC236}">
                  <a16:creationId xmlns:a16="http://schemas.microsoft.com/office/drawing/2014/main" id="{8D52545E-791E-4B90-A6B8-DB00001F20C2}"/>
                </a:ext>
              </a:extLst>
            </p:cNvPr>
            <p:cNvSpPr/>
            <p:nvPr/>
          </p:nvSpPr>
          <p:spPr>
            <a:xfrm>
              <a:off x="5842209" y="2976592"/>
              <a:ext cx="60467" cy="65476"/>
            </a:xfrm>
            <a:custGeom>
              <a:avLst/>
              <a:gdLst/>
              <a:ahLst/>
              <a:cxnLst/>
              <a:rect l="l" t="t" r="r" b="b"/>
              <a:pathLst>
                <a:path w="1992" h="2157" extrusionOk="0">
                  <a:moveTo>
                    <a:pt x="996" y="1"/>
                  </a:moveTo>
                  <a:cubicBezTo>
                    <a:pt x="960" y="1"/>
                    <a:pt x="925" y="22"/>
                    <a:pt x="910" y="65"/>
                  </a:cubicBezTo>
                  <a:lnTo>
                    <a:pt x="686" y="678"/>
                  </a:lnTo>
                  <a:cubicBezTo>
                    <a:pt x="677" y="702"/>
                    <a:pt x="658" y="726"/>
                    <a:pt x="634" y="736"/>
                  </a:cubicBezTo>
                  <a:lnTo>
                    <a:pt x="77" y="983"/>
                  </a:lnTo>
                  <a:cubicBezTo>
                    <a:pt x="1" y="1017"/>
                    <a:pt x="1" y="1141"/>
                    <a:pt x="77" y="1174"/>
                  </a:cubicBezTo>
                  <a:lnTo>
                    <a:pt x="634" y="1421"/>
                  </a:lnTo>
                  <a:cubicBezTo>
                    <a:pt x="658" y="1431"/>
                    <a:pt x="677" y="1450"/>
                    <a:pt x="686" y="1478"/>
                  </a:cubicBezTo>
                  <a:lnTo>
                    <a:pt x="910" y="2088"/>
                  </a:lnTo>
                  <a:cubicBezTo>
                    <a:pt x="925" y="2134"/>
                    <a:pt x="960" y="2156"/>
                    <a:pt x="996" y="2156"/>
                  </a:cubicBezTo>
                  <a:cubicBezTo>
                    <a:pt x="1032" y="2156"/>
                    <a:pt x="1067" y="2134"/>
                    <a:pt x="1082" y="2088"/>
                  </a:cubicBezTo>
                  <a:lnTo>
                    <a:pt x="1306" y="1478"/>
                  </a:lnTo>
                  <a:cubicBezTo>
                    <a:pt x="1315" y="1450"/>
                    <a:pt x="1334" y="1431"/>
                    <a:pt x="1357" y="1421"/>
                  </a:cubicBezTo>
                  <a:lnTo>
                    <a:pt x="1915" y="1174"/>
                  </a:lnTo>
                  <a:cubicBezTo>
                    <a:pt x="1991" y="1141"/>
                    <a:pt x="1991" y="1017"/>
                    <a:pt x="1915" y="983"/>
                  </a:cubicBezTo>
                  <a:lnTo>
                    <a:pt x="1357" y="736"/>
                  </a:lnTo>
                  <a:cubicBezTo>
                    <a:pt x="1334" y="726"/>
                    <a:pt x="1315" y="702"/>
                    <a:pt x="1306" y="678"/>
                  </a:cubicBezTo>
                  <a:lnTo>
                    <a:pt x="1082" y="65"/>
                  </a:lnTo>
                  <a:cubicBezTo>
                    <a:pt x="1067" y="22"/>
                    <a:pt x="1032"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3678;p65">
            <a:extLst>
              <a:ext uri="{FF2B5EF4-FFF2-40B4-BE49-F238E27FC236}">
                <a16:creationId xmlns:a16="http://schemas.microsoft.com/office/drawing/2014/main" id="{3D23AB1D-9C5D-4DD2-9B1B-6AC9AFF068ED}"/>
              </a:ext>
            </a:extLst>
          </p:cNvPr>
          <p:cNvGrpSpPr/>
          <p:nvPr/>
        </p:nvGrpSpPr>
        <p:grpSpPr>
          <a:xfrm>
            <a:off x="622686" y="4100557"/>
            <a:ext cx="1661483" cy="1447799"/>
            <a:chOff x="5768686" y="2768896"/>
            <a:chExt cx="471565" cy="450195"/>
          </a:xfrm>
        </p:grpSpPr>
        <p:sp>
          <p:nvSpPr>
            <p:cNvPr id="75" name="Google Shape;3679;p65">
              <a:extLst>
                <a:ext uri="{FF2B5EF4-FFF2-40B4-BE49-F238E27FC236}">
                  <a16:creationId xmlns:a16="http://schemas.microsoft.com/office/drawing/2014/main" id="{E2B35430-34B3-42C5-8BE7-A371225FF913}"/>
                </a:ext>
              </a:extLst>
            </p:cNvPr>
            <p:cNvSpPr/>
            <p:nvPr/>
          </p:nvSpPr>
          <p:spPr>
            <a:xfrm>
              <a:off x="5768686" y="2768896"/>
              <a:ext cx="471565" cy="450195"/>
            </a:xfrm>
            <a:custGeom>
              <a:avLst/>
              <a:gdLst/>
              <a:ahLst/>
              <a:cxnLst/>
              <a:rect l="l" t="t" r="r" b="b"/>
              <a:pathLst>
                <a:path w="15535" h="14831" extrusionOk="0">
                  <a:moveTo>
                    <a:pt x="12526" y="1"/>
                  </a:moveTo>
                  <a:cubicBezTo>
                    <a:pt x="11954" y="1"/>
                    <a:pt x="11436" y="354"/>
                    <a:pt x="11226" y="886"/>
                  </a:cubicBezTo>
                  <a:cubicBezTo>
                    <a:pt x="11126" y="943"/>
                    <a:pt x="11031" y="1011"/>
                    <a:pt x="10945" y="1086"/>
                  </a:cubicBezTo>
                  <a:cubicBezTo>
                    <a:pt x="10546" y="519"/>
                    <a:pt x="9884" y="148"/>
                    <a:pt x="9136" y="148"/>
                  </a:cubicBezTo>
                  <a:lnTo>
                    <a:pt x="6661" y="148"/>
                  </a:lnTo>
                  <a:cubicBezTo>
                    <a:pt x="5646" y="148"/>
                    <a:pt x="4785" y="834"/>
                    <a:pt x="4523" y="1772"/>
                  </a:cubicBezTo>
                  <a:cubicBezTo>
                    <a:pt x="4428" y="1820"/>
                    <a:pt x="4332" y="1872"/>
                    <a:pt x="4237" y="1929"/>
                  </a:cubicBezTo>
                  <a:cubicBezTo>
                    <a:pt x="4200" y="1953"/>
                    <a:pt x="4156" y="1976"/>
                    <a:pt x="4118" y="2005"/>
                  </a:cubicBezTo>
                  <a:cubicBezTo>
                    <a:pt x="3857" y="1539"/>
                    <a:pt x="3352" y="1220"/>
                    <a:pt x="2780" y="1220"/>
                  </a:cubicBezTo>
                  <a:cubicBezTo>
                    <a:pt x="1933" y="1220"/>
                    <a:pt x="1243" y="1905"/>
                    <a:pt x="1243" y="2753"/>
                  </a:cubicBezTo>
                  <a:cubicBezTo>
                    <a:pt x="1243" y="2971"/>
                    <a:pt x="1291" y="3176"/>
                    <a:pt x="1372" y="3367"/>
                  </a:cubicBezTo>
                  <a:cubicBezTo>
                    <a:pt x="1091" y="3519"/>
                    <a:pt x="867" y="3767"/>
                    <a:pt x="743" y="4081"/>
                  </a:cubicBezTo>
                  <a:cubicBezTo>
                    <a:pt x="291" y="4324"/>
                    <a:pt x="1" y="4799"/>
                    <a:pt x="1" y="5324"/>
                  </a:cubicBezTo>
                  <a:cubicBezTo>
                    <a:pt x="1" y="5843"/>
                    <a:pt x="291" y="6324"/>
                    <a:pt x="743" y="6566"/>
                  </a:cubicBezTo>
                  <a:cubicBezTo>
                    <a:pt x="857" y="6856"/>
                    <a:pt x="1062" y="7089"/>
                    <a:pt x="1315" y="7247"/>
                  </a:cubicBezTo>
                  <a:cubicBezTo>
                    <a:pt x="1229" y="7432"/>
                    <a:pt x="1181" y="7638"/>
                    <a:pt x="1181" y="7851"/>
                  </a:cubicBezTo>
                  <a:cubicBezTo>
                    <a:pt x="1181" y="8418"/>
                    <a:pt x="1514" y="8937"/>
                    <a:pt x="2033" y="9165"/>
                  </a:cubicBezTo>
                  <a:lnTo>
                    <a:pt x="2104" y="9198"/>
                  </a:lnTo>
                  <a:lnTo>
                    <a:pt x="2152" y="9317"/>
                  </a:lnTo>
                  <a:cubicBezTo>
                    <a:pt x="2357" y="9879"/>
                    <a:pt x="2895" y="10260"/>
                    <a:pt x="3490" y="10260"/>
                  </a:cubicBezTo>
                  <a:cubicBezTo>
                    <a:pt x="3528" y="10260"/>
                    <a:pt x="3561" y="10260"/>
                    <a:pt x="3600" y="10255"/>
                  </a:cubicBezTo>
                  <a:cubicBezTo>
                    <a:pt x="3661" y="10546"/>
                    <a:pt x="3789" y="10818"/>
                    <a:pt x="3965" y="11055"/>
                  </a:cubicBezTo>
                  <a:cubicBezTo>
                    <a:pt x="4013" y="11123"/>
                    <a:pt x="4066" y="11180"/>
                    <a:pt x="4118" y="11237"/>
                  </a:cubicBezTo>
                  <a:lnTo>
                    <a:pt x="4118" y="11284"/>
                  </a:lnTo>
                  <a:cubicBezTo>
                    <a:pt x="4066" y="11341"/>
                    <a:pt x="4013" y="11398"/>
                    <a:pt x="3965" y="11465"/>
                  </a:cubicBezTo>
                  <a:cubicBezTo>
                    <a:pt x="3675" y="11850"/>
                    <a:pt x="3528" y="12331"/>
                    <a:pt x="3547" y="12812"/>
                  </a:cubicBezTo>
                  <a:cubicBezTo>
                    <a:pt x="3571" y="13360"/>
                    <a:pt x="3809" y="13874"/>
                    <a:pt x="4218" y="14254"/>
                  </a:cubicBezTo>
                  <a:cubicBezTo>
                    <a:pt x="4618" y="14626"/>
                    <a:pt x="5132" y="14830"/>
                    <a:pt x="5670" y="14830"/>
                  </a:cubicBezTo>
                  <a:lnTo>
                    <a:pt x="10131" y="14830"/>
                  </a:lnTo>
                  <a:cubicBezTo>
                    <a:pt x="10669" y="14830"/>
                    <a:pt x="11183" y="14626"/>
                    <a:pt x="11578" y="14254"/>
                  </a:cubicBezTo>
                  <a:cubicBezTo>
                    <a:pt x="11987" y="13874"/>
                    <a:pt x="12226" y="13360"/>
                    <a:pt x="12249" y="12812"/>
                  </a:cubicBezTo>
                  <a:cubicBezTo>
                    <a:pt x="12269" y="12331"/>
                    <a:pt x="12121" y="11850"/>
                    <a:pt x="11831" y="11465"/>
                  </a:cubicBezTo>
                  <a:cubicBezTo>
                    <a:pt x="11783" y="11398"/>
                    <a:pt x="11735" y="11341"/>
                    <a:pt x="11678" y="11284"/>
                  </a:cubicBezTo>
                  <a:lnTo>
                    <a:pt x="11678" y="11237"/>
                  </a:lnTo>
                  <a:cubicBezTo>
                    <a:pt x="11735" y="11180"/>
                    <a:pt x="11783" y="11123"/>
                    <a:pt x="11831" y="11055"/>
                  </a:cubicBezTo>
                  <a:cubicBezTo>
                    <a:pt x="12121" y="10670"/>
                    <a:pt x="12269" y="10189"/>
                    <a:pt x="12249" y="9708"/>
                  </a:cubicBezTo>
                  <a:cubicBezTo>
                    <a:pt x="12226" y="9161"/>
                    <a:pt x="11987" y="8647"/>
                    <a:pt x="11578" y="8266"/>
                  </a:cubicBezTo>
                  <a:cubicBezTo>
                    <a:pt x="11388" y="8089"/>
                    <a:pt x="11174" y="7952"/>
                    <a:pt x="10941" y="7851"/>
                  </a:cubicBezTo>
                  <a:cubicBezTo>
                    <a:pt x="10931" y="7832"/>
                    <a:pt x="10917" y="7809"/>
                    <a:pt x="10902" y="7785"/>
                  </a:cubicBezTo>
                  <a:cubicBezTo>
                    <a:pt x="10969" y="7757"/>
                    <a:pt x="11040" y="7723"/>
                    <a:pt x="11102" y="7689"/>
                  </a:cubicBezTo>
                  <a:cubicBezTo>
                    <a:pt x="11612" y="7418"/>
                    <a:pt x="12049" y="7032"/>
                    <a:pt x="12378" y="6570"/>
                  </a:cubicBezTo>
                  <a:cubicBezTo>
                    <a:pt x="12587" y="6276"/>
                    <a:pt x="12750" y="5952"/>
                    <a:pt x="12855" y="5619"/>
                  </a:cubicBezTo>
                  <a:cubicBezTo>
                    <a:pt x="13116" y="5762"/>
                    <a:pt x="13411" y="5843"/>
                    <a:pt x="13725" y="5843"/>
                  </a:cubicBezTo>
                  <a:cubicBezTo>
                    <a:pt x="14725" y="5843"/>
                    <a:pt x="15534" y="5028"/>
                    <a:pt x="15534" y="4033"/>
                  </a:cubicBezTo>
                  <a:cubicBezTo>
                    <a:pt x="15534" y="3329"/>
                    <a:pt x="15130" y="2714"/>
                    <a:pt x="14540" y="2419"/>
                  </a:cubicBezTo>
                  <a:cubicBezTo>
                    <a:pt x="14558" y="2325"/>
                    <a:pt x="14573" y="2229"/>
                    <a:pt x="14573" y="2134"/>
                  </a:cubicBezTo>
                  <a:cubicBezTo>
                    <a:pt x="14573" y="1611"/>
                    <a:pt x="14283" y="1134"/>
                    <a:pt x="13830" y="886"/>
                  </a:cubicBezTo>
                  <a:cubicBezTo>
                    <a:pt x="13620" y="354"/>
                    <a:pt x="13101" y="1"/>
                    <a:pt x="12526"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680;p65">
              <a:extLst>
                <a:ext uri="{FF2B5EF4-FFF2-40B4-BE49-F238E27FC236}">
                  <a16:creationId xmlns:a16="http://schemas.microsoft.com/office/drawing/2014/main" id="{B57B45E3-2BD9-47A8-AC64-4E3F3F44538C}"/>
                </a:ext>
              </a:extLst>
            </p:cNvPr>
            <p:cNvSpPr/>
            <p:nvPr/>
          </p:nvSpPr>
          <p:spPr>
            <a:xfrm>
              <a:off x="5892661" y="2862241"/>
              <a:ext cx="120995" cy="106212"/>
            </a:xfrm>
            <a:custGeom>
              <a:avLst/>
              <a:gdLst/>
              <a:ahLst/>
              <a:cxnLst/>
              <a:rect l="l" t="t" r="r" b="b"/>
              <a:pathLst>
                <a:path w="3986" h="3499" extrusionOk="0">
                  <a:moveTo>
                    <a:pt x="1800" y="771"/>
                  </a:moveTo>
                  <a:cubicBezTo>
                    <a:pt x="2129" y="771"/>
                    <a:pt x="2490" y="961"/>
                    <a:pt x="2718" y="1294"/>
                  </a:cubicBezTo>
                  <a:cubicBezTo>
                    <a:pt x="3052" y="1771"/>
                    <a:pt x="2995" y="2360"/>
                    <a:pt x="2595" y="2613"/>
                  </a:cubicBezTo>
                  <a:cubicBezTo>
                    <a:pt x="2473" y="2689"/>
                    <a:pt x="2333" y="2726"/>
                    <a:pt x="2188" y="2726"/>
                  </a:cubicBezTo>
                  <a:cubicBezTo>
                    <a:pt x="1855" y="2726"/>
                    <a:pt x="1495" y="2535"/>
                    <a:pt x="1266" y="2204"/>
                  </a:cubicBezTo>
                  <a:cubicBezTo>
                    <a:pt x="934" y="1727"/>
                    <a:pt x="986" y="1138"/>
                    <a:pt x="1391" y="885"/>
                  </a:cubicBezTo>
                  <a:cubicBezTo>
                    <a:pt x="1510" y="809"/>
                    <a:pt x="1652" y="771"/>
                    <a:pt x="1800" y="771"/>
                  </a:cubicBezTo>
                  <a:close/>
                  <a:moveTo>
                    <a:pt x="1793" y="1"/>
                  </a:moveTo>
                  <a:cubicBezTo>
                    <a:pt x="1492" y="1"/>
                    <a:pt x="1197" y="78"/>
                    <a:pt x="938" y="242"/>
                  </a:cubicBezTo>
                  <a:cubicBezTo>
                    <a:pt x="162" y="727"/>
                    <a:pt x="0" y="1799"/>
                    <a:pt x="581" y="2632"/>
                  </a:cubicBezTo>
                  <a:cubicBezTo>
                    <a:pt x="971" y="3189"/>
                    <a:pt x="1591" y="3498"/>
                    <a:pt x="2195" y="3498"/>
                  </a:cubicBezTo>
                  <a:cubicBezTo>
                    <a:pt x="2494" y="3498"/>
                    <a:pt x="2790" y="3423"/>
                    <a:pt x="3047" y="3261"/>
                  </a:cubicBezTo>
                  <a:cubicBezTo>
                    <a:pt x="3823" y="2770"/>
                    <a:pt x="3986" y="1699"/>
                    <a:pt x="3404" y="866"/>
                  </a:cubicBezTo>
                  <a:cubicBezTo>
                    <a:pt x="3014" y="311"/>
                    <a:pt x="2393" y="1"/>
                    <a:pt x="179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81;p65">
              <a:extLst>
                <a:ext uri="{FF2B5EF4-FFF2-40B4-BE49-F238E27FC236}">
                  <a16:creationId xmlns:a16="http://schemas.microsoft.com/office/drawing/2014/main" id="{6611FEA4-1611-4C00-AC0A-9FBFD6B62198}"/>
                </a:ext>
              </a:extLst>
            </p:cNvPr>
            <p:cNvSpPr/>
            <p:nvPr/>
          </p:nvSpPr>
          <p:spPr>
            <a:xfrm>
              <a:off x="5999454" y="2862241"/>
              <a:ext cx="120995" cy="106212"/>
            </a:xfrm>
            <a:custGeom>
              <a:avLst/>
              <a:gdLst/>
              <a:ahLst/>
              <a:cxnLst/>
              <a:rect l="l" t="t" r="r" b="b"/>
              <a:pathLst>
                <a:path w="3986" h="3499" extrusionOk="0">
                  <a:moveTo>
                    <a:pt x="2191" y="771"/>
                  </a:moveTo>
                  <a:cubicBezTo>
                    <a:pt x="2333" y="771"/>
                    <a:pt x="2476" y="809"/>
                    <a:pt x="2595" y="885"/>
                  </a:cubicBezTo>
                  <a:cubicBezTo>
                    <a:pt x="2999" y="1138"/>
                    <a:pt x="3052" y="1727"/>
                    <a:pt x="2724" y="2204"/>
                  </a:cubicBezTo>
                  <a:cubicBezTo>
                    <a:pt x="2492" y="2535"/>
                    <a:pt x="2131" y="2726"/>
                    <a:pt x="1798" y="2726"/>
                  </a:cubicBezTo>
                  <a:cubicBezTo>
                    <a:pt x="1652" y="2726"/>
                    <a:pt x="1512" y="2689"/>
                    <a:pt x="1391" y="2613"/>
                  </a:cubicBezTo>
                  <a:cubicBezTo>
                    <a:pt x="991" y="2360"/>
                    <a:pt x="934" y="1771"/>
                    <a:pt x="1267" y="1294"/>
                  </a:cubicBezTo>
                  <a:cubicBezTo>
                    <a:pt x="1496" y="961"/>
                    <a:pt x="1857" y="771"/>
                    <a:pt x="2191" y="771"/>
                  </a:cubicBezTo>
                  <a:close/>
                  <a:moveTo>
                    <a:pt x="2193" y="1"/>
                  </a:moveTo>
                  <a:cubicBezTo>
                    <a:pt x="1593" y="1"/>
                    <a:pt x="973" y="311"/>
                    <a:pt x="586" y="866"/>
                  </a:cubicBezTo>
                  <a:cubicBezTo>
                    <a:pt x="0" y="1699"/>
                    <a:pt x="162" y="2770"/>
                    <a:pt x="938" y="3261"/>
                  </a:cubicBezTo>
                  <a:cubicBezTo>
                    <a:pt x="1200" y="3423"/>
                    <a:pt x="1496" y="3498"/>
                    <a:pt x="1795" y="3498"/>
                  </a:cubicBezTo>
                  <a:cubicBezTo>
                    <a:pt x="2395" y="3498"/>
                    <a:pt x="3014" y="3189"/>
                    <a:pt x="3404" y="2632"/>
                  </a:cubicBezTo>
                  <a:cubicBezTo>
                    <a:pt x="3986" y="1799"/>
                    <a:pt x="3823" y="727"/>
                    <a:pt x="3047" y="242"/>
                  </a:cubicBezTo>
                  <a:cubicBezTo>
                    <a:pt x="2789" y="78"/>
                    <a:pt x="2493" y="1"/>
                    <a:pt x="219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82;p65">
              <a:extLst>
                <a:ext uri="{FF2B5EF4-FFF2-40B4-BE49-F238E27FC236}">
                  <a16:creationId xmlns:a16="http://schemas.microsoft.com/office/drawing/2014/main" id="{6617F726-B6D9-4068-BA9A-0BC91F4138B2}"/>
                </a:ext>
              </a:extLst>
            </p:cNvPr>
            <p:cNvSpPr/>
            <p:nvPr/>
          </p:nvSpPr>
          <p:spPr>
            <a:xfrm>
              <a:off x="5988616" y="2957589"/>
              <a:ext cx="35849" cy="103511"/>
            </a:xfrm>
            <a:custGeom>
              <a:avLst/>
              <a:gdLst/>
              <a:ahLst/>
              <a:cxnLst/>
              <a:rect l="l" t="t" r="r" b="b"/>
              <a:pathLst>
                <a:path w="1181" h="3410" extrusionOk="0">
                  <a:moveTo>
                    <a:pt x="1" y="1"/>
                  </a:moveTo>
                  <a:lnTo>
                    <a:pt x="1" y="3409"/>
                  </a:lnTo>
                  <a:lnTo>
                    <a:pt x="1181" y="3409"/>
                  </a:lnTo>
                  <a:lnTo>
                    <a:pt x="1181" y="1"/>
                  </a:ln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83;p65">
              <a:extLst>
                <a:ext uri="{FF2B5EF4-FFF2-40B4-BE49-F238E27FC236}">
                  <a16:creationId xmlns:a16="http://schemas.microsoft.com/office/drawing/2014/main" id="{87BD2487-31B6-4A8F-9DA5-C45F52061974}"/>
                </a:ext>
              </a:extLst>
            </p:cNvPr>
            <p:cNvSpPr/>
            <p:nvPr/>
          </p:nvSpPr>
          <p:spPr>
            <a:xfrm>
              <a:off x="5953343" y="3022916"/>
              <a:ext cx="105818" cy="38187"/>
            </a:xfrm>
            <a:custGeom>
              <a:avLst/>
              <a:gdLst/>
              <a:ahLst/>
              <a:cxnLst/>
              <a:rect l="l" t="t" r="r" b="b"/>
              <a:pathLst>
                <a:path w="3486" h="1258" extrusionOk="0">
                  <a:moveTo>
                    <a:pt x="658" y="0"/>
                  </a:moveTo>
                  <a:cubicBezTo>
                    <a:pt x="334" y="0"/>
                    <a:pt x="44" y="266"/>
                    <a:pt x="20" y="591"/>
                  </a:cubicBezTo>
                  <a:cubicBezTo>
                    <a:pt x="1" y="952"/>
                    <a:pt x="291" y="1257"/>
                    <a:pt x="649" y="1257"/>
                  </a:cubicBezTo>
                  <a:lnTo>
                    <a:pt x="2857" y="1257"/>
                  </a:lnTo>
                  <a:cubicBezTo>
                    <a:pt x="3205" y="1257"/>
                    <a:pt x="3486" y="976"/>
                    <a:pt x="3486" y="629"/>
                  </a:cubicBezTo>
                  <a:cubicBezTo>
                    <a:pt x="3486" y="281"/>
                    <a:pt x="3205" y="0"/>
                    <a:pt x="2857"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84;p65">
              <a:extLst>
                <a:ext uri="{FF2B5EF4-FFF2-40B4-BE49-F238E27FC236}">
                  <a16:creationId xmlns:a16="http://schemas.microsoft.com/office/drawing/2014/main" id="{A7EE2637-5551-4FBE-9394-29987E8B3B51}"/>
                </a:ext>
              </a:extLst>
            </p:cNvPr>
            <p:cNvSpPr/>
            <p:nvPr/>
          </p:nvSpPr>
          <p:spPr>
            <a:xfrm>
              <a:off x="5949882" y="2823476"/>
              <a:ext cx="113346" cy="151714"/>
            </a:xfrm>
            <a:custGeom>
              <a:avLst/>
              <a:gdLst/>
              <a:ahLst/>
              <a:cxnLst/>
              <a:rect l="l" t="t" r="r" b="b"/>
              <a:pathLst>
                <a:path w="3734" h="4998" extrusionOk="0">
                  <a:moveTo>
                    <a:pt x="629" y="0"/>
                  </a:moveTo>
                  <a:cubicBezTo>
                    <a:pt x="282" y="0"/>
                    <a:pt x="0" y="281"/>
                    <a:pt x="0" y="629"/>
                  </a:cubicBezTo>
                  <a:lnTo>
                    <a:pt x="0" y="3114"/>
                  </a:lnTo>
                  <a:cubicBezTo>
                    <a:pt x="0" y="4081"/>
                    <a:pt x="734" y="4904"/>
                    <a:pt x="1701" y="4990"/>
                  </a:cubicBezTo>
                  <a:cubicBezTo>
                    <a:pt x="1756" y="4995"/>
                    <a:pt x="1811" y="4997"/>
                    <a:pt x="1866" y="4997"/>
                  </a:cubicBezTo>
                  <a:cubicBezTo>
                    <a:pt x="2895" y="4997"/>
                    <a:pt x="3733" y="4164"/>
                    <a:pt x="3733" y="3133"/>
                  </a:cubicBezTo>
                  <a:lnTo>
                    <a:pt x="3733" y="629"/>
                  </a:lnTo>
                  <a:cubicBezTo>
                    <a:pt x="3733" y="281"/>
                    <a:pt x="3452" y="0"/>
                    <a:pt x="310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85;p65">
              <a:extLst>
                <a:ext uri="{FF2B5EF4-FFF2-40B4-BE49-F238E27FC236}">
                  <a16:creationId xmlns:a16="http://schemas.microsoft.com/office/drawing/2014/main" id="{F0D9C934-97EF-4FBF-9CF3-608741D69781}"/>
                </a:ext>
              </a:extLst>
            </p:cNvPr>
            <p:cNvSpPr/>
            <p:nvPr/>
          </p:nvSpPr>
          <p:spPr>
            <a:xfrm>
              <a:off x="5949882" y="2823476"/>
              <a:ext cx="113346" cy="151714"/>
            </a:xfrm>
            <a:custGeom>
              <a:avLst/>
              <a:gdLst/>
              <a:ahLst/>
              <a:cxnLst/>
              <a:rect l="l" t="t" r="r" b="b"/>
              <a:pathLst>
                <a:path w="3734" h="4998" extrusionOk="0">
                  <a:moveTo>
                    <a:pt x="2409" y="0"/>
                  </a:moveTo>
                  <a:cubicBezTo>
                    <a:pt x="2676" y="0"/>
                    <a:pt x="2895" y="220"/>
                    <a:pt x="2895" y="491"/>
                  </a:cubicBezTo>
                  <a:lnTo>
                    <a:pt x="2895" y="2419"/>
                  </a:lnTo>
                  <a:cubicBezTo>
                    <a:pt x="2895" y="3200"/>
                    <a:pt x="2281" y="3857"/>
                    <a:pt x="1501" y="3881"/>
                  </a:cubicBezTo>
                  <a:cubicBezTo>
                    <a:pt x="1483" y="3881"/>
                    <a:pt x="1466" y="3881"/>
                    <a:pt x="1449" y="3881"/>
                  </a:cubicBezTo>
                  <a:cubicBezTo>
                    <a:pt x="649" y="3881"/>
                    <a:pt x="0" y="3235"/>
                    <a:pt x="0" y="2433"/>
                  </a:cubicBezTo>
                  <a:lnTo>
                    <a:pt x="0" y="3114"/>
                  </a:lnTo>
                  <a:cubicBezTo>
                    <a:pt x="0" y="4081"/>
                    <a:pt x="734" y="4904"/>
                    <a:pt x="1701" y="4990"/>
                  </a:cubicBezTo>
                  <a:cubicBezTo>
                    <a:pt x="1756" y="4995"/>
                    <a:pt x="1811" y="4997"/>
                    <a:pt x="1866" y="4997"/>
                  </a:cubicBezTo>
                  <a:cubicBezTo>
                    <a:pt x="2895" y="4997"/>
                    <a:pt x="3733" y="4164"/>
                    <a:pt x="3733" y="3133"/>
                  </a:cubicBezTo>
                  <a:lnTo>
                    <a:pt x="3733" y="629"/>
                  </a:lnTo>
                  <a:cubicBezTo>
                    <a:pt x="3733" y="281"/>
                    <a:pt x="3452" y="0"/>
                    <a:pt x="3105"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686;p65">
              <a:extLst>
                <a:ext uri="{FF2B5EF4-FFF2-40B4-BE49-F238E27FC236}">
                  <a16:creationId xmlns:a16="http://schemas.microsoft.com/office/drawing/2014/main" id="{72870FA7-D9F8-40A6-BB96-C765677131E2}"/>
                </a:ext>
              </a:extLst>
            </p:cNvPr>
            <p:cNvSpPr/>
            <p:nvPr/>
          </p:nvSpPr>
          <p:spPr>
            <a:xfrm>
              <a:off x="5940077" y="3074946"/>
              <a:ext cx="132955" cy="78043"/>
            </a:xfrm>
            <a:custGeom>
              <a:avLst/>
              <a:gdLst/>
              <a:ahLst/>
              <a:cxnLst/>
              <a:rect l="l" t="t" r="r" b="b"/>
              <a:pathLst>
                <a:path w="4380" h="2571" extrusionOk="0">
                  <a:moveTo>
                    <a:pt x="0" y="0"/>
                  </a:moveTo>
                  <a:lnTo>
                    <a:pt x="0" y="2571"/>
                  </a:lnTo>
                  <a:lnTo>
                    <a:pt x="4380" y="2571"/>
                  </a:lnTo>
                  <a:lnTo>
                    <a:pt x="4380" y="0"/>
                  </a:lnTo>
                  <a:close/>
                </a:path>
              </a:pathLst>
            </a:custGeom>
            <a:solidFill>
              <a:srgbClr val="FC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687;p65">
              <a:extLst>
                <a:ext uri="{FF2B5EF4-FFF2-40B4-BE49-F238E27FC236}">
                  <a16:creationId xmlns:a16="http://schemas.microsoft.com/office/drawing/2014/main" id="{2B74CD8C-A583-4BF1-9916-1548717135CF}"/>
                </a:ext>
              </a:extLst>
            </p:cNvPr>
            <p:cNvSpPr/>
            <p:nvPr/>
          </p:nvSpPr>
          <p:spPr>
            <a:xfrm>
              <a:off x="5923290" y="3141973"/>
              <a:ext cx="166345" cy="31266"/>
            </a:xfrm>
            <a:custGeom>
              <a:avLst/>
              <a:gdLst/>
              <a:ahLst/>
              <a:cxnLst/>
              <a:rect l="l" t="t" r="r" b="b"/>
              <a:pathLst>
                <a:path w="5480" h="1030" extrusionOk="0">
                  <a:moveTo>
                    <a:pt x="520" y="1"/>
                  </a:moveTo>
                  <a:cubicBezTo>
                    <a:pt x="234" y="1"/>
                    <a:pt x="0" y="240"/>
                    <a:pt x="6" y="530"/>
                  </a:cubicBezTo>
                  <a:cubicBezTo>
                    <a:pt x="15" y="811"/>
                    <a:pt x="253" y="1029"/>
                    <a:pt x="534" y="1029"/>
                  </a:cubicBezTo>
                  <a:lnTo>
                    <a:pt x="4966" y="1029"/>
                  </a:lnTo>
                  <a:cubicBezTo>
                    <a:pt x="5251" y="1029"/>
                    <a:pt x="5480" y="801"/>
                    <a:pt x="5480" y="515"/>
                  </a:cubicBezTo>
                  <a:cubicBezTo>
                    <a:pt x="5480" y="229"/>
                    <a:pt x="5251" y="1"/>
                    <a:pt x="4966" y="1"/>
                  </a:cubicBezTo>
                  <a:close/>
                </a:path>
              </a:pathLst>
            </a:custGeom>
            <a:solidFill>
              <a:srgbClr val="FC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688;p65">
              <a:extLst>
                <a:ext uri="{FF2B5EF4-FFF2-40B4-BE49-F238E27FC236}">
                  <a16:creationId xmlns:a16="http://schemas.microsoft.com/office/drawing/2014/main" id="{02E34837-022D-4258-87EF-05B236870D02}"/>
                </a:ext>
              </a:extLst>
            </p:cNvPr>
            <p:cNvSpPr/>
            <p:nvPr/>
          </p:nvSpPr>
          <p:spPr>
            <a:xfrm>
              <a:off x="5923290" y="3052968"/>
              <a:ext cx="166345" cy="31266"/>
            </a:xfrm>
            <a:custGeom>
              <a:avLst/>
              <a:gdLst/>
              <a:ahLst/>
              <a:cxnLst/>
              <a:rect l="l" t="t" r="r" b="b"/>
              <a:pathLst>
                <a:path w="5480" h="1030" extrusionOk="0">
                  <a:moveTo>
                    <a:pt x="520" y="1"/>
                  </a:moveTo>
                  <a:cubicBezTo>
                    <a:pt x="234" y="1"/>
                    <a:pt x="0" y="239"/>
                    <a:pt x="6" y="529"/>
                  </a:cubicBezTo>
                  <a:cubicBezTo>
                    <a:pt x="15" y="810"/>
                    <a:pt x="253" y="1029"/>
                    <a:pt x="534" y="1029"/>
                  </a:cubicBezTo>
                  <a:lnTo>
                    <a:pt x="4966" y="1029"/>
                  </a:lnTo>
                  <a:cubicBezTo>
                    <a:pt x="5251" y="1029"/>
                    <a:pt x="5480" y="801"/>
                    <a:pt x="5480" y="515"/>
                  </a:cubicBezTo>
                  <a:cubicBezTo>
                    <a:pt x="5480" y="229"/>
                    <a:pt x="5251" y="1"/>
                    <a:pt x="4966" y="1"/>
                  </a:cubicBezTo>
                  <a:close/>
                </a:path>
              </a:pathLst>
            </a:custGeom>
            <a:solidFill>
              <a:srgbClr val="FC8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689;p65">
              <a:extLst>
                <a:ext uri="{FF2B5EF4-FFF2-40B4-BE49-F238E27FC236}">
                  <a16:creationId xmlns:a16="http://schemas.microsoft.com/office/drawing/2014/main" id="{A6406D60-6843-4026-875B-B4B67D465F7E}"/>
                </a:ext>
              </a:extLst>
            </p:cNvPr>
            <p:cNvSpPr/>
            <p:nvPr/>
          </p:nvSpPr>
          <p:spPr>
            <a:xfrm>
              <a:off x="5938316" y="3084205"/>
              <a:ext cx="134715" cy="27168"/>
            </a:xfrm>
            <a:custGeom>
              <a:avLst/>
              <a:gdLst/>
              <a:ahLst/>
              <a:cxnLst/>
              <a:rect l="l" t="t" r="r" b="b"/>
              <a:pathLst>
                <a:path w="4438" h="895" extrusionOk="0">
                  <a:moveTo>
                    <a:pt x="1" y="0"/>
                  </a:moveTo>
                  <a:lnTo>
                    <a:pt x="1" y="895"/>
                  </a:lnTo>
                  <a:lnTo>
                    <a:pt x="4438" y="895"/>
                  </a:lnTo>
                  <a:lnTo>
                    <a:pt x="4438" y="0"/>
                  </a:ln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690;p65">
              <a:extLst>
                <a:ext uri="{FF2B5EF4-FFF2-40B4-BE49-F238E27FC236}">
                  <a16:creationId xmlns:a16="http://schemas.microsoft.com/office/drawing/2014/main" id="{8FAD7D63-F2CD-48E9-9418-53CDCCB804CF}"/>
                </a:ext>
              </a:extLst>
            </p:cNvPr>
            <p:cNvSpPr/>
            <p:nvPr/>
          </p:nvSpPr>
          <p:spPr>
            <a:xfrm>
              <a:off x="5889048" y="2815948"/>
              <a:ext cx="234401" cy="364806"/>
            </a:xfrm>
            <a:custGeom>
              <a:avLst/>
              <a:gdLst/>
              <a:ahLst/>
              <a:cxnLst/>
              <a:rect l="l" t="t" r="r" b="b"/>
              <a:pathLst>
                <a:path w="7722" h="12018" extrusionOk="0">
                  <a:moveTo>
                    <a:pt x="1756" y="2472"/>
                  </a:moveTo>
                  <a:lnTo>
                    <a:pt x="1756" y="3390"/>
                  </a:lnTo>
                  <a:cubicBezTo>
                    <a:pt x="1756" y="3581"/>
                    <a:pt x="1785" y="3771"/>
                    <a:pt x="1833" y="3948"/>
                  </a:cubicBezTo>
                  <a:cubicBezTo>
                    <a:pt x="1714" y="3871"/>
                    <a:pt x="1605" y="3766"/>
                    <a:pt x="1514" y="3643"/>
                  </a:cubicBezTo>
                  <a:cubicBezTo>
                    <a:pt x="1357" y="3414"/>
                    <a:pt x="1295" y="3153"/>
                    <a:pt x="1343" y="2924"/>
                  </a:cubicBezTo>
                  <a:cubicBezTo>
                    <a:pt x="1376" y="2757"/>
                    <a:pt x="1462" y="2624"/>
                    <a:pt x="1595" y="2543"/>
                  </a:cubicBezTo>
                  <a:cubicBezTo>
                    <a:pt x="1648" y="2510"/>
                    <a:pt x="1699" y="2486"/>
                    <a:pt x="1756" y="2472"/>
                  </a:cubicBezTo>
                  <a:close/>
                  <a:moveTo>
                    <a:pt x="5984" y="2472"/>
                  </a:moveTo>
                  <a:cubicBezTo>
                    <a:pt x="6041" y="2486"/>
                    <a:pt x="6098" y="2510"/>
                    <a:pt x="6146" y="2543"/>
                  </a:cubicBezTo>
                  <a:cubicBezTo>
                    <a:pt x="6280" y="2624"/>
                    <a:pt x="6366" y="2757"/>
                    <a:pt x="6403" y="2924"/>
                  </a:cubicBezTo>
                  <a:cubicBezTo>
                    <a:pt x="6447" y="3153"/>
                    <a:pt x="6384" y="3414"/>
                    <a:pt x="6227" y="3643"/>
                  </a:cubicBezTo>
                  <a:cubicBezTo>
                    <a:pt x="6137" y="3766"/>
                    <a:pt x="6027" y="3871"/>
                    <a:pt x="5909" y="3948"/>
                  </a:cubicBezTo>
                  <a:cubicBezTo>
                    <a:pt x="5961" y="3771"/>
                    <a:pt x="5984" y="3581"/>
                    <a:pt x="5984" y="3390"/>
                  </a:cubicBezTo>
                  <a:lnTo>
                    <a:pt x="5984" y="2472"/>
                  </a:lnTo>
                  <a:close/>
                  <a:moveTo>
                    <a:pt x="1756" y="1791"/>
                  </a:moveTo>
                  <a:lnTo>
                    <a:pt x="1756" y="2158"/>
                  </a:lnTo>
                  <a:cubicBezTo>
                    <a:pt x="1642" y="2177"/>
                    <a:pt x="1528" y="2219"/>
                    <a:pt x="1433" y="2281"/>
                  </a:cubicBezTo>
                  <a:cubicBezTo>
                    <a:pt x="1229" y="2410"/>
                    <a:pt x="1090" y="2615"/>
                    <a:pt x="1038" y="2863"/>
                  </a:cubicBezTo>
                  <a:cubicBezTo>
                    <a:pt x="976" y="3177"/>
                    <a:pt x="1057" y="3524"/>
                    <a:pt x="1262" y="3819"/>
                  </a:cubicBezTo>
                  <a:cubicBezTo>
                    <a:pt x="1453" y="4085"/>
                    <a:pt x="1714" y="4271"/>
                    <a:pt x="1991" y="4353"/>
                  </a:cubicBezTo>
                  <a:cubicBezTo>
                    <a:pt x="2066" y="4500"/>
                    <a:pt x="2162" y="4638"/>
                    <a:pt x="2266" y="4766"/>
                  </a:cubicBezTo>
                  <a:cubicBezTo>
                    <a:pt x="1747" y="4748"/>
                    <a:pt x="1233" y="4462"/>
                    <a:pt x="919" y="4010"/>
                  </a:cubicBezTo>
                  <a:cubicBezTo>
                    <a:pt x="662" y="3643"/>
                    <a:pt x="562" y="3200"/>
                    <a:pt x="642" y="2795"/>
                  </a:cubicBezTo>
                  <a:cubicBezTo>
                    <a:pt x="714" y="2452"/>
                    <a:pt x="910" y="2162"/>
                    <a:pt x="1200" y="1982"/>
                  </a:cubicBezTo>
                  <a:cubicBezTo>
                    <a:pt x="1371" y="1877"/>
                    <a:pt x="1562" y="1810"/>
                    <a:pt x="1756" y="1791"/>
                  </a:cubicBezTo>
                  <a:close/>
                  <a:moveTo>
                    <a:pt x="5984" y="1791"/>
                  </a:moveTo>
                  <a:cubicBezTo>
                    <a:pt x="6184" y="1810"/>
                    <a:pt x="6375" y="1877"/>
                    <a:pt x="6542" y="1982"/>
                  </a:cubicBezTo>
                  <a:cubicBezTo>
                    <a:pt x="6832" y="2162"/>
                    <a:pt x="7032" y="2452"/>
                    <a:pt x="7098" y="2795"/>
                  </a:cubicBezTo>
                  <a:cubicBezTo>
                    <a:pt x="7184" y="3200"/>
                    <a:pt x="7080" y="3643"/>
                    <a:pt x="6823" y="4010"/>
                  </a:cubicBezTo>
                  <a:cubicBezTo>
                    <a:pt x="6509" y="4462"/>
                    <a:pt x="5999" y="4748"/>
                    <a:pt x="5476" y="4766"/>
                  </a:cubicBezTo>
                  <a:cubicBezTo>
                    <a:pt x="5584" y="4638"/>
                    <a:pt x="5676" y="4500"/>
                    <a:pt x="5751" y="4353"/>
                  </a:cubicBezTo>
                  <a:cubicBezTo>
                    <a:pt x="6027" y="4271"/>
                    <a:pt x="6294" y="4085"/>
                    <a:pt x="6480" y="3819"/>
                  </a:cubicBezTo>
                  <a:cubicBezTo>
                    <a:pt x="6684" y="3524"/>
                    <a:pt x="6766" y="3177"/>
                    <a:pt x="6704" y="2863"/>
                  </a:cubicBezTo>
                  <a:cubicBezTo>
                    <a:pt x="6651" y="2615"/>
                    <a:pt x="6513" y="2410"/>
                    <a:pt x="6313" y="2281"/>
                  </a:cubicBezTo>
                  <a:cubicBezTo>
                    <a:pt x="6213" y="2219"/>
                    <a:pt x="6104" y="2177"/>
                    <a:pt x="5984" y="2158"/>
                  </a:cubicBezTo>
                  <a:lnTo>
                    <a:pt x="5984" y="1791"/>
                  </a:lnTo>
                  <a:close/>
                  <a:moveTo>
                    <a:pt x="5099" y="515"/>
                  </a:moveTo>
                  <a:cubicBezTo>
                    <a:pt x="5304" y="515"/>
                    <a:pt x="5470" y="681"/>
                    <a:pt x="5470" y="886"/>
                  </a:cubicBezTo>
                  <a:lnTo>
                    <a:pt x="5470" y="3371"/>
                  </a:lnTo>
                  <a:cubicBezTo>
                    <a:pt x="5470" y="4205"/>
                    <a:pt x="4841" y="4914"/>
                    <a:pt x="4013" y="4990"/>
                  </a:cubicBezTo>
                  <a:cubicBezTo>
                    <a:pt x="3963" y="4995"/>
                    <a:pt x="3914" y="4997"/>
                    <a:pt x="3865" y="4997"/>
                  </a:cubicBezTo>
                  <a:cubicBezTo>
                    <a:pt x="2975" y="4997"/>
                    <a:pt x="2252" y="4275"/>
                    <a:pt x="2252" y="3390"/>
                  </a:cubicBezTo>
                  <a:lnTo>
                    <a:pt x="2252" y="886"/>
                  </a:lnTo>
                  <a:cubicBezTo>
                    <a:pt x="2252" y="681"/>
                    <a:pt x="2419" y="515"/>
                    <a:pt x="2624" y="515"/>
                  </a:cubicBezTo>
                  <a:close/>
                  <a:moveTo>
                    <a:pt x="4195" y="5480"/>
                  </a:moveTo>
                  <a:lnTo>
                    <a:pt x="4195" y="6570"/>
                  </a:lnTo>
                  <a:lnTo>
                    <a:pt x="3527" y="6570"/>
                  </a:lnTo>
                  <a:lnTo>
                    <a:pt x="3527" y="5480"/>
                  </a:lnTo>
                  <a:cubicBezTo>
                    <a:pt x="3637" y="5500"/>
                    <a:pt x="3747" y="5509"/>
                    <a:pt x="3861" y="5509"/>
                  </a:cubicBezTo>
                  <a:cubicBezTo>
                    <a:pt x="3975" y="5509"/>
                    <a:pt x="4085" y="5500"/>
                    <a:pt x="4195" y="5480"/>
                  </a:cubicBezTo>
                  <a:close/>
                  <a:moveTo>
                    <a:pt x="4961" y="7084"/>
                  </a:moveTo>
                  <a:cubicBezTo>
                    <a:pt x="5161" y="7084"/>
                    <a:pt x="5323" y="7247"/>
                    <a:pt x="5323" y="7451"/>
                  </a:cubicBezTo>
                  <a:cubicBezTo>
                    <a:pt x="5323" y="7480"/>
                    <a:pt x="5323" y="7513"/>
                    <a:pt x="5313" y="7541"/>
                  </a:cubicBezTo>
                  <a:lnTo>
                    <a:pt x="2428" y="7541"/>
                  </a:lnTo>
                  <a:cubicBezTo>
                    <a:pt x="2424" y="7513"/>
                    <a:pt x="2419" y="7480"/>
                    <a:pt x="2419" y="7451"/>
                  </a:cubicBezTo>
                  <a:cubicBezTo>
                    <a:pt x="2419" y="7247"/>
                    <a:pt x="2580" y="7084"/>
                    <a:pt x="2785" y="7084"/>
                  </a:cubicBezTo>
                  <a:close/>
                  <a:moveTo>
                    <a:pt x="6113" y="8056"/>
                  </a:moveTo>
                  <a:cubicBezTo>
                    <a:pt x="6265" y="8056"/>
                    <a:pt x="6390" y="8189"/>
                    <a:pt x="6370" y="8341"/>
                  </a:cubicBezTo>
                  <a:cubicBezTo>
                    <a:pt x="6355" y="8475"/>
                    <a:pt x="6241" y="8570"/>
                    <a:pt x="6109" y="8570"/>
                  </a:cubicBezTo>
                  <a:lnTo>
                    <a:pt x="1633" y="8570"/>
                  </a:lnTo>
                  <a:cubicBezTo>
                    <a:pt x="1499" y="8570"/>
                    <a:pt x="1385" y="8475"/>
                    <a:pt x="1371" y="8341"/>
                  </a:cubicBezTo>
                  <a:cubicBezTo>
                    <a:pt x="1352" y="8189"/>
                    <a:pt x="1477" y="8056"/>
                    <a:pt x="1629" y="8056"/>
                  </a:cubicBezTo>
                  <a:close/>
                  <a:moveTo>
                    <a:pt x="5794" y="9084"/>
                  </a:moveTo>
                  <a:lnTo>
                    <a:pt x="5794" y="10475"/>
                  </a:lnTo>
                  <a:lnTo>
                    <a:pt x="1928" y="10475"/>
                  </a:lnTo>
                  <a:lnTo>
                    <a:pt x="1928" y="9084"/>
                  </a:lnTo>
                  <a:close/>
                  <a:moveTo>
                    <a:pt x="6109" y="10989"/>
                  </a:moveTo>
                  <a:cubicBezTo>
                    <a:pt x="6241" y="10989"/>
                    <a:pt x="6355" y="11084"/>
                    <a:pt x="6370" y="11217"/>
                  </a:cubicBezTo>
                  <a:cubicBezTo>
                    <a:pt x="6390" y="11369"/>
                    <a:pt x="6265" y="11503"/>
                    <a:pt x="6113" y="11503"/>
                  </a:cubicBezTo>
                  <a:lnTo>
                    <a:pt x="1633" y="11503"/>
                  </a:lnTo>
                  <a:cubicBezTo>
                    <a:pt x="1499" y="11503"/>
                    <a:pt x="1385" y="11408"/>
                    <a:pt x="1371" y="11274"/>
                  </a:cubicBezTo>
                  <a:cubicBezTo>
                    <a:pt x="1352" y="11122"/>
                    <a:pt x="1477" y="10989"/>
                    <a:pt x="1629" y="10989"/>
                  </a:cubicBezTo>
                  <a:close/>
                  <a:moveTo>
                    <a:pt x="2624" y="0"/>
                  </a:moveTo>
                  <a:cubicBezTo>
                    <a:pt x="2138" y="0"/>
                    <a:pt x="1738" y="396"/>
                    <a:pt x="1738" y="886"/>
                  </a:cubicBezTo>
                  <a:lnTo>
                    <a:pt x="1738" y="1310"/>
                  </a:lnTo>
                  <a:cubicBezTo>
                    <a:pt x="1448" y="1334"/>
                    <a:pt x="1157" y="1419"/>
                    <a:pt x="905" y="1582"/>
                  </a:cubicBezTo>
                  <a:cubicBezTo>
                    <a:pt x="490" y="1834"/>
                    <a:pt x="209" y="2239"/>
                    <a:pt x="110" y="2720"/>
                  </a:cubicBezTo>
                  <a:cubicBezTo>
                    <a:pt x="0" y="3257"/>
                    <a:pt x="134" y="3843"/>
                    <a:pt x="471" y="4319"/>
                  </a:cubicBezTo>
                  <a:cubicBezTo>
                    <a:pt x="895" y="4919"/>
                    <a:pt x="1595" y="5291"/>
                    <a:pt x="2305" y="5291"/>
                  </a:cubicBezTo>
                  <a:cubicBezTo>
                    <a:pt x="2471" y="5291"/>
                    <a:pt x="2637" y="5267"/>
                    <a:pt x="2795" y="5228"/>
                  </a:cubicBezTo>
                  <a:cubicBezTo>
                    <a:pt x="2866" y="5267"/>
                    <a:pt x="2938" y="5304"/>
                    <a:pt x="3013" y="5337"/>
                  </a:cubicBezTo>
                  <a:lnTo>
                    <a:pt x="3013" y="6570"/>
                  </a:lnTo>
                  <a:lnTo>
                    <a:pt x="2762" y="6570"/>
                  </a:lnTo>
                  <a:cubicBezTo>
                    <a:pt x="2271" y="6570"/>
                    <a:pt x="1871" y="6966"/>
                    <a:pt x="1871" y="7451"/>
                  </a:cubicBezTo>
                  <a:cubicBezTo>
                    <a:pt x="1871" y="7480"/>
                    <a:pt x="1871" y="7513"/>
                    <a:pt x="1876" y="7541"/>
                  </a:cubicBezTo>
                  <a:lnTo>
                    <a:pt x="1633" y="7541"/>
                  </a:lnTo>
                  <a:cubicBezTo>
                    <a:pt x="1224" y="7541"/>
                    <a:pt x="862" y="7875"/>
                    <a:pt x="842" y="8284"/>
                  </a:cubicBezTo>
                  <a:cubicBezTo>
                    <a:pt x="829" y="8656"/>
                    <a:pt x="1077" y="8970"/>
                    <a:pt x="1414" y="9061"/>
                  </a:cubicBezTo>
                  <a:lnTo>
                    <a:pt x="1414" y="10499"/>
                  </a:lnTo>
                  <a:cubicBezTo>
                    <a:pt x="1077" y="10589"/>
                    <a:pt x="829" y="10903"/>
                    <a:pt x="842" y="11274"/>
                  </a:cubicBezTo>
                  <a:cubicBezTo>
                    <a:pt x="862" y="11683"/>
                    <a:pt x="1224" y="12017"/>
                    <a:pt x="1633" y="12017"/>
                  </a:cubicBezTo>
                  <a:lnTo>
                    <a:pt x="6094" y="12017"/>
                  </a:lnTo>
                  <a:cubicBezTo>
                    <a:pt x="6498" y="12017"/>
                    <a:pt x="6865" y="11683"/>
                    <a:pt x="6880" y="11274"/>
                  </a:cubicBezTo>
                  <a:cubicBezTo>
                    <a:pt x="6898" y="10903"/>
                    <a:pt x="6651" y="10589"/>
                    <a:pt x="6309" y="10499"/>
                  </a:cubicBezTo>
                  <a:lnTo>
                    <a:pt x="6309" y="9061"/>
                  </a:lnTo>
                  <a:cubicBezTo>
                    <a:pt x="6651" y="8970"/>
                    <a:pt x="6898" y="8656"/>
                    <a:pt x="6880" y="8284"/>
                  </a:cubicBezTo>
                  <a:cubicBezTo>
                    <a:pt x="6865" y="7875"/>
                    <a:pt x="6498" y="7541"/>
                    <a:pt x="6094" y="7541"/>
                  </a:cubicBezTo>
                  <a:lnTo>
                    <a:pt x="5847" y="7541"/>
                  </a:lnTo>
                  <a:cubicBezTo>
                    <a:pt x="5852" y="7513"/>
                    <a:pt x="5852" y="7480"/>
                    <a:pt x="5852" y="7451"/>
                  </a:cubicBezTo>
                  <a:cubicBezTo>
                    <a:pt x="5852" y="6966"/>
                    <a:pt x="5456" y="6570"/>
                    <a:pt x="4966" y="6570"/>
                  </a:cubicBezTo>
                  <a:lnTo>
                    <a:pt x="4709" y="6570"/>
                  </a:lnTo>
                  <a:lnTo>
                    <a:pt x="4709" y="5337"/>
                  </a:lnTo>
                  <a:cubicBezTo>
                    <a:pt x="4784" y="5304"/>
                    <a:pt x="4861" y="5267"/>
                    <a:pt x="4933" y="5228"/>
                  </a:cubicBezTo>
                  <a:cubicBezTo>
                    <a:pt x="5089" y="5267"/>
                    <a:pt x="5252" y="5291"/>
                    <a:pt x="5423" y="5291"/>
                  </a:cubicBezTo>
                  <a:cubicBezTo>
                    <a:pt x="6127" y="5291"/>
                    <a:pt x="6832" y="4919"/>
                    <a:pt x="7251" y="4319"/>
                  </a:cubicBezTo>
                  <a:cubicBezTo>
                    <a:pt x="7594" y="3843"/>
                    <a:pt x="7722" y="3257"/>
                    <a:pt x="7612" y="2720"/>
                  </a:cubicBezTo>
                  <a:cubicBezTo>
                    <a:pt x="7513" y="2239"/>
                    <a:pt x="7232" y="1834"/>
                    <a:pt x="6823" y="1582"/>
                  </a:cubicBezTo>
                  <a:cubicBezTo>
                    <a:pt x="6566" y="1419"/>
                    <a:pt x="6280" y="1334"/>
                    <a:pt x="5984" y="1310"/>
                  </a:cubicBezTo>
                  <a:lnTo>
                    <a:pt x="5984" y="886"/>
                  </a:lnTo>
                  <a:cubicBezTo>
                    <a:pt x="5984" y="396"/>
                    <a:pt x="5590" y="0"/>
                    <a:pt x="5099"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691;p65">
              <a:extLst>
                <a:ext uri="{FF2B5EF4-FFF2-40B4-BE49-F238E27FC236}">
                  <a16:creationId xmlns:a16="http://schemas.microsoft.com/office/drawing/2014/main" id="{0AEC6FDE-21F4-4516-AC7A-E1788175F880}"/>
                </a:ext>
              </a:extLst>
            </p:cNvPr>
            <p:cNvSpPr/>
            <p:nvPr/>
          </p:nvSpPr>
          <p:spPr>
            <a:xfrm>
              <a:off x="6008834" y="2930724"/>
              <a:ext cx="9289" cy="19093"/>
            </a:xfrm>
            <a:custGeom>
              <a:avLst/>
              <a:gdLst/>
              <a:ahLst/>
              <a:cxnLst/>
              <a:rect l="l" t="t" r="r" b="b"/>
              <a:pathLst>
                <a:path w="306" h="629" extrusionOk="0">
                  <a:moveTo>
                    <a:pt x="155" y="0"/>
                  </a:moveTo>
                  <a:cubicBezTo>
                    <a:pt x="73" y="0"/>
                    <a:pt x="1" y="69"/>
                    <a:pt x="1" y="152"/>
                  </a:cubicBezTo>
                  <a:lnTo>
                    <a:pt x="1" y="476"/>
                  </a:lnTo>
                  <a:cubicBezTo>
                    <a:pt x="1" y="559"/>
                    <a:pt x="73" y="629"/>
                    <a:pt x="155" y="629"/>
                  </a:cubicBezTo>
                  <a:cubicBezTo>
                    <a:pt x="158" y="629"/>
                    <a:pt x="160" y="629"/>
                    <a:pt x="163" y="629"/>
                  </a:cubicBezTo>
                  <a:cubicBezTo>
                    <a:pt x="244" y="624"/>
                    <a:pt x="306" y="552"/>
                    <a:pt x="306" y="471"/>
                  </a:cubicBezTo>
                  <a:lnTo>
                    <a:pt x="306" y="157"/>
                  </a:lnTo>
                  <a:cubicBezTo>
                    <a:pt x="306" y="76"/>
                    <a:pt x="244" y="5"/>
                    <a:pt x="163" y="0"/>
                  </a:cubicBezTo>
                  <a:cubicBezTo>
                    <a:pt x="160" y="0"/>
                    <a:pt x="158" y="0"/>
                    <a:pt x="155"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692;p65">
              <a:extLst>
                <a:ext uri="{FF2B5EF4-FFF2-40B4-BE49-F238E27FC236}">
                  <a16:creationId xmlns:a16="http://schemas.microsoft.com/office/drawing/2014/main" id="{DDF1F716-7D9A-4C15-A06D-3D4FE0111BDC}"/>
                </a:ext>
              </a:extLst>
            </p:cNvPr>
            <p:cNvSpPr/>
            <p:nvPr/>
          </p:nvSpPr>
          <p:spPr>
            <a:xfrm>
              <a:off x="6027928" y="2910780"/>
              <a:ext cx="9289" cy="19093"/>
            </a:xfrm>
            <a:custGeom>
              <a:avLst/>
              <a:gdLst/>
              <a:ahLst/>
              <a:cxnLst/>
              <a:rect l="l" t="t" r="r" b="b"/>
              <a:pathLst>
                <a:path w="306" h="629" extrusionOk="0">
                  <a:moveTo>
                    <a:pt x="155" y="0"/>
                  </a:moveTo>
                  <a:cubicBezTo>
                    <a:pt x="72" y="0"/>
                    <a:pt x="0" y="69"/>
                    <a:pt x="0" y="152"/>
                  </a:cubicBezTo>
                  <a:lnTo>
                    <a:pt x="0" y="476"/>
                  </a:lnTo>
                  <a:cubicBezTo>
                    <a:pt x="0" y="559"/>
                    <a:pt x="72" y="629"/>
                    <a:pt x="155" y="629"/>
                  </a:cubicBezTo>
                  <a:cubicBezTo>
                    <a:pt x="157" y="629"/>
                    <a:pt x="160" y="629"/>
                    <a:pt x="163" y="629"/>
                  </a:cubicBezTo>
                  <a:cubicBezTo>
                    <a:pt x="244" y="624"/>
                    <a:pt x="305" y="552"/>
                    <a:pt x="305" y="471"/>
                  </a:cubicBezTo>
                  <a:lnTo>
                    <a:pt x="305" y="157"/>
                  </a:lnTo>
                  <a:cubicBezTo>
                    <a:pt x="305" y="76"/>
                    <a:pt x="244" y="5"/>
                    <a:pt x="163" y="0"/>
                  </a:cubicBezTo>
                  <a:cubicBezTo>
                    <a:pt x="160" y="0"/>
                    <a:pt x="157" y="0"/>
                    <a:pt x="155"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693;p65">
              <a:extLst>
                <a:ext uri="{FF2B5EF4-FFF2-40B4-BE49-F238E27FC236}">
                  <a16:creationId xmlns:a16="http://schemas.microsoft.com/office/drawing/2014/main" id="{99BBD562-F021-40E3-A014-8F8DA25ADED0}"/>
                </a:ext>
              </a:extLst>
            </p:cNvPr>
            <p:cNvSpPr/>
            <p:nvPr/>
          </p:nvSpPr>
          <p:spPr>
            <a:xfrm>
              <a:off x="5968946" y="2872714"/>
              <a:ext cx="15663" cy="27896"/>
            </a:xfrm>
            <a:custGeom>
              <a:avLst/>
              <a:gdLst/>
              <a:ahLst/>
              <a:cxnLst/>
              <a:rect l="l" t="t" r="r" b="b"/>
              <a:pathLst>
                <a:path w="516" h="919" extrusionOk="0">
                  <a:moveTo>
                    <a:pt x="256" y="1"/>
                  </a:moveTo>
                  <a:cubicBezTo>
                    <a:pt x="247" y="1"/>
                    <a:pt x="238" y="1"/>
                    <a:pt x="229" y="2"/>
                  </a:cubicBezTo>
                  <a:cubicBezTo>
                    <a:pt x="101" y="21"/>
                    <a:pt x="1" y="136"/>
                    <a:pt x="1" y="268"/>
                  </a:cubicBezTo>
                  <a:lnTo>
                    <a:pt x="1" y="654"/>
                  </a:lnTo>
                  <a:cubicBezTo>
                    <a:pt x="1" y="787"/>
                    <a:pt x="101" y="901"/>
                    <a:pt x="229" y="916"/>
                  </a:cubicBezTo>
                  <a:cubicBezTo>
                    <a:pt x="241" y="917"/>
                    <a:pt x="252" y="918"/>
                    <a:pt x="263" y="918"/>
                  </a:cubicBezTo>
                  <a:cubicBezTo>
                    <a:pt x="405" y="918"/>
                    <a:pt x="515" y="805"/>
                    <a:pt x="515" y="664"/>
                  </a:cubicBezTo>
                  <a:lnTo>
                    <a:pt x="515" y="259"/>
                  </a:lnTo>
                  <a:cubicBezTo>
                    <a:pt x="515" y="116"/>
                    <a:pt x="401"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694;p65">
              <a:extLst>
                <a:ext uri="{FF2B5EF4-FFF2-40B4-BE49-F238E27FC236}">
                  <a16:creationId xmlns:a16="http://schemas.microsoft.com/office/drawing/2014/main" id="{E40FBABF-6005-4F1F-969F-53471F0EF017}"/>
                </a:ext>
              </a:extLst>
            </p:cNvPr>
            <p:cNvSpPr/>
            <p:nvPr/>
          </p:nvSpPr>
          <p:spPr>
            <a:xfrm>
              <a:off x="5968946" y="2847549"/>
              <a:ext cx="15663" cy="17454"/>
            </a:xfrm>
            <a:custGeom>
              <a:avLst/>
              <a:gdLst/>
              <a:ahLst/>
              <a:cxnLst/>
              <a:rect l="l" t="t" r="r" b="b"/>
              <a:pathLst>
                <a:path w="516" h="575" extrusionOk="0">
                  <a:moveTo>
                    <a:pt x="263" y="0"/>
                  </a:moveTo>
                  <a:cubicBezTo>
                    <a:pt x="252" y="0"/>
                    <a:pt x="241" y="1"/>
                    <a:pt x="229" y="3"/>
                  </a:cubicBezTo>
                  <a:cubicBezTo>
                    <a:pt x="101" y="16"/>
                    <a:pt x="1" y="131"/>
                    <a:pt x="1" y="264"/>
                  </a:cubicBezTo>
                  <a:lnTo>
                    <a:pt x="1" y="312"/>
                  </a:lnTo>
                  <a:cubicBezTo>
                    <a:pt x="1" y="440"/>
                    <a:pt x="101" y="559"/>
                    <a:pt x="229" y="574"/>
                  </a:cubicBezTo>
                  <a:cubicBezTo>
                    <a:pt x="238" y="575"/>
                    <a:pt x="246" y="575"/>
                    <a:pt x="254" y="575"/>
                  </a:cubicBezTo>
                  <a:cubicBezTo>
                    <a:pt x="400" y="575"/>
                    <a:pt x="515" y="461"/>
                    <a:pt x="515" y="317"/>
                  </a:cubicBezTo>
                  <a:lnTo>
                    <a:pt x="515" y="255"/>
                  </a:lnTo>
                  <a:cubicBezTo>
                    <a:pt x="515" y="113"/>
                    <a:pt x="405"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95;p65">
              <a:extLst>
                <a:ext uri="{FF2B5EF4-FFF2-40B4-BE49-F238E27FC236}">
                  <a16:creationId xmlns:a16="http://schemas.microsoft.com/office/drawing/2014/main" id="{34F2D317-48B1-4ADB-B396-DC1955FD4795}"/>
                </a:ext>
              </a:extLst>
            </p:cNvPr>
            <p:cNvSpPr/>
            <p:nvPr/>
          </p:nvSpPr>
          <p:spPr>
            <a:xfrm>
              <a:off x="6168659" y="2878967"/>
              <a:ext cx="28959" cy="28928"/>
            </a:xfrm>
            <a:custGeom>
              <a:avLst/>
              <a:gdLst/>
              <a:ahLst/>
              <a:cxnLst/>
              <a:rect l="l" t="t" r="r" b="b"/>
              <a:pathLst>
                <a:path w="954" h="953" extrusionOk="0">
                  <a:moveTo>
                    <a:pt x="477" y="0"/>
                  </a:moveTo>
                  <a:cubicBezTo>
                    <a:pt x="216" y="0"/>
                    <a:pt x="1" y="215"/>
                    <a:pt x="1" y="477"/>
                  </a:cubicBezTo>
                  <a:cubicBezTo>
                    <a:pt x="1" y="739"/>
                    <a:pt x="216" y="952"/>
                    <a:pt x="477" y="952"/>
                  </a:cubicBezTo>
                  <a:cubicBezTo>
                    <a:pt x="744" y="952"/>
                    <a:pt x="954" y="739"/>
                    <a:pt x="954" y="477"/>
                  </a:cubicBezTo>
                  <a:cubicBezTo>
                    <a:pt x="954" y="215"/>
                    <a:pt x="744"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696;p65">
              <a:extLst>
                <a:ext uri="{FF2B5EF4-FFF2-40B4-BE49-F238E27FC236}">
                  <a16:creationId xmlns:a16="http://schemas.microsoft.com/office/drawing/2014/main" id="{CA1EE792-E688-42FC-AD12-E894BB7A57C2}"/>
                </a:ext>
              </a:extLst>
            </p:cNvPr>
            <p:cNvSpPr/>
            <p:nvPr/>
          </p:nvSpPr>
          <p:spPr>
            <a:xfrm>
              <a:off x="5844668" y="2848490"/>
              <a:ext cx="12324" cy="12172"/>
            </a:xfrm>
            <a:custGeom>
              <a:avLst/>
              <a:gdLst/>
              <a:ahLst/>
              <a:cxnLst/>
              <a:rect l="l" t="t" r="r" b="b"/>
              <a:pathLst>
                <a:path w="406" h="401" extrusionOk="0">
                  <a:moveTo>
                    <a:pt x="205" y="0"/>
                  </a:moveTo>
                  <a:cubicBezTo>
                    <a:pt x="91" y="0"/>
                    <a:pt x="1" y="90"/>
                    <a:pt x="1" y="200"/>
                  </a:cubicBezTo>
                  <a:cubicBezTo>
                    <a:pt x="1" y="310"/>
                    <a:pt x="91" y="400"/>
                    <a:pt x="205" y="400"/>
                  </a:cubicBezTo>
                  <a:cubicBezTo>
                    <a:pt x="315" y="400"/>
                    <a:pt x="405" y="310"/>
                    <a:pt x="405" y="200"/>
                  </a:cubicBezTo>
                  <a:cubicBezTo>
                    <a:pt x="405" y="90"/>
                    <a:pt x="315"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697;p65">
              <a:extLst>
                <a:ext uri="{FF2B5EF4-FFF2-40B4-BE49-F238E27FC236}">
                  <a16:creationId xmlns:a16="http://schemas.microsoft.com/office/drawing/2014/main" id="{CC8F3190-1626-499E-AF5F-E3AB39DB498E}"/>
                </a:ext>
              </a:extLst>
            </p:cNvPr>
            <p:cNvSpPr/>
            <p:nvPr/>
          </p:nvSpPr>
          <p:spPr>
            <a:xfrm>
              <a:off x="5806540" y="2908321"/>
              <a:ext cx="43924" cy="48538"/>
            </a:xfrm>
            <a:custGeom>
              <a:avLst/>
              <a:gdLst/>
              <a:ahLst/>
              <a:cxnLst/>
              <a:rect l="l" t="t" r="r" b="b"/>
              <a:pathLst>
                <a:path w="1447" h="1599" extrusionOk="0">
                  <a:moveTo>
                    <a:pt x="726" y="1"/>
                  </a:moveTo>
                  <a:cubicBezTo>
                    <a:pt x="700" y="1"/>
                    <a:pt x="674" y="17"/>
                    <a:pt x="662" y="48"/>
                  </a:cubicBezTo>
                  <a:lnTo>
                    <a:pt x="499" y="505"/>
                  </a:lnTo>
                  <a:cubicBezTo>
                    <a:pt x="495" y="523"/>
                    <a:pt x="481" y="538"/>
                    <a:pt x="462" y="547"/>
                  </a:cubicBezTo>
                  <a:lnTo>
                    <a:pt x="57" y="728"/>
                  </a:lnTo>
                  <a:cubicBezTo>
                    <a:pt x="0" y="752"/>
                    <a:pt x="0" y="842"/>
                    <a:pt x="57" y="871"/>
                  </a:cubicBezTo>
                  <a:lnTo>
                    <a:pt x="462" y="1052"/>
                  </a:lnTo>
                  <a:cubicBezTo>
                    <a:pt x="481" y="1062"/>
                    <a:pt x="495" y="1076"/>
                    <a:pt x="499" y="1095"/>
                  </a:cubicBezTo>
                  <a:lnTo>
                    <a:pt x="662" y="1552"/>
                  </a:lnTo>
                  <a:cubicBezTo>
                    <a:pt x="674" y="1583"/>
                    <a:pt x="700" y="1598"/>
                    <a:pt x="726" y="1598"/>
                  </a:cubicBezTo>
                  <a:cubicBezTo>
                    <a:pt x="752" y="1598"/>
                    <a:pt x="778" y="1583"/>
                    <a:pt x="790" y="1552"/>
                  </a:cubicBezTo>
                  <a:lnTo>
                    <a:pt x="952" y="1095"/>
                  </a:lnTo>
                  <a:cubicBezTo>
                    <a:pt x="956" y="1076"/>
                    <a:pt x="971" y="1062"/>
                    <a:pt x="990" y="1052"/>
                  </a:cubicBezTo>
                  <a:lnTo>
                    <a:pt x="1389" y="871"/>
                  </a:lnTo>
                  <a:cubicBezTo>
                    <a:pt x="1447" y="842"/>
                    <a:pt x="1447" y="752"/>
                    <a:pt x="1389" y="728"/>
                  </a:cubicBezTo>
                  <a:lnTo>
                    <a:pt x="990" y="547"/>
                  </a:lnTo>
                  <a:cubicBezTo>
                    <a:pt x="971" y="538"/>
                    <a:pt x="956" y="523"/>
                    <a:pt x="952" y="505"/>
                  </a:cubicBezTo>
                  <a:lnTo>
                    <a:pt x="790" y="48"/>
                  </a:lnTo>
                  <a:cubicBezTo>
                    <a:pt x="778" y="17"/>
                    <a:pt x="752"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698;p65">
              <a:extLst>
                <a:ext uri="{FF2B5EF4-FFF2-40B4-BE49-F238E27FC236}">
                  <a16:creationId xmlns:a16="http://schemas.microsoft.com/office/drawing/2014/main" id="{EDE93F7D-472A-42F2-9905-731E1358DE2D}"/>
                </a:ext>
              </a:extLst>
            </p:cNvPr>
            <p:cNvSpPr/>
            <p:nvPr/>
          </p:nvSpPr>
          <p:spPr>
            <a:xfrm>
              <a:off x="6124764" y="2811425"/>
              <a:ext cx="44106" cy="48568"/>
            </a:xfrm>
            <a:custGeom>
              <a:avLst/>
              <a:gdLst/>
              <a:ahLst/>
              <a:cxnLst/>
              <a:rect l="l" t="t" r="r" b="b"/>
              <a:pathLst>
                <a:path w="1453" h="1600" extrusionOk="0">
                  <a:moveTo>
                    <a:pt x="726" y="0"/>
                  </a:moveTo>
                  <a:cubicBezTo>
                    <a:pt x="700" y="0"/>
                    <a:pt x="674" y="17"/>
                    <a:pt x="662" y="50"/>
                  </a:cubicBezTo>
                  <a:lnTo>
                    <a:pt x="500" y="502"/>
                  </a:lnTo>
                  <a:cubicBezTo>
                    <a:pt x="495" y="526"/>
                    <a:pt x="481" y="540"/>
                    <a:pt x="462" y="545"/>
                  </a:cubicBezTo>
                  <a:lnTo>
                    <a:pt x="57" y="731"/>
                  </a:lnTo>
                  <a:cubicBezTo>
                    <a:pt x="0" y="755"/>
                    <a:pt x="0" y="845"/>
                    <a:pt x="57" y="874"/>
                  </a:cubicBezTo>
                  <a:lnTo>
                    <a:pt x="462" y="1054"/>
                  </a:lnTo>
                  <a:cubicBezTo>
                    <a:pt x="481" y="1063"/>
                    <a:pt x="495" y="1078"/>
                    <a:pt x="500" y="1098"/>
                  </a:cubicBezTo>
                  <a:lnTo>
                    <a:pt x="662" y="1549"/>
                  </a:lnTo>
                  <a:cubicBezTo>
                    <a:pt x="674" y="1583"/>
                    <a:pt x="700" y="1600"/>
                    <a:pt x="726" y="1600"/>
                  </a:cubicBezTo>
                  <a:cubicBezTo>
                    <a:pt x="752" y="1600"/>
                    <a:pt x="778" y="1583"/>
                    <a:pt x="790" y="1549"/>
                  </a:cubicBezTo>
                  <a:lnTo>
                    <a:pt x="952" y="1098"/>
                  </a:lnTo>
                  <a:cubicBezTo>
                    <a:pt x="957" y="1078"/>
                    <a:pt x="972" y="1063"/>
                    <a:pt x="990" y="1054"/>
                  </a:cubicBezTo>
                  <a:lnTo>
                    <a:pt x="1395" y="874"/>
                  </a:lnTo>
                  <a:cubicBezTo>
                    <a:pt x="1453" y="845"/>
                    <a:pt x="1453" y="755"/>
                    <a:pt x="1395" y="731"/>
                  </a:cubicBezTo>
                  <a:lnTo>
                    <a:pt x="990" y="545"/>
                  </a:lnTo>
                  <a:cubicBezTo>
                    <a:pt x="972" y="540"/>
                    <a:pt x="957" y="526"/>
                    <a:pt x="952" y="502"/>
                  </a:cubicBezTo>
                  <a:lnTo>
                    <a:pt x="790" y="50"/>
                  </a:lnTo>
                  <a:cubicBezTo>
                    <a:pt x="778" y="17"/>
                    <a:pt x="752"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699;p65">
              <a:extLst>
                <a:ext uri="{FF2B5EF4-FFF2-40B4-BE49-F238E27FC236}">
                  <a16:creationId xmlns:a16="http://schemas.microsoft.com/office/drawing/2014/main" id="{4EF630B2-DA75-4EFC-ACCA-898936F99D99}"/>
                </a:ext>
              </a:extLst>
            </p:cNvPr>
            <p:cNvSpPr/>
            <p:nvPr/>
          </p:nvSpPr>
          <p:spPr>
            <a:xfrm>
              <a:off x="5842209" y="2976592"/>
              <a:ext cx="60467" cy="65476"/>
            </a:xfrm>
            <a:custGeom>
              <a:avLst/>
              <a:gdLst/>
              <a:ahLst/>
              <a:cxnLst/>
              <a:rect l="l" t="t" r="r" b="b"/>
              <a:pathLst>
                <a:path w="1992" h="2157" extrusionOk="0">
                  <a:moveTo>
                    <a:pt x="996" y="1"/>
                  </a:moveTo>
                  <a:cubicBezTo>
                    <a:pt x="960" y="1"/>
                    <a:pt x="925" y="22"/>
                    <a:pt x="910" y="65"/>
                  </a:cubicBezTo>
                  <a:lnTo>
                    <a:pt x="686" y="678"/>
                  </a:lnTo>
                  <a:cubicBezTo>
                    <a:pt x="677" y="702"/>
                    <a:pt x="658" y="726"/>
                    <a:pt x="634" y="736"/>
                  </a:cubicBezTo>
                  <a:lnTo>
                    <a:pt x="77" y="983"/>
                  </a:lnTo>
                  <a:cubicBezTo>
                    <a:pt x="1" y="1017"/>
                    <a:pt x="1" y="1141"/>
                    <a:pt x="77" y="1174"/>
                  </a:cubicBezTo>
                  <a:lnTo>
                    <a:pt x="634" y="1421"/>
                  </a:lnTo>
                  <a:cubicBezTo>
                    <a:pt x="658" y="1431"/>
                    <a:pt x="677" y="1450"/>
                    <a:pt x="686" y="1478"/>
                  </a:cubicBezTo>
                  <a:lnTo>
                    <a:pt x="910" y="2088"/>
                  </a:lnTo>
                  <a:cubicBezTo>
                    <a:pt x="925" y="2134"/>
                    <a:pt x="960" y="2156"/>
                    <a:pt x="996" y="2156"/>
                  </a:cubicBezTo>
                  <a:cubicBezTo>
                    <a:pt x="1032" y="2156"/>
                    <a:pt x="1067" y="2134"/>
                    <a:pt x="1082" y="2088"/>
                  </a:cubicBezTo>
                  <a:lnTo>
                    <a:pt x="1306" y="1478"/>
                  </a:lnTo>
                  <a:cubicBezTo>
                    <a:pt x="1315" y="1450"/>
                    <a:pt x="1334" y="1431"/>
                    <a:pt x="1357" y="1421"/>
                  </a:cubicBezTo>
                  <a:lnTo>
                    <a:pt x="1915" y="1174"/>
                  </a:lnTo>
                  <a:cubicBezTo>
                    <a:pt x="1991" y="1141"/>
                    <a:pt x="1991" y="1017"/>
                    <a:pt x="1915" y="983"/>
                  </a:cubicBezTo>
                  <a:lnTo>
                    <a:pt x="1357" y="736"/>
                  </a:lnTo>
                  <a:cubicBezTo>
                    <a:pt x="1334" y="726"/>
                    <a:pt x="1315" y="702"/>
                    <a:pt x="1306" y="678"/>
                  </a:cubicBezTo>
                  <a:lnTo>
                    <a:pt x="1082" y="65"/>
                  </a:lnTo>
                  <a:cubicBezTo>
                    <a:pt x="1067" y="22"/>
                    <a:pt x="1032"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0004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p:cTn id="14" dur="500" fill="hold"/>
                                        <p:tgtEl>
                                          <p:spTgt spid="74"/>
                                        </p:tgtEl>
                                        <p:attrNameLst>
                                          <p:attrName>ppt_w</p:attrName>
                                        </p:attrNameLst>
                                      </p:cBhvr>
                                      <p:tavLst>
                                        <p:tav tm="0">
                                          <p:val>
                                            <p:fltVal val="0"/>
                                          </p:val>
                                        </p:tav>
                                        <p:tav tm="100000">
                                          <p:val>
                                            <p:strVal val="#ppt_w"/>
                                          </p:val>
                                        </p:tav>
                                      </p:tavLst>
                                    </p:anim>
                                    <p:anim calcmode="lin" valueType="num">
                                      <p:cBhvr>
                                        <p:cTn id="15" dur="500" fill="hold"/>
                                        <p:tgtEl>
                                          <p:spTgt spid="74"/>
                                        </p:tgtEl>
                                        <p:attrNameLst>
                                          <p:attrName>ppt_h</p:attrName>
                                        </p:attrNameLst>
                                      </p:cBhvr>
                                      <p:tavLst>
                                        <p:tav tm="0">
                                          <p:val>
                                            <p:fltVal val="0"/>
                                          </p:val>
                                        </p:tav>
                                        <p:tav tm="100000">
                                          <p:val>
                                            <p:strVal val="#ppt_h"/>
                                          </p:val>
                                        </p:tav>
                                      </p:tavLst>
                                    </p:anim>
                                    <p:animEffect transition="in" filter="fade">
                                      <p:cBhvr>
                                        <p:cTn id="16" dur="500"/>
                                        <p:tgtEl>
                                          <p:spTgt spid="74"/>
                                        </p:tgtEl>
                                      </p:cBhvr>
                                    </p:animEffect>
                                  </p:childTnLst>
                                  <p:subTnLst>
                                    <p:audio>
                                      <p:cMediaNode>
                                        <p:cTn display="0" masterRel="sameClick">
                                          <p:stCondLst>
                                            <p:cond evt="begin" delay="0">
                                              <p:tn val="12"/>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57"/>
        <p:cNvGrpSpPr/>
        <p:nvPr/>
      </p:nvGrpSpPr>
      <p:grpSpPr>
        <a:xfrm>
          <a:off x="0" y="0"/>
          <a:ext cx="0" cy="0"/>
          <a:chOff x="0" y="0"/>
          <a:chExt cx="0" cy="0"/>
        </a:xfrm>
      </p:grpSpPr>
      <p:grpSp>
        <p:nvGrpSpPr>
          <p:cNvPr id="458" name="Google Shape;458;p32"/>
          <p:cNvGrpSpPr/>
          <p:nvPr/>
        </p:nvGrpSpPr>
        <p:grpSpPr>
          <a:xfrm>
            <a:off x="1737081" y="1445066"/>
            <a:ext cx="8717841" cy="4427549"/>
            <a:chOff x="254503" y="268253"/>
            <a:chExt cx="8511300" cy="4594800"/>
          </a:xfrm>
        </p:grpSpPr>
        <p:sp>
          <p:nvSpPr>
            <p:cNvPr id="459" name="Google Shape;459;p32"/>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32"/>
            <p:cNvSpPr/>
            <p:nvPr/>
          </p:nvSpPr>
          <p:spPr>
            <a:xfrm rot="5400000">
              <a:off x="7962550" y="4060577"/>
              <a:ext cx="825900" cy="7764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61" name="Google Shape;461;p32"/>
          <p:cNvSpPr txBox="1">
            <a:spLocks noGrp="1"/>
          </p:cNvSpPr>
          <p:nvPr>
            <p:ph type="title"/>
          </p:nvPr>
        </p:nvSpPr>
        <p:spPr>
          <a:xfrm>
            <a:off x="2232086" y="3664153"/>
            <a:ext cx="7426800" cy="1768000"/>
          </a:xfrm>
          <a:prstGeom prst="rect">
            <a:avLst/>
          </a:prstGeom>
        </p:spPr>
        <p:txBody>
          <a:bodyPr spcFirstLastPara="1" wrap="square" lIns="121900" tIns="121900" rIns="121900" bIns="121900" anchor="b" anchorCtr="0">
            <a:noAutofit/>
          </a:bodyPr>
          <a:lstStyle/>
          <a:p>
            <a:br>
              <a:rPr lang="en-US" sz="4400" dirty="0">
                <a:solidFill>
                  <a:schemeClr val="lt1"/>
                </a:solidFill>
              </a:rPr>
            </a:br>
            <a:r>
              <a:rPr lang="en-US" sz="4400" dirty="0">
                <a:solidFill>
                  <a:schemeClr val="lt1"/>
                </a:solidFill>
              </a:rPr>
              <a:t>- </a:t>
            </a:r>
            <a:r>
              <a:rPr lang="en-US" sz="4400" dirty="0" err="1">
                <a:solidFill>
                  <a:schemeClr val="lt1"/>
                </a:solidFill>
              </a:rPr>
              <a:t>Xem</a:t>
            </a:r>
            <a:r>
              <a:rPr lang="en-US" sz="4400" dirty="0">
                <a:solidFill>
                  <a:schemeClr val="lt1"/>
                </a:solidFill>
              </a:rPr>
              <a:t> </a:t>
            </a:r>
            <a:r>
              <a:rPr lang="en-US" sz="4400" dirty="0" err="1">
                <a:solidFill>
                  <a:schemeClr val="lt1"/>
                </a:solidFill>
              </a:rPr>
              <a:t>trước</a:t>
            </a:r>
            <a:r>
              <a:rPr lang="en-US" sz="4400" dirty="0">
                <a:solidFill>
                  <a:schemeClr val="lt1"/>
                </a:solidFill>
              </a:rPr>
              <a:t> </a:t>
            </a:r>
            <a:r>
              <a:rPr lang="en-US" sz="4400" dirty="0" err="1">
                <a:solidFill>
                  <a:schemeClr val="lt1"/>
                </a:solidFill>
              </a:rPr>
              <a:t>bài</a:t>
            </a:r>
            <a:r>
              <a:rPr lang="en-US" sz="4400" dirty="0">
                <a:solidFill>
                  <a:schemeClr val="lt1"/>
                </a:solidFill>
              </a:rPr>
              <a:t> </a:t>
            </a:r>
            <a:r>
              <a:rPr lang="en-US" sz="4400" dirty="0" err="1">
                <a:solidFill>
                  <a:schemeClr val="lt1"/>
                </a:solidFill>
              </a:rPr>
              <a:t>Luyện</a:t>
            </a:r>
            <a:r>
              <a:rPr lang="en-US" sz="4400" dirty="0">
                <a:solidFill>
                  <a:schemeClr val="lt1"/>
                </a:solidFill>
              </a:rPr>
              <a:t> </a:t>
            </a:r>
            <a:r>
              <a:rPr lang="en-US" sz="4400" dirty="0" err="1">
                <a:solidFill>
                  <a:schemeClr val="lt1"/>
                </a:solidFill>
              </a:rPr>
              <a:t>tập</a:t>
            </a:r>
            <a:r>
              <a:rPr lang="en-US" sz="4400" dirty="0">
                <a:solidFill>
                  <a:schemeClr val="lt1"/>
                </a:solidFill>
              </a:rPr>
              <a:t> (</a:t>
            </a:r>
            <a:r>
              <a:rPr lang="en-US" sz="4400" dirty="0" err="1">
                <a:solidFill>
                  <a:schemeClr val="lt1"/>
                </a:solidFill>
              </a:rPr>
              <a:t>tiếp</a:t>
            </a:r>
            <a:r>
              <a:rPr lang="en-US" sz="4400" dirty="0">
                <a:solidFill>
                  <a:schemeClr val="lt1"/>
                </a:solidFill>
              </a:rPr>
              <a:t> </a:t>
            </a:r>
            <a:r>
              <a:rPr lang="en-US" sz="4400" dirty="0" err="1">
                <a:solidFill>
                  <a:schemeClr val="lt1"/>
                </a:solidFill>
              </a:rPr>
              <a:t>theo</a:t>
            </a:r>
            <a:r>
              <a:rPr lang="en-US" sz="4400">
                <a:solidFill>
                  <a:schemeClr val="lt1"/>
                </a:solidFill>
              </a:rPr>
              <a:t>).</a:t>
            </a:r>
            <a:endParaRPr sz="4400" dirty="0">
              <a:solidFill>
                <a:schemeClr val="lt1"/>
              </a:solidFill>
            </a:endParaRPr>
          </a:p>
        </p:txBody>
      </p:sp>
      <p:sp>
        <p:nvSpPr>
          <p:cNvPr id="463" name="Google Shape;463;p32"/>
          <p:cNvSpPr txBox="1">
            <a:spLocks noGrp="1"/>
          </p:cNvSpPr>
          <p:nvPr>
            <p:ph type="title" idx="2"/>
          </p:nvPr>
        </p:nvSpPr>
        <p:spPr>
          <a:xfrm>
            <a:off x="3995400" y="713333"/>
            <a:ext cx="4201200" cy="1440800"/>
          </a:xfrm>
          <a:prstGeom prst="rect">
            <a:avLst/>
          </a:prstGeom>
        </p:spPr>
        <p:txBody>
          <a:bodyPr spcFirstLastPara="1" wrap="square" lIns="121900" tIns="121900" rIns="121900" bIns="121900" anchor="ctr" anchorCtr="0">
            <a:noAutofit/>
          </a:bodyPr>
          <a:lstStyle/>
          <a:p>
            <a:r>
              <a:rPr lang="en" sz="6600">
                <a:latin typeface="#9Slide03 IcielUni Sans Heavy" panose="00000500000000000000" pitchFamily="2" charset="0"/>
              </a:rPr>
              <a:t>DẶN DÒ</a:t>
            </a:r>
            <a:endParaRPr sz="6600">
              <a:latin typeface="#9Slide03 IcielUni Sans Heavy" panose="00000500000000000000" pitchFamily="2" charset="0"/>
            </a:endParaRPr>
          </a:p>
        </p:txBody>
      </p:sp>
      <p:grpSp>
        <p:nvGrpSpPr>
          <p:cNvPr id="464" name="Google Shape;464;p32"/>
          <p:cNvGrpSpPr/>
          <p:nvPr/>
        </p:nvGrpSpPr>
        <p:grpSpPr>
          <a:xfrm>
            <a:off x="66936" y="2718619"/>
            <a:ext cx="2192684" cy="3759993"/>
            <a:chOff x="142447" y="2080008"/>
            <a:chExt cx="1644513" cy="2819995"/>
          </a:xfrm>
        </p:grpSpPr>
        <p:sp>
          <p:nvSpPr>
            <p:cNvPr id="465" name="Google Shape;465;p32"/>
            <p:cNvSpPr/>
            <p:nvPr/>
          </p:nvSpPr>
          <p:spPr>
            <a:xfrm>
              <a:off x="569746" y="3005050"/>
              <a:ext cx="1122900" cy="1642500"/>
            </a:xfrm>
            <a:prstGeom prst="roundRect">
              <a:avLst>
                <a:gd name="adj" fmla="val 12662"/>
              </a:avLst>
            </a:prstGeom>
            <a:solidFill>
              <a:schemeClr val="lt2"/>
            </a:solidFill>
            <a:ln w="9525" cap="flat" cmpd="sng">
              <a:solidFill>
                <a:schemeClr val="dk2"/>
              </a:solidFill>
              <a:prstDash val="solid"/>
              <a:round/>
              <a:headEnd type="none" w="sm" len="sm"/>
              <a:tailEnd type="none" w="sm" len="sm"/>
            </a:ln>
            <a:effectLst>
              <a:outerShdw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66" name="Google Shape;466;p32"/>
            <p:cNvGrpSpPr/>
            <p:nvPr/>
          </p:nvGrpSpPr>
          <p:grpSpPr>
            <a:xfrm>
              <a:off x="142447" y="2080008"/>
              <a:ext cx="1644513" cy="2819995"/>
              <a:chOff x="3695625" y="535000"/>
              <a:chExt cx="1415975" cy="2428100"/>
            </a:xfrm>
          </p:grpSpPr>
          <p:sp>
            <p:nvSpPr>
              <p:cNvPr id="467" name="Google Shape;467;p32"/>
              <p:cNvSpPr/>
              <p:nvPr/>
            </p:nvSpPr>
            <p:spPr>
              <a:xfrm>
                <a:off x="4055500" y="1334675"/>
                <a:ext cx="975150" cy="1585200"/>
              </a:xfrm>
              <a:custGeom>
                <a:avLst/>
                <a:gdLst/>
                <a:ahLst/>
                <a:cxnLst/>
                <a:rect l="l" t="t" r="r" b="b"/>
                <a:pathLst>
                  <a:path w="39006" h="63408" extrusionOk="0">
                    <a:moveTo>
                      <a:pt x="19503" y="1"/>
                    </a:moveTo>
                    <a:cubicBezTo>
                      <a:pt x="9751" y="1"/>
                      <a:pt x="0" y="1361"/>
                      <a:pt x="0" y="4081"/>
                    </a:cubicBezTo>
                    <a:lnTo>
                      <a:pt x="0" y="58219"/>
                    </a:lnTo>
                    <a:lnTo>
                      <a:pt x="72" y="58219"/>
                    </a:lnTo>
                    <a:cubicBezTo>
                      <a:pt x="72" y="61678"/>
                      <a:pt x="9787" y="63407"/>
                      <a:pt x="19503" y="63407"/>
                    </a:cubicBezTo>
                    <a:cubicBezTo>
                      <a:pt x="29218" y="63407"/>
                      <a:pt x="38934" y="61678"/>
                      <a:pt x="38934" y="58219"/>
                    </a:cubicBezTo>
                    <a:lnTo>
                      <a:pt x="39005" y="58219"/>
                    </a:lnTo>
                    <a:lnTo>
                      <a:pt x="39005" y="4081"/>
                    </a:lnTo>
                    <a:cubicBezTo>
                      <a:pt x="39005" y="1361"/>
                      <a:pt x="29254" y="1"/>
                      <a:pt x="19503" y="1"/>
                    </a:cubicBezTo>
                    <a:close/>
                  </a:path>
                </a:pathLst>
              </a:custGeom>
              <a:solidFill>
                <a:srgbClr val="496697"/>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32"/>
              <p:cNvSpPr/>
              <p:nvPr/>
            </p:nvSpPr>
            <p:spPr>
              <a:xfrm>
                <a:off x="4106700" y="1374200"/>
                <a:ext cx="872750" cy="168500"/>
              </a:xfrm>
              <a:custGeom>
                <a:avLst/>
                <a:gdLst/>
                <a:ahLst/>
                <a:cxnLst/>
                <a:rect l="l" t="t" r="r" b="b"/>
                <a:pathLst>
                  <a:path w="34910" h="6740" extrusionOk="0">
                    <a:moveTo>
                      <a:pt x="17455" y="0"/>
                    </a:moveTo>
                    <a:cubicBezTo>
                      <a:pt x="7822" y="0"/>
                      <a:pt x="0" y="1512"/>
                      <a:pt x="0" y="3370"/>
                    </a:cubicBezTo>
                    <a:cubicBezTo>
                      <a:pt x="0" y="5227"/>
                      <a:pt x="7822" y="6739"/>
                      <a:pt x="17455" y="6739"/>
                    </a:cubicBezTo>
                    <a:cubicBezTo>
                      <a:pt x="27099" y="6739"/>
                      <a:pt x="34909" y="5227"/>
                      <a:pt x="34909" y="3370"/>
                    </a:cubicBezTo>
                    <a:cubicBezTo>
                      <a:pt x="34909" y="1512"/>
                      <a:pt x="27099" y="0"/>
                      <a:pt x="1745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32"/>
              <p:cNvSpPr/>
              <p:nvPr/>
            </p:nvSpPr>
            <p:spPr>
              <a:xfrm>
                <a:off x="4236475" y="1255125"/>
                <a:ext cx="380125" cy="1178750"/>
              </a:xfrm>
              <a:custGeom>
                <a:avLst/>
                <a:gdLst/>
                <a:ahLst/>
                <a:cxnLst/>
                <a:rect l="l" t="t" r="r" b="b"/>
                <a:pathLst>
                  <a:path w="15205" h="47150" extrusionOk="0">
                    <a:moveTo>
                      <a:pt x="5251" y="1"/>
                    </a:moveTo>
                    <a:lnTo>
                      <a:pt x="0" y="46018"/>
                    </a:lnTo>
                    <a:lnTo>
                      <a:pt x="9954" y="47149"/>
                    </a:lnTo>
                    <a:lnTo>
                      <a:pt x="15204" y="1132"/>
                    </a:lnTo>
                    <a:lnTo>
                      <a:pt x="5251"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32"/>
              <p:cNvSpPr/>
              <p:nvPr/>
            </p:nvSpPr>
            <p:spPr>
              <a:xfrm>
                <a:off x="4296000" y="1019675"/>
                <a:ext cx="334875" cy="1022775"/>
              </a:xfrm>
              <a:custGeom>
                <a:avLst/>
                <a:gdLst/>
                <a:ahLst/>
                <a:cxnLst/>
                <a:rect l="l" t="t" r="r" b="b"/>
                <a:pathLst>
                  <a:path w="13395" h="40911" extrusionOk="0">
                    <a:moveTo>
                      <a:pt x="13395" y="1"/>
                    </a:moveTo>
                    <a:lnTo>
                      <a:pt x="5823" y="1441"/>
                    </a:lnTo>
                    <a:cubicBezTo>
                      <a:pt x="5918" y="1644"/>
                      <a:pt x="5954" y="1870"/>
                      <a:pt x="5930" y="2096"/>
                    </a:cubicBezTo>
                    <a:cubicBezTo>
                      <a:pt x="5852" y="2759"/>
                      <a:pt x="5293" y="3248"/>
                      <a:pt x="4641" y="3248"/>
                    </a:cubicBezTo>
                    <a:cubicBezTo>
                      <a:pt x="4591" y="3248"/>
                      <a:pt x="4540" y="3245"/>
                      <a:pt x="4489" y="3239"/>
                    </a:cubicBezTo>
                    <a:cubicBezTo>
                      <a:pt x="4394" y="3227"/>
                      <a:pt x="4287" y="3204"/>
                      <a:pt x="4191" y="3168"/>
                    </a:cubicBezTo>
                    <a:lnTo>
                      <a:pt x="0" y="39922"/>
                    </a:lnTo>
                    <a:lnTo>
                      <a:pt x="8728" y="40911"/>
                    </a:lnTo>
                    <a:lnTo>
                      <a:pt x="13395" y="1"/>
                    </a:lnTo>
                    <a:close/>
                  </a:path>
                </a:pathLst>
              </a:custGeom>
              <a:solidFill>
                <a:schemeClr val="accent5"/>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32"/>
              <p:cNvSpPr/>
              <p:nvPr/>
            </p:nvSpPr>
            <p:spPr>
              <a:xfrm>
                <a:off x="4296000" y="1019675"/>
                <a:ext cx="334875" cy="1022775"/>
              </a:xfrm>
              <a:custGeom>
                <a:avLst/>
                <a:gdLst/>
                <a:ahLst/>
                <a:cxnLst/>
                <a:rect l="l" t="t" r="r" b="b"/>
                <a:pathLst>
                  <a:path w="13395" h="40911" fill="none" extrusionOk="0">
                    <a:moveTo>
                      <a:pt x="13395" y="1"/>
                    </a:moveTo>
                    <a:lnTo>
                      <a:pt x="8728" y="40911"/>
                    </a:lnTo>
                    <a:lnTo>
                      <a:pt x="0" y="39922"/>
                    </a:lnTo>
                    <a:lnTo>
                      <a:pt x="4191" y="3168"/>
                    </a:lnTo>
                    <a:cubicBezTo>
                      <a:pt x="4287" y="3204"/>
                      <a:pt x="4394" y="3227"/>
                      <a:pt x="4489" y="3239"/>
                    </a:cubicBezTo>
                    <a:cubicBezTo>
                      <a:pt x="5203" y="3323"/>
                      <a:pt x="5846" y="2811"/>
                      <a:pt x="5930" y="2096"/>
                    </a:cubicBezTo>
                    <a:cubicBezTo>
                      <a:pt x="5954" y="1870"/>
                      <a:pt x="5918" y="1644"/>
                      <a:pt x="5823" y="1441"/>
                    </a:cubicBezTo>
                    <a:lnTo>
                      <a:pt x="13395" y="1"/>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32"/>
              <p:cNvSpPr/>
              <p:nvPr/>
            </p:nvSpPr>
            <p:spPr>
              <a:xfrm>
                <a:off x="4493950" y="1019675"/>
                <a:ext cx="136925" cy="1022775"/>
              </a:xfrm>
              <a:custGeom>
                <a:avLst/>
                <a:gdLst/>
                <a:ahLst/>
                <a:cxnLst/>
                <a:rect l="l" t="t" r="r" b="b"/>
                <a:pathLst>
                  <a:path w="5477" h="40911" extrusionOk="0">
                    <a:moveTo>
                      <a:pt x="5477" y="1"/>
                    </a:moveTo>
                    <a:lnTo>
                      <a:pt x="4632" y="156"/>
                    </a:lnTo>
                    <a:lnTo>
                      <a:pt x="0" y="40827"/>
                    </a:lnTo>
                    <a:lnTo>
                      <a:pt x="810" y="40911"/>
                    </a:lnTo>
                    <a:lnTo>
                      <a:pt x="5477"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32"/>
              <p:cNvSpPr/>
              <p:nvPr/>
            </p:nvSpPr>
            <p:spPr>
              <a:xfrm>
                <a:off x="4393325" y="1124750"/>
                <a:ext cx="225650" cy="42900"/>
              </a:xfrm>
              <a:custGeom>
                <a:avLst/>
                <a:gdLst/>
                <a:ahLst/>
                <a:cxnLst/>
                <a:rect l="l" t="t" r="r" b="b"/>
                <a:pathLst>
                  <a:path w="9026" h="1716" fill="none" extrusionOk="0">
                    <a:moveTo>
                      <a:pt x="9026" y="1"/>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32"/>
              <p:cNvSpPr/>
              <p:nvPr/>
            </p:nvSpPr>
            <p:spPr>
              <a:xfrm>
                <a:off x="4381125" y="1229525"/>
                <a:ext cx="225650" cy="43200"/>
              </a:xfrm>
              <a:custGeom>
                <a:avLst/>
                <a:gdLst/>
                <a:ahLst/>
                <a:cxnLst/>
                <a:rect l="l" t="t" r="r" b="b"/>
                <a:pathLst>
                  <a:path w="9026" h="1728" fill="none" extrusionOk="0">
                    <a:moveTo>
                      <a:pt x="9026" y="1"/>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475;p32"/>
              <p:cNvSpPr/>
              <p:nvPr/>
            </p:nvSpPr>
            <p:spPr>
              <a:xfrm>
                <a:off x="4369225" y="1334600"/>
                <a:ext cx="225650" cy="42900"/>
              </a:xfrm>
              <a:custGeom>
                <a:avLst/>
                <a:gdLst/>
                <a:ahLst/>
                <a:cxnLst/>
                <a:rect l="l" t="t" r="r" b="b"/>
                <a:pathLst>
                  <a:path w="9026" h="1716" fill="none" extrusionOk="0">
                    <a:moveTo>
                      <a:pt x="9025" y="1"/>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476;p32"/>
              <p:cNvSpPr/>
              <p:nvPr/>
            </p:nvSpPr>
            <p:spPr>
              <a:xfrm>
                <a:off x="4357325" y="143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32"/>
              <p:cNvSpPr/>
              <p:nvPr/>
            </p:nvSpPr>
            <p:spPr>
              <a:xfrm>
                <a:off x="4345400" y="1544750"/>
                <a:ext cx="225650" cy="42875"/>
              </a:xfrm>
              <a:custGeom>
                <a:avLst/>
                <a:gdLst/>
                <a:ahLst/>
                <a:cxnLst/>
                <a:rect l="l" t="t" r="r" b="b"/>
                <a:pathLst>
                  <a:path w="9026" h="1715" fill="none" extrusionOk="0">
                    <a:moveTo>
                      <a:pt x="9026" y="0"/>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478;p32"/>
              <p:cNvSpPr/>
              <p:nvPr/>
            </p:nvSpPr>
            <p:spPr>
              <a:xfrm>
                <a:off x="4333200" y="1649525"/>
                <a:ext cx="225950" cy="43175"/>
              </a:xfrm>
              <a:custGeom>
                <a:avLst/>
                <a:gdLst/>
                <a:ahLst/>
                <a:cxnLst/>
                <a:rect l="l" t="t" r="r" b="b"/>
                <a:pathLst>
                  <a:path w="9038" h="1727" fill="none" extrusionOk="0">
                    <a:moveTo>
                      <a:pt x="9038" y="0"/>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479;p32"/>
              <p:cNvSpPr/>
              <p:nvPr/>
            </p:nvSpPr>
            <p:spPr>
              <a:xfrm>
                <a:off x="4321300" y="1754600"/>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32"/>
              <p:cNvSpPr/>
              <p:nvPr/>
            </p:nvSpPr>
            <p:spPr>
              <a:xfrm>
                <a:off x="4309400" y="185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32"/>
              <p:cNvSpPr/>
              <p:nvPr/>
            </p:nvSpPr>
            <p:spPr>
              <a:xfrm>
                <a:off x="4389175" y="1145600"/>
                <a:ext cx="241425" cy="1261775"/>
              </a:xfrm>
              <a:custGeom>
                <a:avLst/>
                <a:gdLst/>
                <a:ahLst/>
                <a:cxnLst/>
                <a:rect l="l" t="t" r="r" b="b"/>
                <a:pathLst>
                  <a:path w="9657" h="50471" extrusionOk="0">
                    <a:moveTo>
                      <a:pt x="5703" y="0"/>
                    </a:moveTo>
                    <a:lnTo>
                      <a:pt x="0" y="50006"/>
                    </a:lnTo>
                    <a:lnTo>
                      <a:pt x="4203" y="50471"/>
                    </a:lnTo>
                    <a:lnTo>
                      <a:pt x="9608" y="3131"/>
                    </a:lnTo>
                    <a:cubicBezTo>
                      <a:pt x="9656" y="2667"/>
                      <a:pt x="9442" y="2227"/>
                      <a:pt x="9037" y="1988"/>
                    </a:cubicBezTo>
                    <a:lnTo>
                      <a:pt x="5703" y="0"/>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32"/>
              <p:cNvSpPr/>
              <p:nvPr/>
            </p:nvSpPr>
            <p:spPr>
              <a:xfrm>
                <a:off x="4389175" y="1145600"/>
                <a:ext cx="241425" cy="1261775"/>
              </a:xfrm>
              <a:custGeom>
                <a:avLst/>
                <a:gdLst/>
                <a:ahLst/>
                <a:cxnLst/>
                <a:rect l="l" t="t" r="r" b="b"/>
                <a:pathLst>
                  <a:path w="9657" h="50471" fill="none" extrusionOk="0">
                    <a:moveTo>
                      <a:pt x="4203" y="50471"/>
                    </a:moveTo>
                    <a:lnTo>
                      <a:pt x="9608" y="3131"/>
                    </a:lnTo>
                    <a:cubicBezTo>
                      <a:pt x="9656" y="2667"/>
                      <a:pt x="9442" y="2227"/>
                      <a:pt x="9037" y="1988"/>
                    </a:cubicBezTo>
                    <a:lnTo>
                      <a:pt x="5703" y="0"/>
                    </a:lnTo>
                    <a:lnTo>
                      <a:pt x="0" y="50006"/>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32"/>
              <p:cNvSpPr/>
              <p:nvPr/>
            </p:nvSpPr>
            <p:spPr>
              <a:xfrm>
                <a:off x="4460900" y="1296200"/>
                <a:ext cx="186350" cy="1111175"/>
              </a:xfrm>
              <a:custGeom>
                <a:avLst/>
                <a:gdLst/>
                <a:ahLst/>
                <a:cxnLst/>
                <a:rect l="l" t="t" r="r" b="b"/>
                <a:pathLst>
                  <a:path w="7454" h="44447" extrusionOk="0">
                    <a:moveTo>
                      <a:pt x="5037" y="1"/>
                    </a:moveTo>
                    <a:lnTo>
                      <a:pt x="1" y="44161"/>
                    </a:lnTo>
                    <a:lnTo>
                      <a:pt x="2572" y="44447"/>
                    </a:lnTo>
                    <a:lnTo>
                      <a:pt x="7418" y="1930"/>
                    </a:lnTo>
                    <a:cubicBezTo>
                      <a:pt x="7454" y="1644"/>
                      <a:pt x="7323" y="1370"/>
                      <a:pt x="7073" y="1227"/>
                    </a:cubicBezTo>
                    <a:lnTo>
                      <a:pt x="5037" y="1"/>
                    </a:lnTo>
                    <a:close/>
                  </a:path>
                </a:pathLst>
              </a:custGeom>
              <a:solidFill>
                <a:srgbClr val="C97094"/>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32"/>
              <p:cNvSpPr/>
              <p:nvPr/>
            </p:nvSpPr>
            <p:spPr>
              <a:xfrm>
                <a:off x="4460900" y="1296200"/>
                <a:ext cx="186350" cy="1111175"/>
              </a:xfrm>
              <a:custGeom>
                <a:avLst/>
                <a:gdLst/>
                <a:ahLst/>
                <a:cxnLst/>
                <a:rect l="l" t="t" r="r" b="b"/>
                <a:pathLst>
                  <a:path w="7454" h="44447" fill="none" extrusionOk="0">
                    <a:moveTo>
                      <a:pt x="2572" y="44447"/>
                    </a:moveTo>
                    <a:lnTo>
                      <a:pt x="7418" y="1930"/>
                    </a:lnTo>
                    <a:cubicBezTo>
                      <a:pt x="7454" y="1644"/>
                      <a:pt x="7323" y="1370"/>
                      <a:pt x="7073" y="1227"/>
                    </a:cubicBezTo>
                    <a:lnTo>
                      <a:pt x="5037" y="1"/>
                    </a:lnTo>
                    <a:lnTo>
                      <a:pt x="1" y="44161"/>
                    </a:lnTo>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485;p32"/>
              <p:cNvSpPr/>
              <p:nvPr/>
            </p:nvSpPr>
            <p:spPr>
              <a:xfrm>
                <a:off x="4236775" y="1139925"/>
                <a:ext cx="247675" cy="1249900"/>
              </a:xfrm>
              <a:custGeom>
                <a:avLst/>
                <a:gdLst/>
                <a:ahLst/>
                <a:cxnLst/>
                <a:rect l="l" t="t" r="r" b="b"/>
                <a:pathLst>
                  <a:path w="9907" h="49996" extrusionOk="0">
                    <a:moveTo>
                      <a:pt x="9906" y="1"/>
                    </a:moveTo>
                    <a:lnTo>
                      <a:pt x="6215" y="1192"/>
                    </a:lnTo>
                    <a:cubicBezTo>
                      <a:pt x="5775" y="1334"/>
                      <a:pt x="5453" y="1727"/>
                      <a:pt x="5406" y="2192"/>
                    </a:cubicBezTo>
                    <a:lnTo>
                      <a:pt x="0" y="49519"/>
                    </a:lnTo>
                    <a:lnTo>
                      <a:pt x="4203" y="49995"/>
                    </a:lnTo>
                    <a:lnTo>
                      <a:pt x="9906" y="1"/>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32"/>
              <p:cNvSpPr/>
              <p:nvPr/>
            </p:nvSpPr>
            <p:spPr>
              <a:xfrm>
                <a:off x="4236775" y="1139925"/>
                <a:ext cx="247675" cy="1249900"/>
              </a:xfrm>
              <a:custGeom>
                <a:avLst/>
                <a:gdLst/>
                <a:ahLst/>
                <a:cxnLst/>
                <a:rect l="l" t="t" r="r" b="b"/>
                <a:pathLst>
                  <a:path w="9907" h="49996" fill="none" extrusionOk="0">
                    <a:moveTo>
                      <a:pt x="0" y="49519"/>
                    </a:moveTo>
                    <a:lnTo>
                      <a:pt x="5406" y="2192"/>
                    </a:lnTo>
                    <a:cubicBezTo>
                      <a:pt x="5453" y="1727"/>
                      <a:pt x="5775" y="1334"/>
                      <a:pt x="6215" y="1192"/>
                    </a:cubicBezTo>
                    <a:lnTo>
                      <a:pt x="9906" y="1"/>
                    </a:lnTo>
                    <a:lnTo>
                      <a:pt x="4203" y="49995"/>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32"/>
              <p:cNvSpPr/>
              <p:nvPr/>
            </p:nvSpPr>
            <p:spPr>
              <a:xfrm>
                <a:off x="4206700" y="1274775"/>
                <a:ext cx="190225" cy="1103725"/>
              </a:xfrm>
              <a:custGeom>
                <a:avLst/>
                <a:gdLst/>
                <a:ahLst/>
                <a:cxnLst/>
                <a:rect l="l" t="t" r="r" b="b"/>
                <a:pathLst>
                  <a:path w="7609" h="44149" extrusionOk="0">
                    <a:moveTo>
                      <a:pt x="7609" y="0"/>
                    </a:moveTo>
                    <a:lnTo>
                      <a:pt x="5346" y="727"/>
                    </a:lnTo>
                    <a:cubicBezTo>
                      <a:pt x="5085" y="810"/>
                      <a:pt x="4882" y="1048"/>
                      <a:pt x="4858" y="1334"/>
                    </a:cubicBezTo>
                    <a:lnTo>
                      <a:pt x="1" y="43851"/>
                    </a:lnTo>
                    <a:lnTo>
                      <a:pt x="2572" y="44149"/>
                    </a:lnTo>
                    <a:lnTo>
                      <a:pt x="7609" y="0"/>
                    </a:lnTo>
                    <a:close/>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32"/>
              <p:cNvSpPr/>
              <p:nvPr/>
            </p:nvSpPr>
            <p:spPr>
              <a:xfrm>
                <a:off x="4206700" y="1274775"/>
                <a:ext cx="190225" cy="1103725"/>
              </a:xfrm>
              <a:custGeom>
                <a:avLst/>
                <a:gdLst/>
                <a:ahLst/>
                <a:cxnLst/>
                <a:rect l="l" t="t" r="r" b="b"/>
                <a:pathLst>
                  <a:path w="7609" h="44149" fill="none" extrusionOk="0">
                    <a:moveTo>
                      <a:pt x="1" y="43851"/>
                    </a:moveTo>
                    <a:lnTo>
                      <a:pt x="4858" y="1334"/>
                    </a:lnTo>
                    <a:cubicBezTo>
                      <a:pt x="4882" y="1048"/>
                      <a:pt x="5085" y="810"/>
                      <a:pt x="5346" y="727"/>
                    </a:cubicBezTo>
                    <a:lnTo>
                      <a:pt x="7609" y="0"/>
                    </a:lnTo>
                    <a:lnTo>
                      <a:pt x="2572" y="44149"/>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489;p32"/>
              <p:cNvSpPr/>
              <p:nvPr/>
            </p:nvSpPr>
            <p:spPr>
              <a:xfrm>
                <a:off x="4407000" y="1805325"/>
                <a:ext cx="51850" cy="43600"/>
              </a:xfrm>
              <a:custGeom>
                <a:avLst/>
                <a:gdLst/>
                <a:ahLst/>
                <a:cxnLst/>
                <a:rect l="l" t="t" r="r" b="b"/>
                <a:pathLst>
                  <a:path w="2074" h="1744" extrusionOk="0">
                    <a:moveTo>
                      <a:pt x="918" y="1"/>
                    </a:moveTo>
                    <a:cubicBezTo>
                      <a:pt x="485" y="1"/>
                      <a:pt x="105" y="329"/>
                      <a:pt x="61" y="769"/>
                    </a:cubicBezTo>
                    <a:cubicBezTo>
                      <a:pt x="0" y="1332"/>
                      <a:pt x="449" y="1743"/>
                      <a:pt x="932" y="1743"/>
                    </a:cubicBezTo>
                    <a:cubicBezTo>
                      <a:pt x="1114" y="1743"/>
                      <a:pt x="1300" y="1685"/>
                      <a:pt x="1466" y="1555"/>
                    </a:cubicBezTo>
                    <a:cubicBezTo>
                      <a:pt x="2073" y="1067"/>
                      <a:pt x="1787" y="91"/>
                      <a:pt x="1025" y="7"/>
                    </a:cubicBezTo>
                    <a:cubicBezTo>
                      <a:pt x="989" y="3"/>
                      <a:pt x="954" y="1"/>
                      <a:pt x="918"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490;p32"/>
              <p:cNvSpPr/>
              <p:nvPr/>
            </p:nvSpPr>
            <p:spPr>
              <a:xfrm>
                <a:off x="4313550" y="1889075"/>
                <a:ext cx="228800" cy="193650"/>
              </a:xfrm>
              <a:custGeom>
                <a:avLst/>
                <a:gdLst/>
                <a:ahLst/>
                <a:cxnLst/>
                <a:rect l="l" t="t" r="r" b="b"/>
                <a:pathLst>
                  <a:path w="9152" h="7746" extrusionOk="0">
                    <a:moveTo>
                      <a:pt x="4111" y="1"/>
                    </a:moveTo>
                    <a:cubicBezTo>
                      <a:pt x="2275" y="1"/>
                      <a:pt x="478" y="1294"/>
                      <a:pt x="239" y="3444"/>
                    </a:cubicBezTo>
                    <a:cubicBezTo>
                      <a:pt x="1" y="5563"/>
                      <a:pt x="1513" y="7480"/>
                      <a:pt x="3632" y="7718"/>
                    </a:cubicBezTo>
                    <a:cubicBezTo>
                      <a:pt x="3793" y="7736"/>
                      <a:pt x="3950" y="7745"/>
                      <a:pt x="4105" y="7745"/>
                    </a:cubicBezTo>
                    <a:cubicBezTo>
                      <a:pt x="7257" y="7745"/>
                      <a:pt x="9152" y="4044"/>
                      <a:pt x="7109" y="1467"/>
                    </a:cubicBezTo>
                    <a:cubicBezTo>
                      <a:pt x="6309" y="459"/>
                      <a:pt x="5203" y="1"/>
                      <a:pt x="4111"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32"/>
              <p:cNvSpPr/>
              <p:nvPr/>
            </p:nvSpPr>
            <p:spPr>
              <a:xfrm>
                <a:off x="4313550" y="1858175"/>
                <a:ext cx="231325" cy="233700"/>
              </a:xfrm>
              <a:custGeom>
                <a:avLst/>
                <a:gdLst/>
                <a:ahLst/>
                <a:cxnLst/>
                <a:rect l="l" t="t" r="r" b="b"/>
                <a:pathLst>
                  <a:path w="9253" h="9348" fill="none" extrusionOk="0">
                    <a:moveTo>
                      <a:pt x="3632" y="8954"/>
                    </a:moveTo>
                    <a:cubicBezTo>
                      <a:pt x="7061" y="9347"/>
                      <a:pt x="9252" y="5406"/>
                      <a:pt x="7109" y="2703"/>
                    </a:cubicBezTo>
                    <a:cubicBezTo>
                      <a:pt x="4966" y="1"/>
                      <a:pt x="620" y="1251"/>
                      <a:pt x="239" y="4680"/>
                    </a:cubicBezTo>
                    <a:cubicBezTo>
                      <a:pt x="1" y="6799"/>
                      <a:pt x="1513" y="8716"/>
                      <a:pt x="3632" y="8954"/>
                    </a:cubicBez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492;p32"/>
              <p:cNvSpPr/>
              <p:nvPr/>
            </p:nvSpPr>
            <p:spPr>
              <a:xfrm>
                <a:off x="4911850" y="713500"/>
                <a:ext cx="199750" cy="414950"/>
              </a:xfrm>
              <a:custGeom>
                <a:avLst/>
                <a:gdLst/>
                <a:ahLst/>
                <a:cxnLst/>
                <a:rect l="l" t="t" r="r" b="b"/>
                <a:pathLst>
                  <a:path w="7990" h="16598" extrusionOk="0">
                    <a:moveTo>
                      <a:pt x="6340" y="1"/>
                    </a:moveTo>
                    <a:cubicBezTo>
                      <a:pt x="6298" y="1"/>
                      <a:pt x="6256" y="18"/>
                      <a:pt x="6227" y="56"/>
                    </a:cubicBezTo>
                    <a:cubicBezTo>
                      <a:pt x="5275" y="1556"/>
                      <a:pt x="1120" y="8128"/>
                      <a:pt x="596" y="10664"/>
                    </a:cubicBezTo>
                    <a:cubicBezTo>
                      <a:pt x="0" y="13522"/>
                      <a:pt x="1060" y="16153"/>
                      <a:pt x="2965" y="16546"/>
                    </a:cubicBezTo>
                    <a:cubicBezTo>
                      <a:pt x="3128" y="16581"/>
                      <a:pt x="3292" y="16598"/>
                      <a:pt x="3456" y="16598"/>
                    </a:cubicBezTo>
                    <a:cubicBezTo>
                      <a:pt x="5194" y="16598"/>
                      <a:pt x="6922" y="14692"/>
                      <a:pt x="7466" y="12081"/>
                    </a:cubicBezTo>
                    <a:cubicBezTo>
                      <a:pt x="7990" y="9557"/>
                      <a:pt x="6775" y="1866"/>
                      <a:pt x="6489" y="103"/>
                    </a:cubicBezTo>
                    <a:cubicBezTo>
                      <a:pt x="6468" y="39"/>
                      <a:pt x="6404" y="1"/>
                      <a:pt x="6340" y="1"/>
                    </a:cubicBezTo>
                    <a:close/>
                  </a:path>
                </a:pathLst>
              </a:custGeom>
              <a:solidFill>
                <a:schemeClr val="accen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493;p32"/>
              <p:cNvSpPr/>
              <p:nvPr/>
            </p:nvSpPr>
            <p:spPr>
              <a:xfrm>
                <a:off x="4678775" y="1094425"/>
                <a:ext cx="361675" cy="1418225"/>
              </a:xfrm>
              <a:custGeom>
                <a:avLst/>
                <a:gdLst/>
                <a:ahLst/>
                <a:cxnLst/>
                <a:rect l="l" t="t" r="r" b="b"/>
                <a:pathLst>
                  <a:path w="14467" h="56729" extrusionOk="0">
                    <a:moveTo>
                      <a:pt x="11219" y="0"/>
                    </a:moveTo>
                    <a:cubicBezTo>
                      <a:pt x="10754" y="0"/>
                      <a:pt x="10345" y="332"/>
                      <a:pt x="10252" y="809"/>
                    </a:cubicBezTo>
                    <a:lnTo>
                      <a:pt x="96" y="55554"/>
                    </a:lnTo>
                    <a:cubicBezTo>
                      <a:pt x="1" y="56078"/>
                      <a:pt x="346" y="56590"/>
                      <a:pt x="870" y="56709"/>
                    </a:cubicBezTo>
                    <a:cubicBezTo>
                      <a:pt x="938" y="56722"/>
                      <a:pt x="1005" y="56729"/>
                      <a:pt x="1071" y="56729"/>
                    </a:cubicBezTo>
                    <a:cubicBezTo>
                      <a:pt x="1529" y="56729"/>
                      <a:pt x="1934" y="56416"/>
                      <a:pt x="2049" y="55959"/>
                    </a:cubicBezTo>
                    <a:lnTo>
                      <a:pt x="14348" y="1654"/>
                    </a:lnTo>
                    <a:cubicBezTo>
                      <a:pt x="14467" y="1118"/>
                      <a:pt x="14122" y="583"/>
                      <a:pt x="13586" y="464"/>
                    </a:cubicBezTo>
                    <a:lnTo>
                      <a:pt x="11431" y="23"/>
                    </a:lnTo>
                    <a:cubicBezTo>
                      <a:pt x="11360" y="8"/>
                      <a:pt x="11289" y="0"/>
                      <a:pt x="11219" y="0"/>
                    </a:cubicBezTo>
                    <a:close/>
                  </a:path>
                </a:pathLst>
              </a:custGeom>
              <a:solidFill>
                <a:srgbClr val="68B8F0"/>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494;p32"/>
              <p:cNvSpPr/>
              <p:nvPr/>
            </p:nvSpPr>
            <p:spPr>
              <a:xfrm>
                <a:off x="4905000" y="1074700"/>
                <a:ext cx="144400" cy="212600"/>
              </a:xfrm>
              <a:custGeom>
                <a:avLst/>
                <a:gdLst/>
                <a:ahLst/>
                <a:cxnLst/>
                <a:rect l="l" t="t" r="r" b="b"/>
                <a:pathLst>
                  <a:path w="5776" h="8504" extrusionOk="0">
                    <a:moveTo>
                      <a:pt x="2316" y="0"/>
                    </a:moveTo>
                    <a:cubicBezTo>
                      <a:pt x="1799" y="0"/>
                      <a:pt x="1417" y="99"/>
                      <a:pt x="1370" y="336"/>
                    </a:cubicBezTo>
                    <a:lnTo>
                      <a:pt x="1" y="7682"/>
                    </a:lnTo>
                    <a:cubicBezTo>
                      <a:pt x="9" y="7647"/>
                      <a:pt x="88" y="7631"/>
                      <a:pt x="219" y="7631"/>
                    </a:cubicBezTo>
                    <a:cubicBezTo>
                      <a:pt x="1064" y="7631"/>
                      <a:pt x="4053" y="8277"/>
                      <a:pt x="4001" y="8504"/>
                    </a:cubicBezTo>
                    <a:lnTo>
                      <a:pt x="5656" y="1217"/>
                    </a:lnTo>
                    <a:cubicBezTo>
                      <a:pt x="5775" y="621"/>
                      <a:pt x="3616" y="0"/>
                      <a:pt x="2316" y="0"/>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495;p32"/>
              <p:cNvSpPr/>
              <p:nvPr/>
            </p:nvSpPr>
            <p:spPr>
              <a:xfrm>
                <a:off x="4925550" y="1068300"/>
                <a:ext cx="131625" cy="91025"/>
              </a:xfrm>
              <a:custGeom>
                <a:avLst/>
                <a:gdLst/>
                <a:ahLst/>
                <a:cxnLst/>
                <a:rect l="l" t="t" r="r" b="b"/>
                <a:pathLst>
                  <a:path w="5265" h="3641" extrusionOk="0">
                    <a:moveTo>
                      <a:pt x="1124" y="0"/>
                    </a:moveTo>
                    <a:cubicBezTo>
                      <a:pt x="686" y="0"/>
                      <a:pt x="382" y="69"/>
                      <a:pt x="345" y="235"/>
                    </a:cubicBezTo>
                    <a:lnTo>
                      <a:pt x="12" y="2640"/>
                    </a:lnTo>
                    <a:cubicBezTo>
                      <a:pt x="0" y="2723"/>
                      <a:pt x="203" y="2830"/>
                      <a:pt x="453" y="2878"/>
                    </a:cubicBezTo>
                    <a:lnTo>
                      <a:pt x="4013" y="3616"/>
                    </a:lnTo>
                    <a:cubicBezTo>
                      <a:pt x="4101" y="3633"/>
                      <a:pt x="4187" y="3641"/>
                      <a:pt x="4261" y="3641"/>
                    </a:cubicBezTo>
                    <a:cubicBezTo>
                      <a:pt x="4397" y="3641"/>
                      <a:pt x="4497" y="3615"/>
                      <a:pt x="4513" y="3568"/>
                    </a:cubicBezTo>
                    <a:lnTo>
                      <a:pt x="5156" y="1223"/>
                    </a:lnTo>
                    <a:cubicBezTo>
                      <a:pt x="5264" y="698"/>
                      <a:pt x="2515" y="0"/>
                      <a:pt x="1124" y="0"/>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496;p32"/>
              <p:cNvSpPr/>
              <p:nvPr/>
            </p:nvSpPr>
            <p:spPr>
              <a:xfrm>
                <a:off x="3979000" y="1003025"/>
                <a:ext cx="878100" cy="1227050"/>
              </a:xfrm>
              <a:custGeom>
                <a:avLst/>
                <a:gdLst/>
                <a:ahLst/>
                <a:cxnLst/>
                <a:rect l="l" t="t" r="r" b="b"/>
                <a:pathLst>
                  <a:path w="35124" h="49082" extrusionOk="0">
                    <a:moveTo>
                      <a:pt x="2632" y="0"/>
                    </a:moveTo>
                    <a:lnTo>
                      <a:pt x="0" y="1441"/>
                    </a:lnTo>
                    <a:lnTo>
                      <a:pt x="5715" y="11847"/>
                    </a:lnTo>
                    <a:lnTo>
                      <a:pt x="5727" y="11847"/>
                    </a:lnTo>
                    <a:lnTo>
                      <a:pt x="26004" y="48792"/>
                    </a:lnTo>
                    <a:cubicBezTo>
                      <a:pt x="26101" y="48979"/>
                      <a:pt x="26292" y="49081"/>
                      <a:pt x="26486" y="49081"/>
                    </a:cubicBezTo>
                    <a:cubicBezTo>
                      <a:pt x="26601" y="49081"/>
                      <a:pt x="26716" y="49046"/>
                      <a:pt x="26813" y="48970"/>
                    </a:cubicBezTo>
                    <a:cubicBezTo>
                      <a:pt x="35124" y="42803"/>
                      <a:pt x="18538" y="10954"/>
                      <a:pt x="7716" y="9251"/>
                    </a:cubicBezTo>
                    <a:lnTo>
                      <a:pt x="2632" y="0"/>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32"/>
              <p:cNvSpPr/>
              <p:nvPr/>
            </p:nvSpPr>
            <p:spPr>
              <a:xfrm>
                <a:off x="3695625" y="646225"/>
                <a:ext cx="484150" cy="590850"/>
              </a:xfrm>
              <a:custGeom>
                <a:avLst/>
                <a:gdLst/>
                <a:ahLst/>
                <a:cxnLst/>
                <a:rect l="l" t="t" r="r" b="b"/>
                <a:pathLst>
                  <a:path w="19366" h="23634" extrusionOk="0">
                    <a:moveTo>
                      <a:pt x="8395" y="4490"/>
                    </a:moveTo>
                    <a:cubicBezTo>
                      <a:pt x="9768" y="4490"/>
                      <a:pt x="10748" y="5786"/>
                      <a:pt x="11645" y="7426"/>
                    </a:cubicBezTo>
                    <a:cubicBezTo>
                      <a:pt x="12835" y="9581"/>
                      <a:pt x="13431" y="11534"/>
                      <a:pt x="11276" y="12724"/>
                    </a:cubicBezTo>
                    <a:cubicBezTo>
                      <a:pt x="10736" y="13019"/>
                      <a:pt x="10231" y="13153"/>
                      <a:pt x="9758" y="13153"/>
                    </a:cubicBezTo>
                    <a:cubicBezTo>
                      <a:pt x="8343" y="13153"/>
                      <a:pt x="7218" y="11959"/>
                      <a:pt x="6335" y="10343"/>
                    </a:cubicBezTo>
                    <a:cubicBezTo>
                      <a:pt x="5144" y="8188"/>
                      <a:pt x="4823" y="6081"/>
                      <a:pt x="6978" y="4902"/>
                    </a:cubicBezTo>
                    <a:cubicBezTo>
                      <a:pt x="7495" y="4618"/>
                      <a:pt x="7964" y="4490"/>
                      <a:pt x="8395" y="4490"/>
                    </a:cubicBezTo>
                    <a:close/>
                    <a:moveTo>
                      <a:pt x="8285" y="0"/>
                    </a:moveTo>
                    <a:cubicBezTo>
                      <a:pt x="7167" y="0"/>
                      <a:pt x="5999" y="298"/>
                      <a:pt x="4811" y="949"/>
                    </a:cubicBezTo>
                    <a:cubicBezTo>
                      <a:pt x="465" y="3330"/>
                      <a:pt x="1" y="8176"/>
                      <a:pt x="2382" y="12522"/>
                    </a:cubicBezTo>
                    <a:cubicBezTo>
                      <a:pt x="4069" y="15594"/>
                      <a:pt x="6448" y="17755"/>
                      <a:pt x="9519" y="17755"/>
                    </a:cubicBezTo>
                    <a:cubicBezTo>
                      <a:pt x="9959" y="17755"/>
                      <a:pt x="10414" y="17710"/>
                      <a:pt x="10883" y="17618"/>
                    </a:cubicBezTo>
                    <a:lnTo>
                      <a:pt x="14038" y="23368"/>
                    </a:lnTo>
                    <a:cubicBezTo>
                      <a:pt x="14142" y="23554"/>
                      <a:pt x="14362" y="23634"/>
                      <a:pt x="14656" y="23634"/>
                    </a:cubicBezTo>
                    <a:cubicBezTo>
                      <a:pt x="16115" y="23634"/>
                      <a:pt x="19366" y="21645"/>
                      <a:pt x="18860" y="20713"/>
                    </a:cubicBezTo>
                    <a:lnTo>
                      <a:pt x="15693" y="14939"/>
                    </a:lnTo>
                    <a:cubicBezTo>
                      <a:pt x="18265" y="12177"/>
                      <a:pt x="17515" y="8748"/>
                      <a:pt x="15610" y="5259"/>
                    </a:cubicBezTo>
                    <a:cubicBezTo>
                      <a:pt x="13880" y="2102"/>
                      <a:pt x="11257" y="0"/>
                      <a:pt x="828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498;p32"/>
              <p:cNvSpPr/>
              <p:nvPr/>
            </p:nvSpPr>
            <p:spPr>
              <a:xfrm>
                <a:off x="4016200" y="951825"/>
                <a:ext cx="348875" cy="1362425"/>
              </a:xfrm>
              <a:custGeom>
                <a:avLst/>
                <a:gdLst/>
                <a:ahLst/>
                <a:cxnLst/>
                <a:rect l="l" t="t" r="r" b="b"/>
                <a:pathLst>
                  <a:path w="13955" h="54497" extrusionOk="0">
                    <a:moveTo>
                      <a:pt x="10573" y="0"/>
                    </a:moveTo>
                    <a:lnTo>
                      <a:pt x="7585" y="179"/>
                    </a:lnTo>
                    <a:lnTo>
                      <a:pt x="8240" y="10716"/>
                    </a:lnTo>
                    <a:cubicBezTo>
                      <a:pt x="1" y="17943"/>
                      <a:pt x="3037" y="53721"/>
                      <a:pt x="13347" y="54495"/>
                    </a:cubicBezTo>
                    <a:cubicBezTo>
                      <a:pt x="13361" y="54496"/>
                      <a:pt x="13374" y="54496"/>
                      <a:pt x="13388" y="54496"/>
                    </a:cubicBezTo>
                    <a:cubicBezTo>
                      <a:pt x="13703" y="54496"/>
                      <a:pt x="13954" y="54231"/>
                      <a:pt x="13943" y="53912"/>
                    </a:cubicBezTo>
                    <a:lnTo>
                      <a:pt x="11300" y="11835"/>
                    </a:lnTo>
                    <a:lnTo>
                      <a:pt x="11312" y="11835"/>
                    </a:lnTo>
                    <a:lnTo>
                      <a:pt x="10573" y="0"/>
                    </a:ln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499;p32"/>
              <p:cNvSpPr/>
              <p:nvPr/>
            </p:nvSpPr>
            <p:spPr>
              <a:xfrm>
                <a:off x="4264150" y="1232500"/>
                <a:ext cx="100925" cy="1081750"/>
              </a:xfrm>
              <a:custGeom>
                <a:avLst/>
                <a:gdLst/>
                <a:ahLst/>
                <a:cxnLst/>
                <a:rect l="l" t="t" r="r" b="b"/>
                <a:pathLst>
                  <a:path w="4037" h="43270" extrusionOk="0">
                    <a:moveTo>
                      <a:pt x="1346" y="1"/>
                    </a:moveTo>
                    <a:cubicBezTo>
                      <a:pt x="882" y="25"/>
                      <a:pt x="429" y="120"/>
                      <a:pt x="0" y="287"/>
                    </a:cubicBezTo>
                    <a:lnTo>
                      <a:pt x="2656" y="42768"/>
                    </a:lnTo>
                    <a:cubicBezTo>
                      <a:pt x="2667" y="42887"/>
                      <a:pt x="2632" y="43018"/>
                      <a:pt x="2560" y="43113"/>
                    </a:cubicBezTo>
                    <a:cubicBezTo>
                      <a:pt x="2846" y="43197"/>
                      <a:pt x="3132" y="43244"/>
                      <a:pt x="3429" y="43268"/>
                    </a:cubicBezTo>
                    <a:cubicBezTo>
                      <a:pt x="3443" y="43269"/>
                      <a:pt x="3456" y="43269"/>
                      <a:pt x="3470" y="43269"/>
                    </a:cubicBezTo>
                    <a:cubicBezTo>
                      <a:pt x="3785" y="43269"/>
                      <a:pt x="4036" y="43004"/>
                      <a:pt x="4025" y="42685"/>
                    </a:cubicBezTo>
                    <a:lnTo>
                      <a:pt x="1346"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32"/>
              <p:cNvSpPr/>
              <p:nvPr/>
            </p:nvSpPr>
            <p:spPr>
              <a:xfrm>
                <a:off x="4175750" y="1333350"/>
                <a:ext cx="63275" cy="53575"/>
              </a:xfrm>
              <a:custGeom>
                <a:avLst/>
                <a:gdLst/>
                <a:ahLst/>
                <a:cxnLst/>
                <a:rect l="l" t="t" r="r" b="b"/>
                <a:pathLst>
                  <a:path w="2531" h="2143" extrusionOk="0">
                    <a:moveTo>
                      <a:pt x="1422" y="1"/>
                    </a:moveTo>
                    <a:cubicBezTo>
                      <a:pt x="1401" y="1"/>
                      <a:pt x="1379" y="2"/>
                      <a:pt x="1358" y="3"/>
                    </a:cubicBezTo>
                    <a:cubicBezTo>
                      <a:pt x="405" y="63"/>
                      <a:pt x="0" y="1241"/>
                      <a:pt x="715" y="1872"/>
                    </a:cubicBezTo>
                    <a:cubicBezTo>
                      <a:pt x="927" y="2059"/>
                      <a:pt x="1174" y="2143"/>
                      <a:pt x="1416" y="2143"/>
                    </a:cubicBezTo>
                    <a:cubicBezTo>
                      <a:pt x="1989" y="2143"/>
                      <a:pt x="2531" y="1673"/>
                      <a:pt x="2489" y="1003"/>
                    </a:cubicBezTo>
                    <a:cubicBezTo>
                      <a:pt x="2454" y="441"/>
                      <a:pt x="1978" y="1"/>
                      <a:pt x="1422"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32"/>
              <p:cNvSpPr/>
              <p:nvPr/>
            </p:nvSpPr>
            <p:spPr>
              <a:xfrm>
                <a:off x="4039125" y="535000"/>
                <a:ext cx="390550" cy="625725"/>
              </a:xfrm>
              <a:custGeom>
                <a:avLst/>
                <a:gdLst/>
                <a:ahLst/>
                <a:cxnLst/>
                <a:rect l="l" t="t" r="r" b="b"/>
                <a:pathLst>
                  <a:path w="15622" h="25029" extrusionOk="0">
                    <a:moveTo>
                      <a:pt x="7655" y="4510"/>
                    </a:moveTo>
                    <a:cubicBezTo>
                      <a:pt x="9917" y="4510"/>
                      <a:pt x="10721" y="6411"/>
                      <a:pt x="10871" y="8779"/>
                    </a:cubicBezTo>
                    <a:cubicBezTo>
                      <a:pt x="11026" y="11232"/>
                      <a:pt x="10418" y="13280"/>
                      <a:pt x="7966" y="13435"/>
                    </a:cubicBezTo>
                    <a:lnTo>
                      <a:pt x="7966" y="13423"/>
                    </a:lnTo>
                    <a:cubicBezTo>
                      <a:pt x="7874" y="13429"/>
                      <a:pt x="7786" y="13431"/>
                      <a:pt x="7700" y="13431"/>
                    </a:cubicBezTo>
                    <a:cubicBezTo>
                      <a:pt x="5462" y="13431"/>
                      <a:pt x="4960" y="11522"/>
                      <a:pt x="4810" y="9160"/>
                    </a:cubicBezTo>
                    <a:cubicBezTo>
                      <a:pt x="4668" y="6696"/>
                      <a:pt x="4953" y="4672"/>
                      <a:pt x="7406" y="4517"/>
                    </a:cubicBezTo>
                    <a:cubicBezTo>
                      <a:pt x="7491" y="4512"/>
                      <a:pt x="7574" y="4510"/>
                      <a:pt x="7655" y="4510"/>
                    </a:cubicBezTo>
                    <a:close/>
                    <a:moveTo>
                      <a:pt x="7655" y="0"/>
                    </a:moveTo>
                    <a:cubicBezTo>
                      <a:pt x="7479" y="0"/>
                      <a:pt x="7301" y="6"/>
                      <a:pt x="7120" y="16"/>
                    </a:cubicBezTo>
                    <a:cubicBezTo>
                      <a:pt x="2179" y="314"/>
                      <a:pt x="0" y="4481"/>
                      <a:pt x="310" y="9434"/>
                    </a:cubicBezTo>
                    <a:cubicBezTo>
                      <a:pt x="560" y="13399"/>
                      <a:pt x="1762" y="16697"/>
                      <a:pt x="5418" y="17650"/>
                    </a:cubicBezTo>
                    <a:lnTo>
                      <a:pt x="5834" y="24234"/>
                    </a:lnTo>
                    <a:cubicBezTo>
                      <a:pt x="5865" y="24782"/>
                      <a:pt x="6918" y="25029"/>
                      <a:pt x="8093" y="25029"/>
                    </a:cubicBezTo>
                    <a:cubicBezTo>
                      <a:pt x="9624" y="25029"/>
                      <a:pt x="11364" y="24609"/>
                      <a:pt x="11323" y="23888"/>
                    </a:cubicBezTo>
                    <a:lnTo>
                      <a:pt x="10906" y="17340"/>
                    </a:lnTo>
                    <a:cubicBezTo>
                      <a:pt x="14466" y="15983"/>
                      <a:pt x="15621" y="12518"/>
                      <a:pt x="15371" y="8494"/>
                    </a:cubicBezTo>
                    <a:cubicBezTo>
                      <a:pt x="15073" y="3733"/>
                      <a:pt x="12288" y="0"/>
                      <a:pt x="7655" y="0"/>
                    </a:cubicBezTo>
                    <a:close/>
                  </a:path>
                </a:pathLst>
              </a:custGeom>
              <a:solidFill>
                <a:schemeClr val="l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32"/>
              <p:cNvSpPr/>
              <p:nvPr/>
            </p:nvSpPr>
            <p:spPr>
              <a:xfrm>
                <a:off x="4109075" y="1439975"/>
                <a:ext cx="863525" cy="151700"/>
              </a:xfrm>
              <a:custGeom>
                <a:avLst/>
                <a:gdLst/>
                <a:ahLst/>
                <a:cxnLst/>
                <a:rect l="l" t="t" r="r" b="b"/>
                <a:pathLst>
                  <a:path w="34541" h="6068" extrusionOk="0">
                    <a:moveTo>
                      <a:pt x="34540" y="0"/>
                    </a:moveTo>
                    <a:cubicBezTo>
                      <a:pt x="33052" y="1572"/>
                      <a:pt x="25932" y="2763"/>
                      <a:pt x="17360" y="2763"/>
                    </a:cubicBezTo>
                    <a:cubicBezTo>
                      <a:pt x="8930" y="2763"/>
                      <a:pt x="1905" y="1608"/>
                      <a:pt x="262" y="84"/>
                    </a:cubicBezTo>
                    <a:lnTo>
                      <a:pt x="262" y="84"/>
                    </a:lnTo>
                    <a:lnTo>
                      <a:pt x="274" y="143"/>
                    </a:lnTo>
                    <a:lnTo>
                      <a:pt x="0" y="2370"/>
                    </a:lnTo>
                    <a:cubicBezTo>
                      <a:pt x="0" y="2370"/>
                      <a:pt x="3882" y="5192"/>
                      <a:pt x="11109" y="5965"/>
                    </a:cubicBezTo>
                    <a:cubicBezTo>
                      <a:pt x="11765" y="6036"/>
                      <a:pt x="12495" y="6067"/>
                      <a:pt x="13280" y="6067"/>
                    </a:cubicBezTo>
                    <a:cubicBezTo>
                      <a:pt x="21151" y="6067"/>
                      <a:pt x="34540" y="2858"/>
                      <a:pt x="34540" y="2858"/>
                    </a:cubicBezTo>
                    <a:lnTo>
                      <a:pt x="34540" y="0"/>
                    </a:ln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32"/>
              <p:cNvSpPr/>
              <p:nvPr/>
            </p:nvSpPr>
            <p:spPr>
              <a:xfrm>
                <a:off x="4574300" y="2420450"/>
                <a:ext cx="19975" cy="136050"/>
              </a:xfrm>
              <a:custGeom>
                <a:avLst/>
                <a:gdLst/>
                <a:ahLst/>
                <a:cxnLst/>
                <a:rect l="l" t="t" r="r" b="b"/>
                <a:pathLst>
                  <a:path w="799" h="5442" extrusionOk="0">
                    <a:moveTo>
                      <a:pt x="1" y="5442"/>
                    </a:moveTo>
                    <a:lnTo>
                      <a:pt x="799"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32"/>
              <p:cNvSpPr/>
              <p:nvPr/>
            </p:nvSpPr>
            <p:spPr>
              <a:xfrm>
                <a:off x="4574300" y="2419550"/>
                <a:ext cx="26225" cy="136950"/>
              </a:xfrm>
              <a:custGeom>
                <a:avLst/>
                <a:gdLst/>
                <a:ahLst/>
                <a:cxnLst/>
                <a:rect l="l" t="t" r="r" b="b"/>
                <a:pathLst>
                  <a:path w="1049" h="5478" extrusionOk="0">
                    <a:moveTo>
                      <a:pt x="560" y="1"/>
                    </a:moveTo>
                    <a:lnTo>
                      <a:pt x="1" y="5478"/>
                    </a:lnTo>
                    <a:lnTo>
                      <a:pt x="1" y="5478"/>
                    </a:lnTo>
                    <a:lnTo>
                      <a:pt x="1049" y="72"/>
                    </a:lnTo>
                    <a:lnTo>
                      <a:pt x="560" y="1"/>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32"/>
              <p:cNvSpPr/>
              <p:nvPr/>
            </p:nvSpPr>
            <p:spPr>
              <a:xfrm>
                <a:off x="4908575" y="2422225"/>
                <a:ext cx="18475" cy="136350"/>
              </a:xfrm>
              <a:custGeom>
                <a:avLst/>
                <a:gdLst/>
                <a:ahLst/>
                <a:cxnLst/>
                <a:rect l="l" t="t" r="r" b="b"/>
                <a:pathLst>
                  <a:path w="739" h="5454" extrusionOk="0">
                    <a:moveTo>
                      <a:pt x="739" y="5454"/>
                    </a:moveTo>
                    <a:lnTo>
                      <a:pt x="1"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32"/>
              <p:cNvSpPr/>
              <p:nvPr/>
            </p:nvSpPr>
            <p:spPr>
              <a:xfrm>
                <a:off x="4902625" y="2421650"/>
                <a:ext cx="24425" cy="136925"/>
              </a:xfrm>
              <a:custGeom>
                <a:avLst/>
                <a:gdLst/>
                <a:ahLst/>
                <a:cxnLst/>
                <a:rect l="l" t="t" r="r" b="b"/>
                <a:pathLst>
                  <a:path w="977" h="5477" extrusionOk="0">
                    <a:moveTo>
                      <a:pt x="489" y="0"/>
                    </a:moveTo>
                    <a:lnTo>
                      <a:pt x="0" y="60"/>
                    </a:lnTo>
                    <a:lnTo>
                      <a:pt x="977" y="5477"/>
                    </a:lnTo>
                    <a:lnTo>
                      <a:pt x="977" y="5477"/>
                    </a:lnTo>
                    <a:lnTo>
                      <a:pt x="489" y="0"/>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32"/>
              <p:cNvSpPr/>
              <p:nvPr/>
            </p:nvSpPr>
            <p:spPr>
              <a:xfrm>
                <a:off x="4554950" y="1303525"/>
                <a:ext cx="237575" cy="1160150"/>
              </a:xfrm>
              <a:custGeom>
                <a:avLst/>
                <a:gdLst/>
                <a:ahLst/>
                <a:cxnLst/>
                <a:rect l="l" t="t" r="r" b="b"/>
                <a:pathLst>
                  <a:path w="9503" h="46406" extrusionOk="0">
                    <a:moveTo>
                      <a:pt x="7953" y="1"/>
                    </a:moveTo>
                    <a:cubicBezTo>
                      <a:pt x="7252" y="1"/>
                      <a:pt x="6635" y="518"/>
                      <a:pt x="6537" y="1232"/>
                    </a:cubicBezTo>
                    <a:lnTo>
                      <a:pt x="120" y="44749"/>
                    </a:lnTo>
                    <a:cubicBezTo>
                      <a:pt x="1" y="45535"/>
                      <a:pt x="549" y="46273"/>
                      <a:pt x="1346" y="46392"/>
                    </a:cubicBezTo>
                    <a:cubicBezTo>
                      <a:pt x="1414" y="46401"/>
                      <a:pt x="1480" y="46406"/>
                      <a:pt x="1546" y="46406"/>
                    </a:cubicBezTo>
                    <a:cubicBezTo>
                      <a:pt x="2252" y="46406"/>
                      <a:pt x="2869" y="45896"/>
                      <a:pt x="2977" y="45178"/>
                    </a:cubicBezTo>
                    <a:lnTo>
                      <a:pt x="9395" y="1648"/>
                    </a:lnTo>
                    <a:cubicBezTo>
                      <a:pt x="9502" y="863"/>
                      <a:pt x="8954" y="124"/>
                      <a:pt x="8169" y="17"/>
                    </a:cubicBezTo>
                    <a:cubicBezTo>
                      <a:pt x="8096" y="6"/>
                      <a:pt x="8024" y="1"/>
                      <a:pt x="7953"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32"/>
              <p:cNvSpPr/>
              <p:nvPr/>
            </p:nvSpPr>
            <p:spPr>
              <a:xfrm>
                <a:off x="4723125" y="1303375"/>
                <a:ext cx="223575" cy="1162375"/>
              </a:xfrm>
              <a:custGeom>
                <a:avLst/>
                <a:gdLst/>
                <a:ahLst/>
                <a:cxnLst/>
                <a:rect l="l" t="t" r="r" b="b"/>
                <a:pathLst>
                  <a:path w="8943" h="46495" extrusionOk="0">
                    <a:moveTo>
                      <a:pt x="1536" y="1"/>
                    </a:moveTo>
                    <a:cubicBezTo>
                      <a:pt x="1477" y="1"/>
                      <a:pt x="1418" y="4"/>
                      <a:pt x="1358" y="11"/>
                    </a:cubicBezTo>
                    <a:cubicBezTo>
                      <a:pt x="561" y="119"/>
                      <a:pt x="1" y="857"/>
                      <a:pt x="108" y="1643"/>
                    </a:cubicBezTo>
                    <a:lnTo>
                      <a:pt x="5966" y="45231"/>
                    </a:lnTo>
                    <a:cubicBezTo>
                      <a:pt x="6064" y="45963"/>
                      <a:pt x="6684" y="46494"/>
                      <a:pt x="7401" y="46494"/>
                    </a:cubicBezTo>
                    <a:cubicBezTo>
                      <a:pt x="7466" y="46494"/>
                      <a:pt x="7531" y="46490"/>
                      <a:pt x="7597" y="46481"/>
                    </a:cubicBezTo>
                    <a:cubicBezTo>
                      <a:pt x="8383" y="46374"/>
                      <a:pt x="8943" y="45648"/>
                      <a:pt x="8835" y="44850"/>
                    </a:cubicBezTo>
                    <a:lnTo>
                      <a:pt x="2977" y="1262"/>
                    </a:lnTo>
                    <a:cubicBezTo>
                      <a:pt x="2878" y="524"/>
                      <a:pt x="2251" y="1"/>
                      <a:pt x="1536" y="1"/>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32"/>
              <p:cNvSpPr/>
              <p:nvPr/>
            </p:nvSpPr>
            <p:spPr>
              <a:xfrm>
                <a:off x="4720750" y="1000025"/>
                <a:ext cx="82775" cy="328050"/>
              </a:xfrm>
              <a:custGeom>
                <a:avLst/>
                <a:gdLst/>
                <a:ahLst/>
                <a:cxnLst/>
                <a:rect l="l" t="t" r="r" b="b"/>
                <a:pathLst>
                  <a:path w="3311" h="13122" extrusionOk="0">
                    <a:moveTo>
                      <a:pt x="1681" y="1"/>
                    </a:moveTo>
                    <a:cubicBezTo>
                      <a:pt x="798" y="1"/>
                      <a:pt x="84" y="711"/>
                      <a:pt x="72" y="1596"/>
                    </a:cubicBezTo>
                    <a:lnTo>
                      <a:pt x="1" y="13098"/>
                    </a:lnTo>
                    <a:lnTo>
                      <a:pt x="3227" y="13122"/>
                    </a:lnTo>
                    <a:lnTo>
                      <a:pt x="3311" y="1620"/>
                    </a:lnTo>
                    <a:cubicBezTo>
                      <a:pt x="3311" y="727"/>
                      <a:pt x="2596" y="1"/>
                      <a:pt x="1703" y="1"/>
                    </a:cubicBezTo>
                    <a:cubicBezTo>
                      <a:pt x="1696" y="1"/>
                      <a:pt x="1689" y="1"/>
                      <a:pt x="1681"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32"/>
              <p:cNvSpPr/>
              <p:nvPr/>
            </p:nvSpPr>
            <p:spPr>
              <a:xfrm>
                <a:off x="4762125" y="1060450"/>
                <a:ext cx="1525" cy="267325"/>
              </a:xfrm>
              <a:custGeom>
                <a:avLst/>
                <a:gdLst/>
                <a:ahLst/>
                <a:cxnLst/>
                <a:rect l="l" t="t" r="r" b="b"/>
                <a:pathLst>
                  <a:path w="61" h="10693" extrusionOk="0">
                    <a:moveTo>
                      <a:pt x="60" y="1"/>
                    </a:moveTo>
                    <a:lnTo>
                      <a:pt x="1" y="10693"/>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32"/>
              <p:cNvSpPr/>
              <p:nvPr/>
            </p:nvSpPr>
            <p:spPr>
              <a:xfrm>
                <a:off x="4762125" y="1060450"/>
                <a:ext cx="1525" cy="267325"/>
              </a:xfrm>
              <a:custGeom>
                <a:avLst/>
                <a:gdLst/>
                <a:ahLst/>
                <a:cxnLst/>
                <a:rect l="l" t="t" r="r" b="b"/>
                <a:pathLst>
                  <a:path w="61" h="10693" fill="none" extrusionOk="0">
                    <a:moveTo>
                      <a:pt x="60" y="1"/>
                    </a:moveTo>
                    <a:lnTo>
                      <a:pt x="1" y="10693"/>
                    </a:lnTo>
                  </a:path>
                </a:pathLst>
              </a:custGeom>
              <a:noFill/>
              <a:ln w="9525" cap="rnd"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32"/>
              <p:cNvSpPr/>
              <p:nvPr/>
            </p:nvSpPr>
            <p:spPr>
              <a:xfrm>
                <a:off x="4683250" y="1208700"/>
                <a:ext cx="156000" cy="227725"/>
              </a:xfrm>
              <a:custGeom>
                <a:avLst/>
                <a:gdLst/>
                <a:ahLst/>
                <a:cxnLst/>
                <a:rect l="l" t="t" r="r" b="b"/>
                <a:pathLst>
                  <a:path w="6240" h="9109" extrusionOk="0">
                    <a:moveTo>
                      <a:pt x="60" y="0"/>
                    </a:moveTo>
                    <a:lnTo>
                      <a:pt x="12" y="5989"/>
                    </a:lnTo>
                    <a:cubicBezTo>
                      <a:pt x="0" y="7704"/>
                      <a:pt x="1382" y="9097"/>
                      <a:pt x="3096" y="9109"/>
                    </a:cubicBezTo>
                    <a:cubicBezTo>
                      <a:pt x="3103" y="9109"/>
                      <a:pt x="3111" y="9109"/>
                      <a:pt x="3118" y="9109"/>
                    </a:cubicBezTo>
                    <a:cubicBezTo>
                      <a:pt x="4811" y="9109"/>
                      <a:pt x="6192" y="7732"/>
                      <a:pt x="6204" y="6037"/>
                    </a:cubicBezTo>
                    <a:lnTo>
                      <a:pt x="6239" y="36"/>
                    </a:lnTo>
                    <a:lnTo>
                      <a:pt x="60" y="0"/>
                    </a:lnTo>
                    <a:close/>
                  </a:path>
                </a:pathLst>
              </a:custGeom>
              <a:solidFill>
                <a:schemeClr val="accent2"/>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513;p32"/>
              <p:cNvSpPr/>
              <p:nvPr/>
            </p:nvSpPr>
            <p:spPr>
              <a:xfrm>
                <a:off x="4715400" y="1291450"/>
                <a:ext cx="77125" cy="66075"/>
              </a:xfrm>
              <a:custGeom>
                <a:avLst/>
                <a:gdLst/>
                <a:ahLst/>
                <a:cxnLst/>
                <a:rect l="l" t="t" r="r" b="b"/>
                <a:pathLst>
                  <a:path w="3085" h="2643" extrusionOk="0">
                    <a:moveTo>
                      <a:pt x="1774" y="0"/>
                    </a:moveTo>
                    <a:cubicBezTo>
                      <a:pt x="596" y="0"/>
                      <a:pt x="0" y="1405"/>
                      <a:pt x="834" y="2250"/>
                    </a:cubicBezTo>
                    <a:cubicBezTo>
                      <a:pt x="1101" y="2522"/>
                      <a:pt x="1431" y="2643"/>
                      <a:pt x="1755" y="2643"/>
                    </a:cubicBezTo>
                    <a:cubicBezTo>
                      <a:pt x="2428" y="2643"/>
                      <a:pt x="3076" y="2121"/>
                      <a:pt x="3084" y="1334"/>
                    </a:cubicBezTo>
                    <a:cubicBezTo>
                      <a:pt x="3084" y="596"/>
                      <a:pt x="2501" y="12"/>
                      <a:pt x="1774" y="0"/>
                    </a:cubicBez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514;p32"/>
              <p:cNvSpPr/>
              <p:nvPr/>
            </p:nvSpPr>
            <p:spPr>
              <a:xfrm>
                <a:off x="4055500" y="1436700"/>
                <a:ext cx="975150" cy="1526400"/>
              </a:xfrm>
              <a:custGeom>
                <a:avLst/>
                <a:gdLst/>
                <a:ahLst/>
                <a:cxnLst/>
                <a:rect l="l" t="t" r="r" b="b"/>
                <a:pathLst>
                  <a:path w="39006" h="61056" fill="none" extrusionOk="0">
                    <a:moveTo>
                      <a:pt x="0" y="0"/>
                    </a:moveTo>
                    <a:lnTo>
                      <a:pt x="0" y="54138"/>
                    </a:lnTo>
                    <a:lnTo>
                      <a:pt x="72" y="54138"/>
                    </a:lnTo>
                    <a:cubicBezTo>
                      <a:pt x="72" y="61056"/>
                      <a:pt x="38934" y="61056"/>
                      <a:pt x="38934" y="54138"/>
                    </a:cubicBezTo>
                    <a:lnTo>
                      <a:pt x="39005" y="54138"/>
                    </a:lnTo>
                    <a:lnTo>
                      <a:pt x="39005" y="0"/>
                    </a:lnTo>
                  </a:path>
                </a:pathLst>
              </a:custGeom>
              <a:noFill/>
              <a:ln w="9525" cap="rnd"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32"/>
              <p:cNvSpPr/>
              <p:nvPr/>
            </p:nvSpPr>
            <p:spPr>
              <a:xfrm>
                <a:off x="4106700" y="1458425"/>
                <a:ext cx="872750" cy="90225"/>
              </a:xfrm>
              <a:custGeom>
                <a:avLst/>
                <a:gdLst/>
                <a:ahLst/>
                <a:cxnLst/>
                <a:rect l="l" t="t" r="r" b="b"/>
                <a:pathLst>
                  <a:path w="34910" h="3609" extrusionOk="0">
                    <a:moveTo>
                      <a:pt x="0" y="1"/>
                    </a:moveTo>
                    <a:lnTo>
                      <a:pt x="0" y="1"/>
                    </a:lnTo>
                    <a:cubicBezTo>
                      <a:pt x="12" y="191"/>
                      <a:pt x="72" y="382"/>
                      <a:pt x="191" y="536"/>
                    </a:cubicBezTo>
                    <a:cubicBezTo>
                      <a:pt x="322" y="679"/>
                      <a:pt x="464" y="810"/>
                      <a:pt x="619" y="929"/>
                    </a:cubicBezTo>
                    <a:cubicBezTo>
                      <a:pt x="929" y="1155"/>
                      <a:pt x="1262" y="1334"/>
                      <a:pt x="1619" y="1489"/>
                    </a:cubicBezTo>
                    <a:cubicBezTo>
                      <a:pt x="2334" y="1787"/>
                      <a:pt x="3060" y="2025"/>
                      <a:pt x="3798" y="2215"/>
                    </a:cubicBezTo>
                    <a:cubicBezTo>
                      <a:pt x="5286" y="2584"/>
                      <a:pt x="6799" y="2858"/>
                      <a:pt x="8311" y="3049"/>
                    </a:cubicBezTo>
                    <a:cubicBezTo>
                      <a:pt x="11347" y="3430"/>
                      <a:pt x="14395" y="3608"/>
                      <a:pt x="17455" y="3608"/>
                    </a:cubicBezTo>
                    <a:cubicBezTo>
                      <a:pt x="20515" y="3608"/>
                      <a:pt x="23563" y="3430"/>
                      <a:pt x="26599" y="3049"/>
                    </a:cubicBezTo>
                    <a:cubicBezTo>
                      <a:pt x="28123" y="2858"/>
                      <a:pt x="29623" y="2584"/>
                      <a:pt x="31111" y="2215"/>
                    </a:cubicBezTo>
                    <a:cubicBezTo>
                      <a:pt x="31849" y="2025"/>
                      <a:pt x="32576" y="1787"/>
                      <a:pt x="33290" y="1489"/>
                    </a:cubicBezTo>
                    <a:cubicBezTo>
                      <a:pt x="33647" y="1334"/>
                      <a:pt x="33981" y="1155"/>
                      <a:pt x="34302" y="929"/>
                    </a:cubicBezTo>
                    <a:cubicBezTo>
                      <a:pt x="34457" y="822"/>
                      <a:pt x="34588" y="679"/>
                      <a:pt x="34719" y="536"/>
                    </a:cubicBezTo>
                    <a:cubicBezTo>
                      <a:pt x="34838" y="382"/>
                      <a:pt x="34897" y="191"/>
                      <a:pt x="34909" y="1"/>
                    </a:cubicBezTo>
                    <a:lnTo>
                      <a:pt x="34909" y="1"/>
                    </a:lnTo>
                    <a:cubicBezTo>
                      <a:pt x="34897" y="191"/>
                      <a:pt x="34814" y="370"/>
                      <a:pt x="34695" y="513"/>
                    </a:cubicBezTo>
                    <a:cubicBezTo>
                      <a:pt x="34564" y="655"/>
                      <a:pt x="34421" y="774"/>
                      <a:pt x="34254" y="870"/>
                    </a:cubicBezTo>
                    <a:cubicBezTo>
                      <a:pt x="33945" y="1072"/>
                      <a:pt x="33600" y="1239"/>
                      <a:pt x="33242" y="1370"/>
                    </a:cubicBezTo>
                    <a:cubicBezTo>
                      <a:pt x="32528" y="1632"/>
                      <a:pt x="31802" y="1834"/>
                      <a:pt x="31063" y="1989"/>
                    </a:cubicBezTo>
                    <a:cubicBezTo>
                      <a:pt x="29575" y="2310"/>
                      <a:pt x="28075" y="2537"/>
                      <a:pt x="26563" y="2691"/>
                    </a:cubicBezTo>
                    <a:cubicBezTo>
                      <a:pt x="23647" y="2978"/>
                      <a:pt x="20720" y="3133"/>
                      <a:pt x="17782" y="3133"/>
                    </a:cubicBezTo>
                    <a:cubicBezTo>
                      <a:pt x="17673" y="3133"/>
                      <a:pt x="17564" y="3132"/>
                      <a:pt x="17455" y="3132"/>
                    </a:cubicBezTo>
                    <a:cubicBezTo>
                      <a:pt x="17346" y="3132"/>
                      <a:pt x="17237" y="3133"/>
                      <a:pt x="17128" y="3133"/>
                    </a:cubicBezTo>
                    <a:cubicBezTo>
                      <a:pt x="14201" y="3133"/>
                      <a:pt x="11274" y="2978"/>
                      <a:pt x="8358" y="2691"/>
                    </a:cubicBezTo>
                    <a:cubicBezTo>
                      <a:pt x="6846" y="2537"/>
                      <a:pt x="5346" y="2310"/>
                      <a:pt x="3858" y="1989"/>
                    </a:cubicBezTo>
                    <a:cubicBezTo>
                      <a:pt x="3120" y="1834"/>
                      <a:pt x="2381" y="1632"/>
                      <a:pt x="1667" y="1370"/>
                    </a:cubicBezTo>
                    <a:cubicBezTo>
                      <a:pt x="1322" y="1239"/>
                      <a:pt x="976" y="1072"/>
                      <a:pt x="655" y="870"/>
                    </a:cubicBezTo>
                    <a:cubicBezTo>
                      <a:pt x="500" y="763"/>
                      <a:pt x="357" y="644"/>
                      <a:pt x="226" y="513"/>
                    </a:cubicBezTo>
                    <a:cubicBezTo>
                      <a:pt x="95" y="370"/>
                      <a:pt x="24" y="191"/>
                      <a:pt x="0"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516;p32"/>
              <p:cNvSpPr/>
              <p:nvPr/>
            </p:nvSpPr>
            <p:spPr>
              <a:xfrm>
                <a:off x="4055800" y="1438750"/>
                <a:ext cx="974850" cy="1481125"/>
              </a:xfrm>
              <a:custGeom>
                <a:avLst/>
                <a:gdLst/>
                <a:ahLst/>
                <a:cxnLst/>
                <a:rect l="l" t="t" r="r" b="b"/>
                <a:pathLst>
                  <a:path w="38994" h="59245" extrusionOk="0">
                    <a:moveTo>
                      <a:pt x="169" y="0"/>
                    </a:moveTo>
                    <a:cubicBezTo>
                      <a:pt x="77" y="0"/>
                      <a:pt x="0" y="73"/>
                      <a:pt x="0" y="168"/>
                    </a:cubicBezTo>
                    <a:lnTo>
                      <a:pt x="0" y="54056"/>
                    </a:lnTo>
                    <a:lnTo>
                      <a:pt x="72" y="54056"/>
                    </a:lnTo>
                    <a:cubicBezTo>
                      <a:pt x="72" y="57515"/>
                      <a:pt x="9784" y="59244"/>
                      <a:pt x="19497" y="59244"/>
                    </a:cubicBezTo>
                    <a:cubicBezTo>
                      <a:pt x="29209" y="59244"/>
                      <a:pt x="38922" y="57515"/>
                      <a:pt x="38922" y="54056"/>
                    </a:cubicBezTo>
                    <a:lnTo>
                      <a:pt x="38993" y="54056"/>
                    </a:lnTo>
                    <a:lnTo>
                      <a:pt x="38993" y="180"/>
                    </a:lnTo>
                    <a:cubicBezTo>
                      <a:pt x="38993" y="75"/>
                      <a:pt x="38908" y="0"/>
                      <a:pt x="38819" y="0"/>
                    </a:cubicBezTo>
                    <a:cubicBezTo>
                      <a:pt x="38797" y="0"/>
                      <a:pt x="38776" y="4"/>
                      <a:pt x="38755" y="14"/>
                    </a:cubicBezTo>
                    <a:lnTo>
                      <a:pt x="38303" y="204"/>
                    </a:lnTo>
                    <a:cubicBezTo>
                      <a:pt x="37683" y="490"/>
                      <a:pt x="37124" y="895"/>
                      <a:pt x="36671" y="1395"/>
                    </a:cubicBezTo>
                    <a:cubicBezTo>
                      <a:pt x="35195" y="2966"/>
                      <a:pt x="28063" y="4157"/>
                      <a:pt x="19491" y="4157"/>
                    </a:cubicBezTo>
                    <a:cubicBezTo>
                      <a:pt x="10490" y="4157"/>
                      <a:pt x="3072" y="2847"/>
                      <a:pt x="2143" y="1157"/>
                    </a:cubicBezTo>
                    <a:cubicBezTo>
                      <a:pt x="2000" y="883"/>
                      <a:pt x="1774" y="680"/>
                      <a:pt x="1500" y="561"/>
                    </a:cubicBezTo>
                    <a:lnTo>
                      <a:pt x="238" y="14"/>
                    </a:lnTo>
                    <a:cubicBezTo>
                      <a:pt x="215" y="4"/>
                      <a:pt x="192" y="0"/>
                      <a:pt x="169" y="0"/>
                    </a:cubicBezTo>
                    <a:close/>
                  </a:path>
                </a:pathLst>
              </a:custGeom>
              <a:solidFill>
                <a:schemeClr val="lt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63" name="Google Shape;461;p32">
            <a:extLst>
              <a:ext uri="{FF2B5EF4-FFF2-40B4-BE49-F238E27FC236}">
                <a16:creationId xmlns:a16="http://schemas.microsoft.com/office/drawing/2014/main" id="{EFE4B2FF-532D-44C7-93D0-5CD2DE76E94C}"/>
              </a:ext>
            </a:extLst>
          </p:cNvPr>
          <p:cNvSpPr txBox="1">
            <a:spLocks/>
          </p:cNvSpPr>
          <p:nvPr/>
        </p:nvSpPr>
        <p:spPr>
          <a:xfrm>
            <a:off x="2094509" y="2291545"/>
            <a:ext cx="8453077" cy="111351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Merriweather Sans"/>
              <a:buNone/>
              <a:defRPr sz="4800" b="1"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br>
              <a:rPr lang="vi-VN" sz="4400" kern="0">
                <a:solidFill>
                  <a:schemeClr val="lt1"/>
                </a:solidFill>
              </a:rPr>
            </a:br>
            <a:r>
              <a:rPr lang="vi-VN" sz="4400" kern="0">
                <a:solidFill>
                  <a:schemeClr val="lt1"/>
                </a:solidFill>
              </a:rPr>
              <a:t>- </a:t>
            </a:r>
            <a:r>
              <a:rPr lang="en-US" sz="4400" kern="0">
                <a:solidFill>
                  <a:schemeClr val="lt1"/>
                </a:solidFill>
              </a:rPr>
              <a:t>Ôn lại các dạng toán đã làm.</a:t>
            </a:r>
            <a:endParaRPr lang="vi-VN" sz="4400" kern="0">
              <a:solidFill>
                <a:schemeClr val="lt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3"/>
        <p:cNvGrpSpPr/>
        <p:nvPr/>
      </p:nvGrpSpPr>
      <p:grpSpPr>
        <a:xfrm>
          <a:off x="0" y="0"/>
          <a:ext cx="0" cy="0"/>
          <a:chOff x="0" y="0"/>
          <a:chExt cx="0" cy="0"/>
        </a:xfrm>
      </p:grpSpPr>
      <p:pic>
        <p:nvPicPr>
          <p:cNvPr id="9" name="Picture 8">
            <a:extLst>
              <a:ext uri="{FF2B5EF4-FFF2-40B4-BE49-F238E27FC236}">
                <a16:creationId xmlns:a16="http://schemas.microsoft.com/office/drawing/2014/main" id="{38AC51E0-1E8B-4407-983F-2D0754C04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81000"/>
            <a:ext cx="3810000" cy="1066800"/>
          </a:xfrm>
          <a:prstGeom prst="rect">
            <a:avLst/>
          </a:prstGeom>
        </p:spPr>
      </p:pic>
      <p:sp>
        <p:nvSpPr>
          <p:cNvPr id="93" name="Google Shape;1253;p36">
            <a:extLst>
              <a:ext uri="{FF2B5EF4-FFF2-40B4-BE49-F238E27FC236}">
                <a16:creationId xmlns:a16="http://schemas.microsoft.com/office/drawing/2014/main" id="{6F09707F-707C-4E2A-943E-548EF5D73206}"/>
              </a:ext>
            </a:extLst>
          </p:cNvPr>
          <p:cNvSpPr txBox="1">
            <a:spLocks noGrp="1"/>
          </p:cNvSpPr>
          <p:nvPr>
            <p:ph type="subTitle" idx="1"/>
          </p:nvPr>
        </p:nvSpPr>
        <p:spPr>
          <a:xfrm>
            <a:off x="4648200" y="415636"/>
            <a:ext cx="2895600" cy="653600"/>
          </a:xfrm>
          <a:prstGeom prst="rect">
            <a:avLst/>
          </a:prstGeom>
        </p:spPr>
        <p:txBody>
          <a:bodyPr spcFirstLastPara="1" wrap="square" lIns="121900" tIns="121900" rIns="121900" bIns="121900" anchor="ctr" anchorCtr="0">
            <a:noAutofit/>
          </a:bodyPr>
          <a:lstStyle/>
          <a:p>
            <a:pPr marL="0" indent="0" algn="ctr"/>
            <a:r>
              <a:rPr lang="en" sz="4800" i="1">
                <a:ln w="6350">
                  <a:solidFill>
                    <a:schemeClr val="accent2">
                      <a:lumMod val="50000"/>
                    </a:schemeClr>
                  </a:solidFill>
                </a:ln>
                <a:solidFill>
                  <a:schemeClr val="accent2">
                    <a:lumMod val="75000"/>
                  </a:schemeClr>
                </a:solidFill>
                <a:latin typeface="#9Slide04 SFU Garamond Bold" panose="00000700000000000000" pitchFamily="2" charset="0"/>
              </a:rPr>
              <a:t>Mục tiêu</a:t>
            </a:r>
            <a:endParaRPr sz="4800" i="1">
              <a:ln w="6350">
                <a:solidFill>
                  <a:schemeClr val="accent2">
                    <a:lumMod val="50000"/>
                  </a:schemeClr>
                </a:solidFill>
              </a:ln>
              <a:solidFill>
                <a:schemeClr val="accent2">
                  <a:lumMod val="75000"/>
                </a:schemeClr>
              </a:solidFill>
              <a:latin typeface="#9Slide04 SFU Garamond Bold" panose="00000700000000000000" pitchFamily="2" charset="0"/>
            </a:endParaRPr>
          </a:p>
        </p:txBody>
      </p:sp>
      <p:grpSp>
        <p:nvGrpSpPr>
          <p:cNvPr id="11" name="Group 10">
            <a:extLst>
              <a:ext uri="{FF2B5EF4-FFF2-40B4-BE49-F238E27FC236}">
                <a16:creationId xmlns:a16="http://schemas.microsoft.com/office/drawing/2014/main" id="{CDE839D3-BC93-4362-9A53-9CEFA5B1C390}"/>
              </a:ext>
            </a:extLst>
          </p:cNvPr>
          <p:cNvGrpSpPr/>
          <p:nvPr/>
        </p:nvGrpSpPr>
        <p:grpSpPr>
          <a:xfrm>
            <a:off x="1371600" y="1828800"/>
            <a:ext cx="10175614" cy="1447800"/>
            <a:chOff x="1371600" y="1828800"/>
            <a:chExt cx="10175614" cy="1447800"/>
          </a:xfrm>
        </p:grpSpPr>
        <p:sp>
          <p:nvSpPr>
            <p:cNvPr id="94" name="Google Shape;1251;p36">
              <a:extLst>
                <a:ext uri="{FF2B5EF4-FFF2-40B4-BE49-F238E27FC236}">
                  <a16:creationId xmlns:a16="http://schemas.microsoft.com/office/drawing/2014/main" id="{3DC121DF-7035-4731-BADA-B8FFF071D895}"/>
                </a:ext>
              </a:extLst>
            </p:cNvPr>
            <p:cNvSpPr/>
            <p:nvPr/>
          </p:nvSpPr>
          <p:spPr>
            <a:xfrm>
              <a:off x="1371600" y="1828800"/>
              <a:ext cx="9857600" cy="1447800"/>
            </a:xfrm>
            <a:prstGeom prst="roundRect">
              <a:avLst>
                <a:gd name="adj" fmla="val 36046"/>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TextBox 9">
              <a:extLst>
                <a:ext uri="{FF2B5EF4-FFF2-40B4-BE49-F238E27FC236}">
                  <a16:creationId xmlns:a16="http://schemas.microsoft.com/office/drawing/2014/main" id="{1A008E17-9B8D-45AD-99A7-AAF39098A754}"/>
                </a:ext>
              </a:extLst>
            </p:cNvPr>
            <p:cNvSpPr txBox="1"/>
            <p:nvPr/>
          </p:nvSpPr>
          <p:spPr>
            <a:xfrm>
              <a:off x="2174614" y="2260714"/>
              <a:ext cx="9372600" cy="707886"/>
            </a:xfrm>
            <a:prstGeom prst="rect">
              <a:avLst/>
            </a:prstGeom>
            <a:noFill/>
          </p:spPr>
          <p:txBody>
            <a:bodyPr wrap="square" rtlCol="0">
              <a:spAutoFit/>
            </a:bodyPr>
            <a:lstStyle/>
            <a:p>
              <a:r>
                <a:rPr lang="en-US" sz="4000" dirty="0" err="1"/>
                <a:t>Xác</a:t>
              </a:r>
              <a:r>
                <a:rPr lang="en-US" sz="4000" dirty="0"/>
                <a:t> </a:t>
              </a:r>
              <a:r>
                <a:rPr lang="en-US" sz="4000" dirty="0" err="1"/>
                <a:t>định</a:t>
              </a:r>
              <a:r>
                <a:rPr lang="en-US" sz="4000" dirty="0"/>
                <a:t> </a:t>
              </a:r>
              <a:r>
                <a:rPr lang="en-US" sz="4000" dirty="0" err="1"/>
                <a:t>đúng</a:t>
              </a:r>
              <a:r>
                <a:rPr lang="en-US" sz="4000" dirty="0"/>
                <a:t> </a:t>
              </a:r>
              <a:r>
                <a:rPr lang="en-US" sz="4000" dirty="0" err="1"/>
                <a:t>các</a:t>
              </a:r>
              <a:r>
                <a:rPr lang="en-US" sz="4000" dirty="0"/>
                <a:t> </a:t>
              </a:r>
              <a:r>
                <a:rPr lang="en-US" sz="4000" dirty="0" err="1"/>
                <a:t>dạng</a:t>
              </a:r>
              <a:r>
                <a:rPr lang="en-US" sz="4000" dirty="0"/>
                <a:t> </a:t>
              </a:r>
              <a:r>
                <a:rPr lang="en-US" sz="4000" dirty="0" err="1"/>
                <a:t>toán</a:t>
              </a:r>
              <a:r>
                <a:rPr lang="en-US" sz="4000" dirty="0"/>
                <a:t> </a:t>
              </a:r>
              <a:r>
                <a:rPr lang="en-US" sz="4000" dirty="0" err="1"/>
                <a:t>đã</a:t>
              </a:r>
              <a:r>
                <a:rPr lang="en-US" sz="4000" dirty="0"/>
                <a:t> </a:t>
              </a:r>
              <a:r>
                <a:rPr lang="en-US" sz="4000" dirty="0" err="1"/>
                <a:t>học</a:t>
              </a:r>
              <a:r>
                <a:rPr lang="en-US" sz="4000" dirty="0"/>
                <a:t>.</a:t>
              </a:r>
            </a:p>
          </p:txBody>
        </p:sp>
      </p:grpSp>
      <p:grpSp>
        <p:nvGrpSpPr>
          <p:cNvPr id="95" name="Google Shape;3243;p64">
            <a:extLst>
              <a:ext uri="{FF2B5EF4-FFF2-40B4-BE49-F238E27FC236}">
                <a16:creationId xmlns:a16="http://schemas.microsoft.com/office/drawing/2014/main" id="{BD9F8579-CF34-4BBB-9BD7-D7833B6C75B8}"/>
              </a:ext>
            </a:extLst>
          </p:cNvPr>
          <p:cNvGrpSpPr/>
          <p:nvPr/>
        </p:nvGrpSpPr>
        <p:grpSpPr>
          <a:xfrm>
            <a:off x="587500" y="1828800"/>
            <a:ext cx="1568199" cy="1373983"/>
            <a:chOff x="1535580" y="1515491"/>
            <a:chExt cx="474722" cy="468256"/>
          </a:xfrm>
        </p:grpSpPr>
        <p:sp>
          <p:nvSpPr>
            <p:cNvPr id="96" name="Google Shape;3244;p64">
              <a:extLst>
                <a:ext uri="{FF2B5EF4-FFF2-40B4-BE49-F238E27FC236}">
                  <a16:creationId xmlns:a16="http://schemas.microsoft.com/office/drawing/2014/main" id="{078A5DC3-F10A-447A-878B-31F72603BB3A}"/>
                </a:ext>
              </a:extLst>
            </p:cNvPr>
            <p:cNvSpPr/>
            <p:nvPr/>
          </p:nvSpPr>
          <p:spPr>
            <a:xfrm>
              <a:off x="1535580" y="1515491"/>
              <a:ext cx="474722" cy="468256"/>
            </a:xfrm>
            <a:custGeom>
              <a:avLst/>
              <a:gdLst/>
              <a:ahLst/>
              <a:cxnLst/>
              <a:rect l="l" t="t" r="r" b="b"/>
              <a:pathLst>
                <a:path w="15639" h="15426" extrusionOk="0">
                  <a:moveTo>
                    <a:pt x="4632" y="1"/>
                  </a:moveTo>
                  <a:cubicBezTo>
                    <a:pt x="4061" y="1"/>
                    <a:pt x="3547" y="353"/>
                    <a:pt x="3332" y="882"/>
                  </a:cubicBezTo>
                  <a:cubicBezTo>
                    <a:pt x="3109" y="1001"/>
                    <a:pt x="2927" y="1181"/>
                    <a:pt x="2799" y="1396"/>
                  </a:cubicBezTo>
                  <a:cubicBezTo>
                    <a:pt x="2710" y="1382"/>
                    <a:pt x="2621" y="1376"/>
                    <a:pt x="2533" y="1376"/>
                  </a:cubicBezTo>
                  <a:cubicBezTo>
                    <a:pt x="1720" y="1376"/>
                    <a:pt x="983" y="1936"/>
                    <a:pt x="790" y="2761"/>
                  </a:cubicBezTo>
                  <a:cubicBezTo>
                    <a:pt x="638" y="3400"/>
                    <a:pt x="847" y="4042"/>
                    <a:pt x="1290" y="4471"/>
                  </a:cubicBezTo>
                  <a:cubicBezTo>
                    <a:pt x="990" y="4881"/>
                    <a:pt x="814" y="5385"/>
                    <a:pt x="814" y="5927"/>
                  </a:cubicBezTo>
                  <a:lnTo>
                    <a:pt x="814" y="10722"/>
                  </a:lnTo>
                  <a:cubicBezTo>
                    <a:pt x="757" y="10759"/>
                    <a:pt x="695" y="10807"/>
                    <a:pt x="638" y="10860"/>
                  </a:cubicBezTo>
                  <a:cubicBezTo>
                    <a:pt x="323" y="11146"/>
                    <a:pt x="128" y="11536"/>
                    <a:pt x="86" y="11955"/>
                  </a:cubicBezTo>
                  <a:cubicBezTo>
                    <a:pt x="0" y="12840"/>
                    <a:pt x="295" y="13730"/>
                    <a:pt x="895" y="14387"/>
                  </a:cubicBezTo>
                  <a:cubicBezTo>
                    <a:pt x="1490" y="15050"/>
                    <a:pt x="2347" y="15426"/>
                    <a:pt x="3232" y="15426"/>
                  </a:cubicBezTo>
                  <a:lnTo>
                    <a:pt x="12406" y="15426"/>
                  </a:lnTo>
                  <a:cubicBezTo>
                    <a:pt x="13296" y="15426"/>
                    <a:pt x="14149" y="15050"/>
                    <a:pt x="14749" y="14387"/>
                  </a:cubicBezTo>
                  <a:cubicBezTo>
                    <a:pt x="15349" y="13730"/>
                    <a:pt x="15639" y="12840"/>
                    <a:pt x="15553" y="11955"/>
                  </a:cubicBezTo>
                  <a:cubicBezTo>
                    <a:pt x="15515" y="11536"/>
                    <a:pt x="15320" y="11146"/>
                    <a:pt x="15001" y="10860"/>
                  </a:cubicBezTo>
                  <a:cubicBezTo>
                    <a:pt x="14953" y="10817"/>
                    <a:pt x="14901" y="10774"/>
                    <a:pt x="14849" y="10737"/>
                  </a:cubicBezTo>
                  <a:lnTo>
                    <a:pt x="14849" y="5927"/>
                  </a:lnTo>
                  <a:cubicBezTo>
                    <a:pt x="14849" y="5118"/>
                    <a:pt x="14463" y="4400"/>
                    <a:pt x="13863" y="3947"/>
                  </a:cubicBezTo>
                  <a:cubicBezTo>
                    <a:pt x="14144" y="3681"/>
                    <a:pt x="14311" y="3304"/>
                    <a:pt x="14311" y="2900"/>
                  </a:cubicBezTo>
                  <a:cubicBezTo>
                    <a:pt x="14311" y="2333"/>
                    <a:pt x="13977" y="1819"/>
                    <a:pt x="13463" y="1586"/>
                  </a:cubicBezTo>
                  <a:lnTo>
                    <a:pt x="13402" y="1562"/>
                  </a:lnTo>
                  <a:lnTo>
                    <a:pt x="13364" y="1453"/>
                  </a:lnTo>
                  <a:cubicBezTo>
                    <a:pt x="13158" y="891"/>
                    <a:pt x="12621" y="510"/>
                    <a:pt x="12021" y="510"/>
                  </a:cubicBezTo>
                  <a:cubicBezTo>
                    <a:pt x="11659" y="510"/>
                    <a:pt x="11316" y="653"/>
                    <a:pt x="11055" y="895"/>
                  </a:cubicBezTo>
                  <a:cubicBezTo>
                    <a:pt x="10802" y="700"/>
                    <a:pt x="10483" y="586"/>
                    <a:pt x="10136" y="586"/>
                  </a:cubicBezTo>
                  <a:cubicBezTo>
                    <a:pt x="9293" y="586"/>
                    <a:pt x="8607" y="1271"/>
                    <a:pt x="8607" y="2119"/>
                  </a:cubicBezTo>
                  <a:cubicBezTo>
                    <a:pt x="8607" y="2686"/>
                    <a:pt x="8917" y="3185"/>
                    <a:pt x="9378" y="3447"/>
                  </a:cubicBezTo>
                  <a:lnTo>
                    <a:pt x="5889" y="3447"/>
                  </a:lnTo>
                  <a:cubicBezTo>
                    <a:pt x="5903" y="3418"/>
                    <a:pt x="5918" y="3385"/>
                    <a:pt x="5927" y="3357"/>
                  </a:cubicBezTo>
                  <a:cubicBezTo>
                    <a:pt x="6375" y="3110"/>
                    <a:pt x="6660" y="2638"/>
                    <a:pt x="6660" y="2119"/>
                  </a:cubicBezTo>
                  <a:cubicBezTo>
                    <a:pt x="6660" y="1600"/>
                    <a:pt x="6375" y="1124"/>
                    <a:pt x="5927" y="882"/>
                  </a:cubicBezTo>
                  <a:cubicBezTo>
                    <a:pt x="5718" y="353"/>
                    <a:pt x="5203" y="1"/>
                    <a:pt x="4632"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245;p64">
              <a:extLst>
                <a:ext uri="{FF2B5EF4-FFF2-40B4-BE49-F238E27FC236}">
                  <a16:creationId xmlns:a16="http://schemas.microsoft.com/office/drawing/2014/main" id="{F4D16543-54DA-4B2F-84B1-9454DB2D1E12}"/>
                </a:ext>
              </a:extLst>
            </p:cNvPr>
            <p:cNvSpPr/>
            <p:nvPr/>
          </p:nvSpPr>
          <p:spPr>
            <a:xfrm>
              <a:off x="1606067" y="1670217"/>
              <a:ext cx="330080" cy="236465"/>
            </a:xfrm>
            <a:custGeom>
              <a:avLst/>
              <a:gdLst/>
              <a:ahLst/>
              <a:cxnLst/>
              <a:rect l="l" t="t" r="r" b="b"/>
              <a:pathLst>
                <a:path w="10874" h="7790" extrusionOk="0">
                  <a:moveTo>
                    <a:pt x="896" y="0"/>
                  </a:moveTo>
                  <a:cubicBezTo>
                    <a:pt x="405" y="0"/>
                    <a:pt x="1" y="400"/>
                    <a:pt x="1" y="895"/>
                  </a:cubicBezTo>
                  <a:lnTo>
                    <a:pt x="1" y="7789"/>
                  </a:lnTo>
                  <a:lnTo>
                    <a:pt x="10874" y="7789"/>
                  </a:lnTo>
                  <a:lnTo>
                    <a:pt x="10874" y="895"/>
                  </a:lnTo>
                  <a:cubicBezTo>
                    <a:pt x="10874" y="400"/>
                    <a:pt x="10474" y="0"/>
                    <a:pt x="9984" y="0"/>
                  </a:cubicBezTo>
                  <a:close/>
                </a:path>
              </a:pathLst>
            </a:custGeom>
            <a:solidFill>
              <a:srgbClr val="A3E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46;p64">
              <a:extLst>
                <a:ext uri="{FF2B5EF4-FFF2-40B4-BE49-F238E27FC236}">
                  <a16:creationId xmlns:a16="http://schemas.microsoft.com/office/drawing/2014/main" id="{53054733-9DF6-48BC-BDAB-909AE31C66FE}"/>
                </a:ext>
              </a:extLst>
            </p:cNvPr>
            <p:cNvSpPr/>
            <p:nvPr/>
          </p:nvSpPr>
          <p:spPr>
            <a:xfrm>
              <a:off x="1631505" y="1697962"/>
              <a:ext cx="278629" cy="195972"/>
            </a:xfrm>
            <a:custGeom>
              <a:avLst/>
              <a:gdLst/>
              <a:ahLst/>
              <a:cxnLst/>
              <a:rect l="l" t="t" r="r" b="b"/>
              <a:pathLst>
                <a:path w="9179" h="6456" extrusionOk="0">
                  <a:moveTo>
                    <a:pt x="258" y="0"/>
                  </a:moveTo>
                  <a:cubicBezTo>
                    <a:pt x="115" y="0"/>
                    <a:pt x="0" y="115"/>
                    <a:pt x="0" y="253"/>
                  </a:cubicBezTo>
                  <a:lnTo>
                    <a:pt x="0" y="6456"/>
                  </a:lnTo>
                  <a:lnTo>
                    <a:pt x="9179" y="6456"/>
                  </a:lnTo>
                  <a:lnTo>
                    <a:pt x="9179" y="253"/>
                  </a:lnTo>
                  <a:cubicBezTo>
                    <a:pt x="9179" y="115"/>
                    <a:pt x="9069" y="0"/>
                    <a:pt x="8926" y="0"/>
                  </a:cubicBezTo>
                  <a:close/>
                </a:path>
              </a:pathLst>
            </a:custGeom>
            <a:solidFill>
              <a:srgbClr val="939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47;p64">
              <a:extLst>
                <a:ext uri="{FF2B5EF4-FFF2-40B4-BE49-F238E27FC236}">
                  <a16:creationId xmlns:a16="http://schemas.microsoft.com/office/drawing/2014/main" id="{EDFE87FB-347A-49BF-93F3-5F6E0D98FF59}"/>
                </a:ext>
              </a:extLst>
            </p:cNvPr>
            <p:cNvSpPr/>
            <p:nvPr/>
          </p:nvSpPr>
          <p:spPr>
            <a:xfrm>
              <a:off x="1606067" y="1670217"/>
              <a:ext cx="330080" cy="236465"/>
            </a:xfrm>
            <a:custGeom>
              <a:avLst/>
              <a:gdLst/>
              <a:ahLst/>
              <a:cxnLst/>
              <a:rect l="l" t="t" r="r" b="b"/>
              <a:pathLst>
                <a:path w="10874" h="7790" extrusionOk="0">
                  <a:moveTo>
                    <a:pt x="8342" y="0"/>
                  </a:moveTo>
                  <a:cubicBezTo>
                    <a:pt x="8732" y="0"/>
                    <a:pt x="9046" y="314"/>
                    <a:pt x="9046" y="705"/>
                  </a:cubicBezTo>
                  <a:lnTo>
                    <a:pt x="9046" y="5180"/>
                  </a:lnTo>
                  <a:cubicBezTo>
                    <a:pt x="9046" y="5546"/>
                    <a:pt x="8751" y="5847"/>
                    <a:pt x="8384" y="5847"/>
                  </a:cubicBezTo>
                  <a:lnTo>
                    <a:pt x="1" y="5847"/>
                  </a:lnTo>
                  <a:lnTo>
                    <a:pt x="1" y="7789"/>
                  </a:lnTo>
                  <a:lnTo>
                    <a:pt x="10874" y="7789"/>
                  </a:lnTo>
                  <a:lnTo>
                    <a:pt x="10874" y="895"/>
                  </a:lnTo>
                  <a:cubicBezTo>
                    <a:pt x="10874" y="400"/>
                    <a:pt x="10474" y="0"/>
                    <a:pt x="9984"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48;p64">
              <a:extLst>
                <a:ext uri="{FF2B5EF4-FFF2-40B4-BE49-F238E27FC236}">
                  <a16:creationId xmlns:a16="http://schemas.microsoft.com/office/drawing/2014/main" id="{AE6E590D-43AD-447E-AC8B-D599BFE8ACDB}"/>
                </a:ext>
              </a:extLst>
            </p:cNvPr>
            <p:cNvSpPr/>
            <p:nvPr/>
          </p:nvSpPr>
          <p:spPr>
            <a:xfrm>
              <a:off x="1631505" y="1697962"/>
              <a:ext cx="278629" cy="195972"/>
            </a:xfrm>
            <a:custGeom>
              <a:avLst/>
              <a:gdLst/>
              <a:ahLst/>
              <a:cxnLst/>
              <a:rect l="l" t="t" r="r" b="b"/>
              <a:pathLst>
                <a:path w="9179" h="6456" extrusionOk="0">
                  <a:moveTo>
                    <a:pt x="8189" y="0"/>
                  </a:moveTo>
                  <a:lnTo>
                    <a:pt x="8189" y="4266"/>
                  </a:lnTo>
                  <a:cubicBezTo>
                    <a:pt x="8189" y="4632"/>
                    <a:pt x="7894" y="4933"/>
                    <a:pt x="7527" y="4933"/>
                  </a:cubicBezTo>
                  <a:lnTo>
                    <a:pt x="0" y="4933"/>
                  </a:lnTo>
                  <a:lnTo>
                    <a:pt x="0" y="6456"/>
                  </a:lnTo>
                  <a:lnTo>
                    <a:pt x="9179" y="6456"/>
                  </a:lnTo>
                  <a:lnTo>
                    <a:pt x="9179" y="253"/>
                  </a:lnTo>
                  <a:cubicBezTo>
                    <a:pt x="9179" y="115"/>
                    <a:pt x="9069" y="0"/>
                    <a:pt x="8926"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49;p64">
              <a:extLst>
                <a:ext uri="{FF2B5EF4-FFF2-40B4-BE49-F238E27FC236}">
                  <a16:creationId xmlns:a16="http://schemas.microsoft.com/office/drawing/2014/main" id="{EE2A5A5B-5B11-4250-8E8C-CF8614CF5770}"/>
                </a:ext>
              </a:extLst>
            </p:cNvPr>
            <p:cNvSpPr/>
            <p:nvPr/>
          </p:nvSpPr>
          <p:spPr>
            <a:xfrm>
              <a:off x="1583239" y="1881768"/>
              <a:ext cx="375765" cy="56126"/>
            </a:xfrm>
            <a:custGeom>
              <a:avLst/>
              <a:gdLst/>
              <a:ahLst/>
              <a:cxnLst/>
              <a:rect l="l" t="t" r="r" b="b"/>
              <a:pathLst>
                <a:path w="12379" h="1849" extrusionOk="0">
                  <a:moveTo>
                    <a:pt x="262" y="1"/>
                  </a:moveTo>
                  <a:cubicBezTo>
                    <a:pt x="119" y="1"/>
                    <a:pt x="0" y="115"/>
                    <a:pt x="0" y="263"/>
                  </a:cubicBezTo>
                  <a:cubicBezTo>
                    <a:pt x="0" y="1139"/>
                    <a:pt x="710" y="1849"/>
                    <a:pt x="1586" y="1849"/>
                  </a:cubicBezTo>
                  <a:lnTo>
                    <a:pt x="10797" y="1849"/>
                  </a:lnTo>
                  <a:cubicBezTo>
                    <a:pt x="11669" y="1849"/>
                    <a:pt x="12379" y="1139"/>
                    <a:pt x="12379" y="263"/>
                  </a:cubicBezTo>
                  <a:cubicBezTo>
                    <a:pt x="12379" y="115"/>
                    <a:pt x="12259" y="1"/>
                    <a:pt x="12116" y="1"/>
                  </a:cubicBezTo>
                  <a:close/>
                </a:path>
              </a:pathLst>
            </a:custGeom>
            <a:solidFill>
              <a:srgbClr val="A3E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50;p64">
              <a:extLst>
                <a:ext uri="{FF2B5EF4-FFF2-40B4-BE49-F238E27FC236}">
                  <a16:creationId xmlns:a16="http://schemas.microsoft.com/office/drawing/2014/main" id="{56A68B79-8ABE-4630-BF5B-0A3615F7DC6D}"/>
                </a:ext>
              </a:extLst>
            </p:cNvPr>
            <p:cNvSpPr/>
            <p:nvPr/>
          </p:nvSpPr>
          <p:spPr>
            <a:xfrm>
              <a:off x="1693948" y="1881768"/>
              <a:ext cx="154507" cy="24921"/>
            </a:xfrm>
            <a:custGeom>
              <a:avLst/>
              <a:gdLst/>
              <a:ahLst/>
              <a:cxnLst/>
              <a:rect l="l" t="t" r="r" b="b"/>
              <a:pathLst>
                <a:path w="5090" h="821" extrusionOk="0">
                  <a:moveTo>
                    <a:pt x="0" y="1"/>
                  </a:moveTo>
                  <a:cubicBezTo>
                    <a:pt x="0" y="453"/>
                    <a:pt x="367" y="820"/>
                    <a:pt x="819" y="820"/>
                  </a:cubicBezTo>
                  <a:lnTo>
                    <a:pt x="4270" y="820"/>
                  </a:lnTo>
                  <a:cubicBezTo>
                    <a:pt x="4722" y="820"/>
                    <a:pt x="5089" y="453"/>
                    <a:pt x="5089" y="1"/>
                  </a:cubicBezTo>
                  <a:close/>
                </a:path>
              </a:pathLst>
            </a:custGeom>
            <a:solidFill>
              <a:srgbClr val="939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51;p64">
              <a:extLst>
                <a:ext uri="{FF2B5EF4-FFF2-40B4-BE49-F238E27FC236}">
                  <a16:creationId xmlns:a16="http://schemas.microsoft.com/office/drawing/2014/main" id="{E831039E-B12B-4096-BD30-DA34AD482658}"/>
                </a:ext>
              </a:extLst>
            </p:cNvPr>
            <p:cNvSpPr/>
            <p:nvPr/>
          </p:nvSpPr>
          <p:spPr>
            <a:xfrm>
              <a:off x="1745371" y="1732629"/>
              <a:ext cx="132409" cy="111039"/>
            </a:xfrm>
            <a:custGeom>
              <a:avLst/>
              <a:gdLst/>
              <a:ahLst/>
              <a:cxnLst/>
              <a:rect l="l" t="t" r="r" b="b"/>
              <a:pathLst>
                <a:path w="4362" h="3658" extrusionOk="0">
                  <a:moveTo>
                    <a:pt x="229" y="1"/>
                  </a:moveTo>
                  <a:cubicBezTo>
                    <a:pt x="106" y="1"/>
                    <a:pt x="1" y="101"/>
                    <a:pt x="1" y="229"/>
                  </a:cubicBezTo>
                  <a:lnTo>
                    <a:pt x="1" y="3429"/>
                  </a:lnTo>
                  <a:cubicBezTo>
                    <a:pt x="1" y="3558"/>
                    <a:pt x="106" y="3657"/>
                    <a:pt x="229" y="3657"/>
                  </a:cubicBezTo>
                  <a:lnTo>
                    <a:pt x="4138" y="3657"/>
                  </a:lnTo>
                  <a:cubicBezTo>
                    <a:pt x="4261" y="3657"/>
                    <a:pt x="4362" y="3558"/>
                    <a:pt x="4362" y="3429"/>
                  </a:cubicBezTo>
                  <a:lnTo>
                    <a:pt x="4362" y="229"/>
                  </a:lnTo>
                  <a:cubicBezTo>
                    <a:pt x="4362" y="101"/>
                    <a:pt x="4261" y="1"/>
                    <a:pt x="4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52;p64">
              <a:extLst>
                <a:ext uri="{FF2B5EF4-FFF2-40B4-BE49-F238E27FC236}">
                  <a16:creationId xmlns:a16="http://schemas.microsoft.com/office/drawing/2014/main" id="{90DC9DEA-D5AB-48DC-8F91-2BFF3EDB202D}"/>
                </a:ext>
              </a:extLst>
            </p:cNvPr>
            <p:cNvSpPr/>
            <p:nvPr/>
          </p:nvSpPr>
          <p:spPr>
            <a:xfrm>
              <a:off x="1745371" y="1733236"/>
              <a:ext cx="132409" cy="21400"/>
            </a:xfrm>
            <a:custGeom>
              <a:avLst/>
              <a:gdLst/>
              <a:ahLst/>
              <a:cxnLst/>
              <a:rect l="l" t="t" r="r" b="b"/>
              <a:pathLst>
                <a:path w="4362" h="705" extrusionOk="0">
                  <a:moveTo>
                    <a:pt x="229" y="0"/>
                  </a:moveTo>
                  <a:cubicBezTo>
                    <a:pt x="106" y="0"/>
                    <a:pt x="1" y="100"/>
                    <a:pt x="1" y="229"/>
                  </a:cubicBezTo>
                  <a:lnTo>
                    <a:pt x="1" y="704"/>
                  </a:lnTo>
                  <a:lnTo>
                    <a:pt x="4362" y="704"/>
                  </a:lnTo>
                  <a:lnTo>
                    <a:pt x="4362" y="229"/>
                  </a:lnTo>
                  <a:cubicBezTo>
                    <a:pt x="4362" y="100"/>
                    <a:pt x="4261" y="0"/>
                    <a:pt x="4138"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53;p64">
              <a:extLst>
                <a:ext uri="{FF2B5EF4-FFF2-40B4-BE49-F238E27FC236}">
                  <a16:creationId xmlns:a16="http://schemas.microsoft.com/office/drawing/2014/main" id="{5AB3D058-D824-4F3C-A5EF-A89EB1CFCB44}"/>
                </a:ext>
              </a:extLst>
            </p:cNvPr>
            <p:cNvSpPr/>
            <p:nvPr/>
          </p:nvSpPr>
          <p:spPr>
            <a:xfrm>
              <a:off x="1658674" y="1726861"/>
              <a:ext cx="30507" cy="31812"/>
            </a:xfrm>
            <a:custGeom>
              <a:avLst/>
              <a:gdLst/>
              <a:ahLst/>
              <a:cxnLst/>
              <a:rect l="l" t="t" r="r" b="b"/>
              <a:pathLst>
                <a:path w="1005" h="1048" extrusionOk="0">
                  <a:moveTo>
                    <a:pt x="172" y="0"/>
                  </a:moveTo>
                  <a:cubicBezTo>
                    <a:pt x="77" y="0"/>
                    <a:pt x="0" y="86"/>
                    <a:pt x="15" y="186"/>
                  </a:cubicBezTo>
                  <a:lnTo>
                    <a:pt x="114" y="910"/>
                  </a:lnTo>
                  <a:cubicBezTo>
                    <a:pt x="129" y="991"/>
                    <a:pt x="196" y="1048"/>
                    <a:pt x="277" y="1048"/>
                  </a:cubicBezTo>
                  <a:lnTo>
                    <a:pt x="738" y="1048"/>
                  </a:lnTo>
                  <a:cubicBezTo>
                    <a:pt x="819" y="1048"/>
                    <a:pt x="890" y="986"/>
                    <a:pt x="901" y="905"/>
                  </a:cubicBezTo>
                  <a:lnTo>
                    <a:pt x="995" y="182"/>
                  </a:lnTo>
                  <a:cubicBezTo>
                    <a:pt x="1004" y="86"/>
                    <a:pt x="934" y="0"/>
                    <a:pt x="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254;p64">
              <a:extLst>
                <a:ext uri="{FF2B5EF4-FFF2-40B4-BE49-F238E27FC236}">
                  <a16:creationId xmlns:a16="http://schemas.microsoft.com/office/drawing/2014/main" id="{F96F2954-AD55-44CB-95E3-ED9206E4BD13}"/>
                </a:ext>
              </a:extLst>
            </p:cNvPr>
            <p:cNvSpPr/>
            <p:nvPr/>
          </p:nvSpPr>
          <p:spPr>
            <a:xfrm>
              <a:off x="1573130" y="1662688"/>
              <a:ext cx="395435" cy="282696"/>
            </a:xfrm>
            <a:custGeom>
              <a:avLst/>
              <a:gdLst/>
              <a:ahLst/>
              <a:cxnLst/>
              <a:rect l="l" t="t" r="r" b="b"/>
              <a:pathLst>
                <a:path w="13027" h="9313" extrusionOk="0">
                  <a:moveTo>
                    <a:pt x="10849" y="1314"/>
                  </a:moveTo>
                  <a:cubicBezTo>
                    <a:pt x="10907" y="1314"/>
                    <a:pt x="10950" y="1362"/>
                    <a:pt x="10950" y="1415"/>
                  </a:cubicBezTo>
                  <a:lnTo>
                    <a:pt x="10950" y="6952"/>
                  </a:lnTo>
                  <a:lnTo>
                    <a:pt x="2075" y="6952"/>
                  </a:lnTo>
                  <a:lnTo>
                    <a:pt x="2075" y="1415"/>
                  </a:lnTo>
                  <a:cubicBezTo>
                    <a:pt x="2075" y="1362"/>
                    <a:pt x="2123" y="1314"/>
                    <a:pt x="2181" y="1314"/>
                  </a:cubicBezTo>
                  <a:close/>
                  <a:moveTo>
                    <a:pt x="11055" y="496"/>
                  </a:moveTo>
                  <a:cubicBezTo>
                    <a:pt x="11407" y="496"/>
                    <a:pt x="11693" y="782"/>
                    <a:pt x="11693" y="1138"/>
                  </a:cubicBezTo>
                  <a:lnTo>
                    <a:pt x="11693" y="6952"/>
                  </a:lnTo>
                  <a:lnTo>
                    <a:pt x="11255" y="6952"/>
                  </a:lnTo>
                  <a:lnTo>
                    <a:pt x="11255" y="1415"/>
                  </a:lnTo>
                  <a:cubicBezTo>
                    <a:pt x="11255" y="1191"/>
                    <a:pt x="11078" y="1010"/>
                    <a:pt x="10855" y="1010"/>
                  </a:cubicBezTo>
                  <a:lnTo>
                    <a:pt x="2176" y="1010"/>
                  </a:lnTo>
                  <a:cubicBezTo>
                    <a:pt x="1952" y="1010"/>
                    <a:pt x="1772" y="1191"/>
                    <a:pt x="1772" y="1415"/>
                  </a:cubicBezTo>
                  <a:lnTo>
                    <a:pt x="1772" y="6952"/>
                  </a:lnTo>
                  <a:lnTo>
                    <a:pt x="1333" y="6952"/>
                  </a:lnTo>
                  <a:lnTo>
                    <a:pt x="1333" y="1138"/>
                  </a:lnTo>
                  <a:cubicBezTo>
                    <a:pt x="1333" y="782"/>
                    <a:pt x="1623" y="496"/>
                    <a:pt x="1976" y="496"/>
                  </a:cubicBezTo>
                  <a:close/>
                  <a:moveTo>
                    <a:pt x="8884" y="7466"/>
                  </a:moveTo>
                  <a:cubicBezTo>
                    <a:pt x="8784" y="7713"/>
                    <a:pt x="8546" y="7884"/>
                    <a:pt x="8265" y="7884"/>
                  </a:cubicBezTo>
                  <a:lnTo>
                    <a:pt x="4785" y="7884"/>
                  </a:lnTo>
                  <a:cubicBezTo>
                    <a:pt x="4503" y="7884"/>
                    <a:pt x="4261" y="7713"/>
                    <a:pt x="4161" y="7466"/>
                  </a:cubicBezTo>
                  <a:close/>
                  <a:moveTo>
                    <a:pt x="12444" y="7466"/>
                  </a:moveTo>
                  <a:cubicBezTo>
                    <a:pt x="12449" y="7466"/>
                    <a:pt x="12455" y="7471"/>
                    <a:pt x="12455" y="7475"/>
                  </a:cubicBezTo>
                  <a:cubicBezTo>
                    <a:pt x="12455" y="8204"/>
                    <a:pt x="11859" y="8798"/>
                    <a:pt x="11126" y="8798"/>
                  </a:cubicBezTo>
                  <a:lnTo>
                    <a:pt x="1923" y="8798"/>
                  </a:lnTo>
                  <a:cubicBezTo>
                    <a:pt x="1190" y="8798"/>
                    <a:pt x="590" y="8204"/>
                    <a:pt x="590" y="7475"/>
                  </a:cubicBezTo>
                  <a:cubicBezTo>
                    <a:pt x="590" y="7471"/>
                    <a:pt x="595" y="7466"/>
                    <a:pt x="605" y="7466"/>
                  </a:cubicBezTo>
                  <a:lnTo>
                    <a:pt x="3837" y="7466"/>
                  </a:lnTo>
                  <a:cubicBezTo>
                    <a:pt x="3952" y="7880"/>
                    <a:pt x="4332" y="8189"/>
                    <a:pt x="4785" y="8189"/>
                  </a:cubicBezTo>
                  <a:lnTo>
                    <a:pt x="8265" y="8189"/>
                  </a:lnTo>
                  <a:cubicBezTo>
                    <a:pt x="8713" y="8189"/>
                    <a:pt x="9093" y="7880"/>
                    <a:pt x="9208" y="7466"/>
                  </a:cubicBezTo>
                  <a:close/>
                  <a:moveTo>
                    <a:pt x="1985" y="0"/>
                  </a:moveTo>
                  <a:cubicBezTo>
                    <a:pt x="1352" y="0"/>
                    <a:pt x="838" y="514"/>
                    <a:pt x="838" y="1149"/>
                  </a:cubicBezTo>
                  <a:lnTo>
                    <a:pt x="838" y="6970"/>
                  </a:lnTo>
                  <a:lnTo>
                    <a:pt x="471" y="6970"/>
                  </a:lnTo>
                  <a:cubicBezTo>
                    <a:pt x="286" y="6970"/>
                    <a:pt x="124" y="7119"/>
                    <a:pt x="104" y="7304"/>
                  </a:cubicBezTo>
                  <a:cubicBezTo>
                    <a:pt x="1" y="8394"/>
                    <a:pt x="857" y="9312"/>
                    <a:pt x="1923" y="9312"/>
                  </a:cubicBezTo>
                  <a:lnTo>
                    <a:pt x="11097" y="9312"/>
                  </a:lnTo>
                  <a:cubicBezTo>
                    <a:pt x="12169" y="9312"/>
                    <a:pt x="13026" y="8394"/>
                    <a:pt x="12921" y="7304"/>
                  </a:cubicBezTo>
                  <a:cubicBezTo>
                    <a:pt x="12901" y="7119"/>
                    <a:pt x="12735" y="6970"/>
                    <a:pt x="12554" y="6970"/>
                  </a:cubicBezTo>
                  <a:lnTo>
                    <a:pt x="12207" y="6970"/>
                  </a:lnTo>
                  <a:lnTo>
                    <a:pt x="12207" y="1149"/>
                  </a:lnTo>
                  <a:cubicBezTo>
                    <a:pt x="12207" y="514"/>
                    <a:pt x="11697" y="0"/>
                    <a:pt x="11064"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255;p64">
              <a:extLst>
                <a:ext uri="{FF2B5EF4-FFF2-40B4-BE49-F238E27FC236}">
                  <a16:creationId xmlns:a16="http://schemas.microsoft.com/office/drawing/2014/main" id="{4A900108-1D39-497F-9252-B859FDE213AD}"/>
                </a:ext>
              </a:extLst>
            </p:cNvPr>
            <p:cNvSpPr/>
            <p:nvPr/>
          </p:nvSpPr>
          <p:spPr>
            <a:xfrm>
              <a:off x="1740757" y="1728015"/>
              <a:ext cx="141636" cy="120267"/>
            </a:xfrm>
            <a:custGeom>
              <a:avLst/>
              <a:gdLst/>
              <a:ahLst/>
              <a:cxnLst/>
              <a:rect l="l" t="t" r="r" b="b"/>
              <a:pathLst>
                <a:path w="4666" h="3962" extrusionOk="0">
                  <a:moveTo>
                    <a:pt x="4285" y="305"/>
                  </a:moveTo>
                  <a:cubicBezTo>
                    <a:pt x="4328" y="305"/>
                    <a:pt x="4362" y="339"/>
                    <a:pt x="4362" y="381"/>
                  </a:cubicBezTo>
                  <a:lnTo>
                    <a:pt x="4362" y="744"/>
                  </a:lnTo>
                  <a:lnTo>
                    <a:pt x="306" y="744"/>
                  </a:lnTo>
                  <a:lnTo>
                    <a:pt x="306" y="381"/>
                  </a:lnTo>
                  <a:cubicBezTo>
                    <a:pt x="306" y="339"/>
                    <a:pt x="343" y="305"/>
                    <a:pt x="386" y="305"/>
                  </a:cubicBezTo>
                  <a:close/>
                  <a:moveTo>
                    <a:pt x="4362" y="1047"/>
                  </a:moveTo>
                  <a:lnTo>
                    <a:pt x="4362" y="3581"/>
                  </a:lnTo>
                  <a:cubicBezTo>
                    <a:pt x="4362" y="3624"/>
                    <a:pt x="4328" y="3657"/>
                    <a:pt x="4285" y="3657"/>
                  </a:cubicBezTo>
                  <a:lnTo>
                    <a:pt x="386" y="3657"/>
                  </a:lnTo>
                  <a:cubicBezTo>
                    <a:pt x="343" y="3657"/>
                    <a:pt x="306" y="3624"/>
                    <a:pt x="306" y="3581"/>
                  </a:cubicBezTo>
                  <a:lnTo>
                    <a:pt x="306" y="1047"/>
                  </a:lnTo>
                  <a:close/>
                  <a:moveTo>
                    <a:pt x="381" y="1"/>
                  </a:moveTo>
                  <a:cubicBezTo>
                    <a:pt x="172" y="1"/>
                    <a:pt x="1" y="172"/>
                    <a:pt x="1" y="381"/>
                  </a:cubicBezTo>
                  <a:lnTo>
                    <a:pt x="1" y="3581"/>
                  </a:lnTo>
                  <a:cubicBezTo>
                    <a:pt x="1" y="3790"/>
                    <a:pt x="172" y="3961"/>
                    <a:pt x="381" y="3961"/>
                  </a:cubicBezTo>
                  <a:lnTo>
                    <a:pt x="4290" y="3961"/>
                  </a:lnTo>
                  <a:cubicBezTo>
                    <a:pt x="4499" y="3961"/>
                    <a:pt x="4666" y="3790"/>
                    <a:pt x="4666" y="3581"/>
                  </a:cubicBezTo>
                  <a:lnTo>
                    <a:pt x="4666" y="381"/>
                  </a:lnTo>
                  <a:cubicBezTo>
                    <a:pt x="4666" y="172"/>
                    <a:pt x="4499" y="1"/>
                    <a:pt x="4290"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56;p64">
              <a:extLst>
                <a:ext uri="{FF2B5EF4-FFF2-40B4-BE49-F238E27FC236}">
                  <a16:creationId xmlns:a16="http://schemas.microsoft.com/office/drawing/2014/main" id="{9529031F-C365-4BFB-BCAF-6CFDB85BFFB9}"/>
                </a:ext>
              </a:extLst>
            </p:cNvPr>
            <p:cNvSpPr/>
            <p:nvPr/>
          </p:nvSpPr>
          <p:spPr>
            <a:xfrm>
              <a:off x="1653908" y="1722247"/>
              <a:ext cx="39917" cy="41040"/>
            </a:xfrm>
            <a:custGeom>
              <a:avLst/>
              <a:gdLst/>
              <a:ahLst/>
              <a:cxnLst/>
              <a:rect l="l" t="t" r="r" b="b"/>
              <a:pathLst>
                <a:path w="1315" h="1352" extrusionOk="0">
                  <a:moveTo>
                    <a:pt x="990" y="305"/>
                  </a:moveTo>
                  <a:cubicBezTo>
                    <a:pt x="990" y="305"/>
                    <a:pt x="996" y="305"/>
                    <a:pt x="996" y="310"/>
                  </a:cubicBezTo>
                  <a:cubicBezTo>
                    <a:pt x="1000" y="314"/>
                    <a:pt x="1000" y="314"/>
                    <a:pt x="1000" y="319"/>
                  </a:cubicBezTo>
                  <a:lnTo>
                    <a:pt x="904" y="1038"/>
                  </a:lnTo>
                  <a:cubicBezTo>
                    <a:pt x="904" y="1043"/>
                    <a:pt x="900" y="1048"/>
                    <a:pt x="895" y="1048"/>
                  </a:cubicBezTo>
                  <a:lnTo>
                    <a:pt x="434" y="1048"/>
                  </a:lnTo>
                  <a:cubicBezTo>
                    <a:pt x="429" y="1048"/>
                    <a:pt x="425" y="1043"/>
                    <a:pt x="425" y="1038"/>
                  </a:cubicBezTo>
                  <a:lnTo>
                    <a:pt x="319" y="319"/>
                  </a:lnTo>
                  <a:cubicBezTo>
                    <a:pt x="319" y="314"/>
                    <a:pt x="319" y="314"/>
                    <a:pt x="324" y="310"/>
                  </a:cubicBezTo>
                  <a:cubicBezTo>
                    <a:pt x="329" y="305"/>
                    <a:pt x="329" y="305"/>
                    <a:pt x="333" y="305"/>
                  </a:cubicBezTo>
                  <a:close/>
                  <a:moveTo>
                    <a:pt x="333" y="0"/>
                  </a:moveTo>
                  <a:cubicBezTo>
                    <a:pt x="282" y="0"/>
                    <a:pt x="225" y="15"/>
                    <a:pt x="177" y="38"/>
                  </a:cubicBezTo>
                  <a:cubicBezTo>
                    <a:pt x="62" y="105"/>
                    <a:pt x="1" y="233"/>
                    <a:pt x="19" y="358"/>
                  </a:cubicBezTo>
                  <a:lnTo>
                    <a:pt x="124" y="1081"/>
                  </a:lnTo>
                  <a:cubicBezTo>
                    <a:pt x="143" y="1237"/>
                    <a:pt x="276" y="1352"/>
                    <a:pt x="434" y="1352"/>
                  </a:cubicBezTo>
                  <a:lnTo>
                    <a:pt x="895" y="1352"/>
                  </a:lnTo>
                  <a:cubicBezTo>
                    <a:pt x="1053" y="1352"/>
                    <a:pt x="1185" y="1233"/>
                    <a:pt x="1209" y="1081"/>
                  </a:cubicBezTo>
                  <a:lnTo>
                    <a:pt x="1300" y="352"/>
                  </a:lnTo>
                  <a:cubicBezTo>
                    <a:pt x="1315" y="266"/>
                    <a:pt x="1286" y="176"/>
                    <a:pt x="1229" y="105"/>
                  </a:cubicBezTo>
                  <a:cubicBezTo>
                    <a:pt x="1167" y="38"/>
                    <a:pt x="1081" y="0"/>
                    <a:pt x="990"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57;p64">
              <a:extLst>
                <a:ext uri="{FF2B5EF4-FFF2-40B4-BE49-F238E27FC236}">
                  <a16:creationId xmlns:a16="http://schemas.microsoft.com/office/drawing/2014/main" id="{C03250E0-A049-4D66-A4C1-2BA6DDCDB9B8}"/>
                </a:ext>
              </a:extLst>
            </p:cNvPr>
            <p:cNvSpPr/>
            <p:nvPr/>
          </p:nvSpPr>
          <p:spPr>
            <a:xfrm>
              <a:off x="1848279" y="1806060"/>
              <a:ext cx="9289" cy="19093"/>
            </a:xfrm>
            <a:custGeom>
              <a:avLst/>
              <a:gdLst/>
              <a:ahLst/>
              <a:cxnLst/>
              <a:rect l="l" t="t" r="r" b="b"/>
              <a:pathLst>
                <a:path w="306" h="629" extrusionOk="0">
                  <a:moveTo>
                    <a:pt x="157" y="1"/>
                  </a:moveTo>
                  <a:cubicBezTo>
                    <a:pt x="145" y="1"/>
                    <a:pt x="132" y="2"/>
                    <a:pt x="120" y="5"/>
                  </a:cubicBezTo>
                  <a:cubicBezTo>
                    <a:pt x="49" y="19"/>
                    <a:pt x="1" y="86"/>
                    <a:pt x="1" y="157"/>
                  </a:cubicBezTo>
                  <a:lnTo>
                    <a:pt x="1" y="471"/>
                  </a:lnTo>
                  <a:cubicBezTo>
                    <a:pt x="1" y="543"/>
                    <a:pt x="49" y="610"/>
                    <a:pt x="120" y="625"/>
                  </a:cubicBezTo>
                  <a:cubicBezTo>
                    <a:pt x="132" y="627"/>
                    <a:pt x="144" y="629"/>
                    <a:pt x="156" y="629"/>
                  </a:cubicBezTo>
                  <a:cubicBezTo>
                    <a:pt x="240" y="629"/>
                    <a:pt x="306" y="560"/>
                    <a:pt x="306" y="476"/>
                  </a:cubicBezTo>
                  <a:lnTo>
                    <a:pt x="306" y="153"/>
                  </a:lnTo>
                  <a:cubicBezTo>
                    <a:pt x="306" y="70"/>
                    <a:pt x="240" y="1"/>
                    <a:pt x="157"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58;p64">
              <a:extLst>
                <a:ext uri="{FF2B5EF4-FFF2-40B4-BE49-F238E27FC236}">
                  <a16:creationId xmlns:a16="http://schemas.microsoft.com/office/drawing/2014/main" id="{DA347DF2-C514-4E60-8A77-ABE30576369E}"/>
                </a:ext>
              </a:extLst>
            </p:cNvPr>
            <p:cNvSpPr/>
            <p:nvPr/>
          </p:nvSpPr>
          <p:spPr>
            <a:xfrm>
              <a:off x="1825724" y="1790032"/>
              <a:ext cx="9319" cy="19063"/>
            </a:xfrm>
            <a:custGeom>
              <a:avLst/>
              <a:gdLst/>
              <a:ahLst/>
              <a:cxnLst/>
              <a:rect l="l" t="t" r="r" b="b"/>
              <a:pathLst>
                <a:path w="307" h="628" extrusionOk="0">
                  <a:moveTo>
                    <a:pt x="156" y="0"/>
                  </a:moveTo>
                  <a:cubicBezTo>
                    <a:pt x="144" y="0"/>
                    <a:pt x="132" y="1"/>
                    <a:pt x="120" y="4"/>
                  </a:cubicBezTo>
                  <a:cubicBezTo>
                    <a:pt x="49" y="19"/>
                    <a:pt x="1" y="85"/>
                    <a:pt x="1" y="157"/>
                  </a:cubicBezTo>
                  <a:lnTo>
                    <a:pt x="1" y="472"/>
                  </a:lnTo>
                  <a:cubicBezTo>
                    <a:pt x="1" y="542"/>
                    <a:pt x="49" y="610"/>
                    <a:pt x="120" y="624"/>
                  </a:cubicBezTo>
                  <a:cubicBezTo>
                    <a:pt x="132" y="627"/>
                    <a:pt x="145" y="628"/>
                    <a:pt x="157" y="628"/>
                  </a:cubicBezTo>
                  <a:cubicBezTo>
                    <a:pt x="241" y="628"/>
                    <a:pt x="306" y="559"/>
                    <a:pt x="306" y="476"/>
                  </a:cubicBezTo>
                  <a:lnTo>
                    <a:pt x="306" y="153"/>
                  </a:lnTo>
                  <a:cubicBezTo>
                    <a:pt x="306" y="69"/>
                    <a:pt x="240" y="0"/>
                    <a:pt x="156"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59;p64">
              <a:extLst>
                <a:ext uri="{FF2B5EF4-FFF2-40B4-BE49-F238E27FC236}">
                  <a16:creationId xmlns:a16="http://schemas.microsoft.com/office/drawing/2014/main" id="{9C1EC776-BCDC-43ED-B99F-31CD80C505F7}"/>
                </a:ext>
              </a:extLst>
            </p:cNvPr>
            <p:cNvSpPr/>
            <p:nvPr/>
          </p:nvSpPr>
          <p:spPr>
            <a:xfrm>
              <a:off x="1647716" y="1802266"/>
              <a:ext cx="15026" cy="26652"/>
            </a:xfrm>
            <a:custGeom>
              <a:avLst/>
              <a:gdLst/>
              <a:ahLst/>
              <a:cxnLst/>
              <a:rect l="l" t="t" r="r" b="b"/>
              <a:pathLst>
                <a:path w="495" h="878" extrusionOk="0">
                  <a:moveTo>
                    <a:pt x="254" y="1"/>
                  </a:moveTo>
                  <a:cubicBezTo>
                    <a:pt x="248" y="1"/>
                    <a:pt x="243" y="1"/>
                    <a:pt x="238" y="1"/>
                  </a:cubicBezTo>
                  <a:cubicBezTo>
                    <a:pt x="104" y="7"/>
                    <a:pt x="0" y="121"/>
                    <a:pt x="0" y="254"/>
                  </a:cubicBezTo>
                  <a:lnTo>
                    <a:pt x="0" y="625"/>
                  </a:lnTo>
                  <a:cubicBezTo>
                    <a:pt x="0" y="759"/>
                    <a:pt x="104" y="873"/>
                    <a:pt x="238" y="878"/>
                  </a:cubicBezTo>
                  <a:cubicBezTo>
                    <a:pt x="241" y="878"/>
                    <a:pt x="243" y="878"/>
                    <a:pt x="246" y="878"/>
                  </a:cubicBezTo>
                  <a:cubicBezTo>
                    <a:pt x="385" y="878"/>
                    <a:pt x="495" y="770"/>
                    <a:pt x="495" y="630"/>
                  </a:cubicBezTo>
                  <a:lnTo>
                    <a:pt x="495" y="249"/>
                  </a:lnTo>
                  <a:cubicBezTo>
                    <a:pt x="495" y="112"/>
                    <a:pt x="389"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260;p64">
              <a:extLst>
                <a:ext uri="{FF2B5EF4-FFF2-40B4-BE49-F238E27FC236}">
                  <a16:creationId xmlns:a16="http://schemas.microsoft.com/office/drawing/2014/main" id="{0C18407A-AF42-4D23-8641-AF5DEEE0457B}"/>
                </a:ext>
              </a:extLst>
            </p:cNvPr>
            <p:cNvSpPr/>
            <p:nvPr/>
          </p:nvSpPr>
          <p:spPr>
            <a:xfrm>
              <a:off x="1647716" y="1776858"/>
              <a:ext cx="15026" cy="17393"/>
            </a:xfrm>
            <a:custGeom>
              <a:avLst/>
              <a:gdLst/>
              <a:ahLst/>
              <a:cxnLst/>
              <a:rect l="l" t="t" r="r" b="b"/>
              <a:pathLst>
                <a:path w="495" h="573" extrusionOk="0">
                  <a:moveTo>
                    <a:pt x="254" y="0"/>
                  </a:moveTo>
                  <a:cubicBezTo>
                    <a:pt x="248" y="0"/>
                    <a:pt x="243" y="0"/>
                    <a:pt x="238" y="1"/>
                  </a:cubicBezTo>
                  <a:cubicBezTo>
                    <a:pt x="104" y="5"/>
                    <a:pt x="0" y="119"/>
                    <a:pt x="0" y="253"/>
                  </a:cubicBezTo>
                  <a:lnTo>
                    <a:pt x="0" y="315"/>
                  </a:lnTo>
                  <a:cubicBezTo>
                    <a:pt x="0" y="449"/>
                    <a:pt x="104" y="567"/>
                    <a:pt x="238" y="572"/>
                  </a:cubicBezTo>
                  <a:cubicBezTo>
                    <a:pt x="241" y="572"/>
                    <a:pt x="243" y="572"/>
                    <a:pt x="246" y="572"/>
                  </a:cubicBezTo>
                  <a:cubicBezTo>
                    <a:pt x="385" y="572"/>
                    <a:pt x="495" y="460"/>
                    <a:pt x="495" y="324"/>
                  </a:cubicBezTo>
                  <a:lnTo>
                    <a:pt x="495" y="249"/>
                  </a:lnTo>
                  <a:cubicBezTo>
                    <a:pt x="495" y="111"/>
                    <a:pt x="389"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261;p64">
              <a:extLst>
                <a:ext uri="{FF2B5EF4-FFF2-40B4-BE49-F238E27FC236}">
                  <a16:creationId xmlns:a16="http://schemas.microsoft.com/office/drawing/2014/main" id="{97676145-6147-4F0B-B638-303203114830}"/>
                </a:ext>
              </a:extLst>
            </p:cNvPr>
            <p:cNvSpPr/>
            <p:nvPr/>
          </p:nvSpPr>
          <p:spPr>
            <a:xfrm>
              <a:off x="1594956" y="1599760"/>
              <a:ext cx="31084" cy="28382"/>
            </a:xfrm>
            <a:custGeom>
              <a:avLst/>
              <a:gdLst/>
              <a:ahLst/>
              <a:cxnLst/>
              <a:rect l="l" t="t" r="r" b="b"/>
              <a:pathLst>
                <a:path w="1024" h="935" extrusionOk="0">
                  <a:moveTo>
                    <a:pt x="514" y="0"/>
                  </a:moveTo>
                  <a:cubicBezTo>
                    <a:pt x="301" y="0"/>
                    <a:pt x="107" y="147"/>
                    <a:pt x="57" y="359"/>
                  </a:cubicBezTo>
                  <a:cubicBezTo>
                    <a:pt x="0" y="612"/>
                    <a:pt x="152" y="864"/>
                    <a:pt x="405" y="922"/>
                  </a:cubicBezTo>
                  <a:cubicBezTo>
                    <a:pt x="442" y="931"/>
                    <a:pt x="479" y="935"/>
                    <a:pt x="516" y="935"/>
                  </a:cubicBezTo>
                  <a:cubicBezTo>
                    <a:pt x="727" y="935"/>
                    <a:pt x="918" y="789"/>
                    <a:pt x="967" y="574"/>
                  </a:cubicBezTo>
                  <a:cubicBezTo>
                    <a:pt x="1024" y="326"/>
                    <a:pt x="871" y="74"/>
                    <a:pt x="618" y="12"/>
                  </a:cubicBezTo>
                  <a:cubicBezTo>
                    <a:pt x="584" y="4"/>
                    <a:pt x="549" y="0"/>
                    <a:pt x="514" y="0"/>
                  </a:cubicBezTo>
                  <a:close/>
                </a:path>
              </a:pathLst>
            </a:custGeom>
            <a:solidFill>
              <a:srgbClr val="A3E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262;p64">
              <a:extLst>
                <a:ext uri="{FF2B5EF4-FFF2-40B4-BE49-F238E27FC236}">
                  <a16:creationId xmlns:a16="http://schemas.microsoft.com/office/drawing/2014/main" id="{F051F360-5F5A-422A-9A50-702ACD32F01B}"/>
                </a:ext>
              </a:extLst>
            </p:cNvPr>
            <p:cNvSpPr/>
            <p:nvPr/>
          </p:nvSpPr>
          <p:spPr>
            <a:xfrm>
              <a:off x="1835134" y="1575839"/>
              <a:ext cx="12021" cy="12021"/>
            </a:xfrm>
            <a:custGeom>
              <a:avLst/>
              <a:gdLst/>
              <a:ahLst/>
              <a:cxnLst/>
              <a:rect l="l" t="t" r="r" b="b"/>
              <a:pathLst>
                <a:path w="396" h="396" extrusionOk="0">
                  <a:moveTo>
                    <a:pt x="196" y="0"/>
                  </a:moveTo>
                  <a:cubicBezTo>
                    <a:pt x="86" y="0"/>
                    <a:pt x="1" y="90"/>
                    <a:pt x="1" y="200"/>
                  </a:cubicBezTo>
                  <a:cubicBezTo>
                    <a:pt x="1" y="310"/>
                    <a:pt x="86" y="396"/>
                    <a:pt x="196" y="396"/>
                  </a:cubicBezTo>
                  <a:cubicBezTo>
                    <a:pt x="305" y="396"/>
                    <a:pt x="396" y="310"/>
                    <a:pt x="396" y="200"/>
                  </a:cubicBezTo>
                  <a:cubicBezTo>
                    <a:pt x="396" y="90"/>
                    <a:pt x="305" y="0"/>
                    <a:pt x="196" y="0"/>
                  </a:cubicBezTo>
                  <a:close/>
                </a:path>
              </a:pathLst>
            </a:custGeom>
            <a:solidFill>
              <a:srgbClr val="A3E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63;p64">
              <a:extLst>
                <a:ext uri="{FF2B5EF4-FFF2-40B4-BE49-F238E27FC236}">
                  <a16:creationId xmlns:a16="http://schemas.microsoft.com/office/drawing/2014/main" id="{5FC803F5-F63C-4CFB-9E57-C8902B230CBC}"/>
                </a:ext>
              </a:extLst>
            </p:cNvPr>
            <p:cNvSpPr/>
            <p:nvPr/>
          </p:nvSpPr>
          <p:spPr>
            <a:xfrm>
              <a:off x="1652330" y="1558081"/>
              <a:ext cx="43226" cy="47627"/>
            </a:xfrm>
            <a:custGeom>
              <a:avLst/>
              <a:gdLst/>
              <a:ahLst/>
              <a:cxnLst/>
              <a:rect l="l" t="t" r="r" b="b"/>
              <a:pathLst>
                <a:path w="1424" h="1569" extrusionOk="0">
                  <a:moveTo>
                    <a:pt x="712" y="1"/>
                  </a:moveTo>
                  <a:cubicBezTo>
                    <a:pt x="686" y="1"/>
                    <a:pt x="662" y="16"/>
                    <a:pt x="652" y="47"/>
                  </a:cubicBezTo>
                  <a:lnTo>
                    <a:pt x="490" y="495"/>
                  </a:lnTo>
                  <a:cubicBezTo>
                    <a:pt x="486" y="514"/>
                    <a:pt x="471" y="528"/>
                    <a:pt x="457" y="533"/>
                  </a:cubicBezTo>
                  <a:lnTo>
                    <a:pt x="57" y="714"/>
                  </a:lnTo>
                  <a:cubicBezTo>
                    <a:pt x="0" y="738"/>
                    <a:pt x="0" y="829"/>
                    <a:pt x="57" y="853"/>
                  </a:cubicBezTo>
                  <a:lnTo>
                    <a:pt x="457" y="1033"/>
                  </a:lnTo>
                  <a:cubicBezTo>
                    <a:pt x="471" y="1038"/>
                    <a:pt x="486" y="1057"/>
                    <a:pt x="490" y="1075"/>
                  </a:cubicBezTo>
                  <a:lnTo>
                    <a:pt x="652" y="1519"/>
                  </a:lnTo>
                  <a:cubicBezTo>
                    <a:pt x="662" y="1552"/>
                    <a:pt x="686" y="1568"/>
                    <a:pt x="712" y="1568"/>
                  </a:cubicBezTo>
                  <a:cubicBezTo>
                    <a:pt x="738" y="1568"/>
                    <a:pt x="764" y="1552"/>
                    <a:pt x="776" y="1519"/>
                  </a:cubicBezTo>
                  <a:lnTo>
                    <a:pt x="934" y="1075"/>
                  </a:lnTo>
                  <a:cubicBezTo>
                    <a:pt x="943" y="1057"/>
                    <a:pt x="952" y="1038"/>
                    <a:pt x="971" y="1033"/>
                  </a:cubicBezTo>
                  <a:lnTo>
                    <a:pt x="1367" y="853"/>
                  </a:lnTo>
                  <a:cubicBezTo>
                    <a:pt x="1424" y="829"/>
                    <a:pt x="1424" y="738"/>
                    <a:pt x="1367" y="714"/>
                  </a:cubicBezTo>
                  <a:lnTo>
                    <a:pt x="971" y="533"/>
                  </a:lnTo>
                  <a:cubicBezTo>
                    <a:pt x="952" y="528"/>
                    <a:pt x="943" y="514"/>
                    <a:pt x="934" y="495"/>
                  </a:cubicBezTo>
                  <a:lnTo>
                    <a:pt x="776" y="47"/>
                  </a:lnTo>
                  <a:cubicBezTo>
                    <a:pt x="764" y="16"/>
                    <a:pt x="738" y="1"/>
                    <a:pt x="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64;p64">
              <a:extLst>
                <a:ext uri="{FF2B5EF4-FFF2-40B4-BE49-F238E27FC236}">
                  <a16:creationId xmlns:a16="http://schemas.microsoft.com/office/drawing/2014/main" id="{A18825C8-BB7B-49BC-915A-1767CC4BDABF}"/>
                </a:ext>
              </a:extLst>
            </p:cNvPr>
            <p:cNvSpPr/>
            <p:nvPr/>
          </p:nvSpPr>
          <p:spPr>
            <a:xfrm>
              <a:off x="1868648" y="1573593"/>
              <a:ext cx="59314" cy="64201"/>
            </a:xfrm>
            <a:custGeom>
              <a:avLst/>
              <a:gdLst/>
              <a:ahLst/>
              <a:cxnLst/>
              <a:rect l="l" t="t" r="r" b="b"/>
              <a:pathLst>
                <a:path w="1954" h="2115" extrusionOk="0">
                  <a:moveTo>
                    <a:pt x="979" y="1"/>
                  </a:moveTo>
                  <a:cubicBezTo>
                    <a:pt x="944" y="1"/>
                    <a:pt x="908" y="22"/>
                    <a:pt x="892" y="65"/>
                  </a:cubicBezTo>
                  <a:lnTo>
                    <a:pt x="677" y="665"/>
                  </a:lnTo>
                  <a:cubicBezTo>
                    <a:pt x="668" y="693"/>
                    <a:pt x="648" y="713"/>
                    <a:pt x="624" y="722"/>
                  </a:cubicBezTo>
                  <a:lnTo>
                    <a:pt x="77" y="964"/>
                  </a:lnTo>
                  <a:cubicBezTo>
                    <a:pt x="0" y="999"/>
                    <a:pt x="0" y="1117"/>
                    <a:pt x="77" y="1151"/>
                  </a:cubicBezTo>
                  <a:lnTo>
                    <a:pt x="624" y="1393"/>
                  </a:lnTo>
                  <a:cubicBezTo>
                    <a:pt x="648" y="1403"/>
                    <a:pt x="668" y="1421"/>
                    <a:pt x="677" y="1450"/>
                  </a:cubicBezTo>
                  <a:lnTo>
                    <a:pt x="892" y="2050"/>
                  </a:lnTo>
                  <a:cubicBezTo>
                    <a:pt x="908" y="2093"/>
                    <a:pt x="944" y="2114"/>
                    <a:pt x="979" y="2114"/>
                  </a:cubicBezTo>
                  <a:cubicBezTo>
                    <a:pt x="1014" y="2114"/>
                    <a:pt x="1049" y="2093"/>
                    <a:pt x="1063" y="2050"/>
                  </a:cubicBezTo>
                  <a:lnTo>
                    <a:pt x="1281" y="1450"/>
                  </a:lnTo>
                  <a:cubicBezTo>
                    <a:pt x="1292" y="1421"/>
                    <a:pt x="1310" y="1403"/>
                    <a:pt x="1334" y="1393"/>
                  </a:cubicBezTo>
                  <a:lnTo>
                    <a:pt x="1877" y="1151"/>
                  </a:lnTo>
                  <a:cubicBezTo>
                    <a:pt x="1953" y="1117"/>
                    <a:pt x="1953" y="999"/>
                    <a:pt x="1877" y="964"/>
                  </a:cubicBezTo>
                  <a:lnTo>
                    <a:pt x="1334" y="722"/>
                  </a:lnTo>
                  <a:cubicBezTo>
                    <a:pt x="1310" y="713"/>
                    <a:pt x="1292" y="693"/>
                    <a:pt x="1281" y="665"/>
                  </a:cubicBezTo>
                  <a:lnTo>
                    <a:pt x="1063" y="65"/>
                  </a:lnTo>
                  <a:cubicBezTo>
                    <a:pt x="1049" y="22"/>
                    <a:pt x="1014" y="1"/>
                    <a:pt x="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roup 118">
            <a:extLst>
              <a:ext uri="{FF2B5EF4-FFF2-40B4-BE49-F238E27FC236}">
                <a16:creationId xmlns:a16="http://schemas.microsoft.com/office/drawing/2014/main" id="{A602A159-D595-4783-A1CC-20557D613009}"/>
              </a:ext>
            </a:extLst>
          </p:cNvPr>
          <p:cNvGrpSpPr/>
          <p:nvPr/>
        </p:nvGrpSpPr>
        <p:grpSpPr>
          <a:xfrm>
            <a:off x="1393700" y="4038600"/>
            <a:ext cx="10175614" cy="1447800"/>
            <a:chOff x="1371600" y="1828800"/>
            <a:chExt cx="10175614" cy="1447800"/>
          </a:xfrm>
        </p:grpSpPr>
        <p:sp>
          <p:nvSpPr>
            <p:cNvPr id="120" name="Google Shape;1251;p36">
              <a:extLst>
                <a:ext uri="{FF2B5EF4-FFF2-40B4-BE49-F238E27FC236}">
                  <a16:creationId xmlns:a16="http://schemas.microsoft.com/office/drawing/2014/main" id="{64727950-A872-4AF1-8221-87C888FC680E}"/>
                </a:ext>
              </a:extLst>
            </p:cNvPr>
            <p:cNvSpPr/>
            <p:nvPr/>
          </p:nvSpPr>
          <p:spPr>
            <a:xfrm>
              <a:off x="1371600" y="1828800"/>
              <a:ext cx="9857600" cy="1447800"/>
            </a:xfrm>
            <a:prstGeom prst="roundRect">
              <a:avLst>
                <a:gd name="adj" fmla="val 36046"/>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TextBox 120">
              <a:extLst>
                <a:ext uri="{FF2B5EF4-FFF2-40B4-BE49-F238E27FC236}">
                  <a16:creationId xmlns:a16="http://schemas.microsoft.com/office/drawing/2014/main" id="{235C95D2-4D30-4C53-B8F3-A0280650E293}"/>
                </a:ext>
              </a:extLst>
            </p:cNvPr>
            <p:cNvSpPr txBox="1"/>
            <p:nvPr/>
          </p:nvSpPr>
          <p:spPr>
            <a:xfrm>
              <a:off x="2174614" y="2260714"/>
              <a:ext cx="9372600" cy="707886"/>
            </a:xfrm>
            <a:prstGeom prst="rect">
              <a:avLst/>
            </a:prstGeom>
            <a:noFill/>
          </p:spPr>
          <p:txBody>
            <a:bodyPr wrap="square" rtlCol="0">
              <a:spAutoFit/>
            </a:bodyPr>
            <a:lstStyle/>
            <a:p>
              <a:pPr algn="ctr"/>
              <a:r>
                <a:rPr lang="en-US" sz="4000" dirty="0" err="1"/>
                <a:t>Củng</a:t>
              </a:r>
              <a:r>
                <a:rPr lang="en-US" sz="4000" dirty="0"/>
                <a:t> </a:t>
              </a:r>
              <a:r>
                <a:rPr lang="en-US" sz="4000" dirty="0" err="1"/>
                <a:t>cố</a:t>
              </a:r>
              <a:r>
                <a:rPr lang="en-US" sz="4000" dirty="0"/>
                <a:t> </a:t>
              </a:r>
              <a:r>
                <a:rPr lang="en-US" sz="4000" dirty="0" err="1"/>
                <a:t>kĩ</a:t>
              </a:r>
              <a:r>
                <a:rPr lang="en-US" sz="4000" dirty="0"/>
                <a:t> </a:t>
              </a:r>
              <a:r>
                <a:rPr lang="en-US" sz="4000" dirty="0" err="1"/>
                <a:t>năng</a:t>
              </a:r>
              <a:r>
                <a:rPr lang="en-US" sz="4000" dirty="0"/>
                <a:t> </a:t>
              </a:r>
              <a:r>
                <a:rPr lang="en-US" sz="4000" dirty="0" err="1"/>
                <a:t>tính</a:t>
              </a:r>
              <a:r>
                <a:rPr lang="en-US" sz="4000" dirty="0"/>
                <a:t> </a:t>
              </a:r>
              <a:r>
                <a:rPr lang="en-US" sz="4000" dirty="0" err="1"/>
                <a:t>toán</a:t>
              </a:r>
              <a:r>
                <a:rPr lang="en-US" sz="4000" dirty="0"/>
                <a:t>.</a:t>
              </a:r>
            </a:p>
          </p:txBody>
        </p:sp>
      </p:grpSp>
      <p:grpSp>
        <p:nvGrpSpPr>
          <p:cNvPr id="144" name="Google Shape;3444;p65">
            <a:extLst>
              <a:ext uri="{FF2B5EF4-FFF2-40B4-BE49-F238E27FC236}">
                <a16:creationId xmlns:a16="http://schemas.microsoft.com/office/drawing/2014/main" id="{681D85CC-0088-4489-85E3-7038E40B632E}"/>
              </a:ext>
            </a:extLst>
          </p:cNvPr>
          <p:cNvGrpSpPr/>
          <p:nvPr/>
        </p:nvGrpSpPr>
        <p:grpSpPr>
          <a:xfrm>
            <a:off x="509320" y="4018946"/>
            <a:ext cx="1502896" cy="1427323"/>
            <a:chOff x="2384763" y="3395537"/>
            <a:chExt cx="474024" cy="470411"/>
          </a:xfrm>
        </p:grpSpPr>
        <p:sp>
          <p:nvSpPr>
            <p:cNvPr id="145" name="Google Shape;3445;p65">
              <a:extLst>
                <a:ext uri="{FF2B5EF4-FFF2-40B4-BE49-F238E27FC236}">
                  <a16:creationId xmlns:a16="http://schemas.microsoft.com/office/drawing/2014/main" id="{9CF70C29-94C1-40E7-A6B0-CC491D511B20}"/>
                </a:ext>
              </a:extLst>
            </p:cNvPr>
            <p:cNvSpPr/>
            <p:nvPr/>
          </p:nvSpPr>
          <p:spPr>
            <a:xfrm>
              <a:off x="2384763" y="3395537"/>
              <a:ext cx="474024" cy="470411"/>
            </a:xfrm>
            <a:custGeom>
              <a:avLst/>
              <a:gdLst/>
              <a:ahLst/>
              <a:cxnLst/>
              <a:rect l="l" t="t" r="r" b="b"/>
              <a:pathLst>
                <a:path w="15616" h="15497" extrusionOk="0">
                  <a:moveTo>
                    <a:pt x="2300" y="1"/>
                  </a:moveTo>
                  <a:cubicBezTo>
                    <a:pt x="1705" y="1"/>
                    <a:pt x="1167" y="381"/>
                    <a:pt x="962" y="943"/>
                  </a:cubicBezTo>
                  <a:lnTo>
                    <a:pt x="919" y="1058"/>
                  </a:lnTo>
                  <a:lnTo>
                    <a:pt x="857" y="1086"/>
                  </a:lnTo>
                  <a:cubicBezTo>
                    <a:pt x="338" y="1315"/>
                    <a:pt x="0" y="1829"/>
                    <a:pt x="0" y="2400"/>
                  </a:cubicBezTo>
                  <a:cubicBezTo>
                    <a:pt x="0" y="2972"/>
                    <a:pt x="338" y="3486"/>
                    <a:pt x="852" y="3714"/>
                  </a:cubicBezTo>
                  <a:lnTo>
                    <a:pt x="919" y="3743"/>
                  </a:lnTo>
                  <a:lnTo>
                    <a:pt x="962" y="3857"/>
                  </a:lnTo>
                  <a:cubicBezTo>
                    <a:pt x="1105" y="4252"/>
                    <a:pt x="1409" y="4552"/>
                    <a:pt x="1786" y="4699"/>
                  </a:cubicBezTo>
                  <a:cubicBezTo>
                    <a:pt x="1633" y="4852"/>
                    <a:pt x="1509" y="5028"/>
                    <a:pt x="1419" y="5219"/>
                  </a:cubicBezTo>
                  <a:cubicBezTo>
                    <a:pt x="591" y="5585"/>
                    <a:pt x="5" y="6413"/>
                    <a:pt x="5" y="7380"/>
                  </a:cubicBezTo>
                  <a:lnTo>
                    <a:pt x="5" y="13141"/>
                  </a:lnTo>
                  <a:cubicBezTo>
                    <a:pt x="5" y="14440"/>
                    <a:pt x="1062" y="15497"/>
                    <a:pt x="2362" y="15497"/>
                  </a:cubicBezTo>
                  <a:lnTo>
                    <a:pt x="11960" y="15497"/>
                  </a:lnTo>
                  <a:cubicBezTo>
                    <a:pt x="12483" y="15497"/>
                    <a:pt x="12993" y="15325"/>
                    <a:pt x="13392" y="15017"/>
                  </a:cubicBezTo>
                  <a:cubicBezTo>
                    <a:pt x="13821" y="14688"/>
                    <a:pt x="14111" y="14217"/>
                    <a:pt x="14221" y="13688"/>
                  </a:cubicBezTo>
                  <a:lnTo>
                    <a:pt x="15478" y="8094"/>
                  </a:lnTo>
                  <a:cubicBezTo>
                    <a:pt x="15482" y="8075"/>
                    <a:pt x="15487" y="8056"/>
                    <a:pt x="15491" y="8032"/>
                  </a:cubicBezTo>
                  <a:cubicBezTo>
                    <a:pt x="15616" y="7356"/>
                    <a:pt x="15440" y="6666"/>
                    <a:pt x="14997" y="6138"/>
                  </a:cubicBezTo>
                  <a:cubicBezTo>
                    <a:pt x="14926" y="6047"/>
                    <a:pt x="14845" y="5966"/>
                    <a:pt x="14759" y="5890"/>
                  </a:cubicBezTo>
                  <a:cubicBezTo>
                    <a:pt x="14777" y="5852"/>
                    <a:pt x="14797" y="5819"/>
                    <a:pt x="14812" y="5780"/>
                  </a:cubicBezTo>
                  <a:cubicBezTo>
                    <a:pt x="15258" y="5533"/>
                    <a:pt x="15544" y="5057"/>
                    <a:pt x="15544" y="4538"/>
                  </a:cubicBezTo>
                  <a:cubicBezTo>
                    <a:pt x="15544" y="4019"/>
                    <a:pt x="15258" y="3543"/>
                    <a:pt x="14812" y="3299"/>
                  </a:cubicBezTo>
                  <a:cubicBezTo>
                    <a:pt x="14597" y="2767"/>
                    <a:pt x="14083" y="2414"/>
                    <a:pt x="13511" y="2414"/>
                  </a:cubicBezTo>
                  <a:cubicBezTo>
                    <a:pt x="13331" y="2414"/>
                    <a:pt x="13159" y="2448"/>
                    <a:pt x="12997" y="2514"/>
                  </a:cubicBezTo>
                  <a:cubicBezTo>
                    <a:pt x="12719" y="2268"/>
                    <a:pt x="12358" y="2130"/>
                    <a:pt x="11984" y="2130"/>
                  </a:cubicBezTo>
                  <a:cubicBezTo>
                    <a:pt x="11788" y="2130"/>
                    <a:pt x="11589" y="2168"/>
                    <a:pt x="11397" y="2248"/>
                  </a:cubicBezTo>
                  <a:cubicBezTo>
                    <a:pt x="11160" y="2343"/>
                    <a:pt x="10960" y="2500"/>
                    <a:pt x="10807" y="2686"/>
                  </a:cubicBezTo>
                  <a:cubicBezTo>
                    <a:pt x="11012" y="1629"/>
                    <a:pt x="10345" y="592"/>
                    <a:pt x="9288" y="339"/>
                  </a:cubicBezTo>
                  <a:cubicBezTo>
                    <a:pt x="9134" y="303"/>
                    <a:pt x="8980" y="286"/>
                    <a:pt x="8829" y="286"/>
                  </a:cubicBezTo>
                  <a:cubicBezTo>
                    <a:pt x="7915" y="286"/>
                    <a:pt x="7085" y="911"/>
                    <a:pt x="6865" y="1838"/>
                  </a:cubicBezTo>
                  <a:cubicBezTo>
                    <a:pt x="6741" y="2363"/>
                    <a:pt x="6827" y="2905"/>
                    <a:pt x="7113" y="3362"/>
                  </a:cubicBezTo>
                  <a:cubicBezTo>
                    <a:pt x="7322" y="3699"/>
                    <a:pt x="7618" y="3962"/>
                    <a:pt x="7970" y="4128"/>
                  </a:cubicBezTo>
                  <a:lnTo>
                    <a:pt x="6994" y="4128"/>
                  </a:lnTo>
                  <a:cubicBezTo>
                    <a:pt x="7027" y="4004"/>
                    <a:pt x="7046" y="3881"/>
                    <a:pt x="7046" y="3747"/>
                  </a:cubicBezTo>
                  <a:cubicBezTo>
                    <a:pt x="7046" y="3229"/>
                    <a:pt x="6761" y="2752"/>
                    <a:pt x="6308" y="2510"/>
                  </a:cubicBezTo>
                  <a:cubicBezTo>
                    <a:pt x="6099" y="1976"/>
                    <a:pt x="5585" y="1624"/>
                    <a:pt x="5008" y="1624"/>
                  </a:cubicBezTo>
                  <a:cubicBezTo>
                    <a:pt x="4808" y="1624"/>
                    <a:pt x="4618" y="1667"/>
                    <a:pt x="4443" y="1748"/>
                  </a:cubicBezTo>
                  <a:cubicBezTo>
                    <a:pt x="4294" y="1458"/>
                    <a:pt x="4052" y="1220"/>
                    <a:pt x="3747" y="1086"/>
                  </a:cubicBezTo>
                  <a:lnTo>
                    <a:pt x="3680" y="1058"/>
                  </a:lnTo>
                  <a:lnTo>
                    <a:pt x="3637" y="943"/>
                  </a:lnTo>
                  <a:cubicBezTo>
                    <a:pt x="3432" y="381"/>
                    <a:pt x="2894" y="1"/>
                    <a:pt x="2300"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446;p65">
              <a:extLst>
                <a:ext uri="{FF2B5EF4-FFF2-40B4-BE49-F238E27FC236}">
                  <a16:creationId xmlns:a16="http://schemas.microsoft.com/office/drawing/2014/main" id="{D826F658-DE5B-4393-A117-E9A08CA0C2E9}"/>
                </a:ext>
              </a:extLst>
            </p:cNvPr>
            <p:cNvSpPr/>
            <p:nvPr/>
          </p:nvSpPr>
          <p:spPr>
            <a:xfrm>
              <a:off x="2471885" y="3606755"/>
              <a:ext cx="336030" cy="213912"/>
            </a:xfrm>
            <a:custGeom>
              <a:avLst/>
              <a:gdLst/>
              <a:ahLst/>
              <a:cxnLst/>
              <a:rect l="l" t="t" r="r" b="b"/>
              <a:pathLst>
                <a:path w="11070" h="7047" extrusionOk="0">
                  <a:moveTo>
                    <a:pt x="2052" y="0"/>
                  </a:moveTo>
                  <a:cubicBezTo>
                    <a:pt x="1705" y="0"/>
                    <a:pt x="1409" y="248"/>
                    <a:pt x="1347" y="587"/>
                  </a:cubicBezTo>
                  <a:lnTo>
                    <a:pt x="81" y="6194"/>
                  </a:lnTo>
                  <a:cubicBezTo>
                    <a:pt x="0" y="6638"/>
                    <a:pt x="338" y="7047"/>
                    <a:pt x="791" y="7047"/>
                  </a:cubicBezTo>
                  <a:lnTo>
                    <a:pt x="9018" y="7047"/>
                  </a:lnTo>
                  <a:cubicBezTo>
                    <a:pt x="9360" y="7047"/>
                    <a:pt x="9660" y="6799"/>
                    <a:pt x="9721" y="6462"/>
                  </a:cubicBezTo>
                  <a:lnTo>
                    <a:pt x="10984" y="853"/>
                  </a:lnTo>
                  <a:cubicBezTo>
                    <a:pt x="11070" y="411"/>
                    <a:pt x="10727" y="0"/>
                    <a:pt x="10279" y="0"/>
                  </a:cubicBezTo>
                  <a:close/>
                </a:path>
              </a:pathLst>
            </a:custGeom>
            <a:solidFill>
              <a:srgbClr val="BD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447;p65">
              <a:extLst>
                <a:ext uri="{FF2B5EF4-FFF2-40B4-BE49-F238E27FC236}">
                  <a16:creationId xmlns:a16="http://schemas.microsoft.com/office/drawing/2014/main" id="{B30D94DC-2FA5-4BA7-A8DE-33F8FA965BE2}"/>
                </a:ext>
              </a:extLst>
            </p:cNvPr>
            <p:cNvSpPr/>
            <p:nvPr/>
          </p:nvSpPr>
          <p:spPr>
            <a:xfrm>
              <a:off x="2471885" y="3606755"/>
              <a:ext cx="336030" cy="213912"/>
            </a:xfrm>
            <a:custGeom>
              <a:avLst/>
              <a:gdLst/>
              <a:ahLst/>
              <a:cxnLst/>
              <a:rect l="l" t="t" r="r" b="b"/>
              <a:pathLst>
                <a:path w="11070" h="7047" extrusionOk="0">
                  <a:moveTo>
                    <a:pt x="2052" y="0"/>
                  </a:moveTo>
                  <a:cubicBezTo>
                    <a:pt x="1705" y="0"/>
                    <a:pt x="1409" y="248"/>
                    <a:pt x="1347" y="587"/>
                  </a:cubicBezTo>
                  <a:lnTo>
                    <a:pt x="81" y="6194"/>
                  </a:lnTo>
                  <a:cubicBezTo>
                    <a:pt x="0" y="6638"/>
                    <a:pt x="338" y="7047"/>
                    <a:pt x="791" y="7047"/>
                  </a:cubicBezTo>
                  <a:lnTo>
                    <a:pt x="9018" y="7047"/>
                  </a:lnTo>
                  <a:cubicBezTo>
                    <a:pt x="9360" y="7047"/>
                    <a:pt x="9660" y="6799"/>
                    <a:pt x="9721" y="6462"/>
                  </a:cubicBezTo>
                  <a:lnTo>
                    <a:pt x="10984" y="853"/>
                  </a:lnTo>
                  <a:cubicBezTo>
                    <a:pt x="11070" y="411"/>
                    <a:pt x="10727" y="0"/>
                    <a:pt x="10279" y="0"/>
                  </a:cubicBezTo>
                  <a:close/>
                </a:path>
              </a:pathLst>
            </a:custGeom>
            <a:solidFill>
              <a:srgbClr val="B1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448;p65">
              <a:extLst>
                <a:ext uri="{FF2B5EF4-FFF2-40B4-BE49-F238E27FC236}">
                  <a16:creationId xmlns:a16="http://schemas.microsoft.com/office/drawing/2014/main" id="{7C72F174-5D01-4C1B-A0CF-F983D8392664}"/>
                </a:ext>
              </a:extLst>
            </p:cNvPr>
            <p:cNvSpPr/>
            <p:nvPr/>
          </p:nvSpPr>
          <p:spPr>
            <a:xfrm>
              <a:off x="2467818" y="3584201"/>
              <a:ext cx="312899" cy="235342"/>
            </a:xfrm>
            <a:custGeom>
              <a:avLst/>
              <a:gdLst/>
              <a:ahLst/>
              <a:cxnLst/>
              <a:rect l="l" t="t" r="r" b="b"/>
              <a:pathLst>
                <a:path w="10308" h="7753" extrusionOk="0">
                  <a:moveTo>
                    <a:pt x="1563" y="1"/>
                  </a:moveTo>
                  <a:cubicBezTo>
                    <a:pt x="1325" y="1"/>
                    <a:pt x="1125" y="172"/>
                    <a:pt x="1086" y="401"/>
                  </a:cubicBezTo>
                  <a:lnTo>
                    <a:pt x="49" y="7195"/>
                  </a:lnTo>
                  <a:cubicBezTo>
                    <a:pt x="1" y="7485"/>
                    <a:pt x="225" y="7752"/>
                    <a:pt x="520" y="7752"/>
                  </a:cubicBezTo>
                  <a:lnTo>
                    <a:pt x="8747" y="7752"/>
                  </a:lnTo>
                  <a:cubicBezTo>
                    <a:pt x="8980" y="7752"/>
                    <a:pt x="9180" y="7581"/>
                    <a:pt x="9218" y="7352"/>
                  </a:cubicBezTo>
                  <a:lnTo>
                    <a:pt x="10261" y="558"/>
                  </a:lnTo>
                  <a:cubicBezTo>
                    <a:pt x="10308" y="268"/>
                    <a:pt x="10079" y="1"/>
                    <a:pt x="97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449;p65">
              <a:extLst>
                <a:ext uri="{FF2B5EF4-FFF2-40B4-BE49-F238E27FC236}">
                  <a16:creationId xmlns:a16="http://schemas.microsoft.com/office/drawing/2014/main" id="{38AD2E3E-84FF-461A-AED1-67AF7F560691}"/>
                </a:ext>
              </a:extLst>
            </p:cNvPr>
            <p:cNvSpPr/>
            <p:nvPr/>
          </p:nvSpPr>
          <p:spPr>
            <a:xfrm>
              <a:off x="2467818" y="3584201"/>
              <a:ext cx="312899" cy="235342"/>
            </a:xfrm>
            <a:custGeom>
              <a:avLst/>
              <a:gdLst/>
              <a:ahLst/>
              <a:cxnLst/>
              <a:rect l="l" t="t" r="r" b="b"/>
              <a:pathLst>
                <a:path w="10308" h="7753" extrusionOk="0">
                  <a:moveTo>
                    <a:pt x="1563" y="1"/>
                  </a:moveTo>
                  <a:cubicBezTo>
                    <a:pt x="1325" y="1"/>
                    <a:pt x="1125" y="172"/>
                    <a:pt x="1086" y="401"/>
                  </a:cubicBezTo>
                  <a:lnTo>
                    <a:pt x="49" y="7195"/>
                  </a:lnTo>
                  <a:cubicBezTo>
                    <a:pt x="1" y="7485"/>
                    <a:pt x="225" y="7752"/>
                    <a:pt x="520" y="7752"/>
                  </a:cubicBezTo>
                  <a:lnTo>
                    <a:pt x="8747" y="7752"/>
                  </a:lnTo>
                  <a:cubicBezTo>
                    <a:pt x="8980" y="7752"/>
                    <a:pt x="9180" y="7581"/>
                    <a:pt x="9218" y="7352"/>
                  </a:cubicBezTo>
                  <a:lnTo>
                    <a:pt x="10261" y="558"/>
                  </a:lnTo>
                  <a:cubicBezTo>
                    <a:pt x="10308" y="268"/>
                    <a:pt x="10079" y="1"/>
                    <a:pt x="9785" y="1"/>
                  </a:cubicBezTo>
                  <a:close/>
                </a:path>
              </a:pathLst>
            </a:custGeom>
            <a:solidFill>
              <a:srgbClr val="FFB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450;p65">
              <a:extLst>
                <a:ext uri="{FF2B5EF4-FFF2-40B4-BE49-F238E27FC236}">
                  <a16:creationId xmlns:a16="http://schemas.microsoft.com/office/drawing/2014/main" id="{93796D6D-5FA6-48E2-876E-0F0F53A4ED33}"/>
                </a:ext>
              </a:extLst>
            </p:cNvPr>
            <p:cNvSpPr/>
            <p:nvPr/>
          </p:nvSpPr>
          <p:spPr>
            <a:xfrm>
              <a:off x="2441104" y="3570935"/>
              <a:ext cx="310744" cy="248607"/>
            </a:xfrm>
            <a:custGeom>
              <a:avLst/>
              <a:gdLst/>
              <a:ahLst/>
              <a:cxnLst/>
              <a:rect l="l" t="t" r="r" b="b"/>
              <a:pathLst>
                <a:path w="10237" h="8190" extrusionOk="0">
                  <a:moveTo>
                    <a:pt x="1247" y="0"/>
                  </a:moveTo>
                  <a:cubicBezTo>
                    <a:pt x="1081" y="0"/>
                    <a:pt x="933" y="124"/>
                    <a:pt x="909" y="290"/>
                  </a:cubicBezTo>
                  <a:lnTo>
                    <a:pt x="29" y="7794"/>
                  </a:lnTo>
                  <a:cubicBezTo>
                    <a:pt x="1" y="8003"/>
                    <a:pt x="157" y="8189"/>
                    <a:pt x="372" y="8189"/>
                  </a:cubicBezTo>
                  <a:lnTo>
                    <a:pt x="8988" y="8189"/>
                  </a:lnTo>
                  <a:cubicBezTo>
                    <a:pt x="9160" y="8189"/>
                    <a:pt x="9303" y="8065"/>
                    <a:pt x="9327" y="7899"/>
                  </a:cubicBezTo>
                  <a:lnTo>
                    <a:pt x="10208" y="395"/>
                  </a:lnTo>
                  <a:cubicBezTo>
                    <a:pt x="10236" y="186"/>
                    <a:pt x="10078" y="0"/>
                    <a:pt x="9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451;p65">
              <a:extLst>
                <a:ext uri="{FF2B5EF4-FFF2-40B4-BE49-F238E27FC236}">
                  <a16:creationId xmlns:a16="http://schemas.microsoft.com/office/drawing/2014/main" id="{CE5A2805-378A-494D-9DC7-E9EFCCFE940F}"/>
                </a:ext>
              </a:extLst>
            </p:cNvPr>
            <p:cNvSpPr/>
            <p:nvPr/>
          </p:nvSpPr>
          <p:spPr>
            <a:xfrm>
              <a:off x="2431269" y="3598073"/>
              <a:ext cx="294292" cy="221470"/>
            </a:xfrm>
            <a:custGeom>
              <a:avLst/>
              <a:gdLst/>
              <a:ahLst/>
              <a:cxnLst/>
              <a:rect l="l" t="t" r="r" b="b"/>
              <a:pathLst>
                <a:path w="9695" h="7296" extrusionOk="0">
                  <a:moveTo>
                    <a:pt x="772" y="1"/>
                  </a:moveTo>
                  <a:cubicBezTo>
                    <a:pt x="348" y="1"/>
                    <a:pt x="0" y="344"/>
                    <a:pt x="0" y="772"/>
                  </a:cubicBezTo>
                  <a:lnTo>
                    <a:pt x="0" y="6524"/>
                  </a:lnTo>
                  <a:cubicBezTo>
                    <a:pt x="0" y="6952"/>
                    <a:pt x="348" y="7295"/>
                    <a:pt x="772" y="7295"/>
                  </a:cubicBezTo>
                  <a:lnTo>
                    <a:pt x="8927" y="7295"/>
                  </a:lnTo>
                  <a:cubicBezTo>
                    <a:pt x="9351" y="7295"/>
                    <a:pt x="9694" y="6952"/>
                    <a:pt x="9694" y="6524"/>
                  </a:cubicBezTo>
                  <a:lnTo>
                    <a:pt x="9694" y="772"/>
                  </a:lnTo>
                  <a:cubicBezTo>
                    <a:pt x="9694" y="344"/>
                    <a:pt x="9351" y="1"/>
                    <a:pt x="8927" y="1"/>
                  </a:cubicBezTo>
                  <a:close/>
                </a:path>
              </a:pathLst>
            </a:custGeom>
            <a:solidFill>
              <a:srgbClr val="BD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452;p65">
              <a:extLst>
                <a:ext uri="{FF2B5EF4-FFF2-40B4-BE49-F238E27FC236}">
                  <a16:creationId xmlns:a16="http://schemas.microsoft.com/office/drawing/2014/main" id="{AD4E856F-0F5C-41D9-9B97-E4C61FEA70CE}"/>
                </a:ext>
              </a:extLst>
            </p:cNvPr>
            <p:cNvSpPr/>
            <p:nvPr/>
          </p:nvSpPr>
          <p:spPr>
            <a:xfrm>
              <a:off x="2431269" y="3598073"/>
              <a:ext cx="294292" cy="221470"/>
            </a:xfrm>
            <a:custGeom>
              <a:avLst/>
              <a:gdLst/>
              <a:ahLst/>
              <a:cxnLst/>
              <a:rect l="l" t="t" r="r" b="b"/>
              <a:pathLst>
                <a:path w="9695" h="7296" extrusionOk="0">
                  <a:moveTo>
                    <a:pt x="7699" y="1"/>
                  </a:moveTo>
                  <a:cubicBezTo>
                    <a:pt x="8066" y="1"/>
                    <a:pt x="8361" y="297"/>
                    <a:pt x="8361" y="664"/>
                  </a:cubicBezTo>
                  <a:lnTo>
                    <a:pt x="8361" y="5623"/>
                  </a:lnTo>
                  <a:cubicBezTo>
                    <a:pt x="8361" y="5990"/>
                    <a:pt x="8066" y="6285"/>
                    <a:pt x="7699" y="6285"/>
                  </a:cubicBezTo>
                  <a:lnTo>
                    <a:pt x="668" y="6285"/>
                  </a:lnTo>
                  <a:cubicBezTo>
                    <a:pt x="301" y="6285"/>
                    <a:pt x="0" y="5990"/>
                    <a:pt x="0" y="5623"/>
                  </a:cubicBezTo>
                  <a:lnTo>
                    <a:pt x="0" y="6524"/>
                  </a:lnTo>
                  <a:cubicBezTo>
                    <a:pt x="0" y="6952"/>
                    <a:pt x="348" y="7295"/>
                    <a:pt x="772" y="7295"/>
                  </a:cubicBezTo>
                  <a:lnTo>
                    <a:pt x="8927" y="7295"/>
                  </a:lnTo>
                  <a:cubicBezTo>
                    <a:pt x="9351" y="7295"/>
                    <a:pt x="9694" y="6952"/>
                    <a:pt x="9694" y="6524"/>
                  </a:cubicBezTo>
                  <a:lnTo>
                    <a:pt x="9694" y="772"/>
                  </a:lnTo>
                  <a:cubicBezTo>
                    <a:pt x="9694" y="344"/>
                    <a:pt x="9351" y="1"/>
                    <a:pt x="8927"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453;p65">
              <a:extLst>
                <a:ext uri="{FF2B5EF4-FFF2-40B4-BE49-F238E27FC236}">
                  <a16:creationId xmlns:a16="http://schemas.microsoft.com/office/drawing/2014/main" id="{6AB9F895-AA03-4F24-A83C-756BC6BC04FC}"/>
                </a:ext>
              </a:extLst>
            </p:cNvPr>
            <p:cNvSpPr/>
            <p:nvPr/>
          </p:nvSpPr>
          <p:spPr>
            <a:xfrm>
              <a:off x="2423194" y="3563407"/>
              <a:ext cx="391488" cy="264210"/>
            </a:xfrm>
            <a:custGeom>
              <a:avLst/>
              <a:gdLst/>
              <a:ahLst/>
              <a:cxnLst/>
              <a:rect l="l" t="t" r="r" b="b"/>
              <a:pathLst>
                <a:path w="12897" h="8704" extrusionOk="0">
                  <a:moveTo>
                    <a:pt x="10459" y="496"/>
                  </a:moveTo>
                  <a:cubicBezTo>
                    <a:pt x="10492" y="496"/>
                    <a:pt x="10516" y="514"/>
                    <a:pt x="10526" y="529"/>
                  </a:cubicBezTo>
                  <a:cubicBezTo>
                    <a:pt x="10536" y="538"/>
                    <a:pt x="10550" y="562"/>
                    <a:pt x="10545" y="600"/>
                  </a:cubicBezTo>
                  <a:lnTo>
                    <a:pt x="10545" y="610"/>
                  </a:lnTo>
                  <a:lnTo>
                    <a:pt x="10207" y="3519"/>
                  </a:lnTo>
                  <a:lnTo>
                    <a:pt x="10207" y="1920"/>
                  </a:lnTo>
                  <a:cubicBezTo>
                    <a:pt x="10207" y="1353"/>
                    <a:pt x="9750" y="896"/>
                    <a:pt x="9189" y="896"/>
                  </a:cubicBezTo>
                  <a:lnTo>
                    <a:pt x="1709" y="896"/>
                  </a:lnTo>
                  <a:lnTo>
                    <a:pt x="1747" y="567"/>
                  </a:lnTo>
                  <a:cubicBezTo>
                    <a:pt x="1752" y="525"/>
                    <a:pt x="1791" y="496"/>
                    <a:pt x="1833" y="496"/>
                  </a:cubicBezTo>
                  <a:close/>
                  <a:moveTo>
                    <a:pt x="3294" y="1410"/>
                  </a:moveTo>
                  <a:lnTo>
                    <a:pt x="514" y="4319"/>
                  </a:lnTo>
                  <a:lnTo>
                    <a:pt x="514" y="1924"/>
                  </a:lnTo>
                  <a:cubicBezTo>
                    <a:pt x="514" y="1639"/>
                    <a:pt x="747" y="1410"/>
                    <a:pt x="1033" y="1410"/>
                  </a:cubicBezTo>
                  <a:close/>
                  <a:moveTo>
                    <a:pt x="9179" y="1410"/>
                  </a:moveTo>
                  <a:cubicBezTo>
                    <a:pt x="9464" y="1410"/>
                    <a:pt x="9693" y="1639"/>
                    <a:pt x="9693" y="1924"/>
                  </a:cubicBezTo>
                  <a:lnTo>
                    <a:pt x="9693" y="4342"/>
                  </a:lnTo>
                  <a:lnTo>
                    <a:pt x="6836" y="1410"/>
                  </a:lnTo>
                  <a:close/>
                  <a:moveTo>
                    <a:pt x="11878" y="1676"/>
                  </a:moveTo>
                  <a:cubicBezTo>
                    <a:pt x="11982" y="1676"/>
                    <a:pt x="12083" y="1710"/>
                    <a:pt x="12169" y="1771"/>
                  </a:cubicBezTo>
                  <a:cubicBezTo>
                    <a:pt x="12311" y="1881"/>
                    <a:pt x="12373" y="2052"/>
                    <a:pt x="12345" y="2224"/>
                  </a:cubicBezTo>
                  <a:lnTo>
                    <a:pt x="11083" y="7833"/>
                  </a:lnTo>
                  <a:cubicBezTo>
                    <a:pt x="11079" y="7833"/>
                    <a:pt x="11079" y="7837"/>
                    <a:pt x="11079" y="7842"/>
                  </a:cubicBezTo>
                  <a:cubicBezTo>
                    <a:pt x="11050" y="7994"/>
                    <a:pt x="10945" y="8118"/>
                    <a:pt x="10811" y="8180"/>
                  </a:cubicBezTo>
                  <a:cubicBezTo>
                    <a:pt x="10826" y="8141"/>
                    <a:pt x="10835" y="8099"/>
                    <a:pt x="10846" y="8061"/>
                  </a:cubicBezTo>
                  <a:lnTo>
                    <a:pt x="11821" y="1676"/>
                  </a:lnTo>
                  <a:close/>
                  <a:moveTo>
                    <a:pt x="6137" y="1410"/>
                  </a:moveTo>
                  <a:cubicBezTo>
                    <a:pt x="6146" y="1419"/>
                    <a:pt x="6155" y="1434"/>
                    <a:pt x="6166" y="1443"/>
                  </a:cubicBezTo>
                  <a:lnTo>
                    <a:pt x="9669" y="5038"/>
                  </a:lnTo>
                  <a:cubicBezTo>
                    <a:pt x="9679" y="5042"/>
                    <a:pt x="9688" y="5052"/>
                    <a:pt x="9693" y="5056"/>
                  </a:cubicBezTo>
                  <a:lnTo>
                    <a:pt x="9693" y="7675"/>
                  </a:lnTo>
                  <a:cubicBezTo>
                    <a:pt x="9693" y="7961"/>
                    <a:pt x="9464" y="8189"/>
                    <a:pt x="9179" y="8189"/>
                  </a:cubicBezTo>
                  <a:lnTo>
                    <a:pt x="1033" y="8189"/>
                  </a:lnTo>
                  <a:cubicBezTo>
                    <a:pt x="747" y="8189"/>
                    <a:pt x="514" y="7961"/>
                    <a:pt x="514" y="7675"/>
                  </a:cubicBezTo>
                  <a:lnTo>
                    <a:pt x="514" y="5052"/>
                  </a:lnTo>
                  <a:lnTo>
                    <a:pt x="3966" y="1443"/>
                  </a:lnTo>
                  <a:cubicBezTo>
                    <a:pt x="3975" y="1428"/>
                    <a:pt x="3984" y="1419"/>
                    <a:pt x="3990" y="1410"/>
                  </a:cubicBezTo>
                  <a:close/>
                  <a:moveTo>
                    <a:pt x="11259" y="839"/>
                  </a:moveTo>
                  <a:cubicBezTo>
                    <a:pt x="11354" y="839"/>
                    <a:pt x="11450" y="881"/>
                    <a:pt x="11512" y="953"/>
                  </a:cubicBezTo>
                  <a:cubicBezTo>
                    <a:pt x="11573" y="1029"/>
                    <a:pt x="11597" y="1125"/>
                    <a:pt x="11583" y="1224"/>
                  </a:cubicBezTo>
                  <a:lnTo>
                    <a:pt x="10545" y="8018"/>
                  </a:lnTo>
                  <a:cubicBezTo>
                    <a:pt x="10526" y="8103"/>
                    <a:pt x="10483" y="8180"/>
                    <a:pt x="10417" y="8227"/>
                  </a:cubicBezTo>
                  <a:lnTo>
                    <a:pt x="10165" y="8227"/>
                  </a:lnTo>
                  <a:cubicBezTo>
                    <a:pt x="10169" y="8218"/>
                    <a:pt x="10169" y="8204"/>
                    <a:pt x="10169" y="8194"/>
                  </a:cubicBezTo>
                  <a:cubicBezTo>
                    <a:pt x="10169" y="8189"/>
                    <a:pt x="10174" y="8185"/>
                    <a:pt x="10174" y="8185"/>
                  </a:cubicBezTo>
                  <a:lnTo>
                    <a:pt x="11031" y="839"/>
                  </a:lnTo>
                  <a:close/>
                  <a:moveTo>
                    <a:pt x="1819" y="0"/>
                  </a:moveTo>
                  <a:cubicBezTo>
                    <a:pt x="1523" y="0"/>
                    <a:pt x="1276" y="210"/>
                    <a:pt x="1233" y="505"/>
                  </a:cubicBezTo>
                  <a:lnTo>
                    <a:pt x="1233" y="510"/>
                  </a:lnTo>
                  <a:lnTo>
                    <a:pt x="1185" y="896"/>
                  </a:lnTo>
                  <a:lnTo>
                    <a:pt x="1024" y="896"/>
                  </a:lnTo>
                  <a:cubicBezTo>
                    <a:pt x="462" y="896"/>
                    <a:pt x="0" y="1353"/>
                    <a:pt x="0" y="1920"/>
                  </a:cubicBezTo>
                  <a:lnTo>
                    <a:pt x="0" y="7680"/>
                  </a:lnTo>
                  <a:cubicBezTo>
                    <a:pt x="0" y="8246"/>
                    <a:pt x="462" y="8703"/>
                    <a:pt x="1024" y="8703"/>
                  </a:cubicBezTo>
                  <a:lnTo>
                    <a:pt x="10622" y="8703"/>
                  </a:lnTo>
                  <a:cubicBezTo>
                    <a:pt x="11088" y="8703"/>
                    <a:pt x="11488" y="8409"/>
                    <a:pt x="11578" y="7952"/>
                  </a:cubicBezTo>
                  <a:lnTo>
                    <a:pt x="12839" y="2338"/>
                  </a:lnTo>
                  <a:cubicBezTo>
                    <a:pt x="12839" y="2333"/>
                    <a:pt x="12845" y="2333"/>
                    <a:pt x="12845" y="2329"/>
                  </a:cubicBezTo>
                  <a:cubicBezTo>
                    <a:pt x="12896" y="2043"/>
                    <a:pt x="12821" y="1753"/>
                    <a:pt x="12635" y="1529"/>
                  </a:cubicBezTo>
                  <a:cubicBezTo>
                    <a:pt x="12450" y="1305"/>
                    <a:pt x="12178" y="1182"/>
                    <a:pt x="11892" y="1177"/>
                  </a:cubicBezTo>
                  <a:cubicBezTo>
                    <a:pt x="11897" y="1024"/>
                    <a:pt x="11845" y="877"/>
                    <a:pt x="11745" y="758"/>
                  </a:cubicBezTo>
                  <a:cubicBezTo>
                    <a:pt x="11621" y="615"/>
                    <a:pt x="11445" y="534"/>
                    <a:pt x="11259" y="534"/>
                  </a:cubicBezTo>
                  <a:lnTo>
                    <a:pt x="11050" y="534"/>
                  </a:lnTo>
                  <a:cubicBezTo>
                    <a:pt x="11035" y="367"/>
                    <a:pt x="10945" y="210"/>
                    <a:pt x="10798" y="105"/>
                  </a:cubicBezTo>
                  <a:cubicBezTo>
                    <a:pt x="10697" y="34"/>
                    <a:pt x="10574" y="0"/>
                    <a:pt x="10450"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454;p65">
              <a:extLst>
                <a:ext uri="{FF2B5EF4-FFF2-40B4-BE49-F238E27FC236}">
                  <a16:creationId xmlns:a16="http://schemas.microsoft.com/office/drawing/2014/main" id="{704F6D81-4620-456A-9BEE-502F5E12D673}"/>
                </a:ext>
              </a:extLst>
            </p:cNvPr>
            <p:cNvSpPr/>
            <p:nvPr/>
          </p:nvSpPr>
          <p:spPr>
            <a:xfrm>
              <a:off x="2604694" y="3737529"/>
              <a:ext cx="9289" cy="19184"/>
            </a:xfrm>
            <a:custGeom>
              <a:avLst/>
              <a:gdLst/>
              <a:ahLst/>
              <a:cxnLst/>
              <a:rect l="l" t="t" r="r" b="b"/>
              <a:pathLst>
                <a:path w="306" h="632" extrusionOk="0">
                  <a:moveTo>
                    <a:pt x="150" y="0"/>
                  </a:moveTo>
                  <a:cubicBezTo>
                    <a:pt x="144" y="0"/>
                    <a:pt x="139" y="1"/>
                    <a:pt x="134" y="1"/>
                  </a:cubicBezTo>
                  <a:cubicBezTo>
                    <a:pt x="57" y="16"/>
                    <a:pt x="0" y="82"/>
                    <a:pt x="0" y="159"/>
                  </a:cubicBezTo>
                  <a:lnTo>
                    <a:pt x="0" y="473"/>
                  </a:lnTo>
                  <a:cubicBezTo>
                    <a:pt x="0" y="548"/>
                    <a:pt x="57" y="620"/>
                    <a:pt x="134" y="630"/>
                  </a:cubicBezTo>
                  <a:cubicBezTo>
                    <a:pt x="142" y="631"/>
                    <a:pt x="149" y="631"/>
                    <a:pt x="157" y="631"/>
                  </a:cubicBezTo>
                  <a:cubicBezTo>
                    <a:pt x="237" y="631"/>
                    <a:pt x="305" y="560"/>
                    <a:pt x="305" y="478"/>
                  </a:cubicBezTo>
                  <a:lnTo>
                    <a:pt x="305" y="154"/>
                  </a:lnTo>
                  <a:cubicBezTo>
                    <a:pt x="305" y="68"/>
                    <a:pt x="233" y="0"/>
                    <a:pt x="150"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455;p65">
              <a:extLst>
                <a:ext uri="{FF2B5EF4-FFF2-40B4-BE49-F238E27FC236}">
                  <a16:creationId xmlns:a16="http://schemas.microsoft.com/office/drawing/2014/main" id="{59B5807A-D09C-4CC4-B34A-2558F7B22C6C}"/>
                </a:ext>
              </a:extLst>
            </p:cNvPr>
            <p:cNvSpPr/>
            <p:nvPr/>
          </p:nvSpPr>
          <p:spPr>
            <a:xfrm>
              <a:off x="2675788" y="3731428"/>
              <a:ext cx="9289" cy="19184"/>
            </a:xfrm>
            <a:custGeom>
              <a:avLst/>
              <a:gdLst/>
              <a:ahLst/>
              <a:cxnLst/>
              <a:rect l="l" t="t" r="r" b="b"/>
              <a:pathLst>
                <a:path w="306" h="632" extrusionOk="0">
                  <a:moveTo>
                    <a:pt x="156" y="1"/>
                  </a:moveTo>
                  <a:cubicBezTo>
                    <a:pt x="149" y="1"/>
                    <a:pt x="141" y="1"/>
                    <a:pt x="134" y="2"/>
                  </a:cubicBezTo>
                  <a:cubicBezTo>
                    <a:pt x="58" y="12"/>
                    <a:pt x="1" y="83"/>
                    <a:pt x="1" y="160"/>
                  </a:cubicBezTo>
                  <a:lnTo>
                    <a:pt x="1" y="474"/>
                  </a:lnTo>
                  <a:cubicBezTo>
                    <a:pt x="1" y="550"/>
                    <a:pt x="58" y="617"/>
                    <a:pt x="134" y="631"/>
                  </a:cubicBezTo>
                  <a:cubicBezTo>
                    <a:pt x="140" y="631"/>
                    <a:pt x="146" y="632"/>
                    <a:pt x="151" y="632"/>
                  </a:cubicBezTo>
                  <a:cubicBezTo>
                    <a:pt x="235" y="632"/>
                    <a:pt x="306" y="563"/>
                    <a:pt x="306" y="479"/>
                  </a:cubicBezTo>
                  <a:lnTo>
                    <a:pt x="306" y="155"/>
                  </a:lnTo>
                  <a:cubicBezTo>
                    <a:pt x="306" y="71"/>
                    <a:pt x="237" y="1"/>
                    <a:pt x="156"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456;p65">
              <a:extLst>
                <a:ext uri="{FF2B5EF4-FFF2-40B4-BE49-F238E27FC236}">
                  <a16:creationId xmlns:a16="http://schemas.microsoft.com/office/drawing/2014/main" id="{DA9E4C1B-E7A7-4284-BF64-58B1E6C2168E}"/>
                </a:ext>
              </a:extLst>
            </p:cNvPr>
            <p:cNvSpPr/>
            <p:nvPr/>
          </p:nvSpPr>
          <p:spPr>
            <a:xfrm>
              <a:off x="2631286" y="3753982"/>
              <a:ext cx="9289" cy="19215"/>
            </a:xfrm>
            <a:custGeom>
              <a:avLst/>
              <a:gdLst/>
              <a:ahLst/>
              <a:cxnLst/>
              <a:rect l="l" t="t" r="r" b="b"/>
              <a:pathLst>
                <a:path w="306" h="633" extrusionOk="0">
                  <a:moveTo>
                    <a:pt x="156" y="0"/>
                  </a:moveTo>
                  <a:cubicBezTo>
                    <a:pt x="149" y="0"/>
                    <a:pt x="141" y="1"/>
                    <a:pt x="134" y="2"/>
                  </a:cubicBezTo>
                  <a:cubicBezTo>
                    <a:pt x="58" y="17"/>
                    <a:pt x="1" y="83"/>
                    <a:pt x="1" y="160"/>
                  </a:cubicBezTo>
                  <a:lnTo>
                    <a:pt x="1" y="474"/>
                  </a:lnTo>
                  <a:cubicBezTo>
                    <a:pt x="1" y="549"/>
                    <a:pt x="58" y="617"/>
                    <a:pt x="134" y="630"/>
                  </a:cubicBezTo>
                  <a:cubicBezTo>
                    <a:pt x="142" y="632"/>
                    <a:pt x="149" y="632"/>
                    <a:pt x="157" y="632"/>
                  </a:cubicBezTo>
                  <a:cubicBezTo>
                    <a:pt x="238" y="632"/>
                    <a:pt x="306" y="561"/>
                    <a:pt x="306" y="478"/>
                  </a:cubicBezTo>
                  <a:lnTo>
                    <a:pt x="306" y="155"/>
                  </a:lnTo>
                  <a:cubicBezTo>
                    <a:pt x="306" y="71"/>
                    <a:pt x="237" y="0"/>
                    <a:pt x="156"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457;p65">
              <a:extLst>
                <a:ext uri="{FF2B5EF4-FFF2-40B4-BE49-F238E27FC236}">
                  <a16:creationId xmlns:a16="http://schemas.microsoft.com/office/drawing/2014/main" id="{0321C083-6847-4CFB-B33E-9C55763C13B5}"/>
                </a:ext>
              </a:extLst>
            </p:cNvPr>
            <p:cNvSpPr/>
            <p:nvPr/>
          </p:nvSpPr>
          <p:spPr>
            <a:xfrm>
              <a:off x="2465389" y="3691752"/>
              <a:ext cx="38885" cy="37003"/>
            </a:xfrm>
            <a:custGeom>
              <a:avLst/>
              <a:gdLst/>
              <a:ahLst/>
              <a:cxnLst/>
              <a:rect l="l" t="t" r="r" b="b"/>
              <a:pathLst>
                <a:path w="1281" h="1219" extrusionOk="0">
                  <a:moveTo>
                    <a:pt x="1001" y="1"/>
                  </a:moveTo>
                  <a:cubicBezTo>
                    <a:pt x="931" y="1"/>
                    <a:pt x="860" y="30"/>
                    <a:pt x="810" y="85"/>
                  </a:cubicBezTo>
                  <a:cubicBezTo>
                    <a:pt x="695" y="215"/>
                    <a:pt x="572" y="333"/>
                    <a:pt x="438" y="457"/>
                  </a:cubicBezTo>
                  <a:cubicBezTo>
                    <a:pt x="324" y="562"/>
                    <a:pt x="205" y="672"/>
                    <a:pt x="95" y="790"/>
                  </a:cubicBezTo>
                  <a:cubicBezTo>
                    <a:pt x="1" y="891"/>
                    <a:pt x="5" y="1052"/>
                    <a:pt x="105" y="1148"/>
                  </a:cubicBezTo>
                  <a:cubicBezTo>
                    <a:pt x="153" y="1195"/>
                    <a:pt x="219" y="1219"/>
                    <a:pt x="281" y="1219"/>
                  </a:cubicBezTo>
                  <a:cubicBezTo>
                    <a:pt x="348" y="1219"/>
                    <a:pt x="414" y="1190"/>
                    <a:pt x="462" y="1138"/>
                  </a:cubicBezTo>
                  <a:cubicBezTo>
                    <a:pt x="566" y="1034"/>
                    <a:pt x="671" y="933"/>
                    <a:pt x="786" y="828"/>
                  </a:cubicBezTo>
                  <a:cubicBezTo>
                    <a:pt x="919" y="700"/>
                    <a:pt x="1058" y="571"/>
                    <a:pt x="1190" y="424"/>
                  </a:cubicBezTo>
                  <a:cubicBezTo>
                    <a:pt x="1280" y="324"/>
                    <a:pt x="1276" y="162"/>
                    <a:pt x="1172" y="67"/>
                  </a:cubicBezTo>
                  <a:cubicBezTo>
                    <a:pt x="1123" y="23"/>
                    <a:pt x="1062" y="1"/>
                    <a:pt x="1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458;p65">
              <a:extLst>
                <a:ext uri="{FF2B5EF4-FFF2-40B4-BE49-F238E27FC236}">
                  <a16:creationId xmlns:a16="http://schemas.microsoft.com/office/drawing/2014/main" id="{853BD7A9-EF9F-443B-A604-A1600AD863A1}"/>
                </a:ext>
              </a:extLst>
            </p:cNvPr>
            <p:cNvSpPr/>
            <p:nvPr/>
          </p:nvSpPr>
          <p:spPr>
            <a:xfrm>
              <a:off x="2512350" y="3664189"/>
              <a:ext cx="19852" cy="18213"/>
            </a:xfrm>
            <a:custGeom>
              <a:avLst/>
              <a:gdLst/>
              <a:ahLst/>
              <a:cxnLst/>
              <a:rect l="l" t="t" r="r" b="b"/>
              <a:pathLst>
                <a:path w="654" h="600" extrusionOk="0">
                  <a:moveTo>
                    <a:pt x="372" y="0"/>
                  </a:moveTo>
                  <a:cubicBezTo>
                    <a:pt x="306" y="0"/>
                    <a:pt x="241" y="25"/>
                    <a:pt x="190" y="75"/>
                  </a:cubicBezTo>
                  <a:lnTo>
                    <a:pt x="100" y="165"/>
                  </a:lnTo>
                  <a:cubicBezTo>
                    <a:pt x="1" y="261"/>
                    <a:pt x="1" y="422"/>
                    <a:pt x="100" y="523"/>
                  </a:cubicBezTo>
                  <a:cubicBezTo>
                    <a:pt x="148" y="575"/>
                    <a:pt x="214" y="599"/>
                    <a:pt x="282" y="599"/>
                  </a:cubicBezTo>
                  <a:cubicBezTo>
                    <a:pt x="343" y="599"/>
                    <a:pt x="410" y="575"/>
                    <a:pt x="458" y="527"/>
                  </a:cubicBezTo>
                  <a:lnTo>
                    <a:pt x="548" y="432"/>
                  </a:lnTo>
                  <a:cubicBezTo>
                    <a:pt x="647" y="337"/>
                    <a:pt x="653" y="175"/>
                    <a:pt x="553" y="75"/>
                  </a:cubicBezTo>
                  <a:cubicBezTo>
                    <a:pt x="503" y="25"/>
                    <a:pt x="43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459;p65">
              <a:extLst>
                <a:ext uri="{FF2B5EF4-FFF2-40B4-BE49-F238E27FC236}">
                  <a16:creationId xmlns:a16="http://schemas.microsoft.com/office/drawing/2014/main" id="{17B277EE-4306-4A0B-A153-59A845A4B8F5}"/>
                </a:ext>
              </a:extLst>
            </p:cNvPr>
            <p:cNvSpPr/>
            <p:nvPr/>
          </p:nvSpPr>
          <p:spPr>
            <a:xfrm>
              <a:off x="2634746" y="3453244"/>
              <a:ext cx="31539" cy="28625"/>
            </a:xfrm>
            <a:custGeom>
              <a:avLst/>
              <a:gdLst/>
              <a:ahLst/>
              <a:cxnLst/>
              <a:rect l="l" t="t" r="r" b="b"/>
              <a:pathLst>
                <a:path w="1039" h="943" extrusionOk="0">
                  <a:moveTo>
                    <a:pt x="524" y="0"/>
                  </a:moveTo>
                  <a:cubicBezTo>
                    <a:pt x="309" y="0"/>
                    <a:pt x="112" y="146"/>
                    <a:pt x="63" y="364"/>
                  </a:cubicBezTo>
                  <a:cubicBezTo>
                    <a:pt x="1" y="616"/>
                    <a:pt x="157" y="869"/>
                    <a:pt x="410" y="930"/>
                  </a:cubicBezTo>
                  <a:cubicBezTo>
                    <a:pt x="445" y="938"/>
                    <a:pt x="480" y="942"/>
                    <a:pt x="514" y="942"/>
                  </a:cubicBezTo>
                  <a:cubicBezTo>
                    <a:pt x="730" y="942"/>
                    <a:pt x="927" y="795"/>
                    <a:pt x="977" y="579"/>
                  </a:cubicBezTo>
                  <a:cubicBezTo>
                    <a:pt x="1038" y="326"/>
                    <a:pt x="882" y="73"/>
                    <a:pt x="629" y="12"/>
                  </a:cubicBezTo>
                  <a:cubicBezTo>
                    <a:pt x="594" y="4"/>
                    <a:pt x="559" y="0"/>
                    <a:pt x="524" y="0"/>
                  </a:cubicBezTo>
                  <a:close/>
                </a:path>
              </a:pathLst>
            </a:custGeom>
            <a:solidFill>
              <a:srgbClr val="A3E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460;p65">
              <a:extLst>
                <a:ext uri="{FF2B5EF4-FFF2-40B4-BE49-F238E27FC236}">
                  <a16:creationId xmlns:a16="http://schemas.microsoft.com/office/drawing/2014/main" id="{237B9FE7-BE32-4443-A54D-F57041AE5D93}"/>
                </a:ext>
              </a:extLst>
            </p:cNvPr>
            <p:cNvSpPr/>
            <p:nvPr/>
          </p:nvSpPr>
          <p:spPr>
            <a:xfrm>
              <a:off x="2739536" y="3502755"/>
              <a:ext cx="13781" cy="12172"/>
            </a:xfrm>
            <a:custGeom>
              <a:avLst/>
              <a:gdLst/>
              <a:ahLst/>
              <a:cxnLst/>
              <a:rect l="l" t="t" r="r" b="b"/>
              <a:pathLst>
                <a:path w="454" h="401" extrusionOk="0">
                  <a:moveTo>
                    <a:pt x="222" y="1"/>
                  </a:moveTo>
                  <a:cubicBezTo>
                    <a:pt x="197" y="1"/>
                    <a:pt x="173" y="5"/>
                    <a:pt x="148" y="14"/>
                  </a:cubicBezTo>
                  <a:cubicBezTo>
                    <a:pt x="47" y="56"/>
                    <a:pt x="1" y="176"/>
                    <a:pt x="43" y="275"/>
                  </a:cubicBezTo>
                  <a:cubicBezTo>
                    <a:pt x="76" y="354"/>
                    <a:pt x="148" y="400"/>
                    <a:pt x="225" y="400"/>
                  </a:cubicBezTo>
                  <a:cubicBezTo>
                    <a:pt x="250" y="400"/>
                    <a:pt x="275" y="395"/>
                    <a:pt x="300" y="385"/>
                  </a:cubicBezTo>
                  <a:cubicBezTo>
                    <a:pt x="405" y="341"/>
                    <a:pt x="453" y="223"/>
                    <a:pt x="410" y="123"/>
                  </a:cubicBezTo>
                  <a:cubicBezTo>
                    <a:pt x="377" y="46"/>
                    <a:pt x="302"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461;p65">
              <a:extLst>
                <a:ext uri="{FF2B5EF4-FFF2-40B4-BE49-F238E27FC236}">
                  <a16:creationId xmlns:a16="http://schemas.microsoft.com/office/drawing/2014/main" id="{921F8E38-D33E-49B5-8EB0-41823D576CB7}"/>
                </a:ext>
              </a:extLst>
            </p:cNvPr>
            <p:cNvSpPr/>
            <p:nvPr/>
          </p:nvSpPr>
          <p:spPr>
            <a:xfrm>
              <a:off x="2512897" y="3487425"/>
              <a:ext cx="43559" cy="47961"/>
            </a:xfrm>
            <a:custGeom>
              <a:avLst/>
              <a:gdLst/>
              <a:ahLst/>
              <a:cxnLst/>
              <a:rect l="l" t="t" r="r" b="b"/>
              <a:pathLst>
                <a:path w="1435" h="1580" extrusionOk="0">
                  <a:moveTo>
                    <a:pt x="718" y="0"/>
                  </a:moveTo>
                  <a:cubicBezTo>
                    <a:pt x="692" y="0"/>
                    <a:pt x="665" y="16"/>
                    <a:pt x="653" y="47"/>
                  </a:cubicBezTo>
                  <a:lnTo>
                    <a:pt x="497" y="499"/>
                  </a:lnTo>
                  <a:cubicBezTo>
                    <a:pt x="487" y="519"/>
                    <a:pt x="473" y="532"/>
                    <a:pt x="458" y="538"/>
                  </a:cubicBezTo>
                  <a:lnTo>
                    <a:pt x="58" y="718"/>
                  </a:lnTo>
                  <a:cubicBezTo>
                    <a:pt x="1" y="747"/>
                    <a:pt x="1" y="837"/>
                    <a:pt x="58" y="861"/>
                  </a:cubicBezTo>
                  <a:lnTo>
                    <a:pt x="458" y="1042"/>
                  </a:lnTo>
                  <a:cubicBezTo>
                    <a:pt x="473" y="1046"/>
                    <a:pt x="487" y="1066"/>
                    <a:pt x="497" y="1085"/>
                  </a:cubicBezTo>
                  <a:lnTo>
                    <a:pt x="653" y="1532"/>
                  </a:lnTo>
                  <a:cubicBezTo>
                    <a:pt x="665" y="1563"/>
                    <a:pt x="692" y="1579"/>
                    <a:pt x="718" y="1579"/>
                  </a:cubicBezTo>
                  <a:cubicBezTo>
                    <a:pt x="744" y="1579"/>
                    <a:pt x="771" y="1563"/>
                    <a:pt x="783" y="1532"/>
                  </a:cubicBezTo>
                  <a:lnTo>
                    <a:pt x="939" y="1085"/>
                  </a:lnTo>
                  <a:cubicBezTo>
                    <a:pt x="949" y="1066"/>
                    <a:pt x="963" y="1046"/>
                    <a:pt x="978" y="1042"/>
                  </a:cubicBezTo>
                  <a:lnTo>
                    <a:pt x="1378" y="861"/>
                  </a:lnTo>
                  <a:cubicBezTo>
                    <a:pt x="1435" y="837"/>
                    <a:pt x="1435" y="747"/>
                    <a:pt x="1378" y="718"/>
                  </a:cubicBezTo>
                  <a:lnTo>
                    <a:pt x="978" y="538"/>
                  </a:lnTo>
                  <a:cubicBezTo>
                    <a:pt x="963" y="532"/>
                    <a:pt x="949" y="519"/>
                    <a:pt x="939" y="499"/>
                  </a:cubicBezTo>
                  <a:lnTo>
                    <a:pt x="783" y="47"/>
                  </a:lnTo>
                  <a:cubicBezTo>
                    <a:pt x="771" y="16"/>
                    <a:pt x="744"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462;p65">
              <a:extLst>
                <a:ext uri="{FF2B5EF4-FFF2-40B4-BE49-F238E27FC236}">
                  <a16:creationId xmlns:a16="http://schemas.microsoft.com/office/drawing/2014/main" id="{BDE0CEE1-363A-4B0E-A8B9-1C1BE44796CA}"/>
                </a:ext>
              </a:extLst>
            </p:cNvPr>
            <p:cNvSpPr/>
            <p:nvPr/>
          </p:nvSpPr>
          <p:spPr>
            <a:xfrm>
              <a:off x="2770894" y="3511437"/>
              <a:ext cx="43529" cy="47900"/>
            </a:xfrm>
            <a:custGeom>
              <a:avLst/>
              <a:gdLst/>
              <a:ahLst/>
              <a:cxnLst/>
              <a:rect l="l" t="t" r="r" b="b"/>
              <a:pathLst>
                <a:path w="1434" h="1578" extrusionOk="0">
                  <a:moveTo>
                    <a:pt x="718" y="0"/>
                  </a:moveTo>
                  <a:cubicBezTo>
                    <a:pt x="692" y="0"/>
                    <a:pt x="667" y="15"/>
                    <a:pt x="658" y="46"/>
                  </a:cubicBezTo>
                  <a:lnTo>
                    <a:pt x="495" y="499"/>
                  </a:lnTo>
                  <a:cubicBezTo>
                    <a:pt x="491" y="518"/>
                    <a:pt x="477" y="532"/>
                    <a:pt x="458" y="541"/>
                  </a:cubicBezTo>
                  <a:lnTo>
                    <a:pt x="58" y="718"/>
                  </a:lnTo>
                  <a:cubicBezTo>
                    <a:pt x="1" y="747"/>
                    <a:pt x="1" y="837"/>
                    <a:pt x="58" y="861"/>
                  </a:cubicBezTo>
                  <a:lnTo>
                    <a:pt x="458" y="1042"/>
                  </a:lnTo>
                  <a:cubicBezTo>
                    <a:pt x="477" y="1046"/>
                    <a:pt x="491" y="1066"/>
                    <a:pt x="495" y="1084"/>
                  </a:cubicBezTo>
                  <a:lnTo>
                    <a:pt x="658" y="1532"/>
                  </a:lnTo>
                  <a:cubicBezTo>
                    <a:pt x="667" y="1563"/>
                    <a:pt x="692" y="1578"/>
                    <a:pt x="718" y="1578"/>
                  </a:cubicBezTo>
                  <a:cubicBezTo>
                    <a:pt x="743" y="1578"/>
                    <a:pt x="769" y="1563"/>
                    <a:pt x="781" y="1532"/>
                  </a:cubicBezTo>
                  <a:lnTo>
                    <a:pt x="943" y="1084"/>
                  </a:lnTo>
                  <a:cubicBezTo>
                    <a:pt x="948" y="1066"/>
                    <a:pt x="963" y="1046"/>
                    <a:pt x="981" y="1042"/>
                  </a:cubicBezTo>
                  <a:lnTo>
                    <a:pt x="1376" y="861"/>
                  </a:lnTo>
                  <a:cubicBezTo>
                    <a:pt x="1433" y="837"/>
                    <a:pt x="1433" y="747"/>
                    <a:pt x="1376" y="718"/>
                  </a:cubicBezTo>
                  <a:lnTo>
                    <a:pt x="981" y="541"/>
                  </a:lnTo>
                  <a:cubicBezTo>
                    <a:pt x="963" y="532"/>
                    <a:pt x="948" y="518"/>
                    <a:pt x="943" y="499"/>
                  </a:cubicBezTo>
                  <a:lnTo>
                    <a:pt x="781" y="46"/>
                  </a:lnTo>
                  <a:cubicBezTo>
                    <a:pt x="769" y="15"/>
                    <a:pt x="743"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463;p65">
              <a:extLst>
                <a:ext uri="{FF2B5EF4-FFF2-40B4-BE49-F238E27FC236}">
                  <a16:creationId xmlns:a16="http://schemas.microsoft.com/office/drawing/2014/main" id="{FF365446-B1C6-475D-891D-3F8DC245D9DF}"/>
                </a:ext>
              </a:extLst>
            </p:cNvPr>
            <p:cNvSpPr/>
            <p:nvPr/>
          </p:nvSpPr>
          <p:spPr>
            <a:xfrm>
              <a:off x="2422465" y="3438188"/>
              <a:ext cx="59860" cy="64626"/>
            </a:xfrm>
            <a:custGeom>
              <a:avLst/>
              <a:gdLst/>
              <a:ahLst/>
              <a:cxnLst/>
              <a:rect l="l" t="t" r="r" b="b"/>
              <a:pathLst>
                <a:path w="1972" h="2129" extrusionOk="0">
                  <a:moveTo>
                    <a:pt x="988" y="0"/>
                  </a:moveTo>
                  <a:cubicBezTo>
                    <a:pt x="953" y="0"/>
                    <a:pt x="917" y="22"/>
                    <a:pt x="900" y="64"/>
                  </a:cubicBezTo>
                  <a:lnTo>
                    <a:pt x="681" y="669"/>
                  </a:lnTo>
                  <a:cubicBezTo>
                    <a:pt x="672" y="697"/>
                    <a:pt x="653" y="717"/>
                    <a:pt x="629" y="726"/>
                  </a:cubicBezTo>
                  <a:lnTo>
                    <a:pt x="81" y="969"/>
                  </a:lnTo>
                  <a:cubicBezTo>
                    <a:pt x="0" y="1003"/>
                    <a:pt x="0" y="1126"/>
                    <a:pt x="81" y="1160"/>
                  </a:cubicBezTo>
                  <a:lnTo>
                    <a:pt x="629" y="1402"/>
                  </a:lnTo>
                  <a:cubicBezTo>
                    <a:pt x="653" y="1412"/>
                    <a:pt x="672" y="1431"/>
                    <a:pt x="681" y="1460"/>
                  </a:cubicBezTo>
                  <a:lnTo>
                    <a:pt x="900" y="2064"/>
                  </a:lnTo>
                  <a:cubicBezTo>
                    <a:pt x="917" y="2107"/>
                    <a:pt x="953" y="2128"/>
                    <a:pt x="988" y="2128"/>
                  </a:cubicBezTo>
                  <a:cubicBezTo>
                    <a:pt x="1023" y="2128"/>
                    <a:pt x="1058" y="2107"/>
                    <a:pt x="1072" y="2064"/>
                  </a:cubicBezTo>
                  <a:lnTo>
                    <a:pt x="1290" y="1460"/>
                  </a:lnTo>
                  <a:cubicBezTo>
                    <a:pt x="1300" y="1431"/>
                    <a:pt x="1319" y="1412"/>
                    <a:pt x="1343" y="1402"/>
                  </a:cubicBezTo>
                  <a:lnTo>
                    <a:pt x="1895" y="1160"/>
                  </a:lnTo>
                  <a:cubicBezTo>
                    <a:pt x="1971" y="1126"/>
                    <a:pt x="1971" y="1003"/>
                    <a:pt x="1895" y="969"/>
                  </a:cubicBezTo>
                  <a:lnTo>
                    <a:pt x="1343" y="726"/>
                  </a:lnTo>
                  <a:cubicBezTo>
                    <a:pt x="1319" y="717"/>
                    <a:pt x="1300" y="697"/>
                    <a:pt x="1290" y="669"/>
                  </a:cubicBezTo>
                  <a:lnTo>
                    <a:pt x="1072" y="64"/>
                  </a:lnTo>
                  <a:cubicBezTo>
                    <a:pt x="1058" y="22"/>
                    <a:pt x="1023"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ppt_w</p:attrName>
                                        </p:attrNameLst>
                                      </p:cBhvr>
                                      <p:tavLst>
                                        <p:tav tm="0">
                                          <p:val>
                                            <p:fltVal val="0"/>
                                          </p:val>
                                        </p:tav>
                                        <p:tav tm="100000">
                                          <p:val>
                                            <p:strVal val="#ppt_w"/>
                                          </p:val>
                                        </p:tav>
                                      </p:tavLst>
                                    </p:anim>
                                    <p:anim calcmode="lin" valueType="num">
                                      <p:cBhvr>
                                        <p:cTn id="18" dur="500" fill="hold"/>
                                        <p:tgtEl>
                                          <p:spTgt spid="95"/>
                                        </p:tgtEl>
                                        <p:attrNameLst>
                                          <p:attrName>ppt_h</p:attrName>
                                        </p:attrNameLst>
                                      </p:cBhvr>
                                      <p:tavLst>
                                        <p:tav tm="0">
                                          <p:val>
                                            <p:fltVal val="0"/>
                                          </p:val>
                                        </p:tav>
                                        <p:tav tm="100000">
                                          <p:val>
                                            <p:strVal val="#ppt_h"/>
                                          </p:val>
                                        </p:tav>
                                      </p:tavLst>
                                    </p:anim>
                                    <p:animEffect transition="in" filter="fade">
                                      <p:cBhvr>
                                        <p:cTn id="19" dur="500"/>
                                        <p:tgtEl>
                                          <p:spTgt spid="95"/>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44"/>
                                        </p:tgtEl>
                                        <p:attrNameLst>
                                          <p:attrName>style.visibility</p:attrName>
                                        </p:attrNameLst>
                                      </p:cBhvr>
                                      <p:to>
                                        <p:strVal val="visible"/>
                                      </p:to>
                                    </p:set>
                                    <p:anim calcmode="lin" valueType="num">
                                      <p:cBhvr>
                                        <p:cTn id="27" dur="500" fill="hold"/>
                                        <p:tgtEl>
                                          <p:spTgt spid="144"/>
                                        </p:tgtEl>
                                        <p:attrNameLst>
                                          <p:attrName>ppt_w</p:attrName>
                                        </p:attrNameLst>
                                      </p:cBhvr>
                                      <p:tavLst>
                                        <p:tav tm="0">
                                          <p:val>
                                            <p:fltVal val="0"/>
                                          </p:val>
                                        </p:tav>
                                        <p:tav tm="100000">
                                          <p:val>
                                            <p:strVal val="#ppt_w"/>
                                          </p:val>
                                        </p:tav>
                                      </p:tavLst>
                                    </p:anim>
                                    <p:anim calcmode="lin" valueType="num">
                                      <p:cBhvr>
                                        <p:cTn id="28" dur="500" fill="hold"/>
                                        <p:tgtEl>
                                          <p:spTgt spid="144"/>
                                        </p:tgtEl>
                                        <p:attrNameLst>
                                          <p:attrName>ppt_h</p:attrName>
                                        </p:attrNameLst>
                                      </p:cBhvr>
                                      <p:tavLst>
                                        <p:tav tm="0">
                                          <p:val>
                                            <p:fltVal val="0"/>
                                          </p:val>
                                        </p:tav>
                                        <p:tav tm="100000">
                                          <p:val>
                                            <p:strVal val="#ppt_h"/>
                                          </p:val>
                                        </p:tav>
                                      </p:tavLst>
                                    </p:anim>
                                    <p:animEffect transition="in" filter="fade">
                                      <p:cBhvr>
                                        <p:cTn id="29" dur="500"/>
                                        <p:tgtEl>
                                          <p:spTgt spid="144"/>
                                        </p:tgtEl>
                                      </p:cBhvr>
                                    </p:animEffect>
                                  </p:childTnLst>
                                </p:cTn>
                              </p:par>
                              <p:par>
                                <p:cTn id="30" presetID="22" presetClass="entr" presetSubtype="8" fill="hold" nodeType="with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0"/>
        <p:cNvGrpSpPr/>
        <p:nvPr/>
      </p:nvGrpSpPr>
      <p:grpSpPr>
        <a:xfrm>
          <a:off x="0" y="0"/>
          <a:ext cx="0" cy="0"/>
          <a:chOff x="0" y="0"/>
          <a:chExt cx="0" cy="0"/>
        </a:xfrm>
      </p:grpSpPr>
      <p:sp>
        <p:nvSpPr>
          <p:cNvPr id="3791" name="Google Shape;3791;p66"/>
          <p:cNvSpPr/>
          <p:nvPr/>
        </p:nvSpPr>
        <p:spPr>
          <a:xfrm>
            <a:off x="5450192" y="3207107"/>
            <a:ext cx="5600175" cy="1392918"/>
          </a:xfrm>
          <a:prstGeom prst="roundRect">
            <a:avLst>
              <a:gd name="adj" fmla="val 10579"/>
            </a:avLst>
          </a:prstGeom>
          <a:solidFill>
            <a:srgbClr val="FFFFFF"/>
          </a:solidFill>
          <a:ln w="19050" cap="flat" cmpd="sng">
            <a:solidFill>
              <a:schemeClr val="dk1"/>
            </a:solidFill>
            <a:prstDash val="solid"/>
            <a:round/>
            <a:headEnd type="none" w="sm" len="sm"/>
            <a:tailEnd type="none" w="sm" len="sm"/>
          </a:ln>
          <a:effectLst>
            <a:outerShdw blurRad="28575" dist="28575" dir="2280000" algn="bl" rotWithShape="0">
              <a:schemeClr val="dk1">
                <a:alpha val="3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3792;p66"/>
          <p:cNvSpPr/>
          <p:nvPr/>
        </p:nvSpPr>
        <p:spPr>
          <a:xfrm>
            <a:off x="348907" y="2771432"/>
            <a:ext cx="4161531" cy="3115999"/>
          </a:xfrm>
          <a:prstGeom prst="roundRect">
            <a:avLst>
              <a:gd name="adj" fmla="val 21911"/>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0;p36">
            <a:extLst>
              <a:ext uri="{FF2B5EF4-FFF2-40B4-BE49-F238E27FC236}">
                <a16:creationId xmlns:a16="http://schemas.microsoft.com/office/drawing/2014/main" id="{30A79497-E68F-460F-8524-42F902FFC3A3}"/>
              </a:ext>
            </a:extLst>
          </p:cNvPr>
          <p:cNvSpPr/>
          <p:nvPr/>
        </p:nvSpPr>
        <p:spPr>
          <a:xfrm>
            <a:off x="622936" y="254021"/>
            <a:ext cx="11111864" cy="2191256"/>
          </a:xfrm>
          <a:prstGeom prst="roundRect">
            <a:avLst>
              <a:gd name="adj" fmla="val 16667"/>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Rectangle: Rounded Corners 64">
            <a:extLst>
              <a:ext uri="{FF2B5EF4-FFF2-40B4-BE49-F238E27FC236}">
                <a16:creationId xmlns:a16="http://schemas.microsoft.com/office/drawing/2014/main" id="{96EFFB6A-2947-48F6-851F-F8962C41CC22}"/>
              </a:ext>
            </a:extLst>
          </p:cNvPr>
          <p:cNvSpPr/>
          <p:nvPr/>
        </p:nvSpPr>
        <p:spPr>
          <a:xfrm>
            <a:off x="3581334" y="381000"/>
            <a:ext cx="5257865" cy="381000"/>
          </a:xfrm>
          <a:prstGeom prst="roundRect">
            <a:avLst/>
          </a:prstGeom>
          <a:solidFill>
            <a:srgbClr val="FFBA03">
              <a:alpha val="6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0" name="Group 1">
            <a:extLst>
              <a:ext uri="{FF2B5EF4-FFF2-40B4-BE49-F238E27FC236}">
                <a16:creationId xmlns:a16="http://schemas.microsoft.com/office/drawing/2014/main" id="{B1ACE604-E6A7-4AB7-8ED2-BC5F5643FC56}"/>
              </a:ext>
            </a:extLst>
          </p:cNvPr>
          <p:cNvGrpSpPr>
            <a:grpSpLocks/>
          </p:cNvGrpSpPr>
          <p:nvPr/>
        </p:nvGrpSpPr>
        <p:grpSpPr bwMode="auto">
          <a:xfrm>
            <a:off x="379217" y="2977758"/>
            <a:ext cx="4123958" cy="2724364"/>
            <a:chOff x="684213" y="2205038"/>
            <a:chExt cx="3894803" cy="2219137"/>
          </a:xfrm>
        </p:grpSpPr>
        <p:grpSp>
          <p:nvGrpSpPr>
            <p:cNvPr id="51" name="Group 18">
              <a:extLst>
                <a:ext uri="{FF2B5EF4-FFF2-40B4-BE49-F238E27FC236}">
                  <a16:creationId xmlns:a16="http://schemas.microsoft.com/office/drawing/2014/main" id="{235EFD43-8839-4937-85BF-13F92D96A5C5}"/>
                </a:ext>
              </a:extLst>
            </p:cNvPr>
            <p:cNvGrpSpPr>
              <a:grpSpLocks/>
            </p:cNvGrpSpPr>
            <p:nvPr/>
          </p:nvGrpSpPr>
          <p:grpSpPr bwMode="auto">
            <a:xfrm>
              <a:off x="1030898" y="2492879"/>
              <a:ext cx="3168650" cy="1584325"/>
              <a:chOff x="930" y="1933"/>
              <a:chExt cx="1996" cy="998"/>
            </a:xfrm>
          </p:grpSpPr>
          <p:sp>
            <p:nvSpPr>
              <p:cNvPr id="57" name="Line 4">
                <a:extLst>
                  <a:ext uri="{FF2B5EF4-FFF2-40B4-BE49-F238E27FC236}">
                    <a16:creationId xmlns:a16="http://schemas.microsoft.com/office/drawing/2014/main" id="{AD043B2A-0150-419A-BFCD-BAC9909C837E}"/>
                  </a:ext>
                </a:extLst>
              </p:cNvPr>
              <p:cNvSpPr>
                <a:spLocks noChangeShapeType="1"/>
              </p:cNvSpPr>
              <p:nvPr/>
            </p:nvSpPr>
            <p:spPr bwMode="auto">
              <a:xfrm>
                <a:off x="2517" y="2115"/>
                <a:ext cx="408" cy="81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8" name="Group 17">
                <a:extLst>
                  <a:ext uri="{FF2B5EF4-FFF2-40B4-BE49-F238E27FC236}">
                    <a16:creationId xmlns:a16="http://schemas.microsoft.com/office/drawing/2014/main" id="{9F7EDF69-583D-48B0-92C1-9E22EEF26869}"/>
                  </a:ext>
                </a:extLst>
              </p:cNvPr>
              <p:cNvGrpSpPr>
                <a:grpSpLocks/>
              </p:cNvGrpSpPr>
              <p:nvPr/>
            </p:nvGrpSpPr>
            <p:grpSpPr bwMode="auto">
              <a:xfrm>
                <a:off x="930" y="1933"/>
                <a:ext cx="1996" cy="998"/>
                <a:chOff x="930" y="1933"/>
                <a:chExt cx="1996" cy="998"/>
              </a:xfrm>
            </p:grpSpPr>
            <p:sp>
              <p:nvSpPr>
                <p:cNvPr id="59" name="Line 11">
                  <a:extLst>
                    <a:ext uri="{FF2B5EF4-FFF2-40B4-BE49-F238E27FC236}">
                      <a16:creationId xmlns:a16="http://schemas.microsoft.com/office/drawing/2014/main" id="{0BCDDE90-CB39-420F-8DD7-A5763FB047DA}"/>
                    </a:ext>
                  </a:extLst>
                </p:cNvPr>
                <p:cNvSpPr>
                  <a:spLocks noChangeShapeType="1"/>
                </p:cNvSpPr>
                <p:nvPr/>
              </p:nvSpPr>
              <p:spPr bwMode="auto">
                <a:xfrm flipH="1">
                  <a:off x="1761" y="2114"/>
                  <a:ext cx="766" cy="8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 name="Group 12">
                  <a:extLst>
                    <a:ext uri="{FF2B5EF4-FFF2-40B4-BE49-F238E27FC236}">
                      <a16:creationId xmlns:a16="http://schemas.microsoft.com/office/drawing/2014/main" id="{DF025977-06F1-4F76-BED6-053134C88E9D}"/>
                    </a:ext>
                  </a:extLst>
                </p:cNvPr>
                <p:cNvGrpSpPr>
                  <a:grpSpLocks/>
                </p:cNvGrpSpPr>
                <p:nvPr/>
              </p:nvGrpSpPr>
              <p:grpSpPr bwMode="auto">
                <a:xfrm>
                  <a:off x="930" y="1933"/>
                  <a:ext cx="1996" cy="998"/>
                  <a:chOff x="2699" y="391"/>
                  <a:chExt cx="1996" cy="998"/>
                </a:xfrm>
              </p:grpSpPr>
              <p:sp>
                <p:nvSpPr>
                  <p:cNvPr id="61" name="Line 13">
                    <a:extLst>
                      <a:ext uri="{FF2B5EF4-FFF2-40B4-BE49-F238E27FC236}">
                        <a16:creationId xmlns:a16="http://schemas.microsoft.com/office/drawing/2014/main" id="{8DEF4B4F-9914-47DB-A8E2-673A1954465A}"/>
                      </a:ext>
                    </a:extLst>
                  </p:cNvPr>
                  <p:cNvSpPr>
                    <a:spLocks noChangeShapeType="1"/>
                  </p:cNvSpPr>
                  <p:nvPr/>
                </p:nvSpPr>
                <p:spPr bwMode="auto">
                  <a:xfrm>
                    <a:off x="3061" y="391"/>
                    <a:ext cx="1225" cy="18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2" name="Group 14">
                    <a:extLst>
                      <a:ext uri="{FF2B5EF4-FFF2-40B4-BE49-F238E27FC236}">
                        <a16:creationId xmlns:a16="http://schemas.microsoft.com/office/drawing/2014/main" id="{33CB04C0-F985-4DA8-A843-922A61CB5A38}"/>
                      </a:ext>
                    </a:extLst>
                  </p:cNvPr>
                  <p:cNvGrpSpPr>
                    <a:grpSpLocks/>
                  </p:cNvGrpSpPr>
                  <p:nvPr/>
                </p:nvGrpSpPr>
                <p:grpSpPr bwMode="auto">
                  <a:xfrm>
                    <a:off x="2699" y="391"/>
                    <a:ext cx="1996" cy="998"/>
                    <a:chOff x="703" y="890"/>
                    <a:chExt cx="1996" cy="998"/>
                  </a:xfrm>
                </p:grpSpPr>
                <p:sp>
                  <p:nvSpPr>
                    <p:cNvPr id="63" name="Line 15">
                      <a:extLst>
                        <a:ext uri="{FF2B5EF4-FFF2-40B4-BE49-F238E27FC236}">
                          <a16:creationId xmlns:a16="http://schemas.microsoft.com/office/drawing/2014/main" id="{11FAC26E-DFA0-4FC5-A904-EC42EBC1F8B2}"/>
                        </a:ext>
                      </a:extLst>
                    </p:cNvPr>
                    <p:cNvSpPr>
                      <a:spLocks noChangeShapeType="1"/>
                    </p:cNvSpPr>
                    <p:nvPr/>
                  </p:nvSpPr>
                  <p:spPr bwMode="auto">
                    <a:xfrm>
                      <a:off x="703" y="1888"/>
                      <a:ext cx="19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6">
                      <a:extLst>
                        <a:ext uri="{FF2B5EF4-FFF2-40B4-BE49-F238E27FC236}">
                          <a16:creationId xmlns:a16="http://schemas.microsoft.com/office/drawing/2014/main" id="{A60EB7C5-E903-4541-9AA4-FF95B5D15BD3}"/>
                        </a:ext>
                      </a:extLst>
                    </p:cNvPr>
                    <p:cNvSpPr>
                      <a:spLocks noChangeShapeType="1"/>
                    </p:cNvSpPr>
                    <p:nvPr/>
                  </p:nvSpPr>
                  <p:spPr bwMode="auto">
                    <a:xfrm flipH="1">
                      <a:off x="703" y="890"/>
                      <a:ext cx="363" cy="99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sp>
          <p:nvSpPr>
            <p:cNvPr id="52" name="Text Box 19">
              <a:extLst>
                <a:ext uri="{FF2B5EF4-FFF2-40B4-BE49-F238E27FC236}">
                  <a16:creationId xmlns:a16="http://schemas.microsoft.com/office/drawing/2014/main" id="{B5B8C44B-4FF0-4C2D-8998-B649A1D5B973}"/>
                </a:ext>
              </a:extLst>
            </p:cNvPr>
            <p:cNvSpPr txBox="1">
              <a:spLocks noChangeArrowheads="1"/>
            </p:cNvSpPr>
            <p:nvPr/>
          </p:nvSpPr>
          <p:spPr bwMode="auto">
            <a:xfrm>
              <a:off x="1258888" y="2205038"/>
              <a:ext cx="384841" cy="37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4E7A"/>
                  </a:solidFill>
                </a:rPr>
                <a:t>A</a:t>
              </a:r>
            </a:p>
          </p:txBody>
        </p:sp>
        <p:sp>
          <p:nvSpPr>
            <p:cNvPr id="53" name="Text Box 20">
              <a:extLst>
                <a:ext uri="{FF2B5EF4-FFF2-40B4-BE49-F238E27FC236}">
                  <a16:creationId xmlns:a16="http://schemas.microsoft.com/office/drawing/2014/main" id="{A1664ED6-0EB5-445F-B7D3-87A80F48B530}"/>
                </a:ext>
              </a:extLst>
            </p:cNvPr>
            <p:cNvSpPr txBox="1">
              <a:spLocks noChangeArrowheads="1"/>
            </p:cNvSpPr>
            <p:nvPr/>
          </p:nvSpPr>
          <p:spPr bwMode="auto">
            <a:xfrm>
              <a:off x="3708400" y="2420938"/>
              <a:ext cx="384841" cy="37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4E7A"/>
                  </a:solidFill>
                </a:rPr>
                <a:t>B</a:t>
              </a:r>
            </a:p>
          </p:txBody>
        </p:sp>
        <p:sp>
          <p:nvSpPr>
            <p:cNvPr id="54" name="Text Box 21">
              <a:extLst>
                <a:ext uri="{FF2B5EF4-FFF2-40B4-BE49-F238E27FC236}">
                  <a16:creationId xmlns:a16="http://schemas.microsoft.com/office/drawing/2014/main" id="{A4D0BFA0-2B66-4F7F-B618-9CEC6B66E445}"/>
                </a:ext>
              </a:extLst>
            </p:cNvPr>
            <p:cNvSpPr txBox="1">
              <a:spLocks noChangeArrowheads="1"/>
            </p:cNvSpPr>
            <p:nvPr/>
          </p:nvSpPr>
          <p:spPr bwMode="auto">
            <a:xfrm>
              <a:off x="4194175" y="3930650"/>
              <a:ext cx="384841" cy="37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4E7A"/>
                  </a:solidFill>
                </a:rPr>
                <a:t>C</a:t>
              </a:r>
            </a:p>
          </p:txBody>
        </p:sp>
        <p:sp>
          <p:nvSpPr>
            <p:cNvPr id="55" name="Text Box 22">
              <a:extLst>
                <a:ext uri="{FF2B5EF4-FFF2-40B4-BE49-F238E27FC236}">
                  <a16:creationId xmlns:a16="http://schemas.microsoft.com/office/drawing/2014/main" id="{8D821737-E722-4BD1-AE40-62B245E76176}"/>
                </a:ext>
              </a:extLst>
            </p:cNvPr>
            <p:cNvSpPr txBox="1">
              <a:spLocks noChangeArrowheads="1"/>
            </p:cNvSpPr>
            <p:nvPr/>
          </p:nvSpPr>
          <p:spPr bwMode="auto">
            <a:xfrm>
              <a:off x="2154238" y="4048125"/>
              <a:ext cx="368187" cy="37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4E7A"/>
                  </a:solidFill>
                </a:rPr>
                <a:t>E</a:t>
              </a:r>
            </a:p>
          </p:txBody>
        </p:sp>
        <p:sp>
          <p:nvSpPr>
            <p:cNvPr id="56" name="Text Box 23">
              <a:extLst>
                <a:ext uri="{FF2B5EF4-FFF2-40B4-BE49-F238E27FC236}">
                  <a16:creationId xmlns:a16="http://schemas.microsoft.com/office/drawing/2014/main" id="{57F2EB9C-22EF-4F7D-9BC1-A470FB003323}"/>
                </a:ext>
              </a:extLst>
            </p:cNvPr>
            <p:cNvSpPr txBox="1">
              <a:spLocks noChangeArrowheads="1"/>
            </p:cNvSpPr>
            <p:nvPr/>
          </p:nvSpPr>
          <p:spPr bwMode="auto">
            <a:xfrm>
              <a:off x="684213" y="3860800"/>
              <a:ext cx="384841" cy="37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4E7A"/>
                  </a:solidFill>
                </a:rPr>
                <a:t>D</a:t>
              </a:r>
            </a:p>
          </p:txBody>
        </p:sp>
      </p:grpSp>
      <p:sp>
        <p:nvSpPr>
          <p:cNvPr id="66" name="Rectangle: Rounded Corners 65">
            <a:extLst>
              <a:ext uri="{FF2B5EF4-FFF2-40B4-BE49-F238E27FC236}">
                <a16:creationId xmlns:a16="http://schemas.microsoft.com/office/drawing/2014/main" id="{95D4FAEB-B361-4173-BBD8-ABD8F68392E1}"/>
              </a:ext>
            </a:extLst>
          </p:cNvPr>
          <p:cNvSpPr/>
          <p:nvPr/>
        </p:nvSpPr>
        <p:spPr>
          <a:xfrm>
            <a:off x="8983183" y="401152"/>
            <a:ext cx="1303817" cy="360848"/>
          </a:xfrm>
          <a:prstGeom prst="roundRect">
            <a:avLst/>
          </a:prstGeom>
          <a:solidFill>
            <a:schemeClr val="accent1">
              <a:lumMod val="60000"/>
              <a:lumOff val="40000"/>
              <a:alpha val="68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AA737AF8-0362-4B81-86CA-B1BB80F0970F}"/>
              </a:ext>
            </a:extLst>
          </p:cNvPr>
          <p:cNvSpPr/>
          <p:nvPr/>
        </p:nvSpPr>
        <p:spPr>
          <a:xfrm>
            <a:off x="987704" y="838428"/>
            <a:ext cx="3355696" cy="394951"/>
          </a:xfrm>
          <a:prstGeom prst="roundRect">
            <a:avLst/>
          </a:prstGeom>
          <a:solidFill>
            <a:srgbClr val="FFBA03">
              <a:alpha val="6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7D3AB665-C902-4557-A657-B40ABBDD65E4}"/>
              </a:ext>
            </a:extLst>
          </p:cNvPr>
          <p:cNvSpPr/>
          <p:nvPr/>
        </p:nvSpPr>
        <p:spPr>
          <a:xfrm>
            <a:off x="10430984" y="367049"/>
            <a:ext cx="743566" cy="394951"/>
          </a:xfrm>
          <a:prstGeom prst="roundRect">
            <a:avLst/>
          </a:prstGeom>
          <a:solidFill>
            <a:srgbClr val="FFBA03">
              <a:alpha val="6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30B75839-2D69-4058-84A2-12F6CD741119}"/>
              </a:ext>
            </a:extLst>
          </p:cNvPr>
          <p:cNvSpPr/>
          <p:nvPr/>
        </p:nvSpPr>
        <p:spPr>
          <a:xfrm>
            <a:off x="4800600" y="838427"/>
            <a:ext cx="1404167" cy="380999"/>
          </a:xfrm>
          <a:prstGeom prst="roundRect">
            <a:avLst/>
          </a:prstGeom>
          <a:solidFill>
            <a:schemeClr val="accent1">
              <a:lumMod val="60000"/>
              <a:lumOff val="40000"/>
              <a:alpha val="68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DDCD2F5B-1C10-450B-9EBA-3570C85700DE}"/>
              </a:ext>
            </a:extLst>
          </p:cNvPr>
          <p:cNvSpPr/>
          <p:nvPr/>
        </p:nvSpPr>
        <p:spPr>
          <a:xfrm>
            <a:off x="987704" y="1304674"/>
            <a:ext cx="948029" cy="360848"/>
          </a:xfrm>
          <a:prstGeom prst="roundRect">
            <a:avLst/>
          </a:prstGeom>
          <a:solidFill>
            <a:schemeClr val="accent1">
              <a:lumMod val="60000"/>
              <a:lumOff val="40000"/>
              <a:alpha val="68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Rounded Corners 69">
            <a:extLst>
              <a:ext uri="{FF2B5EF4-FFF2-40B4-BE49-F238E27FC236}">
                <a16:creationId xmlns:a16="http://schemas.microsoft.com/office/drawing/2014/main" id="{44DA6F9F-2050-437B-B490-935F639340E0}"/>
              </a:ext>
            </a:extLst>
          </p:cNvPr>
          <p:cNvSpPr/>
          <p:nvPr/>
        </p:nvSpPr>
        <p:spPr>
          <a:xfrm>
            <a:off x="7138691" y="838427"/>
            <a:ext cx="4049879" cy="401808"/>
          </a:xfrm>
          <a:prstGeom prst="roundRect">
            <a:avLst/>
          </a:prstGeom>
          <a:solidFill>
            <a:schemeClr val="accent1">
              <a:lumMod val="60000"/>
              <a:lumOff val="40000"/>
              <a:alpha val="68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a:extLst>
              <a:ext uri="{FF2B5EF4-FFF2-40B4-BE49-F238E27FC236}">
                <a16:creationId xmlns:a16="http://schemas.microsoft.com/office/drawing/2014/main" id="{BFE57240-912C-4D51-88D6-374111E11417}"/>
              </a:ext>
            </a:extLst>
          </p:cNvPr>
          <p:cNvSpPr/>
          <p:nvPr/>
        </p:nvSpPr>
        <p:spPr>
          <a:xfrm>
            <a:off x="2895600" y="1306442"/>
            <a:ext cx="8272145" cy="365900"/>
          </a:xfrm>
          <a:prstGeom prst="roundRect">
            <a:avLst/>
          </a:prstGeom>
          <a:solidFill>
            <a:srgbClr val="FFBA03">
              <a:alpha val="6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Rectangle: Rounded Corners 72">
            <a:extLst>
              <a:ext uri="{FF2B5EF4-FFF2-40B4-BE49-F238E27FC236}">
                <a16:creationId xmlns:a16="http://schemas.microsoft.com/office/drawing/2014/main" id="{3877E9A9-AC84-4D2A-8E4F-405A44DA2822}"/>
              </a:ext>
            </a:extLst>
          </p:cNvPr>
          <p:cNvSpPr/>
          <p:nvPr/>
        </p:nvSpPr>
        <p:spPr>
          <a:xfrm>
            <a:off x="990600" y="1729271"/>
            <a:ext cx="3749216" cy="668268"/>
          </a:xfrm>
          <a:prstGeom prst="roundRect">
            <a:avLst/>
          </a:prstGeom>
          <a:solidFill>
            <a:srgbClr val="FFBA03">
              <a:alpha val="6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7" name="Google Shape;1371;p39">
                <a:extLst>
                  <a:ext uri="{FF2B5EF4-FFF2-40B4-BE49-F238E27FC236}">
                    <a16:creationId xmlns:a16="http://schemas.microsoft.com/office/drawing/2014/main" id="{BE5E72BC-9C97-471E-A5B8-1729A62A33FC}"/>
                  </a:ext>
                </a:extLst>
              </p:cNvPr>
              <p:cNvSpPr txBox="1">
                <a:spLocks/>
              </p:cNvSpPr>
              <p:nvPr/>
            </p:nvSpPr>
            <p:spPr>
              <a:xfrm>
                <a:off x="924276" y="146938"/>
                <a:ext cx="10326316" cy="244386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ngkor"/>
                  <a:buNone/>
                  <a:defRPr sz="3333" b="0" i="0" u="none" strike="noStrike" cap="none">
                    <a:solidFill>
                      <a:schemeClr val="dk1"/>
                    </a:solidFill>
                    <a:latin typeface="Angkor"/>
                    <a:ea typeface="Angkor"/>
                    <a:cs typeface="Angkor"/>
                    <a:sym typeface="Angkor"/>
                  </a:defRPr>
                </a:lvl1pPr>
                <a:lvl2pPr marR="0" lvl="1" algn="l" rtl="0">
                  <a:lnSpc>
                    <a:spcPct val="100000"/>
                  </a:lnSpc>
                  <a:spcBef>
                    <a:spcPts val="0"/>
                  </a:spcBef>
                  <a:spcAft>
                    <a:spcPts val="0"/>
                  </a:spcAft>
                  <a:buClr>
                    <a:schemeClr val="dk1"/>
                  </a:buClr>
                  <a:buSzPts val="3000"/>
                  <a:buFont typeface="Angkor"/>
                  <a:buNone/>
                  <a:defRPr sz="3000" b="0" i="0" u="none" strike="noStrike" cap="none">
                    <a:solidFill>
                      <a:schemeClr val="dk1"/>
                    </a:solidFill>
                    <a:latin typeface="Angkor"/>
                    <a:ea typeface="Angkor"/>
                    <a:cs typeface="Angkor"/>
                    <a:sym typeface="Angkor"/>
                  </a:defRPr>
                </a:lvl2pPr>
                <a:lvl3pPr marR="0" lvl="2" algn="l" rtl="0">
                  <a:lnSpc>
                    <a:spcPct val="100000"/>
                  </a:lnSpc>
                  <a:spcBef>
                    <a:spcPts val="0"/>
                  </a:spcBef>
                  <a:spcAft>
                    <a:spcPts val="0"/>
                  </a:spcAft>
                  <a:buClr>
                    <a:schemeClr val="dk1"/>
                  </a:buClr>
                  <a:buSzPts val="3000"/>
                  <a:buFont typeface="Angkor"/>
                  <a:buNone/>
                  <a:defRPr sz="3000" b="0" i="0" u="none" strike="noStrike" cap="none">
                    <a:solidFill>
                      <a:schemeClr val="dk1"/>
                    </a:solidFill>
                    <a:latin typeface="Angkor"/>
                    <a:ea typeface="Angkor"/>
                    <a:cs typeface="Angkor"/>
                    <a:sym typeface="Angkor"/>
                  </a:defRPr>
                </a:lvl3pPr>
                <a:lvl4pPr marR="0" lvl="3" algn="l" rtl="0">
                  <a:lnSpc>
                    <a:spcPct val="100000"/>
                  </a:lnSpc>
                  <a:spcBef>
                    <a:spcPts val="0"/>
                  </a:spcBef>
                  <a:spcAft>
                    <a:spcPts val="0"/>
                  </a:spcAft>
                  <a:buClr>
                    <a:schemeClr val="dk1"/>
                  </a:buClr>
                  <a:buSzPts val="3000"/>
                  <a:buFont typeface="Angkor"/>
                  <a:buNone/>
                  <a:defRPr sz="3000" b="0" i="0" u="none" strike="noStrike" cap="none">
                    <a:solidFill>
                      <a:schemeClr val="dk1"/>
                    </a:solidFill>
                    <a:latin typeface="Angkor"/>
                    <a:ea typeface="Angkor"/>
                    <a:cs typeface="Angkor"/>
                    <a:sym typeface="Angkor"/>
                  </a:defRPr>
                </a:lvl4pPr>
                <a:lvl5pPr marR="0" lvl="4" algn="l" rtl="0">
                  <a:lnSpc>
                    <a:spcPct val="100000"/>
                  </a:lnSpc>
                  <a:spcBef>
                    <a:spcPts val="0"/>
                  </a:spcBef>
                  <a:spcAft>
                    <a:spcPts val="0"/>
                  </a:spcAft>
                  <a:buClr>
                    <a:schemeClr val="dk1"/>
                  </a:buClr>
                  <a:buSzPts val="3000"/>
                  <a:buFont typeface="Angkor"/>
                  <a:buNone/>
                  <a:defRPr sz="3000" b="0" i="0" u="none" strike="noStrike" cap="none">
                    <a:solidFill>
                      <a:schemeClr val="dk1"/>
                    </a:solidFill>
                    <a:latin typeface="Angkor"/>
                    <a:ea typeface="Angkor"/>
                    <a:cs typeface="Angkor"/>
                    <a:sym typeface="Angkor"/>
                  </a:defRPr>
                </a:lvl5pPr>
                <a:lvl6pPr marR="0" lvl="5" algn="l" rtl="0">
                  <a:lnSpc>
                    <a:spcPct val="100000"/>
                  </a:lnSpc>
                  <a:spcBef>
                    <a:spcPts val="0"/>
                  </a:spcBef>
                  <a:spcAft>
                    <a:spcPts val="0"/>
                  </a:spcAft>
                  <a:buClr>
                    <a:schemeClr val="dk1"/>
                  </a:buClr>
                  <a:buSzPts val="3000"/>
                  <a:buFont typeface="Angkor"/>
                  <a:buNone/>
                  <a:defRPr sz="3000" b="0" i="0" u="none" strike="noStrike" cap="none">
                    <a:solidFill>
                      <a:schemeClr val="dk1"/>
                    </a:solidFill>
                    <a:latin typeface="Angkor"/>
                    <a:ea typeface="Angkor"/>
                    <a:cs typeface="Angkor"/>
                    <a:sym typeface="Angkor"/>
                  </a:defRPr>
                </a:lvl6pPr>
                <a:lvl7pPr marR="0" lvl="6" algn="l" rtl="0">
                  <a:lnSpc>
                    <a:spcPct val="100000"/>
                  </a:lnSpc>
                  <a:spcBef>
                    <a:spcPts val="0"/>
                  </a:spcBef>
                  <a:spcAft>
                    <a:spcPts val="0"/>
                  </a:spcAft>
                  <a:buClr>
                    <a:schemeClr val="dk1"/>
                  </a:buClr>
                  <a:buSzPts val="3000"/>
                  <a:buFont typeface="Angkor"/>
                  <a:buNone/>
                  <a:defRPr sz="3000" b="0" i="0" u="none" strike="noStrike" cap="none">
                    <a:solidFill>
                      <a:schemeClr val="dk1"/>
                    </a:solidFill>
                    <a:latin typeface="Angkor"/>
                    <a:ea typeface="Angkor"/>
                    <a:cs typeface="Angkor"/>
                    <a:sym typeface="Angkor"/>
                  </a:defRPr>
                </a:lvl7pPr>
                <a:lvl8pPr marR="0" lvl="7" algn="l" rtl="0">
                  <a:lnSpc>
                    <a:spcPct val="100000"/>
                  </a:lnSpc>
                  <a:spcBef>
                    <a:spcPts val="0"/>
                  </a:spcBef>
                  <a:spcAft>
                    <a:spcPts val="0"/>
                  </a:spcAft>
                  <a:buClr>
                    <a:schemeClr val="dk1"/>
                  </a:buClr>
                  <a:buSzPts val="3000"/>
                  <a:buFont typeface="Angkor"/>
                  <a:buNone/>
                  <a:defRPr sz="3000" b="0" i="0" u="none" strike="noStrike" cap="none">
                    <a:solidFill>
                      <a:schemeClr val="dk1"/>
                    </a:solidFill>
                    <a:latin typeface="Angkor"/>
                    <a:ea typeface="Angkor"/>
                    <a:cs typeface="Angkor"/>
                    <a:sym typeface="Angkor"/>
                  </a:defRPr>
                </a:lvl8pPr>
                <a:lvl9pPr marR="0" lvl="8" algn="l" rtl="0">
                  <a:lnSpc>
                    <a:spcPct val="100000"/>
                  </a:lnSpc>
                  <a:spcBef>
                    <a:spcPts val="0"/>
                  </a:spcBef>
                  <a:spcAft>
                    <a:spcPts val="0"/>
                  </a:spcAft>
                  <a:buClr>
                    <a:schemeClr val="dk1"/>
                  </a:buClr>
                  <a:buSzPts val="3000"/>
                  <a:buFont typeface="Angkor"/>
                  <a:buNone/>
                  <a:defRPr sz="3000" b="0" i="0" u="none" strike="noStrike" cap="none">
                    <a:solidFill>
                      <a:schemeClr val="dk1"/>
                    </a:solidFill>
                    <a:latin typeface="Angkor"/>
                    <a:ea typeface="Angkor"/>
                    <a:cs typeface="Angkor"/>
                    <a:sym typeface="Angkor"/>
                  </a:defRPr>
                </a:lvl9pPr>
              </a:lstStyle>
              <a:p>
                <a:pPr algn="just" fontAlgn="base">
                  <a:spcBef>
                    <a:spcPct val="0"/>
                  </a:spcBef>
                  <a:spcAft>
                    <a:spcPct val="0"/>
                  </a:spcAft>
                  <a:defRPr/>
                </a:pPr>
                <a:r>
                  <a:rPr lang="vi-VN" altLang="en-US" sz="3000" b="1" kern="1200">
                    <a:solidFill>
                      <a:srgbClr val="7030A0"/>
                    </a:solidFill>
                    <a:latin typeface="Calibri" panose="020F0502020204030204" pitchFamily="34" charset="0"/>
                    <a:ea typeface="+mn-ea"/>
                    <a:cs typeface="Calibri" panose="020F0502020204030204" pitchFamily="34" charset="0"/>
                  </a:rPr>
                  <a:t>Trên hình bên, diện tích của hình tứ giác ABED lớn hơn diện</a:t>
                </a:r>
                <a:r>
                  <a:rPr lang="en-US" altLang="en-US" sz="3000" b="1" kern="1200">
                    <a:solidFill>
                      <a:srgbClr val="7030A0"/>
                    </a:solidFill>
                    <a:latin typeface="Calibri" panose="020F0502020204030204" pitchFamily="34" charset="0"/>
                    <a:ea typeface="+mn-ea"/>
                    <a:cs typeface="Calibri" panose="020F0502020204030204" pitchFamily="34" charset="0"/>
                  </a:rPr>
                  <a:t> </a:t>
                </a:r>
                <a:r>
                  <a:rPr lang="vi-VN" altLang="en-US" sz="3000" b="1" kern="1200">
                    <a:solidFill>
                      <a:srgbClr val="7030A0"/>
                    </a:solidFill>
                    <a:latin typeface="Calibri" panose="020F0502020204030204" pitchFamily="34" charset="0"/>
                    <a:ea typeface="+mn-ea"/>
                    <a:cs typeface="Calibri" panose="020F0502020204030204" pitchFamily="34" charset="0"/>
                  </a:rPr>
                  <a:t>tích của tam giác BEC là 13,6 cm</a:t>
                </a:r>
                <a:r>
                  <a:rPr lang="vi-VN" altLang="en-US" sz="3000" b="1" kern="1200" baseline="30000">
                    <a:solidFill>
                      <a:srgbClr val="7030A0"/>
                    </a:solidFill>
                    <a:latin typeface="Calibri" panose="020F0502020204030204" pitchFamily="34" charset="0"/>
                    <a:ea typeface="+mn-ea"/>
                    <a:cs typeface="Calibri" panose="020F0502020204030204" pitchFamily="34" charset="0"/>
                  </a:rPr>
                  <a:t>2</a:t>
                </a:r>
                <a:r>
                  <a:rPr lang="vi-VN" altLang="en-US" sz="3000" b="1" kern="1200">
                    <a:solidFill>
                      <a:srgbClr val="7030A0"/>
                    </a:solidFill>
                    <a:latin typeface="Calibri" panose="020F0502020204030204" pitchFamily="34" charset="0"/>
                    <a:ea typeface="+mn-ea"/>
                    <a:cs typeface="Calibri" panose="020F0502020204030204" pitchFamily="34" charset="0"/>
                  </a:rPr>
                  <a:t>. Tính diện tích của hình tứ giác ABCD, biết tỉ số diện tích của hình tam giác BEC và diện tích hình tứ giác ABED là </a:t>
                </a:r>
                <a14:m>
                  <m:oMath xmlns:m="http://schemas.openxmlformats.org/officeDocument/2006/math">
                    <m:f>
                      <m:fPr>
                        <m:ctrlPr>
                          <a:rPr lang="ar-AE" altLang="en-US" sz="3200" b="1" i="1" kern="1200" smtClean="0">
                            <a:solidFill>
                              <a:srgbClr val="7030A0"/>
                            </a:solidFill>
                            <a:latin typeface="Cambria Math" panose="02040503050406030204" pitchFamily="18" charset="0"/>
                            <a:ea typeface="+mn-ea"/>
                            <a:cs typeface="Times New Roman" panose="02020603050405020304" pitchFamily="18" charset="0"/>
                          </a:rPr>
                        </m:ctrlPr>
                      </m:fPr>
                      <m:num>
                        <m:r>
                          <a:rPr lang="ar-AE" altLang="en-US" sz="3200" b="1" i="1" kern="1200" smtClean="0">
                            <a:solidFill>
                              <a:srgbClr val="7030A0"/>
                            </a:solidFill>
                            <a:latin typeface="Cambria Math" panose="02040503050406030204" pitchFamily="18" charset="0"/>
                            <a:ea typeface="+mn-ea"/>
                            <a:cs typeface="Times New Roman" panose="02020603050405020304" pitchFamily="18" charset="0"/>
                          </a:rPr>
                          <m:t>𝟐</m:t>
                        </m:r>
                      </m:num>
                      <m:den>
                        <m:r>
                          <a:rPr lang="ar-AE" altLang="en-US" sz="3200" b="1" i="1" kern="1200" smtClean="0">
                            <a:solidFill>
                              <a:srgbClr val="7030A0"/>
                            </a:solidFill>
                            <a:latin typeface="Cambria Math" panose="02040503050406030204" pitchFamily="18" charset="0"/>
                            <a:ea typeface="+mn-ea"/>
                            <a:cs typeface="Times New Roman" panose="02020603050405020304" pitchFamily="18" charset="0"/>
                          </a:rPr>
                          <m:t>𝟑</m:t>
                        </m:r>
                      </m:den>
                    </m:f>
                  </m:oMath>
                </a14:m>
                <a:r>
                  <a:rPr lang="ar-AE" sz="3000" b="1" kern="0">
                    <a:solidFill>
                      <a:srgbClr val="7030A0"/>
                    </a:solidFill>
                    <a:latin typeface="Calibri" panose="020F0502020204030204" pitchFamily="34" charset="0"/>
                    <a:cs typeface="Calibri" panose="020F0502020204030204" pitchFamily="34" charset="0"/>
                  </a:rPr>
                  <a:t>.</a:t>
                </a:r>
              </a:p>
            </p:txBody>
          </p:sp>
        </mc:Choice>
        <mc:Fallback xmlns="">
          <p:sp>
            <p:nvSpPr>
              <p:cNvPr id="47" name="Google Shape;1371;p39">
                <a:extLst>
                  <a:ext uri="{FF2B5EF4-FFF2-40B4-BE49-F238E27FC236}">
                    <a16:creationId xmlns:a16="http://schemas.microsoft.com/office/drawing/2014/main" id="{BE5E72BC-9C97-471E-A5B8-1729A62A33FC}"/>
                  </a:ext>
                </a:extLst>
              </p:cNvPr>
              <p:cNvSpPr txBox="1">
                <a:spLocks noRot="1" noChangeAspect="1" noMove="1" noResize="1" noEditPoints="1" noAdjustHandles="1" noChangeArrowheads="1" noChangeShapeType="1" noTextEdit="1"/>
              </p:cNvSpPr>
              <p:nvPr/>
            </p:nvSpPr>
            <p:spPr>
              <a:xfrm>
                <a:off x="924276" y="146938"/>
                <a:ext cx="10326316" cy="2443862"/>
              </a:xfrm>
              <a:prstGeom prst="rect">
                <a:avLst/>
              </a:prstGeom>
              <a:blipFill>
                <a:blip r:embed="rId3"/>
                <a:stretch>
                  <a:fillRect l="-1122" r="-1063"/>
                </a:stretch>
              </a:blipFill>
              <a:ln>
                <a:noFill/>
              </a:ln>
            </p:spPr>
            <p:txBody>
              <a:bodyPr/>
              <a:lstStyle/>
              <a:p>
                <a:r>
                  <a:rPr lang="en-US">
                    <a:noFill/>
                  </a:rPr>
                  <a:t> </a:t>
                </a:r>
              </a:p>
            </p:txBody>
          </p:sp>
        </mc:Fallback>
      </mc:AlternateContent>
      <p:grpSp>
        <p:nvGrpSpPr>
          <p:cNvPr id="6" name="Group 5">
            <a:extLst>
              <a:ext uri="{FF2B5EF4-FFF2-40B4-BE49-F238E27FC236}">
                <a16:creationId xmlns:a16="http://schemas.microsoft.com/office/drawing/2014/main" id="{5D59773E-BBA0-4A36-BD19-0A534D217998}"/>
              </a:ext>
            </a:extLst>
          </p:cNvPr>
          <p:cNvGrpSpPr/>
          <p:nvPr/>
        </p:nvGrpSpPr>
        <p:grpSpPr>
          <a:xfrm>
            <a:off x="807152" y="3349774"/>
            <a:ext cx="3262140" cy="1911274"/>
            <a:chOff x="809817" y="3349774"/>
            <a:chExt cx="3216569" cy="1911274"/>
          </a:xfrm>
          <a:solidFill>
            <a:schemeClr val="accent3">
              <a:lumMod val="90000"/>
            </a:schemeClr>
          </a:solidFill>
        </p:grpSpPr>
        <p:sp>
          <p:nvSpPr>
            <p:cNvPr id="5" name="Isosceles Triangle 4">
              <a:extLst>
                <a:ext uri="{FF2B5EF4-FFF2-40B4-BE49-F238E27FC236}">
                  <a16:creationId xmlns:a16="http://schemas.microsoft.com/office/drawing/2014/main" id="{8E7FE157-6381-4DCD-8881-010CD0242AE6}"/>
                </a:ext>
              </a:extLst>
            </p:cNvPr>
            <p:cNvSpPr/>
            <p:nvPr/>
          </p:nvSpPr>
          <p:spPr>
            <a:xfrm>
              <a:off x="809817" y="3349774"/>
              <a:ext cx="1440519" cy="1911274"/>
            </a:xfrm>
            <a:prstGeom prst="triangle">
              <a:avLst>
                <a:gd name="adj" fmla="val 398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B6855FD5-D18E-4406-ADA1-9AAA4B5F47A7}"/>
                </a:ext>
              </a:extLst>
            </p:cNvPr>
            <p:cNvSpPr/>
            <p:nvPr/>
          </p:nvSpPr>
          <p:spPr>
            <a:xfrm rot="11357487">
              <a:off x="1224443" y="3517499"/>
              <a:ext cx="2034736" cy="1737379"/>
            </a:xfrm>
            <a:prstGeom prst="triangle">
              <a:avLst>
                <a:gd name="adj" fmla="val 478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90785F83-82A5-47ED-96EB-68A1116CB58B}"/>
                </a:ext>
              </a:extLst>
            </p:cNvPr>
            <p:cNvSpPr/>
            <p:nvPr/>
          </p:nvSpPr>
          <p:spPr>
            <a:xfrm>
              <a:off x="2015170" y="3706426"/>
              <a:ext cx="2011216" cy="1554622"/>
            </a:xfrm>
            <a:prstGeom prst="triangle">
              <a:avLst>
                <a:gd name="adj" fmla="val 671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7">
            <a:extLst>
              <a:ext uri="{FF2B5EF4-FFF2-40B4-BE49-F238E27FC236}">
                <a16:creationId xmlns:a16="http://schemas.microsoft.com/office/drawing/2014/main" id="{ACD28B4E-1B51-4EB4-90C2-1E3F4EC89A4B}"/>
              </a:ext>
            </a:extLst>
          </p:cNvPr>
          <p:cNvSpPr>
            <a:spLocks noGrp="1"/>
          </p:cNvSpPr>
          <p:nvPr>
            <p:ph type="subTitle" idx="1"/>
          </p:nvPr>
        </p:nvSpPr>
        <p:spPr>
          <a:xfrm>
            <a:off x="5329897" y="3208000"/>
            <a:ext cx="6116096" cy="1516400"/>
          </a:xfrm>
        </p:spPr>
        <p:txBody>
          <a:bodyPr/>
          <a:lstStyle/>
          <a:p>
            <a:pPr marL="114300" indent="0">
              <a:buNone/>
            </a:pPr>
            <a:r>
              <a:rPr lang="en-US" sz="3200">
                <a:latin typeface="+mj-lt"/>
              </a:rPr>
              <a:t>Bài này thuộc dạng toán gì?</a:t>
            </a:r>
          </a:p>
        </p:txBody>
      </p:sp>
      <p:sp>
        <p:nvSpPr>
          <p:cNvPr id="82" name="Subtitle 7">
            <a:extLst>
              <a:ext uri="{FF2B5EF4-FFF2-40B4-BE49-F238E27FC236}">
                <a16:creationId xmlns:a16="http://schemas.microsoft.com/office/drawing/2014/main" id="{41A2F5A7-8BC7-4F40-97E5-BF121709B723}"/>
              </a:ext>
            </a:extLst>
          </p:cNvPr>
          <p:cNvSpPr txBox="1">
            <a:spLocks/>
          </p:cNvSpPr>
          <p:nvPr/>
        </p:nvSpPr>
        <p:spPr>
          <a:xfrm>
            <a:off x="5105400" y="3164128"/>
            <a:ext cx="6116096" cy="151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Lexend Deca Light"/>
              <a:buChar char="●"/>
              <a:defRPr sz="1867" b="0" i="0" u="none" strike="noStrike" cap="none">
                <a:solidFill>
                  <a:schemeClr val="dk1"/>
                </a:solidFill>
                <a:latin typeface="Lexend Deca Light"/>
                <a:ea typeface="Lexend Deca Light"/>
                <a:cs typeface="Lexend Deca Light"/>
                <a:sym typeface="Lexend Deca Light"/>
              </a:defRPr>
            </a:lvl1pPr>
            <a:lvl2pPr marL="914400" marR="0" lvl="1" indent="-317500" algn="ctr" rtl="0">
              <a:lnSpc>
                <a:spcPct val="100000"/>
              </a:lnSpc>
              <a:spcBef>
                <a:spcPts val="0"/>
              </a:spcBef>
              <a:spcAft>
                <a:spcPts val="0"/>
              </a:spcAft>
              <a:buClr>
                <a:schemeClr val="dk1"/>
              </a:buClr>
              <a:buSzPts val="1400"/>
              <a:buFont typeface="Lexend Deca Light"/>
              <a:buChar char="○"/>
              <a:defRPr sz="1867" b="0" i="0" u="none" strike="noStrike" cap="none">
                <a:solidFill>
                  <a:schemeClr val="dk1"/>
                </a:solidFill>
                <a:latin typeface="Lexend Deca Light"/>
                <a:ea typeface="Lexend Deca Light"/>
                <a:cs typeface="Lexend Deca Light"/>
                <a:sym typeface="Lexend Deca Light"/>
              </a:defRPr>
            </a:lvl2pPr>
            <a:lvl3pPr marL="1371600" marR="0" lvl="2" indent="-317500" algn="ctr" rtl="0">
              <a:lnSpc>
                <a:spcPct val="100000"/>
              </a:lnSpc>
              <a:spcBef>
                <a:spcPts val="2133"/>
              </a:spcBef>
              <a:spcAft>
                <a:spcPts val="0"/>
              </a:spcAft>
              <a:buClr>
                <a:schemeClr val="dk1"/>
              </a:buClr>
              <a:buSzPts val="1400"/>
              <a:buFont typeface="Lexend Deca Light"/>
              <a:buChar char="■"/>
              <a:defRPr sz="1867" b="0" i="0" u="none" strike="noStrike" cap="none">
                <a:solidFill>
                  <a:schemeClr val="dk1"/>
                </a:solidFill>
                <a:latin typeface="Lexend Deca Light"/>
                <a:ea typeface="Lexend Deca Light"/>
                <a:cs typeface="Lexend Deca Light"/>
                <a:sym typeface="Lexend Deca Light"/>
              </a:defRPr>
            </a:lvl3pPr>
            <a:lvl4pPr marL="1828800" marR="0" lvl="3" indent="-317500" algn="ctr" rtl="0">
              <a:lnSpc>
                <a:spcPct val="100000"/>
              </a:lnSpc>
              <a:spcBef>
                <a:spcPts val="2133"/>
              </a:spcBef>
              <a:spcAft>
                <a:spcPts val="0"/>
              </a:spcAft>
              <a:buClr>
                <a:schemeClr val="dk1"/>
              </a:buClr>
              <a:buSzPts val="1400"/>
              <a:buFont typeface="Lexend Deca Light"/>
              <a:buChar char="●"/>
              <a:defRPr sz="1867" b="0" i="0" u="none" strike="noStrike" cap="none">
                <a:solidFill>
                  <a:schemeClr val="dk1"/>
                </a:solidFill>
                <a:latin typeface="Lexend Deca Light"/>
                <a:ea typeface="Lexend Deca Light"/>
                <a:cs typeface="Lexend Deca Light"/>
                <a:sym typeface="Lexend Deca Light"/>
              </a:defRPr>
            </a:lvl4pPr>
            <a:lvl5pPr marL="2286000" marR="0" lvl="4" indent="-317500" algn="ctr" rtl="0">
              <a:lnSpc>
                <a:spcPct val="100000"/>
              </a:lnSpc>
              <a:spcBef>
                <a:spcPts val="2133"/>
              </a:spcBef>
              <a:spcAft>
                <a:spcPts val="0"/>
              </a:spcAft>
              <a:buClr>
                <a:schemeClr val="dk1"/>
              </a:buClr>
              <a:buSzPts val="1400"/>
              <a:buFont typeface="Lexend Deca Light"/>
              <a:buChar char="○"/>
              <a:defRPr sz="1867" b="0" i="0" u="none" strike="noStrike" cap="none">
                <a:solidFill>
                  <a:schemeClr val="dk1"/>
                </a:solidFill>
                <a:latin typeface="Lexend Deca Light"/>
                <a:ea typeface="Lexend Deca Light"/>
                <a:cs typeface="Lexend Deca Light"/>
                <a:sym typeface="Lexend Deca Light"/>
              </a:defRPr>
            </a:lvl5pPr>
            <a:lvl6pPr marL="2743200" marR="0" lvl="5" indent="-317500" algn="ctr" rtl="0">
              <a:lnSpc>
                <a:spcPct val="100000"/>
              </a:lnSpc>
              <a:spcBef>
                <a:spcPts val="2133"/>
              </a:spcBef>
              <a:spcAft>
                <a:spcPts val="0"/>
              </a:spcAft>
              <a:buClr>
                <a:schemeClr val="dk1"/>
              </a:buClr>
              <a:buSzPts val="1400"/>
              <a:buFont typeface="Lexend Deca Light"/>
              <a:buChar char="■"/>
              <a:defRPr sz="1867" b="0" i="0" u="none" strike="noStrike" cap="none">
                <a:solidFill>
                  <a:schemeClr val="dk1"/>
                </a:solidFill>
                <a:latin typeface="Lexend Deca Light"/>
                <a:ea typeface="Lexend Deca Light"/>
                <a:cs typeface="Lexend Deca Light"/>
                <a:sym typeface="Lexend Deca Light"/>
              </a:defRPr>
            </a:lvl6pPr>
            <a:lvl7pPr marL="3200400" marR="0" lvl="6" indent="-317500" algn="ctr" rtl="0">
              <a:lnSpc>
                <a:spcPct val="100000"/>
              </a:lnSpc>
              <a:spcBef>
                <a:spcPts val="2133"/>
              </a:spcBef>
              <a:spcAft>
                <a:spcPts val="0"/>
              </a:spcAft>
              <a:buClr>
                <a:schemeClr val="dk1"/>
              </a:buClr>
              <a:buSzPts val="1400"/>
              <a:buFont typeface="Lexend Deca Light"/>
              <a:buChar char="●"/>
              <a:defRPr sz="1867" b="0" i="0" u="none" strike="noStrike" cap="none">
                <a:solidFill>
                  <a:schemeClr val="dk1"/>
                </a:solidFill>
                <a:latin typeface="Lexend Deca Light"/>
                <a:ea typeface="Lexend Deca Light"/>
                <a:cs typeface="Lexend Deca Light"/>
                <a:sym typeface="Lexend Deca Light"/>
              </a:defRPr>
            </a:lvl7pPr>
            <a:lvl8pPr marL="3657600" marR="0" lvl="7" indent="-317500" algn="ctr" rtl="0">
              <a:lnSpc>
                <a:spcPct val="100000"/>
              </a:lnSpc>
              <a:spcBef>
                <a:spcPts val="2133"/>
              </a:spcBef>
              <a:spcAft>
                <a:spcPts val="0"/>
              </a:spcAft>
              <a:buClr>
                <a:schemeClr val="dk1"/>
              </a:buClr>
              <a:buSzPts val="1400"/>
              <a:buFont typeface="Lexend Deca Light"/>
              <a:buChar char="○"/>
              <a:defRPr sz="1867" b="0" i="0" u="none" strike="noStrike" cap="none">
                <a:solidFill>
                  <a:schemeClr val="dk1"/>
                </a:solidFill>
                <a:latin typeface="Lexend Deca Light"/>
                <a:ea typeface="Lexend Deca Light"/>
                <a:cs typeface="Lexend Deca Light"/>
                <a:sym typeface="Lexend Deca Light"/>
              </a:defRPr>
            </a:lvl8pPr>
            <a:lvl9pPr marL="4114800" marR="0" lvl="8" indent="-317500" algn="ctr" rtl="0">
              <a:lnSpc>
                <a:spcPct val="100000"/>
              </a:lnSpc>
              <a:spcBef>
                <a:spcPts val="2133"/>
              </a:spcBef>
              <a:spcAft>
                <a:spcPts val="2133"/>
              </a:spcAft>
              <a:buClr>
                <a:schemeClr val="dk1"/>
              </a:buClr>
              <a:buSzPts val="1400"/>
              <a:buFont typeface="Lexend Deca Light"/>
              <a:buChar char="■"/>
              <a:defRPr sz="1867" b="0" i="0" u="none" strike="noStrike" cap="none">
                <a:solidFill>
                  <a:schemeClr val="dk1"/>
                </a:solidFill>
                <a:latin typeface="Lexend Deca Light"/>
                <a:ea typeface="Lexend Deca Light"/>
                <a:cs typeface="Lexend Deca Light"/>
                <a:sym typeface="Lexend Deca Light"/>
              </a:defRPr>
            </a:lvl9pPr>
          </a:lstStyle>
          <a:p>
            <a:pPr marL="114300" indent="0">
              <a:buFont typeface="Lexend Deca Light"/>
              <a:buNone/>
            </a:pPr>
            <a:r>
              <a:rPr lang="en-US" sz="3600" kern="0">
                <a:solidFill>
                  <a:srgbClr val="FF0000"/>
                </a:solidFill>
                <a:latin typeface="+mj-lt"/>
              </a:rPr>
              <a:t>Dạng toán Hiệu - tỉ</a:t>
            </a:r>
          </a:p>
        </p:txBody>
      </p:sp>
      <p:sp>
        <p:nvSpPr>
          <p:cNvPr id="85" name="Google Shape;1368;p39">
            <a:extLst>
              <a:ext uri="{FF2B5EF4-FFF2-40B4-BE49-F238E27FC236}">
                <a16:creationId xmlns:a16="http://schemas.microsoft.com/office/drawing/2014/main" id="{3EE2AD4D-BFA0-4F61-88F2-4DBE476D9AF3}"/>
              </a:ext>
            </a:extLst>
          </p:cNvPr>
          <p:cNvSpPr/>
          <p:nvPr/>
        </p:nvSpPr>
        <p:spPr>
          <a:xfrm>
            <a:off x="5149235" y="2771432"/>
            <a:ext cx="5920943" cy="3562659"/>
          </a:xfrm>
          <a:prstGeom prst="roundRect">
            <a:avLst>
              <a:gd name="adj" fmla="val 18324"/>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96" name="Google Shape;3796;p66"/>
          <p:cNvGrpSpPr/>
          <p:nvPr/>
        </p:nvGrpSpPr>
        <p:grpSpPr>
          <a:xfrm rot="864092">
            <a:off x="10599030" y="2610380"/>
            <a:ext cx="982351" cy="1057617"/>
            <a:chOff x="6523303" y="2724228"/>
            <a:chExt cx="438174" cy="471747"/>
          </a:xfrm>
        </p:grpSpPr>
        <p:sp>
          <p:nvSpPr>
            <p:cNvPr id="3797" name="Google Shape;3797;p66"/>
            <p:cNvSpPr/>
            <p:nvPr/>
          </p:nvSpPr>
          <p:spPr>
            <a:xfrm>
              <a:off x="6523303" y="2724228"/>
              <a:ext cx="438174" cy="471747"/>
            </a:xfrm>
            <a:custGeom>
              <a:avLst/>
              <a:gdLst/>
              <a:ahLst/>
              <a:cxnLst/>
              <a:rect l="l" t="t" r="r" b="b"/>
              <a:pathLst>
                <a:path w="14435" h="15541" extrusionOk="0">
                  <a:moveTo>
                    <a:pt x="8756" y="1"/>
                  </a:moveTo>
                  <a:cubicBezTo>
                    <a:pt x="8275" y="1"/>
                    <a:pt x="7823" y="192"/>
                    <a:pt x="7484" y="530"/>
                  </a:cubicBezTo>
                  <a:cubicBezTo>
                    <a:pt x="7142" y="873"/>
                    <a:pt x="6956" y="1321"/>
                    <a:pt x="6956" y="1800"/>
                  </a:cubicBezTo>
                  <a:cubicBezTo>
                    <a:pt x="6956" y="1858"/>
                    <a:pt x="6961" y="1915"/>
                    <a:pt x="6966" y="1967"/>
                  </a:cubicBezTo>
                  <a:cubicBezTo>
                    <a:pt x="6894" y="1963"/>
                    <a:pt x="6827" y="1963"/>
                    <a:pt x="6761" y="1963"/>
                  </a:cubicBezTo>
                  <a:lnTo>
                    <a:pt x="5904" y="1963"/>
                  </a:lnTo>
                  <a:cubicBezTo>
                    <a:pt x="4918" y="1963"/>
                    <a:pt x="4009" y="2310"/>
                    <a:pt x="3290" y="2896"/>
                  </a:cubicBezTo>
                  <a:cubicBezTo>
                    <a:pt x="3015" y="2629"/>
                    <a:pt x="2637" y="2463"/>
                    <a:pt x="2228" y="2463"/>
                  </a:cubicBezTo>
                  <a:cubicBezTo>
                    <a:pt x="1381" y="2463"/>
                    <a:pt x="695" y="3149"/>
                    <a:pt x="695" y="3995"/>
                  </a:cubicBezTo>
                  <a:cubicBezTo>
                    <a:pt x="695" y="4681"/>
                    <a:pt x="1148" y="5262"/>
                    <a:pt x="1767" y="5457"/>
                  </a:cubicBezTo>
                  <a:cubicBezTo>
                    <a:pt x="1719" y="5714"/>
                    <a:pt x="1695" y="5981"/>
                    <a:pt x="1695" y="6257"/>
                  </a:cubicBezTo>
                  <a:lnTo>
                    <a:pt x="1695" y="6528"/>
                  </a:lnTo>
                  <a:lnTo>
                    <a:pt x="1695" y="6590"/>
                  </a:lnTo>
                  <a:cubicBezTo>
                    <a:pt x="1695" y="6614"/>
                    <a:pt x="1701" y="6638"/>
                    <a:pt x="1701" y="6656"/>
                  </a:cubicBezTo>
                  <a:cubicBezTo>
                    <a:pt x="1266" y="6766"/>
                    <a:pt x="901" y="7076"/>
                    <a:pt x="734" y="7500"/>
                  </a:cubicBezTo>
                  <a:cubicBezTo>
                    <a:pt x="286" y="7742"/>
                    <a:pt x="0" y="8218"/>
                    <a:pt x="0" y="8737"/>
                  </a:cubicBezTo>
                  <a:cubicBezTo>
                    <a:pt x="0" y="9256"/>
                    <a:pt x="281" y="9728"/>
                    <a:pt x="734" y="9976"/>
                  </a:cubicBezTo>
                  <a:cubicBezTo>
                    <a:pt x="919" y="10433"/>
                    <a:pt x="1329" y="10756"/>
                    <a:pt x="1809" y="10837"/>
                  </a:cubicBezTo>
                  <a:cubicBezTo>
                    <a:pt x="1758" y="10985"/>
                    <a:pt x="1719" y="11141"/>
                    <a:pt x="1705" y="11303"/>
                  </a:cubicBezTo>
                  <a:cubicBezTo>
                    <a:pt x="1633" y="11936"/>
                    <a:pt x="1852" y="12541"/>
                    <a:pt x="2266" y="12975"/>
                  </a:cubicBezTo>
                  <a:lnTo>
                    <a:pt x="2266" y="13955"/>
                  </a:lnTo>
                  <a:cubicBezTo>
                    <a:pt x="2266" y="14832"/>
                    <a:pt x="2976" y="15540"/>
                    <a:pt x="3852" y="15540"/>
                  </a:cubicBezTo>
                  <a:lnTo>
                    <a:pt x="8908" y="15540"/>
                  </a:lnTo>
                  <a:cubicBezTo>
                    <a:pt x="9784" y="15540"/>
                    <a:pt x="10493" y="14832"/>
                    <a:pt x="10493" y="13955"/>
                  </a:cubicBezTo>
                  <a:lnTo>
                    <a:pt x="10493" y="12865"/>
                  </a:lnTo>
                  <a:cubicBezTo>
                    <a:pt x="10793" y="12498"/>
                    <a:pt x="10965" y="12032"/>
                    <a:pt x="10965" y="11536"/>
                  </a:cubicBezTo>
                  <a:cubicBezTo>
                    <a:pt x="10965" y="11132"/>
                    <a:pt x="10850" y="10751"/>
                    <a:pt x="10646" y="10427"/>
                  </a:cubicBezTo>
                  <a:cubicBezTo>
                    <a:pt x="10822" y="10352"/>
                    <a:pt x="10984" y="10242"/>
                    <a:pt x="11117" y="10104"/>
                  </a:cubicBezTo>
                  <a:lnTo>
                    <a:pt x="12688" y="8533"/>
                  </a:lnTo>
                  <a:cubicBezTo>
                    <a:pt x="13121" y="8466"/>
                    <a:pt x="13516" y="8266"/>
                    <a:pt x="13830" y="7957"/>
                  </a:cubicBezTo>
                  <a:cubicBezTo>
                    <a:pt x="14221" y="7566"/>
                    <a:pt x="14435" y="7047"/>
                    <a:pt x="14435" y="6495"/>
                  </a:cubicBezTo>
                  <a:cubicBezTo>
                    <a:pt x="14435" y="5948"/>
                    <a:pt x="14221" y="5428"/>
                    <a:pt x="13830" y="5039"/>
                  </a:cubicBezTo>
                  <a:lnTo>
                    <a:pt x="13298" y="4505"/>
                  </a:lnTo>
                  <a:cubicBezTo>
                    <a:pt x="13184" y="4395"/>
                    <a:pt x="13064" y="4300"/>
                    <a:pt x="12936" y="4219"/>
                  </a:cubicBezTo>
                  <a:cubicBezTo>
                    <a:pt x="13006" y="4048"/>
                    <a:pt x="13045" y="3863"/>
                    <a:pt x="13045" y="3667"/>
                  </a:cubicBezTo>
                  <a:cubicBezTo>
                    <a:pt x="13045" y="3101"/>
                    <a:pt x="12707" y="2582"/>
                    <a:pt x="12193" y="2353"/>
                  </a:cubicBezTo>
                  <a:lnTo>
                    <a:pt x="12131" y="2329"/>
                  </a:lnTo>
                  <a:lnTo>
                    <a:pt x="12092" y="2220"/>
                  </a:lnTo>
                  <a:cubicBezTo>
                    <a:pt x="11888" y="1658"/>
                    <a:pt x="11350" y="1277"/>
                    <a:pt x="10756" y="1277"/>
                  </a:cubicBezTo>
                  <a:cubicBezTo>
                    <a:pt x="10664" y="1277"/>
                    <a:pt x="10574" y="1286"/>
                    <a:pt x="10484" y="1306"/>
                  </a:cubicBezTo>
                  <a:cubicBezTo>
                    <a:pt x="10270" y="554"/>
                    <a:pt x="9574" y="1"/>
                    <a:pt x="8756"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3798;p66"/>
            <p:cNvSpPr/>
            <p:nvPr/>
          </p:nvSpPr>
          <p:spPr>
            <a:xfrm>
              <a:off x="6690474" y="3026939"/>
              <a:ext cx="45715" cy="37033"/>
            </a:xfrm>
            <a:custGeom>
              <a:avLst/>
              <a:gdLst/>
              <a:ahLst/>
              <a:cxnLst/>
              <a:rect l="l" t="t" r="r" b="b"/>
              <a:pathLst>
                <a:path w="1506" h="1220" extrusionOk="0">
                  <a:moveTo>
                    <a:pt x="1" y="1"/>
                  </a:moveTo>
                  <a:lnTo>
                    <a:pt x="1" y="1220"/>
                  </a:lnTo>
                  <a:lnTo>
                    <a:pt x="1505" y="1220"/>
                  </a:lnTo>
                  <a:lnTo>
                    <a:pt x="150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3799;p66"/>
            <p:cNvSpPr/>
            <p:nvPr/>
          </p:nvSpPr>
          <p:spPr>
            <a:xfrm>
              <a:off x="6661302" y="2962645"/>
              <a:ext cx="103936" cy="66052"/>
            </a:xfrm>
            <a:custGeom>
              <a:avLst/>
              <a:gdLst/>
              <a:ahLst/>
              <a:cxnLst/>
              <a:rect l="l" t="t" r="r" b="b"/>
              <a:pathLst>
                <a:path w="3424" h="2176" extrusionOk="0">
                  <a:moveTo>
                    <a:pt x="1715" y="0"/>
                  </a:moveTo>
                  <a:cubicBezTo>
                    <a:pt x="767" y="0"/>
                    <a:pt x="1" y="767"/>
                    <a:pt x="1" y="1714"/>
                  </a:cubicBezTo>
                  <a:lnTo>
                    <a:pt x="1010" y="2176"/>
                  </a:lnTo>
                  <a:lnTo>
                    <a:pt x="2310" y="2176"/>
                  </a:lnTo>
                  <a:lnTo>
                    <a:pt x="3424" y="1714"/>
                  </a:lnTo>
                  <a:cubicBezTo>
                    <a:pt x="3424" y="767"/>
                    <a:pt x="2657" y="0"/>
                    <a:pt x="171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3800;p66"/>
            <p:cNvSpPr/>
            <p:nvPr/>
          </p:nvSpPr>
          <p:spPr>
            <a:xfrm>
              <a:off x="6631249" y="2852391"/>
              <a:ext cx="164160" cy="131801"/>
            </a:xfrm>
            <a:custGeom>
              <a:avLst/>
              <a:gdLst/>
              <a:ahLst/>
              <a:cxnLst/>
              <a:rect l="l" t="t" r="r" b="b"/>
              <a:pathLst>
                <a:path w="5408" h="4342" extrusionOk="0">
                  <a:moveTo>
                    <a:pt x="2219" y="0"/>
                  </a:moveTo>
                  <a:cubicBezTo>
                    <a:pt x="1052" y="0"/>
                    <a:pt x="101" y="923"/>
                    <a:pt x="53" y="2076"/>
                  </a:cubicBezTo>
                  <a:cubicBezTo>
                    <a:pt x="0" y="3314"/>
                    <a:pt x="1004" y="4342"/>
                    <a:pt x="2248" y="4342"/>
                  </a:cubicBezTo>
                  <a:lnTo>
                    <a:pt x="3186" y="4342"/>
                  </a:lnTo>
                  <a:cubicBezTo>
                    <a:pt x="4351" y="4342"/>
                    <a:pt x="5304" y="3419"/>
                    <a:pt x="5357" y="2266"/>
                  </a:cubicBezTo>
                  <a:cubicBezTo>
                    <a:pt x="5408" y="1028"/>
                    <a:pt x="4399" y="0"/>
                    <a:pt x="315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3801;p66"/>
            <p:cNvSpPr/>
            <p:nvPr/>
          </p:nvSpPr>
          <p:spPr>
            <a:xfrm>
              <a:off x="6620564" y="2834451"/>
              <a:ext cx="185560" cy="117535"/>
            </a:xfrm>
            <a:custGeom>
              <a:avLst/>
              <a:gdLst/>
              <a:ahLst/>
              <a:cxnLst/>
              <a:rect l="l" t="t" r="r" b="b"/>
              <a:pathLst>
                <a:path w="6113" h="3872" extrusionOk="0">
                  <a:moveTo>
                    <a:pt x="2624" y="0"/>
                  </a:moveTo>
                  <a:cubicBezTo>
                    <a:pt x="1176" y="0"/>
                    <a:pt x="0" y="1215"/>
                    <a:pt x="0" y="2709"/>
                  </a:cubicBezTo>
                  <a:lnTo>
                    <a:pt x="0" y="2977"/>
                  </a:lnTo>
                  <a:cubicBezTo>
                    <a:pt x="18" y="3452"/>
                    <a:pt x="295" y="3705"/>
                    <a:pt x="486" y="3871"/>
                  </a:cubicBezTo>
                  <a:lnTo>
                    <a:pt x="1018" y="2124"/>
                  </a:lnTo>
                  <a:lnTo>
                    <a:pt x="1652" y="2581"/>
                  </a:lnTo>
                  <a:lnTo>
                    <a:pt x="2342" y="2043"/>
                  </a:lnTo>
                  <a:lnTo>
                    <a:pt x="3057" y="2586"/>
                  </a:lnTo>
                  <a:lnTo>
                    <a:pt x="3799" y="1995"/>
                  </a:lnTo>
                  <a:lnTo>
                    <a:pt x="4560" y="2591"/>
                  </a:lnTo>
                  <a:lnTo>
                    <a:pt x="5080" y="2100"/>
                  </a:lnTo>
                  <a:lnTo>
                    <a:pt x="5589" y="3857"/>
                  </a:lnTo>
                  <a:cubicBezTo>
                    <a:pt x="5856" y="3691"/>
                    <a:pt x="6084" y="3428"/>
                    <a:pt x="6113" y="2977"/>
                  </a:cubicBezTo>
                  <a:lnTo>
                    <a:pt x="6113" y="2709"/>
                  </a:lnTo>
                  <a:cubicBezTo>
                    <a:pt x="6113" y="1215"/>
                    <a:pt x="4937" y="0"/>
                    <a:pt x="34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3802;p66"/>
            <p:cNvSpPr/>
            <p:nvPr/>
          </p:nvSpPr>
          <p:spPr>
            <a:xfrm>
              <a:off x="6635712" y="2835301"/>
              <a:ext cx="169259" cy="149498"/>
            </a:xfrm>
            <a:custGeom>
              <a:avLst/>
              <a:gdLst/>
              <a:ahLst/>
              <a:cxnLst/>
              <a:rect l="l" t="t" r="r" b="b"/>
              <a:pathLst>
                <a:path w="5576" h="4925" extrusionOk="0">
                  <a:moveTo>
                    <a:pt x="3181" y="1"/>
                  </a:moveTo>
                  <a:lnTo>
                    <a:pt x="3181" y="1"/>
                  </a:lnTo>
                  <a:cubicBezTo>
                    <a:pt x="3771" y="378"/>
                    <a:pt x="4171" y="1025"/>
                    <a:pt x="4204" y="1767"/>
                  </a:cubicBezTo>
                  <a:cubicBezTo>
                    <a:pt x="4271" y="3044"/>
                    <a:pt x="3233" y="4105"/>
                    <a:pt x="1953" y="4105"/>
                  </a:cubicBezTo>
                  <a:lnTo>
                    <a:pt x="991" y="4105"/>
                  </a:lnTo>
                  <a:cubicBezTo>
                    <a:pt x="633" y="4105"/>
                    <a:pt x="301" y="4019"/>
                    <a:pt x="0" y="3872"/>
                  </a:cubicBezTo>
                  <a:lnTo>
                    <a:pt x="0" y="3872"/>
                  </a:lnTo>
                  <a:cubicBezTo>
                    <a:pt x="444" y="4510"/>
                    <a:pt x="1182" y="4924"/>
                    <a:pt x="2019" y="4924"/>
                  </a:cubicBezTo>
                  <a:lnTo>
                    <a:pt x="3114" y="4924"/>
                  </a:lnTo>
                  <a:cubicBezTo>
                    <a:pt x="4471" y="4924"/>
                    <a:pt x="5575" y="3819"/>
                    <a:pt x="5575" y="2463"/>
                  </a:cubicBezTo>
                  <a:cubicBezTo>
                    <a:pt x="5575" y="1125"/>
                    <a:pt x="4509" y="35"/>
                    <a:pt x="3181" y="1"/>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3803;p66"/>
            <p:cNvSpPr/>
            <p:nvPr/>
          </p:nvSpPr>
          <p:spPr>
            <a:xfrm>
              <a:off x="6637897" y="3076693"/>
              <a:ext cx="153778" cy="73398"/>
            </a:xfrm>
            <a:custGeom>
              <a:avLst/>
              <a:gdLst/>
              <a:ahLst/>
              <a:cxnLst/>
              <a:rect l="l" t="t" r="r" b="b"/>
              <a:pathLst>
                <a:path w="5066" h="2418" extrusionOk="0">
                  <a:moveTo>
                    <a:pt x="0" y="0"/>
                  </a:moveTo>
                  <a:lnTo>
                    <a:pt x="0" y="2418"/>
                  </a:lnTo>
                  <a:lnTo>
                    <a:pt x="5066" y="2418"/>
                  </a:lnTo>
                  <a:lnTo>
                    <a:pt x="5066" y="0"/>
                  </a:lnTo>
                  <a:close/>
                </a:path>
              </a:pathLst>
            </a:custGeom>
            <a:solidFill>
              <a:srgbClr val="FC8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3804;p66"/>
            <p:cNvSpPr/>
            <p:nvPr/>
          </p:nvSpPr>
          <p:spPr>
            <a:xfrm>
              <a:off x="6619562" y="3061059"/>
              <a:ext cx="187594" cy="30659"/>
            </a:xfrm>
            <a:custGeom>
              <a:avLst/>
              <a:gdLst/>
              <a:ahLst/>
              <a:cxnLst/>
              <a:rect l="l" t="t" r="r" b="b"/>
              <a:pathLst>
                <a:path w="6180" h="1010" extrusionOk="0">
                  <a:moveTo>
                    <a:pt x="532" y="1"/>
                  </a:moveTo>
                  <a:cubicBezTo>
                    <a:pt x="238" y="1"/>
                    <a:pt x="0" y="263"/>
                    <a:pt x="33" y="568"/>
                  </a:cubicBezTo>
                  <a:cubicBezTo>
                    <a:pt x="66" y="819"/>
                    <a:pt x="286" y="1010"/>
                    <a:pt x="543" y="1010"/>
                  </a:cubicBezTo>
                  <a:lnTo>
                    <a:pt x="5641" y="1010"/>
                  </a:lnTo>
                  <a:cubicBezTo>
                    <a:pt x="5941" y="1010"/>
                    <a:pt x="6179" y="748"/>
                    <a:pt x="6141" y="443"/>
                  </a:cubicBezTo>
                  <a:cubicBezTo>
                    <a:pt x="6113" y="191"/>
                    <a:pt x="5889" y="1"/>
                    <a:pt x="5632" y="1"/>
                  </a:cubicBezTo>
                  <a:close/>
                </a:path>
              </a:pathLst>
            </a:custGeom>
            <a:solidFill>
              <a:srgbClr val="FC8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3805;p66"/>
            <p:cNvSpPr/>
            <p:nvPr/>
          </p:nvSpPr>
          <p:spPr>
            <a:xfrm>
              <a:off x="6799028" y="2908884"/>
              <a:ext cx="96286" cy="95375"/>
            </a:xfrm>
            <a:custGeom>
              <a:avLst/>
              <a:gdLst/>
              <a:ahLst/>
              <a:cxnLst/>
              <a:rect l="l" t="t" r="r" b="b"/>
              <a:pathLst>
                <a:path w="3172" h="3142" extrusionOk="0">
                  <a:moveTo>
                    <a:pt x="2524" y="0"/>
                  </a:moveTo>
                  <a:lnTo>
                    <a:pt x="195" y="2329"/>
                  </a:lnTo>
                  <a:lnTo>
                    <a:pt x="34" y="2900"/>
                  </a:lnTo>
                  <a:cubicBezTo>
                    <a:pt x="0" y="3025"/>
                    <a:pt x="97" y="3141"/>
                    <a:pt x="217" y="3141"/>
                  </a:cubicBezTo>
                  <a:cubicBezTo>
                    <a:pt x="235" y="3141"/>
                    <a:pt x="253" y="3139"/>
                    <a:pt x="272" y="3133"/>
                  </a:cubicBezTo>
                  <a:lnTo>
                    <a:pt x="843" y="2971"/>
                  </a:lnTo>
                  <a:lnTo>
                    <a:pt x="3172" y="644"/>
                  </a:lnTo>
                  <a:lnTo>
                    <a:pt x="2524" y="0"/>
                  </a:lnTo>
                  <a:close/>
                </a:path>
              </a:pathLst>
            </a:custGeom>
            <a:solidFill>
              <a:srgbClr val="F8EC5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3806;p66"/>
            <p:cNvSpPr/>
            <p:nvPr/>
          </p:nvSpPr>
          <p:spPr>
            <a:xfrm>
              <a:off x="6864628" y="2892947"/>
              <a:ext cx="48022" cy="45047"/>
            </a:xfrm>
            <a:custGeom>
              <a:avLst/>
              <a:gdLst/>
              <a:ahLst/>
              <a:cxnLst/>
              <a:rect l="l" t="t" r="r" b="b"/>
              <a:pathLst>
                <a:path w="1582" h="1484" extrusionOk="0">
                  <a:moveTo>
                    <a:pt x="522" y="1"/>
                  </a:moveTo>
                  <a:cubicBezTo>
                    <a:pt x="401" y="1"/>
                    <a:pt x="279" y="47"/>
                    <a:pt x="187" y="140"/>
                  </a:cubicBezTo>
                  <a:cubicBezTo>
                    <a:pt x="1" y="325"/>
                    <a:pt x="1" y="626"/>
                    <a:pt x="187" y="811"/>
                  </a:cubicBezTo>
                  <a:lnTo>
                    <a:pt x="725" y="1345"/>
                  </a:lnTo>
                  <a:cubicBezTo>
                    <a:pt x="818" y="1437"/>
                    <a:pt x="939" y="1483"/>
                    <a:pt x="1060" y="1483"/>
                  </a:cubicBezTo>
                  <a:cubicBezTo>
                    <a:pt x="1182" y="1483"/>
                    <a:pt x="1303" y="1437"/>
                    <a:pt x="1396" y="1345"/>
                  </a:cubicBezTo>
                  <a:cubicBezTo>
                    <a:pt x="1582" y="1158"/>
                    <a:pt x="1582" y="859"/>
                    <a:pt x="1396" y="673"/>
                  </a:cubicBezTo>
                  <a:lnTo>
                    <a:pt x="857" y="140"/>
                  </a:lnTo>
                  <a:cubicBezTo>
                    <a:pt x="765" y="47"/>
                    <a:pt x="644" y="1"/>
                    <a:pt x="522" y="1"/>
                  </a:cubicBezTo>
                  <a:close/>
                </a:path>
              </a:pathLst>
            </a:custGeom>
            <a:solidFill>
              <a:srgbClr val="F8EC5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3807;p66"/>
            <p:cNvSpPr/>
            <p:nvPr/>
          </p:nvSpPr>
          <p:spPr>
            <a:xfrm>
              <a:off x="6639628" y="3091688"/>
              <a:ext cx="152048" cy="28382"/>
            </a:xfrm>
            <a:custGeom>
              <a:avLst/>
              <a:gdLst/>
              <a:ahLst/>
              <a:cxnLst/>
              <a:rect l="l" t="t" r="r" b="b"/>
              <a:pathLst>
                <a:path w="5009" h="935" extrusionOk="0">
                  <a:moveTo>
                    <a:pt x="1" y="1"/>
                  </a:moveTo>
                  <a:lnTo>
                    <a:pt x="1" y="934"/>
                  </a:lnTo>
                  <a:lnTo>
                    <a:pt x="5009" y="934"/>
                  </a:lnTo>
                  <a:lnTo>
                    <a:pt x="5009" y="1"/>
                  </a:ln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3808;p66"/>
            <p:cNvSpPr/>
            <p:nvPr/>
          </p:nvSpPr>
          <p:spPr>
            <a:xfrm>
              <a:off x="6611730" y="2826376"/>
              <a:ext cx="201891" cy="331234"/>
            </a:xfrm>
            <a:custGeom>
              <a:avLst/>
              <a:gdLst/>
              <a:ahLst/>
              <a:cxnLst/>
              <a:rect l="l" t="t" r="r" b="b"/>
              <a:pathLst>
                <a:path w="6651" h="10912" extrusionOk="0">
                  <a:moveTo>
                    <a:pt x="3766" y="514"/>
                  </a:moveTo>
                  <a:cubicBezTo>
                    <a:pt x="5075" y="514"/>
                    <a:pt x="6137" y="1615"/>
                    <a:pt x="6137" y="2971"/>
                  </a:cubicBezTo>
                  <a:lnTo>
                    <a:pt x="6137" y="3232"/>
                  </a:lnTo>
                  <a:cubicBezTo>
                    <a:pt x="6123" y="3447"/>
                    <a:pt x="6051" y="3619"/>
                    <a:pt x="5918" y="3757"/>
                  </a:cubicBezTo>
                  <a:lnTo>
                    <a:pt x="5504" y="2318"/>
                  </a:lnTo>
                  <a:cubicBezTo>
                    <a:pt x="5485" y="2266"/>
                    <a:pt x="5447" y="2228"/>
                    <a:pt x="5394" y="2214"/>
                  </a:cubicBezTo>
                  <a:cubicBezTo>
                    <a:pt x="5382" y="2211"/>
                    <a:pt x="5369" y="2209"/>
                    <a:pt x="5356" y="2209"/>
                  </a:cubicBezTo>
                  <a:cubicBezTo>
                    <a:pt x="5319" y="2209"/>
                    <a:pt x="5280" y="2224"/>
                    <a:pt x="5251" y="2252"/>
                  </a:cubicBezTo>
                  <a:lnTo>
                    <a:pt x="4833" y="2652"/>
                  </a:lnTo>
                  <a:lnTo>
                    <a:pt x="4171" y="2138"/>
                  </a:lnTo>
                  <a:cubicBezTo>
                    <a:pt x="4147" y="2117"/>
                    <a:pt x="4117" y="2108"/>
                    <a:pt x="4086" y="2108"/>
                  </a:cubicBezTo>
                  <a:cubicBezTo>
                    <a:pt x="4051" y="2108"/>
                    <a:pt x="4015" y="2120"/>
                    <a:pt x="3985" y="2142"/>
                  </a:cubicBezTo>
                  <a:lnTo>
                    <a:pt x="3337" y="2657"/>
                  </a:lnTo>
                  <a:lnTo>
                    <a:pt x="2715" y="2186"/>
                  </a:lnTo>
                  <a:cubicBezTo>
                    <a:pt x="2686" y="2164"/>
                    <a:pt x="2654" y="2153"/>
                    <a:pt x="2621" y="2153"/>
                  </a:cubicBezTo>
                  <a:cubicBezTo>
                    <a:pt x="2589" y="2153"/>
                    <a:pt x="2557" y="2164"/>
                    <a:pt x="2528" y="2186"/>
                  </a:cubicBezTo>
                  <a:lnTo>
                    <a:pt x="1933" y="2652"/>
                  </a:lnTo>
                  <a:lnTo>
                    <a:pt x="1395" y="2261"/>
                  </a:lnTo>
                  <a:cubicBezTo>
                    <a:pt x="1368" y="2243"/>
                    <a:pt x="1339" y="2235"/>
                    <a:pt x="1309" y="2235"/>
                  </a:cubicBezTo>
                  <a:cubicBezTo>
                    <a:pt x="1292" y="2235"/>
                    <a:pt x="1275" y="2238"/>
                    <a:pt x="1258" y="2243"/>
                  </a:cubicBezTo>
                  <a:cubicBezTo>
                    <a:pt x="1210" y="2257"/>
                    <a:pt x="1177" y="2294"/>
                    <a:pt x="1162" y="2342"/>
                  </a:cubicBezTo>
                  <a:lnTo>
                    <a:pt x="733" y="3742"/>
                  </a:lnTo>
                  <a:cubicBezTo>
                    <a:pt x="610" y="3595"/>
                    <a:pt x="548" y="3432"/>
                    <a:pt x="538" y="3237"/>
                  </a:cubicBezTo>
                  <a:lnTo>
                    <a:pt x="538" y="2971"/>
                  </a:lnTo>
                  <a:cubicBezTo>
                    <a:pt x="538" y="1615"/>
                    <a:pt x="1601" y="514"/>
                    <a:pt x="2909" y="514"/>
                  </a:cubicBezTo>
                  <a:close/>
                  <a:moveTo>
                    <a:pt x="4090" y="2443"/>
                  </a:moveTo>
                  <a:lnTo>
                    <a:pt x="4756" y="2962"/>
                  </a:lnTo>
                  <a:cubicBezTo>
                    <a:pt x="4785" y="2981"/>
                    <a:pt x="4817" y="2991"/>
                    <a:pt x="4849" y="2991"/>
                  </a:cubicBezTo>
                  <a:cubicBezTo>
                    <a:pt x="4887" y="2991"/>
                    <a:pt x="4925" y="2977"/>
                    <a:pt x="4956" y="2951"/>
                  </a:cubicBezTo>
                  <a:lnTo>
                    <a:pt x="5290" y="2633"/>
                  </a:lnTo>
                  <a:lnTo>
                    <a:pt x="5613" y="3747"/>
                  </a:lnTo>
                  <a:cubicBezTo>
                    <a:pt x="5328" y="4452"/>
                    <a:pt x="4638" y="4951"/>
                    <a:pt x="3829" y="4951"/>
                  </a:cubicBezTo>
                  <a:lnTo>
                    <a:pt x="2862" y="4951"/>
                  </a:lnTo>
                  <a:cubicBezTo>
                    <a:pt x="2043" y="4951"/>
                    <a:pt x="1338" y="4432"/>
                    <a:pt x="1067" y="3709"/>
                  </a:cubicBezTo>
                  <a:lnTo>
                    <a:pt x="1395" y="2623"/>
                  </a:lnTo>
                  <a:lnTo>
                    <a:pt x="1852" y="2957"/>
                  </a:lnTo>
                  <a:cubicBezTo>
                    <a:pt x="1879" y="2975"/>
                    <a:pt x="1911" y="2985"/>
                    <a:pt x="1942" y="2985"/>
                  </a:cubicBezTo>
                  <a:cubicBezTo>
                    <a:pt x="1975" y="2985"/>
                    <a:pt x="2009" y="2974"/>
                    <a:pt x="2038" y="2951"/>
                  </a:cubicBezTo>
                  <a:lnTo>
                    <a:pt x="2633" y="2485"/>
                  </a:lnTo>
                  <a:lnTo>
                    <a:pt x="3257" y="2957"/>
                  </a:lnTo>
                  <a:cubicBezTo>
                    <a:pt x="3283" y="2978"/>
                    <a:pt x="3315" y="2989"/>
                    <a:pt x="3347" y="2989"/>
                  </a:cubicBezTo>
                  <a:cubicBezTo>
                    <a:pt x="3379" y="2989"/>
                    <a:pt x="3412" y="2978"/>
                    <a:pt x="3438" y="2957"/>
                  </a:cubicBezTo>
                  <a:lnTo>
                    <a:pt x="4090" y="2443"/>
                  </a:lnTo>
                  <a:close/>
                  <a:moveTo>
                    <a:pt x="4537" y="5361"/>
                  </a:moveTo>
                  <a:cubicBezTo>
                    <a:pt x="4675" y="5556"/>
                    <a:pt x="4771" y="5790"/>
                    <a:pt x="4800" y="6042"/>
                  </a:cubicBezTo>
                  <a:lnTo>
                    <a:pt x="3890" y="6418"/>
                  </a:lnTo>
                  <a:lnTo>
                    <a:pt x="2700" y="6418"/>
                  </a:lnTo>
                  <a:lnTo>
                    <a:pt x="1895" y="6051"/>
                  </a:lnTo>
                  <a:cubicBezTo>
                    <a:pt x="1919" y="5794"/>
                    <a:pt x="2014" y="5561"/>
                    <a:pt x="2157" y="5361"/>
                  </a:cubicBezTo>
                  <a:cubicBezTo>
                    <a:pt x="2381" y="5427"/>
                    <a:pt x="2619" y="5465"/>
                    <a:pt x="2862" y="5465"/>
                  </a:cubicBezTo>
                  <a:lnTo>
                    <a:pt x="3829" y="5465"/>
                  </a:lnTo>
                  <a:cubicBezTo>
                    <a:pt x="4075" y="5465"/>
                    <a:pt x="4314" y="5427"/>
                    <a:pt x="4537" y="5361"/>
                  </a:cubicBezTo>
                  <a:close/>
                  <a:moveTo>
                    <a:pt x="3833" y="6913"/>
                  </a:moveTo>
                  <a:lnTo>
                    <a:pt x="3833" y="7484"/>
                  </a:lnTo>
                  <a:lnTo>
                    <a:pt x="2843" y="7484"/>
                  </a:lnTo>
                  <a:lnTo>
                    <a:pt x="2843" y="6913"/>
                  </a:lnTo>
                  <a:close/>
                  <a:moveTo>
                    <a:pt x="5890" y="7998"/>
                  </a:moveTo>
                  <a:cubicBezTo>
                    <a:pt x="6018" y="7998"/>
                    <a:pt x="6132" y="8093"/>
                    <a:pt x="6147" y="8218"/>
                  </a:cubicBezTo>
                  <a:cubicBezTo>
                    <a:pt x="6161" y="8365"/>
                    <a:pt x="6042" y="8493"/>
                    <a:pt x="5894" y="8493"/>
                  </a:cubicBezTo>
                  <a:lnTo>
                    <a:pt x="801" y="8493"/>
                  </a:lnTo>
                  <a:cubicBezTo>
                    <a:pt x="672" y="8493"/>
                    <a:pt x="562" y="8403"/>
                    <a:pt x="548" y="8275"/>
                  </a:cubicBezTo>
                  <a:cubicBezTo>
                    <a:pt x="529" y="8127"/>
                    <a:pt x="648" y="7998"/>
                    <a:pt x="795" y="7998"/>
                  </a:cubicBezTo>
                  <a:close/>
                  <a:moveTo>
                    <a:pt x="5680" y="9007"/>
                  </a:moveTo>
                  <a:lnTo>
                    <a:pt x="5680" y="10417"/>
                  </a:lnTo>
                  <a:lnTo>
                    <a:pt x="1129" y="10417"/>
                  </a:lnTo>
                  <a:lnTo>
                    <a:pt x="1129" y="9007"/>
                  </a:lnTo>
                  <a:close/>
                  <a:moveTo>
                    <a:pt x="2919" y="0"/>
                  </a:moveTo>
                  <a:cubicBezTo>
                    <a:pt x="1333" y="0"/>
                    <a:pt x="43" y="1329"/>
                    <a:pt x="43" y="2962"/>
                  </a:cubicBezTo>
                  <a:lnTo>
                    <a:pt x="43" y="3232"/>
                  </a:lnTo>
                  <a:lnTo>
                    <a:pt x="43" y="3243"/>
                  </a:lnTo>
                  <a:cubicBezTo>
                    <a:pt x="58" y="3571"/>
                    <a:pt x="172" y="3856"/>
                    <a:pt x="395" y="4104"/>
                  </a:cubicBezTo>
                  <a:cubicBezTo>
                    <a:pt x="447" y="4159"/>
                    <a:pt x="517" y="4188"/>
                    <a:pt x="586" y="4188"/>
                  </a:cubicBezTo>
                  <a:cubicBezTo>
                    <a:pt x="631" y="4188"/>
                    <a:pt x="676" y="4176"/>
                    <a:pt x="715" y="4151"/>
                  </a:cubicBezTo>
                  <a:cubicBezTo>
                    <a:pt x="933" y="4570"/>
                    <a:pt x="1271" y="4918"/>
                    <a:pt x="1686" y="5151"/>
                  </a:cubicBezTo>
                  <a:cubicBezTo>
                    <a:pt x="1495" y="5451"/>
                    <a:pt x="1386" y="5814"/>
                    <a:pt x="1386" y="6199"/>
                  </a:cubicBezTo>
                  <a:cubicBezTo>
                    <a:pt x="1386" y="6293"/>
                    <a:pt x="1443" y="6385"/>
                    <a:pt x="1529" y="6427"/>
                  </a:cubicBezTo>
                  <a:lnTo>
                    <a:pt x="2348" y="6798"/>
                  </a:lnTo>
                  <a:lnTo>
                    <a:pt x="2348" y="7484"/>
                  </a:lnTo>
                  <a:lnTo>
                    <a:pt x="805" y="7484"/>
                  </a:lnTo>
                  <a:cubicBezTo>
                    <a:pt x="419" y="7484"/>
                    <a:pt x="87" y="7770"/>
                    <a:pt x="43" y="8156"/>
                  </a:cubicBezTo>
                  <a:cubicBezTo>
                    <a:pt x="1" y="8545"/>
                    <a:pt x="258" y="8888"/>
                    <a:pt x="615" y="8979"/>
                  </a:cubicBezTo>
                  <a:lnTo>
                    <a:pt x="615" y="10659"/>
                  </a:lnTo>
                  <a:cubicBezTo>
                    <a:pt x="615" y="10798"/>
                    <a:pt x="729" y="10912"/>
                    <a:pt x="867" y="10912"/>
                  </a:cubicBezTo>
                  <a:lnTo>
                    <a:pt x="5923" y="10912"/>
                  </a:lnTo>
                  <a:cubicBezTo>
                    <a:pt x="6061" y="10912"/>
                    <a:pt x="6175" y="10798"/>
                    <a:pt x="6175" y="10659"/>
                  </a:cubicBezTo>
                  <a:lnTo>
                    <a:pt x="6175" y="8945"/>
                  </a:lnTo>
                  <a:cubicBezTo>
                    <a:pt x="6451" y="8831"/>
                    <a:pt x="6646" y="8560"/>
                    <a:pt x="6646" y="8242"/>
                  </a:cubicBezTo>
                  <a:cubicBezTo>
                    <a:pt x="6646" y="7822"/>
                    <a:pt x="6308" y="7484"/>
                    <a:pt x="5894" y="7484"/>
                  </a:cubicBezTo>
                  <a:lnTo>
                    <a:pt x="4347" y="7484"/>
                  </a:lnTo>
                  <a:lnTo>
                    <a:pt x="4347" y="6765"/>
                  </a:lnTo>
                  <a:lnTo>
                    <a:pt x="5156" y="6432"/>
                  </a:lnTo>
                  <a:cubicBezTo>
                    <a:pt x="5247" y="6389"/>
                    <a:pt x="5308" y="6299"/>
                    <a:pt x="5308" y="6199"/>
                  </a:cubicBezTo>
                  <a:cubicBezTo>
                    <a:pt x="5308" y="5814"/>
                    <a:pt x="5200" y="5456"/>
                    <a:pt x="5009" y="5151"/>
                  </a:cubicBezTo>
                  <a:cubicBezTo>
                    <a:pt x="5385" y="4937"/>
                    <a:pt x="5704" y="4628"/>
                    <a:pt x="5923" y="4256"/>
                  </a:cubicBezTo>
                  <a:cubicBezTo>
                    <a:pt x="5947" y="4265"/>
                    <a:pt x="5976" y="4271"/>
                    <a:pt x="6004" y="4271"/>
                  </a:cubicBezTo>
                  <a:cubicBezTo>
                    <a:pt x="6061" y="4271"/>
                    <a:pt x="6118" y="4252"/>
                    <a:pt x="6165" y="4214"/>
                  </a:cubicBezTo>
                  <a:cubicBezTo>
                    <a:pt x="6461" y="3971"/>
                    <a:pt x="6622" y="3647"/>
                    <a:pt x="6651" y="3247"/>
                  </a:cubicBezTo>
                  <a:lnTo>
                    <a:pt x="6651" y="3232"/>
                  </a:lnTo>
                  <a:lnTo>
                    <a:pt x="6651" y="2962"/>
                  </a:lnTo>
                  <a:cubicBezTo>
                    <a:pt x="6651" y="1329"/>
                    <a:pt x="5361" y="0"/>
                    <a:pt x="3776"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3809;p66"/>
            <p:cNvSpPr/>
            <p:nvPr/>
          </p:nvSpPr>
          <p:spPr>
            <a:xfrm>
              <a:off x="6791378" y="2885297"/>
              <a:ext cx="127491" cy="126520"/>
            </a:xfrm>
            <a:custGeom>
              <a:avLst/>
              <a:gdLst/>
              <a:ahLst/>
              <a:cxnLst/>
              <a:rect l="l" t="t" r="r" b="b"/>
              <a:pathLst>
                <a:path w="4200" h="4168" extrusionOk="0">
                  <a:moveTo>
                    <a:pt x="2928" y="502"/>
                  </a:moveTo>
                  <a:cubicBezTo>
                    <a:pt x="2985" y="502"/>
                    <a:pt x="3042" y="525"/>
                    <a:pt x="3085" y="568"/>
                  </a:cubicBezTo>
                  <a:lnTo>
                    <a:pt x="3618" y="1102"/>
                  </a:lnTo>
                  <a:cubicBezTo>
                    <a:pt x="3661" y="1144"/>
                    <a:pt x="3685" y="1201"/>
                    <a:pt x="3685" y="1258"/>
                  </a:cubicBezTo>
                  <a:cubicBezTo>
                    <a:pt x="3685" y="1320"/>
                    <a:pt x="3661" y="1377"/>
                    <a:pt x="3618" y="1421"/>
                  </a:cubicBezTo>
                  <a:cubicBezTo>
                    <a:pt x="3580" y="1463"/>
                    <a:pt x="3523" y="1482"/>
                    <a:pt x="3461" y="1482"/>
                  </a:cubicBezTo>
                  <a:cubicBezTo>
                    <a:pt x="3404" y="1482"/>
                    <a:pt x="3347" y="1463"/>
                    <a:pt x="3304" y="1421"/>
                  </a:cubicBezTo>
                  <a:lnTo>
                    <a:pt x="2771" y="887"/>
                  </a:lnTo>
                  <a:cubicBezTo>
                    <a:pt x="2743" y="854"/>
                    <a:pt x="2719" y="816"/>
                    <a:pt x="2709" y="768"/>
                  </a:cubicBezTo>
                  <a:cubicBezTo>
                    <a:pt x="2695" y="692"/>
                    <a:pt x="2719" y="621"/>
                    <a:pt x="2771" y="568"/>
                  </a:cubicBezTo>
                  <a:cubicBezTo>
                    <a:pt x="2813" y="525"/>
                    <a:pt x="2871" y="502"/>
                    <a:pt x="2928" y="502"/>
                  </a:cubicBezTo>
                  <a:close/>
                  <a:moveTo>
                    <a:pt x="2547" y="1363"/>
                  </a:moveTo>
                  <a:lnTo>
                    <a:pt x="2833" y="1654"/>
                  </a:lnTo>
                  <a:lnTo>
                    <a:pt x="961" y="3524"/>
                  </a:lnTo>
                  <a:lnTo>
                    <a:pt x="561" y="3638"/>
                  </a:lnTo>
                  <a:lnTo>
                    <a:pt x="561" y="3638"/>
                  </a:lnTo>
                  <a:lnTo>
                    <a:pt x="676" y="3234"/>
                  </a:lnTo>
                  <a:lnTo>
                    <a:pt x="2547" y="1363"/>
                  </a:lnTo>
                  <a:close/>
                  <a:moveTo>
                    <a:pt x="2936" y="1"/>
                  </a:moveTo>
                  <a:cubicBezTo>
                    <a:pt x="2749" y="1"/>
                    <a:pt x="2564" y="71"/>
                    <a:pt x="2424" y="211"/>
                  </a:cubicBezTo>
                  <a:cubicBezTo>
                    <a:pt x="2224" y="411"/>
                    <a:pt x="2167" y="702"/>
                    <a:pt x="2247" y="949"/>
                  </a:cubicBezTo>
                  <a:lnTo>
                    <a:pt x="271" y="2924"/>
                  </a:lnTo>
                  <a:cubicBezTo>
                    <a:pt x="243" y="2958"/>
                    <a:pt x="219" y="2992"/>
                    <a:pt x="210" y="3034"/>
                  </a:cubicBezTo>
                  <a:lnTo>
                    <a:pt x="43" y="3605"/>
                  </a:lnTo>
                  <a:cubicBezTo>
                    <a:pt x="0" y="3763"/>
                    <a:pt x="43" y="3924"/>
                    <a:pt x="157" y="4038"/>
                  </a:cubicBezTo>
                  <a:cubicBezTo>
                    <a:pt x="243" y="4124"/>
                    <a:pt x="352" y="4167"/>
                    <a:pt x="471" y="4167"/>
                  </a:cubicBezTo>
                  <a:cubicBezTo>
                    <a:pt x="510" y="4167"/>
                    <a:pt x="552" y="4163"/>
                    <a:pt x="590" y="4152"/>
                  </a:cubicBezTo>
                  <a:lnTo>
                    <a:pt x="1161" y="3991"/>
                  </a:lnTo>
                  <a:cubicBezTo>
                    <a:pt x="1205" y="3977"/>
                    <a:pt x="1242" y="3958"/>
                    <a:pt x="1271" y="3924"/>
                  </a:cubicBezTo>
                  <a:lnTo>
                    <a:pt x="3247" y="1953"/>
                  </a:lnTo>
                  <a:cubicBezTo>
                    <a:pt x="3318" y="1977"/>
                    <a:pt x="3395" y="1987"/>
                    <a:pt x="3470" y="1987"/>
                  </a:cubicBezTo>
                  <a:cubicBezTo>
                    <a:pt x="3666" y="1987"/>
                    <a:pt x="3846" y="1911"/>
                    <a:pt x="3985" y="1777"/>
                  </a:cubicBezTo>
                  <a:cubicBezTo>
                    <a:pt x="4123" y="1639"/>
                    <a:pt x="4199" y="1454"/>
                    <a:pt x="4199" y="1258"/>
                  </a:cubicBezTo>
                  <a:cubicBezTo>
                    <a:pt x="4199" y="1068"/>
                    <a:pt x="4123" y="882"/>
                    <a:pt x="3985" y="744"/>
                  </a:cubicBezTo>
                  <a:lnTo>
                    <a:pt x="3452" y="211"/>
                  </a:lnTo>
                  <a:cubicBezTo>
                    <a:pt x="3309" y="71"/>
                    <a:pt x="3122" y="1"/>
                    <a:pt x="2936"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3810;p66"/>
            <p:cNvSpPr/>
            <p:nvPr/>
          </p:nvSpPr>
          <p:spPr>
            <a:xfrm>
              <a:off x="6756954" y="3115700"/>
              <a:ext cx="9319" cy="19093"/>
            </a:xfrm>
            <a:custGeom>
              <a:avLst/>
              <a:gdLst/>
              <a:ahLst/>
              <a:cxnLst/>
              <a:rect l="l" t="t" r="r" b="b"/>
              <a:pathLst>
                <a:path w="307" h="629" extrusionOk="0">
                  <a:moveTo>
                    <a:pt x="153" y="1"/>
                  </a:moveTo>
                  <a:cubicBezTo>
                    <a:pt x="140" y="1"/>
                    <a:pt x="128" y="2"/>
                    <a:pt x="115" y="5"/>
                  </a:cubicBezTo>
                  <a:cubicBezTo>
                    <a:pt x="49" y="19"/>
                    <a:pt x="1" y="86"/>
                    <a:pt x="1" y="153"/>
                  </a:cubicBezTo>
                  <a:lnTo>
                    <a:pt x="1" y="471"/>
                  </a:lnTo>
                  <a:cubicBezTo>
                    <a:pt x="1" y="543"/>
                    <a:pt x="49" y="610"/>
                    <a:pt x="115" y="624"/>
                  </a:cubicBezTo>
                  <a:cubicBezTo>
                    <a:pt x="128" y="627"/>
                    <a:pt x="140" y="629"/>
                    <a:pt x="151" y="629"/>
                  </a:cubicBezTo>
                  <a:cubicBezTo>
                    <a:pt x="236" y="629"/>
                    <a:pt x="306" y="560"/>
                    <a:pt x="306" y="476"/>
                  </a:cubicBezTo>
                  <a:lnTo>
                    <a:pt x="306" y="153"/>
                  </a:lnTo>
                  <a:cubicBezTo>
                    <a:pt x="306" y="70"/>
                    <a:pt x="237" y="1"/>
                    <a:pt x="153"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3811;p66"/>
            <p:cNvSpPr/>
            <p:nvPr/>
          </p:nvSpPr>
          <p:spPr>
            <a:xfrm>
              <a:off x="6729816" y="3105895"/>
              <a:ext cx="9258" cy="19154"/>
            </a:xfrm>
            <a:custGeom>
              <a:avLst/>
              <a:gdLst/>
              <a:ahLst/>
              <a:cxnLst/>
              <a:rect l="l" t="t" r="r" b="b"/>
              <a:pathLst>
                <a:path w="305" h="631" extrusionOk="0">
                  <a:moveTo>
                    <a:pt x="152" y="0"/>
                  </a:moveTo>
                  <a:cubicBezTo>
                    <a:pt x="140" y="0"/>
                    <a:pt x="127" y="2"/>
                    <a:pt x="115" y="5"/>
                  </a:cubicBezTo>
                  <a:cubicBezTo>
                    <a:pt x="47" y="18"/>
                    <a:pt x="0" y="85"/>
                    <a:pt x="0" y="157"/>
                  </a:cubicBezTo>
                  <a:lnTo>
                    <a:pt x="0" y="476"/>
                  </a:lnTo>
                  <a:cubicBezTo>
                    <a:pt x="0" y="548"/>
                    <a:pt x="47" y="609"/>
                    <a:pt x="115" y="627"/>
                  </a:cubicBezTo>
                  <a:cubicBezTo>
                    <a:pt x="126" y="630"/>
                    <a:pt x="137" y="631"/>
                    <a:pt x="147" y="631"/>
                  </a:cubicBezTo>
                  <a:cubicBezTo>
                    <a:pt x="233" y="631"/>
                    <a:pt x="304" y="565"/>
                    <a:pt x="304" y="476"/>
                  </a:cubicBezTo>
                  <a:lnTo>
                    <a:pt x="304" y="152"/>
                  </a:lnTo>
                  <a:cubicBezTo>
                    <a:pt x="304" y="68"/>
                    <a:pt x="235" y="0"/>
                    <a:pt x="152"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3812;p66"/>
            <p:cNvSpPr/>
            <p:nvPr/>
          </p:nvSpPr>
          <p:spPr>
            <a:xfrm>
              <a:off x="6744235" y="2938967"/>
              <a:ext cx="9289" cy="19184"/>
            </a:xfrm>
            <a:custGeom>
              <a:avLst/>
              <a:gdLst/>
              <a:ahLst/>
              <a:cxnLst/>
              <a:rect l="l" t="t" r="r" b="b"/>
              <a:pathLst>
                <a:path w="306" h="632" extrusionOk="0">
                  <a:moveTo>
                    <a:pt x="151" y="0"/>
                  </a:moveTo>
                  <a:cubicBezTo>
                    <a:pt x="70" y="0"/>
                    <a:pt x="1" y="69"/>
                    <a:pt x="1" y="152"/>
                  </a:cubicBezTo>
                  <a:lnTo>
                    <a:pt x="1" y="476"/>
                  </a:lnTo>
                  <a:cubicBezTo>
                    <a:pt x="1" y="565"/>
                    <a:pt x="73" y="632"/>
                    <a:pt x="156" y="632"/>
                  </a:cubicBezTo>
                  <a:cubicBezTo>
                    <a:pt x="166" y="632"/>
                    <a:pt x="176" y="630"/>
                    <a:pt x="187" y="628"/>
                  </a:cubicBezTo>
                  <a:cubicBezTo>
                    <a:pt x="258" y="609"/>
                    <a:pt x="306" y="547"/>
                    <a:pt x="306" y="476"/>
                  </a:cubicBezTo>
                  <a:lnTo>
                    <a:pt x="306" y="156"/>
                  </a:lnTo>
                  <a:cubicBezTo>
                    <a:pt x="306" y="86"/>
                    <a:pt x="258" y="24"/>
                    <a:pt x="187" y="4"/>
                  </a:cubicBezTo>
                  <a:cubicBezTo>
                    <a:pt x="175" y="1"/>
                    <a:pt x="163" y="0"/>
                    <a:pt x="151"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3813;p66"/>
            <p:cNvSpPr/>
            <p:nvPr/>
          </p:nvSpPr>
          <p:spPr>
            <a:xfrm>
              <a:off x="6652651" y="2858007"/>
              <a:ext cx="31964" cy="28503"/>
            </a:xfrm>
            <a:custGeom>
              <a:avLst/>
              <a:gdLst/>
              <a:ahLst/>
              <a:cxnLst/>
              <a:rect l="l" t="t" r="r" b="b"/>
              <a:pathLst>
                <a:path w="1053" h="939" extrusionOk="0">
                  <a:moveTo>
                    <a:pt x="766" y="1"/>
                  </a:moveTo>
                  <a:cubicBezTo>
                    <a:pt x="723" y="1"/>
                    <a:pt x="678" y="13"/>
                    <a:pt x="638" y="39"/>
                  </a:cubicBezTo>
                  <a:cubicBezTo>
                    <a:pt x="424" y="167"/>
                    <a:pt x="238" y="334"/>
                    <a:pt x="86" y="534"/>
                  </a:cubicBezTo>
                  <a:cubicBezTo>
                    <a:pt x="0" y="643"/>
                    <a:pt x="24" y="801"/>
                    <a:pt x="133" y="887"/>
                  </a:cubicBezTo>
                  <a:cubicBezTo>
                    <a:pt x="181" y="920"/>
                    <a:pt x="233" y="938"/>
                    <a:pt x="286" y="938"/>
                  </a:cubicBezTo>
                  <a:cubicBezTo>
                    <a:pt x="361" y="938"/>
                    <a:pt x="438" y="900"/>
                    <a:pt x="486" y="839"/>
                  </a:cubicBezTo>
                  <a:cubicBezTo>
                    <a:pt x="600" y="687"/>
                    <a:pt x="738" y="562"/>
                    <a:pt x="895" y="467"/>
                  </a:cubicBezTo>
                  <a:cubicBezTo>
                    <a:pt x="1014" y="395"/>
                    <a:pt x="1052" y="243"/>
                    <a:pt x="980" y="125"/>
                  </a:cubicBezTo>
                  <a:cubicBezTo>
                    <a:pt x="934" y="46"/>
                    <a:pt x="851" y="1"/>
                    <a:pt x="7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3814;p66"/>
            <p:cNvSpPr/>
            <p:nvPr/>
          </p:nvSpPr>
          <p:spPr>
            <a:xfrm>
              <a:off x="6690049" y="2850357"/>
              <a:ext cx="18243" cy="15542"/>
            </a:xfrm>
            <a:custGeom>
              <a:avLst/>
              <a:gdLst/>
              <a:ahLst/>
              <a:cxnLst/>
              <a:rect l="l" t="t" r="r" b="b"/>
              <a:pathLst>
                <a:path w="601" h="512" extrusionOk="0">
                  <a:moveTo>
                    <a:pt x="344" y="1"/>
                  </a:moveTo>
                  <a:cubicBezTo>
                    <a:pt x="300" y="1"/>
                    <a:pt x="277" y="5"/>
                    <a:pt x="234" y="10"/>
                  </a:cubicBezTo>
                  <a:cubicBezTo>
                    <a:pt x="96" y="34"/>
                    <a:pt x="1" y="157"/>
                    <a:pt x="25" y="296"/>
                  </a:cubicBezTo>
                  <a:cubicBezTo>
                    <a:pt x="43" y="425"/>
                    <a:pt x="148" y="510"/>
                    <a:pt x="272" y="510"/>
                  </a:cubicBezTo>
                  <a:cubicBezTo>
                    <a:pt x="276" y="511"/>
                    <a:pt x="281" y="512"/>
                    <a:pt x="285" y="512"/>
                  </a:cubicBezTo>
                  <a:cubicBezTo>
                    <a:pt x="306" y="512"/>
                    <a:pt x="329" y="505"/>
                    <a:pt x="353" y="505"/>
                  </a:cubicBezTo>
                  <a:cubicBezTo>
                    <a:pt x="491" y="500"/>
                    <a:pt x="601" y="386"/>
                    <a:pt x="601" y="248"/>
                  </a:cubicBezTo>
                  <a:cubicBezTo>
                    <a:pt x="596" y="110"/>
                    <a:pt x="482" y="1"/>
                    <a:pt x="34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3815;p66"/>
            <p:cNvSpPr/>
            <p:nvPr/>
          </p:nvSpPr>
          <p:spPr>
            <a:xfrm>
              <a:off x="6772709" y="2766817"/>
              <a:ext cx="28382" cy="28503"/>
            </a:xfrm>
            <a:custGeom>
              <a:avLst/>
              <a:gdLst/>
              <a:ahLst/>
              <a:cxnLst/>
              <a:rect l="l" t="t" r="r" b="b"/>
              <a:pathLst>
                <a:path w="935" h="939" extrusionOk="0">
                  <a:moveTo>
                    <a:pt x="468" y="0"/>
                  </a:moveTo>
                  <a:cubicBezTo>
                    <a:pt x="211" y="0"/>
                    <a:pt x="1" y="210"/>
                    <a:pt x="1" y="468"/>
                  </a:cubicBezTo>
                  <a:cubicBezTo>
                    <a:pt x="1" y="729"/>
                    <a:pt x="211" y="938"/>
                    <a:pt x="468" y="938"/>
                  </a:cubicBezTo>
                  <a:cubicBezTo>
                    <a:pt x="725" y="938"/>
                    <a:pt x="934" y="729"/>
                    <a:pt x="934" y="468"/>
                  </a:cubicBezTo>
                  <a:cubicBezTo>
                    <a:pt x="934" y="210"/>
                    <a:pt x="725" y="0"/>
                    <a:pt x="46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3816;p66"/>
            <p:cNvSpPr/>
            <p:nvPr/>
          </p:nvSpPr>
          <p:spPr>
            <a:xfrm>
              <a:off x="6582680" y="2841554"/>
              <a:ext cx="12021" cy="11990"/>
            </a:xfrm>
            <a:custGeom>
              <a:avLst/>
              <a:gdLst/>
              <a:ahLst/>
              <a:cxnLst/>
              <a:rect l="l" t="t" r="r" b="b"/>
              <a:pathLst>
                <a:path w="396" h="395" extrusionOk="0">
                  <a:moveTo>
                    <a:pt x="200" y="1"/>
                  </a:moveTo>
                  <a:cubicBezTo>
                    <a:pt x="91" y="1"/>
                    <a:pt x="0" y="91"/>
                    <a:pt x="0" y="200"/>
                  </a:cubicBezTo>
                  <a:cubicBezTo>
                    <a:pt x="0" y="309"/>
                    <a:pt x="91" y="395"/>
                    <a:pt x="200" y="395"/>
                  </a:cubicBezTo>
                  <a:cubicBezTo>
                    <a:pt x="310" y="395"/>
                    <a:pt x="396" y="309"/>
                    <a:pt x="396" y="200"/>
                  </a:cubicBezTo>
                  <a:cubicBezTo>
                    <a:pt x="396" y="91"/>
                    <a:pt x="310" y="1"/>
                    <a:pt x="20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817;p66"/>
            <p:cNvSpPr/>
            <p:nvPr/>
          </p:nvSpPr>
          <p:spPr>
            <a:xfrm>
              <a:off x="6561127" y="2967744"/>
              <a:ext cx="43104" cy="47627"/>
            </a:xfrm>
            <a:custGeom>
              <a:avLst/>
              <a:gdLst/>
              <a:ahLst/>
              <a:cxnLst/>
              <a:rect l="l" t="t" r="r" b="b"/>
              <a:pathLst>
                <a:path w="1420" h="1569" extrusionOk="0">
                  <a:moveTo>
                    <a:pt x="710" y="1"/>
                  </a:moveTo>
                  <a:cubicBezTo>
                    <a:pt x="686" y="1"/>
                    <a:pt x="661" y="16"/>
                    <a:pt x="649" y="47"/>
                  </a:cubicBezTo>
                  <a:lnTo>
                    <a:pt x="491" y="494"/>
                  </a:lnTo>
                  <a:cubicBezTo>
                    <a:pt x="482" y="513"/>
                    <a:pt x="468" y="528"/>
                    <a:pt x="453" y="537"/>
                  </a:cubicBezTo>
                  <a:lnTo>
                    <a:pt x="58" y="713"/>
                  </a:lnTo>
                  <a:cubicBezTo>
                    <a:pt x="1" y="737"/>
                    <a:pt x="1" y="827"/>
                    <a:pt x="58" y="851"/>
                  </a:cubicBezTo>
                  <a:lnTo>
                    <a:pt x="453" y="1032"/>
                  </a:lnTo>
                  <a:cubicBezTo>
                    <a:pt x="468" y="1037"/>
                    <a:pt x="482" y="1056"/>
                    <a:pt x="491" y="1075"/>
                  </a:cubicBezTo>
                  <a:lnTo>
                    <a:pt x="649" y="1518"/>
                  </a:lnTo>
                  <a:cubicBezTo>
                    <a:pt x="661" y="1551"/>
                    <a:pt x="686" y="1568"/>
                    <a:pt x="710" y="1568"/>
                  </a:cubicBezTo>
                  <a:cubicBezTo>
                    <a:pt x="735" y="1568"/>
                    <a:pt x="760" y="1551"/>
                    <a:pt x="772" y="1518"/>
                  </a:cubicBezTo>
                  <a:lnTo>
                    <a:pt x="930" y="1075"/>
                  </a:lnTo>
                  <a:cubicBezTo>
                    <a:pt x="939" y="1056"/>
                    <a:pt x="954" y="1037"/>
                    <a:pt x="968" y="1032"/>
                  </a:cubicBezTo>
                  <a:lnTo>
                    <a:pt x="1363" y="851"/>
                  </a:lnTo>
                  <a:cubicBezTo>
                    <a:pt x="1420" y="827"/>
                    <a:pt x="1420" y="737"/>
                    <a:pt x="1363" y="713"/>
                  </a:cubicBezTo>
                  <a:lnTo>
                    <a:pt x="968" y="537"/>
                  </a:lnTo>
                  <a:cubicBezTo>
                    <a:pt x="954" y="528"/>
                    <a:pt x="939" y="513"/>
                    <a:pt x="930" y="494"/>
                  </a:cubicBezTo>
                  <a:lnTo>
                    <a:pt x="772" y="47"/>
                  </a:lnTo>
                  <a:cubicBezTo>
                    <a:pt x="760" y="16"/>
                    <a:pt x="735" y="1"/>
                    <a:pt x="7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818;p66"/>
            <p:cNvSpPr/>
            <p:nvPr/>
          </p:nvSpPr>
          <p:spPr>
            <a:xfrm>
              <a:off x="6817940" y="2805612"/>
              <a:ext cx="59314" cy="64201"/>
            </a:xfrm>
            <a:custGeom>
              <a:avLst/>
              <a:gdLst/>
              <a:ahLst/>
              <a:cxnLst/>
              <a:rect l="l" t="t" r="r" b="b"/>
              <a:pathLst>
                <a:path w="1954" h="2115" extrusionOk="0">
                  <a:moveTo>
                    <a:pt x="975" y="1"/>
                  </a:moveTo>
                  <a:cubicBezTo>
                    <a:pt x="940" y="1"/>
                    <a:pt x="906" y="22"/>
                    <a:pt x="892" y="65"/>
                  </a:cubicBezTo>
                  <a:lnTo>
                    <a:pt x="672" y="665"/>
                  </a:lnTo>
                  <a:cubicBezTo>
                    <a:pt x="663" y="693"/>
                    <a:pt x="644" y="713"/>
                    <a:pt x="620" y="722"/>
                  </a:cubicBezTo>
                  <a:lnTo>
                    <a:pt x="77" y="965"/>
                  </a:lnTo>
                  <a:cubicBezTo>
                    <a:pt x="1" y="998"/>
                    <a:pt x="1" y="1117"/>
                    <a:pt x="77" y="1150"/>
                  </a:cubicBezTo>
                  <a:lnTo>
                    <a:pt x="620" y="1394"/>
                  </a:lnTo>
                  <a:cubicBezTo>
                    <a:pt x="644" y="1403"/>
                    <a:pt x="663" y="1422"/>
                    <a:pt x="672" y="1446"/>
                  </a:cubicBezTo>
                  <a:lnTo>
                    <a:pt x="892" y="2051"/>
                  </a:lnTo>
                  <a:cubicBezTo>
                    <a:pt x="906" y="2093"/>
                    <a:pt x="940" y="2115"/>
                    <a:pt x="975" y="2115"/>
                  </a:cubicBezTo>
                  <a:cubicBezTo>
                    <a:pt x="1010" y="2115"/>
                    <a:pt x="1046" y="2093"/>
                    <a:pt x="1063" y="2051"/>
                  </a:cubicBezTo>
                  <a:lnTo>
                    <a:pt x="1277" y="1446"/>
                  </a:lnTo>
                  <a:cubicBezTo>
                    <a:pt x="1286" y="1422"/>
                    <a:pt x="1305" y="1403"/>
                    <a:pt x="1329" y="1394"/>
                  </a:cubicBezTo>
                  <a:lnTo>
                    <a:pt x="1877" y="1150"/>
                  </a:lnTo>
                  <a:cubicBezTo>
                    <a:pt x="1953" y="1117"/>
                    <a:pt x="1953" y="998"/>
                    <a:pt x="1877" y="965"/>
                  </a:cubicBezTo>
                  <a:lnTo>
                    <a:pt x="1329" y="722"/>
                  </a:lnTo>
                  <a:cubicBezTo>
                    <a:pt x="1305" y="713"/>
                    <a:pt x="1286" y="693"/>
                    <a:pt x="1277" y="665"/>
                  </a:cubicBezTo>
                  <a:lnTo>
                    <a:pt x="1063" y="65"/>
                  </a:lnTo>
                  <a:cubicBezTo>
                    <a:pt x="1046" y="22"/>
                    <a:pt x="1010"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81" name="Graphic 80">
            <a:extLst>
              <a:ext uri="{FF2B5EF4-FFF2-40B4-BE49-F238E27FC236}">
                <a16:creationId xmlns:a16="http://schemas.microsoft.com/office/drawing/2014/main" id="{6E1AD67E-E14F-48F0-AE10-1D8915657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47152" y="4782544"/>
            <a:ext cx="2195267" cy="1971260"/>
          </a:xfrm>
          <a:prstGeom prst="rect">
            <a:avLst/>
          </a:prstGeom>
        </p:spPr>
      </p:pic>
      <p:sp>
        <p:nvSpPr>
          <p:cNvPr id="86" name="Google Shape;1370;p39">
            <a:extLst>
              <a:ext uri="{FF2B5EF4-FFF2-40B4-BE49-F238E27FC236}">
                <a16:creationId xmlns:a16="http://schemas.microsoft.com/office/drawing/2014/main" id="{0F47C076-869B-474A-B12C-4EF67C1B4AA8}"/>
              </a:ext>
            </a:extLst>
          </p:cNvPr>
          <p:cNvSpPr txBox="1">
            <a:spLocks/>
          </p:cNvSpPr>
          <p:nvPr/>
        </p:nvSpPr>
        <p:spPr>
          <a:xfrm>
            <a:off x="6003615" y="3207107"/>
            <a:ext cx="1845518" cy="72078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4400" kern="0">
                <a:solidFill>
                  <a:srgbClr val="EB4329"/>
                </a:solidFill>
                <a:latin typeface="+mj-lt"/>
              </a:rPr>
              <a:t>S</a:t>
            </a:r>
            <a:r>
              <a:rPr lang="en" sz="2800" kern="0">
                <a:solidFill>
                  <a:srgbClr val="EB4329"/>
                </a:solidFill>
                <a:latin typeface="+mj-lt"/>
              </a:rPr>
              <a:t> </a:t>
            </a:r>
            <a:r>
              <a:rPr lang="en" sz="2400" kern="0">
                <a:solidFill>
                  <a:srgbClr val="EB4329"/>
                </a:solidFill>
                <a:latin typeface="+mj-lt"/>
              </a:rPr>
              <a:t>BEC</a:t>
            </a:r>
            <a:r>
              <a:rPr lang="en" sz="2600" kern="0">
                <a:solidFill>
                  <a:srgbClr val="EB4329"/>
                </a:solidFill>
                <a:latin typeface="+mj-lt"/>
              </a:rPr>
              <a:t>   :</a:t>
            </a:r>
          </a:p>
        </p:txBody>
      </p:sp>
      <p:sp>
        <p:nvSpPr>
          <p:cNvPr id="87" name="Google Shape;1370;p39">
            <a:extLst>
              <a:ext uri="{FF2B5EF4-FFF2-40B4-BE49-F238E27FC236}">
                <a16:creationId xmlns:a16="http://schemas.microsoft.com/office/drawing/2014/main" id="{94FF8EFD-A016-413E-9143-08F9FB5A7FD3}"/>
              </a:ext>
            </a:extLst>
          </p:cNvPr>
          <p:cNvSpPr txBox="1">
            <a:spLocks/>
          </p:cNvSpPr>
          <p:nvPr/>
        </p:nvSpPr>
        <p:spPr>
          <a:xfrm>
            <a:off x="5958807" y="4137399"/>
            <a:ext cx="2003445" cy="52231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4400" kern="0">
                <a:solidFill>
                  <a:srgbClr val="EB4329"/>
                </a:solidFill>
                <a:latin typeface="+mj-lt"/>
              </a:rPr>
              <a:t>S</a:t>
            </a:r>
            <a:r>
              <a:rPr lang="en" sz="2800" kern="0">
                <a:solidFill>
                  <a:srgbClr val="EB4329"/>
                </a:solidFill>
                <a:latin typeface="+mj-lt"/>
              </a:rPr>
              <a:t> </a:t>
            </a:r>
            <a:r>
              <a:rPr lang="en" sz="2400" kern="0">
                <a:solidFill>
                  <a:srgbClr val="EB4329"/>
                </a:solidFill>
                <a:latin typeface="+mj-lt"/>
              </a:rPr>
              <a:t>ABED</a:t>
            </a:r>
            <a:r>
              <a:rPr lang="en" sz="2600" kern="0">
                <a:solidFill>
                  <a:srgbClr val="EB4329"/>
                </a:solidFill>
                <a:latin typeface="+mj-lt"/>
              </a:rPr>
              <a:t> :</a:t>
            </a:r>
          </a:p>
        </p:txBody>
      </p:sp>
      <p:grpSp>
        <p:nvGrpSpPr>
          <p:cNvPr id="14" name="Group 13">
            <a:extLst>
              <a:ext uri="{FF2B5EF4-FFF2-40B4-BE49-F238E27FC236}">
                <a16:creationId xmlns:a16="http://schemas.microsoft.com/office/drawing/2014/main" id="{7FCDF7E4-8056-43AB-BA4E-168FCE6CA078}"/>
              </a:ext>
            </a:extLst>
          </p:cNvPr>
          <p:cNvGrpSpPr/>
          <p:nvPr/>
        </p:nvGrpSpPr>
        <p:grpSpPr>
          <a:xfrm>
            <a:off x="7965104" y="3556783"/>
            <a:ext cx="1512744" cy="246215"/>
            <a:chOff x="7543800" y="3531843"/>
            <a:chExt cx="1512744" cy="246215"/>
          </a:xfrm>
        </p:grpSpPr>
        <p:grpSp>
          <p:nvGrpSpPr>
            <p:cNvPr id="13" name="Group 12">
              <a:extLst>
                <a:ext uri="{FF2B5EF4-FFF2-40B4-BE49-F238E27FC236}">
                  <a16:creationId xmlns:a16="http://schemas.microsoft.com/office/drawing/2014/main" id="{D8A5B962-7DEC-404A-9A0B-7158DDAB75A5}"/>
                </a:ext>
              </a:extLst>
            </p:cNvPr>
            <p:cNvGrpSpPr/>
            <p:nvPr/>
          </p:nvGrpSpPr>
          <p:grpSpPr>
            <a:xfrm>
              <a:off x="7543800" y="3531843"/>
              <a:ext cx="762000" cy="246215"/>
              <a:chOff x="7543800" y="3531843"/>
              <a:chExt cx="762000" cy="246215"/>
            </a:xfrm>
          </p:grpSpPr>
          <p:cxnSp>
            <p:nvCxnSpPr>
              <p:cNvPr id="10" name="Straight Connector 9">
                <a:extLst>
                  <a:ext uri="{FF2B5EF4-FFF2-40B4-BE49-F238E27FC236}">
                    <a16:creationId xmlns:a16="http://schemas.microsoft.com/office/drawing/2014/main" id="{866BEEF0-9445-4909-BFA5-8773429D7EEC}"/>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39B3CE3-E893-47F1-82F9-165BA756B3B1}"/>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DCB3AE9-BC6C-4931-8F32-071A4C3D9F2B}"/>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B96DF0D3-6394-4B97-ACCB-9D3E4DD82CEE}"/>
                </a:ext>
              </a:extLst>
            </p:cNvPr>
            <p:cNvGrpSpPr/>
            <p:nvPr/>
          </p:nvGrpSpPr>
          <p:grpSpPr>
            <a:xfrm>
              <a:off x="8294544" y="3531843"/>
              <a:ext cx="762000" cy="246215"/>
              <a:chOff x="7543800" y="3531843"/>
              <a:chExt cx="762000" cy="246215"/>
            </a:xfrm>
          </p:grpSpPr>
          <p:cxnSp>
            <p:nvCxnSpPr>
              <p:cNvPr id="95" name="Straight Connector 94">
                <a:extLst>
                  <a:ext uri="{FF2B5EF4-FFF2-40B4-BE49-F238E27FC236}">
                    <a16:creationId xmlns:a16="http://schemas.microsoft.com/office/drawing/2014/main" id="{07236C75-6F3C-49D6-84A3-15CFA0B19E2F}"/>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62185C7-515A-44C8-9CC9-41495CEFD28A}"/>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38458D0-F988-4F5C-B062-00BD5AA33F19}"/>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3191B4F0-BC94-4480-8CAA-240369A25CA0}"/>
              </a:ext>
            </a:extLst>
          </p:cNvPr>
          <p:cNvGrpSpPr/>
          <p:nvPr/>
        </p:nvGrpSpPr>
        <p:grpSpPr>
          <a:xfrm>
            <a:off x="8001000" y="4419600"/>
            <a:ext cx="2263488" cy="253576"/>
            <a:chOff x="7534434" y="4289627"/>
            <a:chExt cx="2263488" cy="253576"/>
          </a:xfrm>
        </p:grpSpPr>
        <p:grpSp>
          <p:nvGrpSpPr>
            <p:cNvPr id="99" name="Group 98">
              <a:extLst>
                <a:ext uri="{FF2B5EF4-FFF2-40B4-BE49-F238E27FC236}">
                  <a16:creationId xmlns:a16="http://schemas.microsoft.com/office/drawing/2014/main" id="{6C98DFFC-90A4-4CC7-9D6A-4378A409891F}"/>
                </a:ext>
              </a:extLst>
            </p:cNvPr>
            <p:cNvGrpSpPr/>
            <p:nvPr/>
          </p:nvGrpSpPr>
          <p:grpSpPr>
            <a:xfrm>
              <a:off x="7534434" y="4296988"/>
              <a:ext cx="1512744" cy="246215"/>
              <a:chOff x="7543800" y="3531843"/>
              <a:chExt cx="1512744" cy="246215"/>
            </a:xfrm>
          </p:grpSpPr>
          <p:grpSp>
            <p:nvGrpSpPr>
              <p:cNvPr id="100" name="Group 99">
                <a:extLst>
                  <a:ext uri="{FF2B5EF4-FFF2-40B4-BE49-F238E27FC236}">
                    <a16:creationId xmlns:a16="http://schemas.microsoft.com/office/drawing/2014/main" id="{CF1EACF2-F554-4863-91B7-5D15E22F7EFC}"/>
                  </a:ext>
                </a:extLst>
              </p:cNvPr>
              <p:cNvGrpSpPr/>
              <p:nvPr/>
            </p:nvGrpSpPr>
            <p:grpSpPr>
              <a:xfrm>
                <a:off x="7543800" y="3531843"/>
                <a:ext cx="762000" cy="246215"/>
                <a:chOff x="7543800" y="3531843"/>
                <a:chExt cx="762000" cy="246215"/>
              </a:xfrm>
            </p:grpSpPr>
            <p:cxnSp>
              <p:nvCxnSpPr>
                <p:cNvPr id="105" name="Straight Connector 104">
                  <a:extLst>
                    <a:ext uri="{FF2B5EF4-FFF2-40B4-BE49-F238E27FC236}">
                      <a16:creationId xmlns:a16="http://schemas.microsoft.com/office/drawing/2014/main" id="{70213452-3877-4BCD-BE8F-5A2E499D2CEC}"/>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2708CA3-30EC-4FE4-8262-511D41D8ACA6}"/>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11C0BCA-30F7-4DD9-8626-2A43B624EB67}"/>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001BC72D-78C2-4E43-A397-3283E2557F54}"/>
                  </a:ext>
                </a:extLst>
              </p:cNvPr>
              <p:cNvGrpSpPr/>
              <p:nvPr/>
            </p:nvGrpSpPr>
            <p:grpSpPr>
              <a:xfrm>
                <a:off x="8294544" y="3531843"/>
                <a:ext cx="762000" cy="246215"/>
                <a:chOff x="7543800" y="3531843"/>
                <a:chExt cx="762000" cy="246215"/>
              </a:xfrm>
            </p:grpSpPr>
            <p:cxnSp>
              <p:nvCxnSpPr>
                <p:cNvPr id="102" name="Straight Connector 101">
                  <a:extLst>
                    <a:ext uri="{FF2B5EF4-FFF2-40B4-BE49-F238E27FC236}">
                      <a16:creationId xmlns:a16="http://schemas.microsoft.com/office/drawing/2014/main" id="{49FF28D6-9FD2-43D7-B995-DE4B173065C3}"/>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6D78DCF-7325-4588-B63F-B346EC477D00}"/>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C73027F-3306-46B7-B618-37618C0BF4DF}"/>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a:extLst>
                <a:ext uri="{FF2B5EF4-FFF2-40B4-BE49-F238E27FC236}">
                  <a16:creationId xmlns:a16="http://schemas.microsoft.com/office/drawing/2014/main" id="{0C275B77-3C70-44B4-AA82-1AC0A3D4AECA}"/>
                </a:ext>
              </a:extLst>
            </p:cNvPr>
            <p:cNvGrpSpPr/>
            <p:nvPr/>
          </p:nvGrpSpPr>
          <p:grpSpPr>
            <a:xfrm>
              <a:off x="9035922" y="4289627"/>
              <a:ext cx="762000" cy="246215"/>
              <a:chOff x="7543800" y="3531843"/>
              <a:chExt cx="762000" cy="246215"/>
            </a:xfrm>
          </p:grpSpPr>
          <p:grpSp>
            <p:nvGrpSpPr>
              <p:cNvPr id="109" name="Group 108">
                <a:extLst>
                  <a:ext uri="{FF2B5EF4-FFF2-40B4-BE49-F238E27FC236}">
                    <a16:creationId xmlns:a16="http://schemas.microsoft.com/office/drawing/2014/main" id="{BFCBB44B-B564-46C7-8CD2-A4CF883051C3}"/>
                  </a:ext>
                </a:extLst>
              </p:cNvPr>
              <p:cNvGrpSpPr/>
              <p:nvPr/>
            </p:nvGrpSpPr>
            <p:grpSpPr>
              <a:xfrm>
                <a:off x="7543800" y="3531843"/>
                <a:ext cx="762000" cy="246215"/>
                <a:chOff x="7543800" y="3531843"/>
                <a:chExt cx="762000" cy="246215"/>
              </a:xfrm>
            </p:grpSpPr>
            <p:cxnSp>
              <p:nvCxnSpPr>
                <p:cNvPr id="114" name="Straight Connector 113">
                  <a:extLst>
                    <a:ext uri="{FF2B5EF4-FFF2-40B4-BE49-F238E27FC236}">
                      <a16:creationId xmlns:a16="http://schemas.microsoft.com/office/drawing/2014/main" id="{53AC3924-15CF-4DF7-BA26-193777EFAC43}"/>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A91F4C4-3FC5-4A73-84FF-6902B58EE318}"/>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246FD71-9FED-4766-9E13-424AA4C60CE7}"/>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a:extLst>
                  <a:ext uri="{FF2B5EF4-FFF2-40B4-BE49-F238E27FC236}">
                    <a16:creationId xmlns:a16="http://schemas.microsoft.com/office/drawing/2014/main" id="{F7367501-3D84-4B6F-8908-8CAE84CBBD1F}"/>
                  </a:ext>
                </a:extLst>
              </p:cNvPr>
              <p:cNvCxnSpPr/>
              <p:nvPr/>
            </p:nvCxnSpPr>
            <p:spPr>
              <a:xfrm>
                <a:off x="8305799"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sp>
        <p:nvSpPr>
          <p:cNvPr id="16" name="Right Brace 15">
            <a:extLst>
              <a:ext uri="{FF2B5EF4-FFF2-40B4-BE49-F238E27FC236}">
                <a16:creationId xmlns:a16="http://schemas.microsoft.com/office/drawing/2014/main" id="{48838036-7C11-44D3-9EEA-4F257B31E5F1}"/>
              </a:ext>
            </a:extLst>
          </p:cNvPr>
          <p:cNvSpPr/>
          <p:nvPr/>
        </p:nvSpPr>
        <p:spPr>
          <a:xfrm rot="16200000">
            <a:off x="9742124" y="3947681"/>
            <a:ext cx="266242" cy="750744"/>
          </a:xfrm>
          <a:prstGeom prst="rightBrace">
            <a:avLst>
              <a:gd name="adj1" fmla="val 16517"/>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B4329"/>
              </a:solidFill>
            </a:endParaRPr>
          </a:p>
        </p:txBody>
      </p:sp>
      <mc:AlternateContent xmlns:mc="http://schemas.openxmlformats.org/markup-compatibility/2006" xmlns:a14="http://schemas.microsoft.com/office/drawing/2010/main">
        <mc:Choice Requires="a14">
          <p:sp>
            <p:nvSpPr>
              <p:cNvPr id="119" name="Google Shape;1370;p39">
                <a:extLst>
                  <a:ext uri="{FF2B5EF4-FFF2-40B4-BE49-F238E27FC236}">
                    <a16:creationId xmlns:a16="http://schemas.microsoft.com/office/drawing/2014/main" id="{699C5954-E363-4C28-98CF-30E69882631B}"/>
                  </a:ext>
                </a:extLst>
              </p:cNvPr>
              <p:cNvSpPr txBox="1">
                <a:spLocks/>
              </p:cNvSpPr>
              <p:nvPr/>
            </p:nvSpPr>
            <p:spPr>
              <a:xfrm>
                <a:off x="9390078" y="3631451"/>
                <a:ext cx="1506522" cy="72078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2400" kern="0">
                    <a:solidFill>
                      <a:srgbClr val="EB4329"/>
                    </a:solidFill>
                    <a:latin typeface="+mj-lt"/>
                  </a:rPr>
                  <a:t>13,6 </a:t>
                </a:r>
                <a14:m>
                  <m:oMath xmlns:m="http://schemas.openxmlformats.org/officeDocument/2006/math">
                    <m:sSup>
                      <m:sSupPr>
                        <m:ctrlPr>
                          <a:rPr lang="en" sz="2400" i="1" kern="0" smtClean="0">
                            <a:solidFill>
                              <a:srgbClr val="EB4329"/>
                            </a:solidFill>
                            <a:latin typeface="Cambria Math" panose="02040503050406030204" pitchFamily="18" charset="0"/>
                          </a:rPr>
                        </m:ctrlPr>
                      </m:sSupPr>
                      <m:e>
                        <m:r>
                          <m:rPr>
                            <m:sty m:val="p"/>
                          </m:rPr>
                          <a:rPr lang="en-US" sz="2400" b="0" i="0" kern="0" smtClean="0">
                            <a:solidFill>
                              <a:srgbClr val="EB4329"/>
                            </a:solidFill>
                            <a:latin typeface="Cambria Math" panose="02040503050406030204" pitchFamily="18" charset="0"/>
                          </a:rPr>
                          <m:t>cm</m:t>
                        </m:r>
                      </m:e>
                      <m:sup>
                        <m:r>
                          <a:rPr lang="en-US" sz="2400" b="0" i="0" kern="0" smtClean="0">
                            <a:solidFill>
                              <a:srgbClr val="EB4329"/>
                            </a:solidFill>
                            <a:latin typeface="Cambria Math" panose="02040503050406030204" pitchFamily="18" charset="0"/>
                          </a:rPr>
                          <m:t>2</m:t>
                        </m:r>
                      </m:sup>
                    </m:sSup>
                  </m:oMath>
                </a14:m>
                <a:endParaRPr lang="en" sz="2400" kern="0">
                  <a:solidFill>
                    <a:srgbClr val="EB4329"/>
                  </a:solidFill>
                  <a:latin typeface="+mj-lt"/>
                </a:endParaRPr>
              </a:p>
            </p:txBody>
          </p:sp>
        </mc:Choice>
        <mc:Fallback xmlns="">
          <p:sp>
            <p:nvSpPr>
              <p:cNvPr id="119" name="Google Shape;1370;p39">
                <a:extLst>
                  <a:ext uri="{FF2B5EF4-FFF2-40B4-BE49-F238E27FC236}">
                    <a16:creationId xmlns:a16="http://schemas.microsoft.com/office/drawing/2014/main" id="{699C5954-E363-4C28-98CF-30E69882631B}"/>
                  </a:ext>
                </a:extLst>
              </p:cNvPr>
              <p:cNvSpPr txBox="1">
                <a:spLocks noRot="1" noChangeAspect="1" noMove="1" noResize="1" noEditPoints="1" noAdjustHandles="1" noChangeArrowheads="1" noChangeShapeType="1" noTextEdit="1"/>
              </p:cNvSpPr>
              <p:nvPr/>
            </p:nvSpPr>
            <p:spPr>
              <a:xfrm>
                <a:off x="9390078" y="3631451"/>
                <a:ext cx="1506522" cy="720780"/>
              </a:xfrm>
              <a:prstGeom prst="rect">
                <a:avLst/>
              </a:prstGeom>
              <a:blipFill>
                <a:blip r:embed="rId6"/>
                <a:stretch>
                  <a:fillRect l="-2419" b="-1695"/>
                </a:stretch>
              </a:blipFill>
            </p:spPr>
            <p:txBody>
              <a:bodyPr/>
              <a:lstStyle/>
              <a:p>
                <a:r>
                  <a:rPr lang="en-US">
                    <a:noFill/>
                  </a:rPr>
                  <a:t> </a:t>
                </a:r>
              </a:p>
            </p:txBody>
          </p:sp>
        </mc:Fallback>
      </mc:AlternateContent>
      <p:sp>
        <p:nvSpPr>
          <p:cNvPr id="120" name="Right Brace 119">
            <a:extLst>
              <a:ext uri="{FF2B5EF4-FFF2-40B4-BE49-F238E27FC236}">
                <a16:creationId xmlns:a16="http://schemas.microsoft.com/office/drawing/2014/main" id="{259F3C8D-A9FD-44EF-A2E7-228A21D24469}"/>
              </a:ext>
            </a:extLst>
          </p:cNvPr>
          <p:cNvSpPr/>
          <p:nvPr/>
        </p:nvSpPr>
        <p:spPr>
          <a:xfrm rot="10800000">
            <a:off x="5746139" y="3511277"/>
            <a:ext cx="320826" cy="1043243"/>
          </a:xfrm>
          <a:prstGeom prst="rightBrace">
            <a:avLst>
              <a:gd name="adj1" fmla="val 16517"/>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B4329"/>
              </a:solidFill>
            </a:endParaRPr>
          </a:p>
        </p:txBody>
      </p:sp>
      <p:sp>
        <p:nvSpPr>
          <p:cNvPr id="17" name="Plus Sign 16">
            <a:extLst>
              <a:ext uri="{FF2B5EF4-FFF2-40B4-BE49-F238E27FC236}">
                <a16:creationId xmlns:a16="http://schemas.microsoft.com/office/drawing/2014/main" id="{4A1632EB-9FB8-4FAB-9F09-0AD21CF9404A}"/>
              </a:ext>
            </a:extLst>
          </p:cNvPr>
          <p:cNvSpPr/>
          <p:nvPr/>
        </p:nvSpPr>
        <p:spPr>
          <a:xfrm>
            <a:off x="5242545" y="3757241"/>
            <a:ext cx="481006" cy="551314"/>
          </a:xfrm>
          <a:prstGeom prst="mathPlus">
            <a:avLst>
              <a:gd name="adj1" fmla="val 14467"/>
            </a:avLst>
          </a:prstGeom>
          <a:solidFill>
            <a:srgbClr val="9395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Google Shape;1370;p39">
                <a:extLst>
                  <a:ext uri="{FF2B5EF4-FFF2-40B4-BE49-F238E27FC236}">
                    <a16:creationId xmlns:a16="http://schemas.microsoft.com/office/drawing/2014/main" id="{6B294629-E727-4B43-B2F2-C39B9199D8A3}"/>
                  </a:ext>
                </a:extLst>
              </p:cNvPr>
              <p:cNvSpPr txBox="1">
                <a:spLocks/>
              </p:cNvSpPr>
              <p:nvPr/>
            </p:nvSpPr>
            <p:spPr>
              <a:xfrm>
                <a:off x="5914081" y="4970271"/>
                <a:ext cx="4528557" cy="625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4400" kern="0">
                    <a:solidFill>
                      <a:srgbClr val="EB4329"/>
                    </a:solidFill>
                    <a:latin typeface="+mj-lt"/>
                  </a:rPr>
                  <a:t>S </a:t>
                </a:r>
                <a:r>
                  <a:rPr lang="en" sz="2400" kern="0">
                    <a:solidFill>
                      <a:srgbClr val="EB4329"/>
                    </a:solidFill>
                    <a:latin typeface="+mj-lt"/>
                  </a:rPr>
                  <a:t>ABCD</a:t>
                </a:r>
                <a:r>
                  <a:rPr lang="en" sz="4400" kern="0">
                    <a:solidFill>
                      <a:srgbClr val="EB4329"/>
                    </a:solidFill>
                    <a:latin typeface="+mj-lt"/>
                  </a:rPr>
                  <a:t> = ? </a:t>
                </a:r>
                <a14:m>
                  <m:oMath xmlns:m="http://schemas.openxmlformats.org/officeDocument/2006/math">
                    <m:sSup>
                      <m:sSupPr>
                        <m:ctrlPr>
                          <a:rPr lang="en" sz="4400" i="1" kern="0">
                            <a:solidFill>
                              <a:srgbClr val="EB4329"/>
                            </a:solidFill>
                            <a:latin typeface="Cambria Math" panose="02040503050406030204" pitchFamily="18" charset="0"/>
                          </a:rPr>
                        </m:ctrlPr>
                      </m:sSupPr>
                      <m:e>
                        <m:r>
                          <m:rPr>
                            <m:sty m:val="p"/>
                          </m:rPr>
                          <a:rPr lang="en-US" sz="4400" kern="0">
                            <a:solidFill>
                              <a:srgbClr val="EB4329"/>
                            </a:solidFill>
                            <a:latin typeface="Cambria Math" panose="02040503050406030204" pitchFamily="18" charset="0"/>
                          </a:rPr>
                          <m:t>cm</m:t>
                        </m:r>
                      </m:e>
                      <m:sup>
                        <m:r>
                          <a:rPr lang="en-US" sz="4400" kern="0">
                            <a:solidFill>
                              <a:srgbClr val="EB4329"/>
                            </a:solidFill>
                            <a:latin typeface="Cambria Math" panose="02040503050406030204" pitchFamily="18" charset="0"/>
                          </a:rPr>
                          <m:t>2</m:t>
                        </m:r>
                      </m:sup>
                    </m:sSup>
                  </m:oMath>
                </a14:m>
                <a:r>
                  <a:rPr lang="en" sz="4400" kern="0">
                    <a:solidFill>
                      <a:srgbClr val="EB4329"/>
                    </a:solidFill>
                    <a:latin typeface="+mj-lt"/>
                  </a:rPr>
                  <a:t> </a:t>
                </a:r>
              </a:p>
            </p:txBody>
          </p:sp>
        </mc:Choice>
        <mc:Fallback xmlns="">
          <p:sp>
            <p:nvSpPr>
              <p:cNvPr id="122" name="Google Shape;1370;p39">
                <a:extLst>
                  <a:ext uri="{FF2B5EF4-FFF2-40B4-BE49-F238E27FC236}">
                    <a16:creationId xmlns:a16="http://schemas.microsoft.com/office/drawing/2014/main" id="{6B294629-E727-4B43-B2F2-C39B9199D8A3}"/>
                  </a:ext>
                </a:extLst>
              </p:cNvPr>
              <p:cNvSpPr txBox="1">
                <a:spLocks noRot="1" noChangeAspect="1" noMove="1" noResize="1" noEditPoints="1" noAdjustHandles="1" noChangeArrowheads="1" noChangeShapeType="1" noTextEdit="1"/>
              </p:cNvSpPr>
              <p:nvPr/>
            </p:nvSpPr>
            <p:spPr>
              <a:xfrm>
                <a:off x="5914081" y="4970271"/>
                <a:ext cx="4528557" cy="625220"/>
              </a:xfrm>
              <a:prstGeom prst="rect">
                <a:avLst/>
              </a:prstGeom>
              <a:blipFill>
                <a:blip r:embed="rId7"/>
                <a:stretch>
                  <a:fillRect l="-4711" t="-31068" b="-5631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792"/>
                                        </p:tgtEl>
                                        <p:attrNameLst>
                                          <p:attrName>style.visibility</p:attrName>
                                        </p:attrNameLst>
                                      </p:cBhvr>
                                      <p:to>
                                        <p:strVal val="visible"/>
                                      </p:to>
                                    </p:set>
                                    <p:animEffect transition="in" filter="fade">
                                      <p:cBhvr>
                                        <p:cTn id="14" dur="500"/>
                                        <p:tgtEl>
                                          <p:spTgt spid="3792"/>
                                        </p:tgtEl>
                                      </p:cBhvr>
                                    </p:animEffect>
                                  </p:childTnLst>
                                </p:cTn>
                              </p:par>
                              <p:par>
                                <p:cTn id="15" presetID="10"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left)">
                                      <p:cBhvr>
                                        <p:cTn id="45" dur="500"/>
                                        <p:tgtEl>
                                          <p:spTgt spid="7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left)">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left)">
                                      <p:cBhvr>
                                        <p:cTn id="53" dur="500"/>
                                        <p:tgtEl>
                                          <p:spTgt spid="7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par>
                                <p:cTn id="57" presetID="22" presetClass="entr" presetSubtype="8"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3791"/>
                                        </p:tgtEl>
                                        <p:attrNameLst>
                                          <p:attrName>style.visibility</p:attrName>
                                        </p:attrNameLst>
                                      </p:cBhvr>
                                      <p:to>
                                        <p:strVal val="visible"/>
                                      </p:to>
                                    </p:set>
                                    <p:animEffect transition="in" filter="wipe(right)">
                                      <p:cBhvr>
                                        <p:cTn id="64" dur="500"/>
                                        <p:tgtEl>
                                          <p:spTgt spid="37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fade">
                                      <p:cBhvr>
                                        <p:cTn id="67" dur="500"/>
                                        <p:tgtEl>
                                          <p:spTgt spid="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82">
                                            <p:txEl>
                                              <p:pRg st="0" end="0"/>
                                            </p:txEl>
                                          </p:spTgt>
                                        </p:tgtEl>
                                        <p:attrNameLst>
                                          <p:attrName>style.visibility</p:attrName>
                                        </p:attrNameLst>
                                      </p:cBhvr>
                                      <p:to>
                                        <p:strVal val="visible"/>
                                      </p:to>
                                    </p:set>
                                    <p:animEffect transition="in" filter="fade">
                                      <p:cBhvr>
                                        <p:cTn id="74" dur="500"/>
                                        <p:tgtEl>
                                          <p:spTgt spid="8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barn(outVertical)">
                                      <p:cBhvr>
                                        <p:cTn id="79" dur="500"/>
                                        <p:tgtEl>
                                          <p:spTgt spid="85"/>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left)">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down)">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20"/>
                                        </p:tgtEl>
                                        <p:attrNameLst>
                                          <p:attrName>style.visibility</p:attrName>
                                        </p:attrNameLst>
                                      </p:cBhvr>
                                      <p:to>
                                        <p:strVal val="visible"/>
                                      </p:to>
                                    </p:set>
                                    <p:animEffect transition="in" filter="barn(inVertical)">
                                      <p:cBhvr>
                                        <p:cTn id="111" dur="500"/>
                                        <p:tgtEl>
                                          <p:spTgt spid="120"/>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122"/>
                                        </p:tgtEl>
                                        <p:attrNameLst>
                                          <p:attrName>style.visibility</p:attrName>
                                        </p:attrNameLst>
                                      </p:cBhvr>
                                      <p:to>
                                        <p:strVal val="visible"/>
                                      </p:to>
                                    </p:set>
                                    <p:animEffect transition="in" filter="fade">
                                      <p:cBhvr>
                                        <p:cTn id="123" dur="1000"/>
                                        <p:tgtEl>
                                          <p:spTgt spid="122"/>
                                        </p:tgtEl>
                                      </p:cBhvr>
                                    </p:animEffect>
                                    <p:anim calcmode="lin" valueType="num">
                                      <p:cBhvr>
                                        <p:cTn id="124" dur="1000" fill="hold"/>
                                        <p:tgtEl>
                                          <p:spTgt spid="122"/>
                                        </p:tgtEl>
                                        <p:attrNameLst>
                                          <p:attrName>ppt_x</p:attrName>
                                        </p:attrNameLst>
                                      </p:cBhvr>
                                      <p:tavLst>
                                        <p:tav tm="0">
                                          <p:val>
                                            <p:strVal val="#ppt_x"/>
                                          </p:val>
                                        </p:tav>
                                        <p:tav tm="100000">
                                          <p:val>
                                            <p:strVal val="#ppt_x"/>
                                          </p:val>
                                        </p:tav>
                                      </p:tavLst>
                                    </p:anim>
                                    <p:anim calcmode="lin" valueType="num">
                                      <p:cBhvr>
                                        <p:cTn id="125"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 grpId="0" animBg="1"/>
      <p:bldP spid="3792" grpId="0" animBg="1"/>
      <p:bldP spid="46" grpId="1" animBg="1"/>
      <p:bldP spid="65" grpId="0" animBg="1"/>
      <p:bldP spid="66" grpId="0" animBg="1"/>
      <p:bldP spid="67" grpId="0" animBg="1"/>
      <p:bldP spid="68" grpId="0" animBg="1"/>
      <p:bldP spid="69" grpId="0" animBg="1"/>
      <p:bldP spid="71" grpId="0" animBg="1"/>
      <p:bldP spid="70" grpId="0" animBg="1"/>
      <p:bldP spid="72" grpId="0" animBg="1"/>
      <p:bldP spid="73" grpId="0" animBg="1"/>
      <p:bldP spid="47" grpId="0"/>
      <p:bldP spid="8" grpId="0" build="p"/>
      <p:bldP spid="8" grpId="1" build="p"/>
      <p:bldP spid="82" grpId="0" build="p"/>
      <p:bldP spid="85" grpId="0" animBg="1"/>
      <p:bldP spid="86" grpId="0"/>
      <p:bldP spid="87" grpId="0"/>
      <p:bldP spid="16" grpId="0" animBg="1"/>
      <p:bldP spid="119" grpId="0"/>
      <p:bldP spid="120" grpId="0" animBg="1"/>
      <p:bldP spid="17" grpId="0" animBg="1"/>
      <p:bldP spid="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87" name="Google Shape;3792;p66">
            <a:extLst>
              <a:ext uri="{FF2B5EF4-FFF2-40B4-BE49-F238E27FC236}">
                <a16:creationId xmlns:a16="http://schemas.microsoft.com/office/drawing/2014/main" id="{37F5A535-371A-4368-A9D0-A329B21FA84E}"/>
              </a:ext>
            </a:extLst>
          </p:cNvPr>
          <p:cNvSpPr/>
          <p:nvPr/>
        </p:nvSpPr>
        <p:spPr>
          <a:xfrm>
            <a:off x="949869" y="190677"/>
            <a:ext cx="10292263" cy="6412537"/>
          </a:xfrm>
          <a:prstGeom prst="roundRect">
            <a:avLst>
              <a:gd name="adj" fmla="val 21911"/>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Text Box 28">
            <a:extLst>
              <a:ext uri="{FF2B5EF4-FFF2-40B4-BE49-F238E27FC236}">
                <a16:creationId xmlns:a16="http://schemas.microsoft.com/office/drawing/2014/main" id="{61ABB91E-E587-4FB2-810F-F01B3A7A2E88}"/>
              </a:ext>
            </a:extLst>
          </p:cNvPr>
          <p:cNvSpPr txBox="1">
            <a:spLocks noChangeArrowheads="1"/>
          </p:cNvSpPr>
          <p:nvPr/>
        </p:nvSpPr>
        <p:spPr bwMode="auto">
          <a:xfrm>
            <a:off x="2816216" y="4500342"/>
            <a:ext cx="6572825"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Diện</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tích</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hình</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tứ</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giác</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ABCD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là</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a:t>
            </a:r>
          </a:p>
        </p:txBody>
      </p:sp>
      <p:sp>
        <p:nvSpPr>
          <p:cNvPr id="109" name="Rectangle 29">
            <a:extLst>
              <a:ext uri="{FF2B5EF4-FFF2-40B4-BE49-F238E27FC236}">
                <a16:creationId xmlns:a16="http://schemas.microsoft.com/office/drawing/2014/main" id="{A4D98788-9B17-4146-B6BB-D54121BCE3E9}"/>
              </a:ext>
            </a:extLst>
          </p:cNvPr>
          <p:cNvSpPr>
            <a:spLocks noChangeArrowheads="1"/>
          </p:cNvSpPr>
          <p:nvPr/>
        </p:nvSpPr>
        <p:spPr bwMode="auto">
          <a:xfrm>
            <a:off x="839730" y="872077"/>
            <a:ext cx="9813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Hiệu</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số</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phần</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bằng</a:t>
            </a:r>
            <a:r>
              <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nhau</a:t>
            </a:r>
            <a:r>
              <a:rPr kumimoji="0" lang="en-US" altLang="en-US" sz="3600" b="0" i="0" u="none" strike="noStrike" kern="1200" cap="none" spc="0" normalizeH="0" noProof="0" dirty="0">
                <a:ln>
                  <a:noFill/>
                </a:ln>
                <a:solidFill>
                  <a:srgbClr val="002060"/>
                </a:solidFill>
                <a:effectLst/>
                <a:uLnTx/>
                <a:uFillTx/>
                <a:latin typeface="Arial"/>
                <a:ea typeface="+mn-ea"/>
                <a:cs typeface="Times New Roman" panose="02020603050405020304" pitchFamily="18" charset="0"/>
              </a:rPr>
              <a:t> </a:t>
            </a:r>
            <a:r>
              <a:rPr kumimoji="0" lang="en-US" altLang="en-US" sz="3600" b="0" i="0" u="none" strike="noStrike" kern="1200" cap="none" spc="0" normalizeH="0" noProof="0" dirty="0" err="1">
                <a:ln>
                  <a:noFill/>
                </a:ln>
                <a:solidFill>
                  <a:srgbClr val="002060"/>
                </a:solidFill>
                <a:effectLst/>
                <a:uLnTx/>
                <a:uFillTx/>
                <a:latin typeface="Arial"/>
                <a:ea typeface="+mn-ea"/>
                <a:cs typeface="Times New Roman" panose="02020603050405020304" pitchFamily="18" charset="0"/>
              </a:rPr>
              <a:t>là</a:t>
            </a:r>
            <a:r>
              <a:rPr kumimoji="0" lang="en-US" altLang="en-US" sz="3600" b="0" i="0" u="none" strike="noStrike" kern="1200" cap="none" spc="0" normalizeH="0" noProof="0" dirty="0">
                <a:ln>
                  <a:noFill/>
                </a:ln>
                <a:solidFill>
                  <a:srgbClr val="002060"/>
                </a:solidFill>
                <a:effectLst/>
                <a:uLnTx/>
                <a:uFillTx/>
                <a:latin typeface="Arial"/>
                <a:ea typeface="+mn-ea"/>
                <a:cs typeface="Times New Roman" panose="02020603050405020304" pitchFamily="18" charset="0"/>
              </a:rPr>
              <a:t>:</a:t>
            </a:r>
            <a:endParaRPr kumimoji="0" lang="en-US" altLang="en-US" sz="36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endParaRPr>
          </a:p>
        </p:txBody>
      </p:sp>
      <p:sp>
        <p:nvSpPr>
          <p:cNvPr id="110" name="Rectangle 30">
            <a:extLst>
              <a:ext uri="{FF2B5EF4-FFF2-40B4-BE49-F238E27FC236}">
                <a16:creationId xmlns:a16="http://schemas.microsoft.com/office/drawing/2014/main" id="{F7EFF840-C763-4C9D-BF5A-49E12077FED1}"/>
              </a:ext>
            </a:extLst>
          </p:cNvPr>
          <p:cNvSpPr>
            <a:spLocks noChangeArrowheads="1"/>
          </p:cNvSpPr>
          <p:nvPr/>
        </p:nvSpPr>
        <p:spPr bwMode="auto">
          <a:xfrm>
            <a:off x="3352800" y="1287370"/>
            <a:ext cx="4121641"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Arial"/>
                <a:ea typeface="+mn-ea"/>
                <a:cs typeface="Times New Roman" panose="02020603050405020304" pitchFamily="18" charset="0"/>
              </a:rPr>
              <a:t>  3  -  2  =  1 (</a:t>
            </a:r>
            <a:r>
              <a:rPr kumimoji="0" lang="en-US" altLang="en-US" sz="3600" b="0" i="0" u="none" strike="noStrike" kern="1200" cap="none" spc="0" normalizeH="0" baseline="0" noProof="0" dirty="0" err="1">
                <a:ln>
                  <a:noFill/>
                </a:ln>
                <a:solidFill>
                  <a:srgbClr val="00B050"/>
                </a:solidFill>
                <a:effectLst/>
                <a:uLnTx/>
                <a:uFillTx/>
                <a:latin typeface="Arial"/>
                <a:ea typeface="+mn-ea"/>
                <a:cs typeface="Times New Roman" panose="02020603050405020304" pitchFamily="18" charset="0"/>
              </a:rPr>
              <a:t>phần</a:t>
            </a:r>
            <a:r>
              <a:rPr kumimoji="0" lang="en-US" altLang="en-US" sz="3600" b="0" i="0" u="none" strike="noStrike" kern="1200" cap="none" spc="0" normalizeH="0" baseline="0" noProof="0" dirty="0">
                <a:ln>
                  <a:noFill/>
                </a:ln>
                <a:solidFill>
                  <a:srgbClr val="00B050"/>
                </a:solidFill>
                <a:effectLst/>
                <a:uLnTx/>
                <a:uFillTx/>
                <a:latin typeface="Arial"/>
                <a:ea typeface="+mn-ea"/>
                <a:cs typeface="Times New Roman" panose="02020603050405020304" pitchFamily="18" charset="0"/>
              </a:rPr>
              <a:t>)</a:t>
            </a:r>
          </a:p>
        </p:txBody>
      </p:sp>
      <p:sp>
        <p:nvSpPr>
          <p:cNvPr id="111" name="Rectangle 34">
            <a:extLst>
              <a:ext uri="{FF2B5EF4-FFF2-40B4-BE49-F238E27FC236}">
                <a16:creationId xmlns:a16="http://schemas.microsoft.com/office/drawing/2014/main" id="{2BEC0C96-D325-4254-933A-CD29E119B4A6}"/>
              </a:ext>
            </a:extLst>
          </p:cNvPr>
          <p:cNvSpPr>
            <a:spLocks noChangeArrowheads="1"/>
          </p:cNvSpPr>
          <p:nvPr/>
        </p:nvSpPr>
        <p:spPr bwMode="auto">
          <a:xfrm>
            <a:off x="2822408" y="1857359"/>
            <a:ext cx="5570756"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3600" b="0" i="0" u="none" strike="noStrike" kern="1200" cap="none" spc="0" normalizeH="0" baseline="0" noProof="0" dirty="0" err="1">
                <a:ln>
                  <a:noFill/>
                </a:ln>
                <a:solidFill>
                  <a:srgbClr val="004E7A"/>
                </a:solidFill>
                <a:effectLst/>
                <a:uLnTx/>
                <a:uFillTx/>
                <a:latin typeface="Arial"/>
                <a:ea typeface="+mn-ea"/>
                <a:cs typeface="Times New Roman" panose="02020603050405020304" pitchFamily="18" charset="0"/>
              </a:rPr>
              <a:t>Diện</a:t>
            </a:r>
            <a:r>
              <a:rPr kumimoji="0" lang="en-US" altLang="en-US" sz="3600" b="0" i="0" u="none" strike="noStrike" kern="1200" cap="none" spc="0" normalizeH="0" baseline="0" noProof="0" dirty="0">
                <a:ln>
                  <a:noFill/>
                </a:ln>
                <a:solidFill>
                  <a:srgbClr val="004E7A"/>
                </a:solidFill>
                <a:effectLst/>
                <a:uLnTx/>
                <a:uFillTx/>
                <a:latin typeface="Arial"/>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4E7A"/>
                </a:solidFill>
                <a:effectLst/>
                <a:uLnTx/>
                <a:uFillTx/>
                <a:latin typeface="Arial"/>
                <a:ea typeface="+mn-ea"/>
                <a:cs typeface="Times New Roman" panose="02020603050405020304" pitchFamily="18" charset="0"/>
              </a:rPr>
              <a:t>tích</a:t>
            </a:r>
            <a:r>
              <a:rPr kumimoji="0" lang="en-US" altLang="en-US" sz="3600" b="0" i="0" u="none" strike="noStrike" kern="1200" cap="none" spc="0" normalizeH="0" baseline="0" noProof="0" dirty="0">
                <a:ln>
                  <a:noFill/>
                </a:ln>
                <a:solidFill>
                  <a:srgbClr val="004E7A"/>
                </a:solidFill>
                <a:effectLst/>
                <a:uLnTx/>
                <a:uFillTx/>
                <a:latin typeface="Arial"/>
                <a:ea typeface="+mn-ea"/>
                <a:cs typeface="Times New Roman" panose="02020603050405020304" pitchFamily="18" charset="0"/>
              </a:rPr>
              <a:t> tam </a:t>
            </a:r>
            <a:r>
              <a:rPr kumimoji="0" lang="en-US" altLang="en-US" sz="3600" b="0" i="0" u="none" strike="noStrike" kern="1200" cap="none" spc="0" normalizeH="0" baseline="0" noProof="0" dirty="0" err="1">
                <a:ln>
                  <a:noFill/>
                </a:ln>
                <a:solidFill>
                  <a:srgbClr val="004E7A"/>
                </a:solidFill>
                <a:effectLst/>
                <a:uLnTx/>
                <a:uFillTx/>
                <a:latin typeface="Arial"/>
                <a:ea typeface="+mn-ea"/>
                <a:cs typeface="Times New Roman" panose="02020603050405020304" pitchFamily="18" charset="0"/>
              </a:rPr>
              <a:t>giác</a:t>
            </a:r>
            <a:r>
              <a:rPr kumimoji="0" lang="en-US" altLang="en-US" sz="3600" b="0" i="0" u="none" strike="noStrike" kern="1200" cap="none" spc="0" normalizeH="0" baseline="0" noProof="0" dirty="0">
                <a:ln>
                  <a:noFill/>
                </a:ln>
                <a:solidFill>
                  <a:srgbClr val="004E7A"/>
                </a:solidFill>
                <a:effectLst/>
                <a:uLnTx/>
                <a:uFillTx/>
                <a:latin typeface="Arial"/>
                <a:ea typeface="+mn-ea"/>
                <a:cs typeface="Times New Roman" panose="02020603050405020304" pitchFamily="18" charset="0"/>
              </a:rPr>
              <a:t> BEC </a:t>
            </a:r>
            <a:r>
              <a:rPr kumimoji="0" lang="en-US" altLang="en-US" sz="3600" b="0" i="0" u="none" strike="noStrike" kern="1200" cap="none" spc="0" normalizeH="0" baseline="0" noProof="0" dirty="0" err="1">
                <a:ln>
                  <a:noFill/>
                </a:ln>
                <a:solidFill>
                  <a:srgbClr val="004E7A"/>
                </a:solidFill>
                <a:effectLst/>
                <a:uLnTx/>
                <a:uFillTx/>
                <a:latin typeface="Arial"/>
                <a:ea typeface="+mn-ea"/>
                <a:cs typeface="Times New Roman" panose="02020603050405020304" pitchFamily="18" charset="0"/>
              </a:rPr>
              <a:t>là</a:t>
            </a:r>
            <a:r>
              <a:rPr kumimoji="0" lang="en-US" altLang="en-US" sz="3600" b="0" i="0" u="none" strike="noStrike" kern="1200" cap="none" spc="0" normalizeH="0" baseline="0" noProof="0" dirty="0">
                <a:ln>
                  <a:noFill/>
                </a:ln>
                <a:solidFill>
                  <a:srgbClr val="004E7A"/>
                </a:solidFill>
                <a:effectLst/>
                <a:uLnTx/>
                <a:uFillTx/>
                <a:latin typeface="Arial"/>
                <a:ea typeface="+mn-ea"/>
                <a:cs typeface="Times New Roman" panose="02020603050405020304" pitchFamily="18" charset="0"/>
              </a:rPr>
              <a:t>:</a:t>
            </a:r>
          </a:p>
        </p:txBody>
      </p:sp>
      <p:sp>
        <p:nvSpPr>
          <p:cNvPr id="112" name="Text Box 35">
            <a:extLst>
              <a:ext uri="{FF2B5EF4-FFF2-40B4-BE49-F238E27FC236}">
                <a16:creationId xmlns:a16="http://schemas.microsoft.com/office/drawing/2014/main" id="{785BF295-E0AF-4180-9B04-76DCA462004E}"/>
              </a:ext>
            </a:extLst>
          </p:cNvPr>
          <p:cNvSpPr txBox="1">
            <a:spLocks noChangeArrowheads="1"/>
          </p:cNvSpPr>
          <p:nvPr/>
        </p:nvSpPr>
        <p:spPr bwMode="auto">
          <a:xfrm>
            <a:off x="3432404" y="2580700"/>
            <a:ext cx="5113900" cy="820674"/>
          </a:xfrm>
          <a:prstGeom prst="rect">
            <a:avLst/>
          </a:prstGeom>
          <a:noFill/>
          <a:ln>
            <a:noFill/>
          </a:ln>
          <a:effec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Arial"/>
                <a:ea typeface="+mn-ea"/>
                <a:cs typeface="Times New Roman" panose="02020603050405020304" pitchFamily="18" charset="0"/>
              </a:rPr>
              <a:t>13,6 : 1 x 2 = 27,2 (cm</a:t>
            </a:r>
            <a:r>
              <a:rPr kumimoji="0" lang="en-US" altLang="en-US" sz="3600" b="0" i="0" u="none" strike="noStrike" kern="1200" cap="none" spc="0" normalizeH="0" baseline="30000" noProof="0" dirty="0">
                <a:ln>
                  <a:noFill/>
                </a:ln>
                <a:solidFill>
                  <a:srgbClr val="00B050"/>
                </a:solidFill>
                <a:effectLst/>
                <a:uLnTx/>
                <a:uFillTx/>
                <a:latin typeface="Arial"/>
                <a:ea typeface="+mn-ea"/>
                <a:cs typeface="Times New Roman" panose="02020603050405020304" pitchFamily="18" charset="0"/>
              </a:rPr>
              <a:t>2</a:t>
            </a:r>
            <a:r>
              <a:rPr kumimoji="0" lang="en-US" altLang="en-US" sz="3600" b="0" i="0" u="none" strike="noStrike" kern="1200" cap="none" spc="0" normalizeH="0" baseline="0" noProof="0" dirty="0">
                <a:ln>
                  <a:noFill/>
                </a:ln>
                <a:solidFill>
                  <a:srgbClr val="00B050"/>
                </a:solidFill>
                <a:effectLst/>
                <a:uLnTx/>
                <a:uFillTx/>
                <a:latin typeface="Arial"/>
                <a:ea typeface="+mn-ea"/>
                <a:cs typeface="Times New Roman" panose="02020603050405020304" pitchFamily="18" charset="0"/>
              </a:rPr>
              <a:t>)</a:t>
            </a:r>
          </a:p>
        </p:txBody>
      </p:sp>
      <p:sp>
        <p:nvSpPr>
          <p:cNvPr id="113" name="TextBox 112">
            <a:extLst>
              <a:ext uri="{FF2B5EF4-FFF2-40B4-BE49-F238E27FC236}">
                <a16:creationId xmlns:a16="http://schemas.microsoft.com/office/drawing/2014/main" id="{C2E49BBD-B730-458E-AA78-DDD747CD5F49}"/>
              </a:ext>
            </a:extLst>
          </p:cNvPr>
          <p:cNvSpPr txBox="1">
            <a:spLocks noChangeArrowheads="1"/>
          </p:cNvSpPr>
          <p:nvPr/>
        </p:nvSpPr>
        <p:spPr bwMode="auto">
          <a:xfrm>
            <a:off x="4921250" y="90648"/>
            <a:ext cx="234950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3600" b="0" i="1" u="none" strike="noStrike" kern="1200" cap="none" spc="0" normalizeH="0" baseline="0" noProof="0">
                <a:ln>
                  <a:noFill/>
                </a:ln>
                <a:solidFill>
                  <a:srgbClr val="FF0000"/>
                </a:solidFill>
                <a:effectLst/>
                <a:uLnTx/>
                <a:uFillTx/>
                <a:latin typeface="Arial"/>
                <a:ea typeface="+mn-ea"/>
                <a:cs typeface="Times New Roman" panose="02020603050405020304" pitchFamily="18" charset="0"/>
              </a:rPr>
              <a:t>Bài giải</a:t>
            </a:r>
          </a:p>
        </p:txBody>
      </p:sp>
      <p:sp>
        <p:nvSpPr>
          <p:cNvPr id="114" name="TextBox 113">
            <a:extLst>
              <a:ext uri="{FF2B5EF4-FFF2-40B4-BE49-F238E27FC236}">
                <a16:creationId xmlns:a16="http://schemas.microsoft.com/office/drawing/2014/main" id="{BA6921E0-6A95-45A2-ABD7-4AA2850C17CF}"/>
              </a:ext>
            </a:extLst>
          </p:cNvPr>
          <p:cNvSpPr txBox="1">
            <a:spLocks noChangeArrowheads="1"/>
          </p:cNvSpPr>
          <p:nvPr/>
        </p:nvSpPr>
        <p:spPr bwMode="auto">
          <a:xfrm>
            <a:off x="3002870" y="3879898"/>
            <a:ext cx="6108474"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B050"/>
                </a:solidFill>
                <a:effectLst/>
                <a:uLnTx/>
                <a:uFillTx/>
                <a:latin typeface="Arial"/>
                <a:ea typeface="+mn-ea"/>
                <a:cs typeface="Times New Roman" panose="02020603050405020304" pitchFamily="18" charset="0"/>
              </a:rPr>
              <a:t>27,2 + 13,6 = 40,8 (cm</a:t>
            </a:r>
            <a:r>
              <a:rPr kumimoji="0" lang="en-US" altLang="en-US" sz="3600" b="0" i="0" u="none" strike="noStrike" kern="1200" cap="none" spc="0" normalizeH="0" baseline="30000" noProof="0">
                <a:ln>
                  <a:noFill/>
                </a:ln>
                <a:solidFill>
                  <a:srgbClr val="00B050"/>
                </a:solidFill>
                <a:effectLst/>
                <a:uLnTx/>
                <a:uFillTx/>
                <a:latin typeface="Arial"/>
                <a:ea typeface="+mn-ea"/>
                <a:cs typeface="Times New Roman" panose="02020603050405020304" pitchFamily="18" charset="0"/>
              </a:rPr>
              <a:t>2</a:t>
            </a:r>
            <a:r>
              <a:rPr kumimoji="0" lang="en-US" altLang="en-US" sz="3600" b="0" i="0" u="none" strike="noStrike" kern="1200" cap="none" spc="0" normalizeH="0" baseline="0" noProof="0">
                <a:ln>
                  <a:noFill/>
                </a:ln>
                <a:solidFill>
                  <a:srgbClr val="00B050"/>
                </a:solidFill>
                <a:effectLst/>
                <a:uLnTx/>
                <a:uFillTx/>
                <a:latin typeface="Arial"/>
                <a:ea typeface="+mn-ea"/>
                <a:cs typeface="Times New Roman" panose="02020603050405020304" pitchFamily="18" charset="0"/>
              </a:rPr>
              <a:t>)</a:t>
            </a:r>
          </a:p>
        </p:txBody>
      </p:sp>
      <p:sp>
        <p:nvSpPr>
          <p:cNvPr id="115" name="TextBox 114">
            <a:extLst>
              <a:ext uri="{FF2B5EF4-FFF2-40B4-BE49-F238E27FC236}">
                <a16:creationId xmlns:a16="http://schemas.microsoft.com/office/drawing/2014/main" id="{3B97C9E6-3320-48F0-B9A5-97CFA95F7639}"/>
              </a:ext>
            </a:extLst>
          </p:cNvPr>
          <p:cNvSpPr txBox="1">
            <a:spLocks noChangeArrowheads="1"/>
          </p:cNvSpPr>
          <p:nvPr/>
        </p:nvSpPr>
        <p:spPr bwMode="auto">
          <a:xfrm>
            <a:off x="1501572" y="3229846"/>
            <a:ext cx="9214498"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4E7A"/>
                </a:solidFill>
                <a:effectLst/>
                <a:uLnTx/>
                <a:uFillTx/>
                <a:latin typeface="Arial"/>
                <a:ea typeface="+mn-ea"/>
                <a:cs typeface="Times New Roman" panose="02020603050405020304" pitchFamily="18" charset="0"/>
              </a:rPr>
              <a:t>Diện tích hình tứ giác ABED là:</a:t>
            </a:r>
          </a:p>
        </p:txBody>
      </p:sp>
      <p:sp>
        <p:nvSpPr>
          <p:cNvPr id="116" name="TextBox 115">
            <a:extLst>
              <a:ext uri="{FF2B5EF4-FFF2-40B4-BE49-F238E27FC236}">
                <a16:creationId xmlns:a16="http://schemas.microsoft.com/office/drawing/2014/main" id="{820B9AB8-F315-420E-B029-A61175744BF9}"/>
              </a:ext>
            </a:extLst>
          </p:cNvPr>
          <p:cNvSpPr txBox="1">
            <a:spLocks noChangeArrowheads="1"/>
          </p:cNvSpPr>
          <p:nvPr/>
        </p:nvSpPr>
        <p:spPr bwMode="auto">
          <a:xfrm>
            <a:off x="2551451" y="5112812"/>
            <a:ext cx="6796847"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B050"/>
                </a:solidFill>
                <a:effectLst/>
                <a:uLnTx/>
                <a:uFillTx/>
                <a:latin typeface="Arial"/>
                <a:ea typeface="+mn-ea"/>
                <a:cs typeface="Times New Roman" panose="02020603050405020304" pitchFamily="18" charset="0"/>
              </a:rPr>
              <a:t>40,8 + 27,2 = 68 (cm</a:t>
            </a:r>
            <a:r>
              <a:rPr kumimoji="0" lang="en-US" altLang="en-US" sz="3600" b="0" i="0" u="none" strike="noStrike" kern="1200" cap="none" spc="0" normalizeH="0" baseline="30000" noProof="0">
                <a:ln>
                  <a:noFill/>
                </a:ln>
                <a:solidFill>
                  <a:srgbClr val="00B050"/>
                </a:solidFill>
                <a:effectLst/>
                <a:uLnTx/>
                <a:uFillTx/>
                <a:latin typeface="Arial"/>
                <a:ea typeface="+mn-ea"/>
                <a:cs typeface="Times New Roman" panose="02020603050405020304" pitchFamily="18" charset="0"/>
              </a:rPr>
              <a:t>2</a:t>
            </a:r>
            <a:r>
              <a:rPr kumimoji="0" lang="en-US" altLang="en-US" sz="3600" b="0" i="0" u="none" strike="noStrike" kern="1200" cap="none" spc="0" normalizeH="0" baseline="0" noProof="0">
                <a:ln>
                  <a:noFill/>
                </a:ln>
                <a:solidFill>
                  <a:srgbClr val="00B050"/>
                </a:solidFill>
                <a:effectLst/>
                <a:uLnTx/>
                <a:uFillTx/>
                <a:latin typeface="Arial"/>
                <a:ea typeface="+mn-ea"/>
                <a:cs typeface="Times New Roman" panose="02020603050405020304" pitchFamily="18" charset="0"/>
              </a:rPr>
              <a:t>)</a:t>
            </a:r>
          </a:p>
        </p:txBody>
      </p:sp>
      <p:sp>
        <p:nvSpPr>
          <p:cNvPr id="117" name="TextBox 116">
            <a:extLst>
              <a:ext uri="{FF2B5EF4-FFF2-40B4-BE49-F238E27FC236}">
                <a16:creationId xmlns:a16="http://schemas.microsoft.com/office/drawing/2014/main" id="{7718B348-8ABB-46EF-9F3B-216E2EC79637}"/>
              </a:ext>
            </a:extLst>
          </p:cNvPr>
          <p:cNvSpPr txBox="1">
            <a:spLocks noChangeArrowheads="1"/>
          </p:cNvSpPr>
          <p:nvPr/>
        </p:nvSpPr>
        <p:spPr bwMode="auto">
          <a:xfrm>
            <a:off x="6343799" y="5670544"/>
            <a:ext cx="4703763"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600" b="0" i="1" u="none" strike="noStrike" kern="1200" cap="none" spc="0" normalizeH="0" baseline="0" noProof="0" dirty="0" err="1">
                <a:ln>
                  <a:noFill/>
                </a:ln>
                <a:solidFill>
                  <a:srgbClr val="FF0000"/>
                </a:solidFill>
                <a:effectLst/>
                <a:uLnTx/>
                <a:uFillTx/>
                <a:latin typeface="Arial"/>
                <a:ea typeface="+mn-ea"/>
                <a:cs typeface="Times New Roman" panose="02020603050405020304" pitchFamily="18" charset="0"/>
              </a:rPr>
              <a:t>Đáp</a:t>
            </a:r>
            <a:r>
              <a:rPr kumimoji="0" lang="en-US" altLang="en-US" sz="3600" b="0" i="1" u="none" strike="noStrike" kern="1200" cap="none" spc="0" normalizeH="0" baseline="0" noProof="0" dirty="0">
                <a:ln>
                  <a:noFill/>
                </a:ln>
                <a:solidFill>
                  <a:srgbClr val="FF0000"/>
                </a:solidFill>
                <a:effectLst/>
                <a:uLnTx/>
                <a:uFillTx/>
                <a:latin typeface="Arial"/>
                <a:ea typeface="+mn-ea"/>
                <a:cs typeface="Times New Roman" panose="02020603050405020304" pitchFamily="18" charset="0"/>
              </a:rPr>
              <a:t> </a:t>
            </a:r>
            <a:r>
              <a:rPr kumimoji="0" lang="en-US" altLang="en-US" sz="3600" b="0" i="1" u="none" strike="noStrike" kern="1200" cap="none" spc="0" normalizeH="0" baseline="0" noProof="0" dirty="0" err="1">
                <a:ln>
                  <a:noFill/>
                </a:ln>
                <a:solidFill>
                  <a:srgbClr val="FF0000"/>
                </a:solidFill>
                <a:effectLst/>
                <a:uLnTx/>
                <a:uFillTx/>
                <a:latin typeface="Arial"/>
                <a:ea typeface="+mn-ea"/>
                <a:cs typeface="Times New Roman" panose="02020603050405020304" pitchFamily="18" charset="0"/>
              </a:rPr>
              <a:t>số</a:t>
            </a:r>
            <a:r>
              <a:rPr kumimoji="0" lang="en-US" altLang="en-US" sz="3600" b="0" i="1" u="none" strike="noStrike" kern="1200" cap="none" spc="0" normalizeH="0" baseline="0" noProof="0" dirty="0">
                <a:ln>
                  <a:noFill/>
                </a:ln>
                <a:solidFill>
                  <a:srgbClr val="FF0000"/>
                </a:solidFill>
                <a:effectLst/>
                <a:uLnTx/>
                <a:uFillTx/>
                <a:latin typeface="Arial"/>
                <a:ea typeface="+mn-ea"/>
                <a:cs typeface="Times New Roman" panose="02020603050405020304" pitchFamily="18" charset="0"/>
              </a:rPr>
              <a:t>: 68 cm</a:t>
            </a:r>
            <a:r>
              <a:rPr kumimoji="0" lang="en-US" altLang="en-US" sz="3600" b="0" i="1" u="none" strike="noStrike" kern="1200" cap="none" spc="0" normalizeH="0" baseline="30000" noProof="0" dirty="0">
                <a:ln>
                  <a:noFill/>
                </a:ln>
                <a:solidFill>
                  <a:srgbClr val="FF0000"/>
                </a:solidFill>
                <a:effectLst/>
                <a:uLnTx/>
                <a:uFillTx/>
                <a:latin typeface="Arial"/>
                <a:ea typeface="+mn-ea"/>
                <a:cs typeface="Times New Roman" panose="02020603050405020304" pitchFamily="18" charset="0"/>
              </a:rPr>
              <a:t>2</a:t>
            </a:r>
            <a:endParaRPr kumimoji="0" lang="en-US" altLang="en-US" sz="3600" b="0" i="1" u="none" strike="noStrike" kern="1200" cap="none" spc="0" normalizeH="0" baseline="0" noProof="0" dirty="0">
              <a:ln>
                <a:noFill/>
              </a:ln>
              <a:solidFill>
                <a:srgbClr val="FF0000"/>
              </a:solidFill>
              <a:effectLst/>
              <a:uLnTx/>
              <a:uFillTx/>
              <a:latin typeface="Arial"/>
              <a:ea typeface="+mn-ea"/>
              <a:cs typeface="Times New Roman" panose="02020603050405020304" pitchFamily="18" charset="0"/>
            </a:endParaRPr>
          </a:p>
        </p:txBody>
      </p:sp>
      <p:pic>
        <p:nvPicPr>
          <p:cNvPr id="85" name="Graphic 84">
            <a:extLst>
              <a:ext uri="{FF2B5EF4-FFF2-40B4-BE49-F238E27FC236}">
                <a16:creationId xmlns:a16="http://schemas.microsoft.com/office/drawing/2014/main" id="{848009F6-285E-48BB-B009-4493000C01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09796">
            <a:off x="9683423" y="375318"/>
            <a:ext cx="2943493" cy="1842492"/>
          </a:xfrm>
          <a:prstGeom prst="rect">
            <a:avLst/>
          </a:prstGeom>
        </p:spPr>
      </p:pic>
      <p:grpSp>
        <p:nvGrpSpPr>
          <p:cNvPr id="86" name="Google Shape;2734;p63">
            <a:extLst>
              <a:ext uri="{FF2B5EF4-FFF2-40B4-BE49-F238E27FC236}">
                <a16:creationId xmlns:a16="http://schemas.microsoft.com/office/drawing/2014/main" id="{4EFF87EB-FDAF-487B-A4E8-082E814B34B7}"/>
              </a:ext>
            </a:extLst>
          </p:cNvPr>
          <p:cNvGrpSpPr/>
          <p:nvPr/>
        </p:nvGrpSpPr>
        <p:grpSpPr>
          <a:xfrm rot="21138558" flipH="1">
            <a:off x="773233" y="63677"/>
            <a:ext cx="887004" cy="958152"/>
            <a:chOff x="3786666" y="-40847"/>
            <a:chExt cx="950690" cy="935608"/>
          </a:xfrm>
        </p:grpSpPr>
        <p:sp>
          <p:nvSpPr>
            <p:cNvPr id="88" name="Google Shape;2735;p63">
              <a:extLst>
                <a:ext uri="{FF2B5EF4-FFF2-40B4-BE49-F238E27FC236}">
                  <a16:creationId xmlns:a16="http://schemas.microsoft.com/office/drawing/2014/main" id="{C7918C50-90EC-4521-AA30-BAC831F1700E}"/>
                </a:ext>
              </a:extLst>
            </p:cNvPr>
            <p:cNvSpPr/>
            <p:nvPr/>
          </p:nvSpPr>
          <p:spPr>
            <a:xfrm>
              <a:off x="3786666" y="-40847"/>
              <a:ext cx="950690" cy="935608"/>
            </a:xfrm>
            <a:custGeom>
              <a:avLst/>
              <a:gdLst/>
              <a:ahLst/>
              <a:cxnLst/>
              <a:rect l="l" t="t" r="r" b="b"/>
              <a:pathLst>
                <a:path w="15736" h="15487" extrusionOk="0">
                  <a:moveTo>
                    <a:pt x="13139" y="0"/>
                  </a:moveTo>
                  <a:cubicBezTo>
                    <a:pt x="12646" y="0"/>
                    <a:pt x="12153" y="177"/>
                    <a:pt x="11765" y="528"/>
                  </a:cubicBezTo>
                  <a:cubicBezTo>
                    <a:pt x="11640" y="515"/>
                    <a:pt x="11513" y="509"/>
                    <a:pt x="11386" y="509"/>
                  </a:cubicBezTo>
                  <a:cubicBezTo>
                    <a:pt x="11180" y="509"/>
                    <a:pt x="10973" y="526"/>
                    <a:pt x="10770" y="561"/>
                  </a:cubicBezTo>
                  <a:cubicBezTo>
                    <a:pt x="10246" y="657"/>
                    <a:pt x="9761" y="870"/>
                    <a:pt x="9346" y="1189"/>
                  </a:cubicBezTo>
                  <a:cubicBezTo>
                    <a:pt x="9104" y="780"/>
                    <a:pt x="8704" y="466"/>
                    <a:pt x="8203" y="347"/>
                  </a:cubicBezTo>
                  <a:cubicBezTo>
                    <a:pt x="8067" y="315"/>
                    <a:pt x="7930" y="299"/>
                    <a:pt x="7793" y="299"/>
                  </a:cubicBezTo>
                  <a:cubicBezTo>
                    <a:pt x="7460" y="299"/>
                    <a:pt x="7131" y="392"/>
                    <a:pt x="6838" y="571"/>
                  </a:cubicBezTo>
                  <a:cubicBezTo>
                    <a:pt x="6428" y="824"/>
                    <a:pt x="6138" y="1224"/>
                    <a:pt x="6028" y="1694"/>
                  </a:cubicBezTo>
                  <a:cubicBezTo>
                    <a:pt x="6028" y="1703"/>
                    <a:pt x="6023" y="1718"/>
                    <a:pt x="6019" y="1727"/>
                  </a:cubicBezTo>
                  <a:cubicBezTo>
                    <a:pt x="5938" y="1652"/>
                    <a:pt x="5843" y="1585"/>
                    <a:pt x="5742" y="1532"/>
                  </a:cubicBezTo>
                  <a:cubicBezTo>
                    <a:pt x="5529" y="995"/>
                    <a:pt x="5014" y="642"/>
                    <a:pt x="4439" y="642"/>
                  </a:cubicBezTo>
                  <a:cubicBezTo>
                    <a:pt x="3862" y="642"/>
                    <a:pt x="3347" y="995"/>
                    <a:pt x="3138" y="1532"/>
                  </a:cubicBezTo>
                  <a:cubicBezTo>
                    <a:pt x="2714" y="1756"/>
                    <a:pt x="2439" y="2184"/>
                    <a:pt x="2400" y="2665"/>
                  </a:cubicBezTo>
                  <a:cubicBezTo>
                    <a:pt x="1719" y="2823"/>
                    <a:pt x="1211" y="3432"/>
                    <a:pt x="1211" y="4160"/>
                  </a:cubicBezTo>
                  <a:cubicBezTo>
                    <a:pt x="1211" y="4432"/>
                    <a:pt x="1282" y="4684"/>
                    <a:pt x="1405" y="4908"/>
                  </a:cubicBezTo>
                  <a:cubicBezTo>
                    <a:pt x="1215" y="5065"/>
                    <a:pt x="1062" y="5274"/>
                    <a:pt x="972" y="5522"/>
                  </a:cubicBezTo>
                  <a:lnTo>
                    <a:pt x="930" y="5641"/>
                  </a:lnTo>
                  <a:lnTo>
                    <a:pt x="853" y="5674"/>
                  </a:lnTo>
                  <a:cubicBezTo>
                    <a:pt x="339" y="5902"/>
                    <a:pt x="1" y="6422"/>
                    <a:pt x="1" y="6988"/>
                  </a:cubicBezTo>
                  <a:cubicBezTo>
                    <a:pt x="1" y="7559"/>
                    <a:pt x="339" y="8079"/>
                    <a:pt x="853" y="8308"/>
                  </a:cubicBezTo>
                  <a:lnTo>
                    <a:pt x="930" y="8336"/>
                  </a:lnTo>
                  <a:lnTo>
                    <a:pt x="972" y="8455"/>
                  </a:lnTo>
                  <a:cubicBezTo>
                    <a:pt x="1101" y="8816"/>
                    <a:pt x="1367" y="9102"/>
                    <a:pt x="1701" y="9259"/>
                  </a:cubicBezTo>
                  <a:lnTo>
                    <a:pt x="1668" y="9292"/>
                  </a:lnTo>
                  <a:cubicBezTo>
                    <a:pt x="1229" y="9730"/>
                    <a:pt x="925" y="10288"/>
                    <a:pt x="796" y="10897"/>
                  </a:cubicBezTo>
                  <a:cubicBezTo>
                    <a:pt x="734" y="11182"/>
                    <a:pt x="710" y="11478"/>
                    <a:pt x="730" y="11768"/>
                  </a:cubicBezTo>
                  <a:lnTo>
                    <a:pt x="710" y="11787"/>
                  </a:lnTo>
                  <a:cubicBezTo>
                    <a:pt x="301" y="12197"/>
                    <a:pt x="77" y="12740"/>
                    <a:pt x="77" y="13320"/>
                  </a:cubicBezTo>
                  <a:cubicBezTo>
                    <a:pt x="77" y="13901"/>
                    <a:pt x="301" y="14443"/>
                    <a:pt x="710" y="14853"/>
                  </a:cubicBezTo>
                  <a:cubicBezTo>
                    <a:pt x="1119" y="15263"/>
                    <a:pt x="1668" y="15486"/>
                    <a:pt x="2248" y="15486"/>
                  </a:cubicBezTo>
                  <a:cubicBezTo>
                    <a:pt x="2824" y="15486"/>
                    <a:pt x="3371" y="15263"/>
                    <a:pt x="3782" y="14853"/>
                  </a:cubicBezTo>
                  <a:lnTo>
                    <a:pt x="3819" y="14810"/>
                  </a:lnTo>
                  <a:cubicBezTo>
                    <a:pt x="3867" y="14815"/>
                    <a:pt x="3909" y="14815"/>
                    <a:pt x="3957" y="14815"/>
                  </a:cubicBezTo>
                  <a:cubicBezTo>
                    <a:pt x="4824" y="14815"/>
                    <a:pt x="5633" y="14478"/>
                    <a:pt x="6247" y="13867"/>
                  </a:cubicBezTo>
                  <a:lnTo>
                    <a:pt x="9260" y="10854"/>
                  </a:lnTo>
                  <a:cubicBezTo>
                    <a:pt x="9475" y="10921"/>
                    <a:pt x="9699" y="10954"/>
                    <a:pt x="9928" y="10954"/>
                  </a:cubicBezTo>
                  <a:cubicBezTo>
                    <a:pt x="10508" y="10954"/>
                    <a:pt x="11055" y="10730"/>
                    <a:pt x="11470" y="10316"/>
                  </a:cubicBezTo>
                  <a:lnTo>
                    <a:pt x="14493" y="7293"/>
                  </a:lnTo>
                  <a:cubicBezTo>
                    <a:pt x="14907" y="6879"/>
                    <a:pt x="15135" y="6331"/>
                    <a:pt x="15135" y="5750"/>
                  </a:cubicBezTo>
                  <a:cubicBezTo>
                    <a:pt x="15135" y="5441"/>
                    <a:pt x="15074" y="5146"/>
                    <a:pt x="14955" y="4874"/>
                  </a:cubicBezTo>
                  <a:cubicBezTo>
                    <a:pt x="15012" y="4594"/>
                    <a:pt x="15041" y="4298"/>
                    <a:pt x="15026" y="4003"/>
                  </a:cubicBezTo>
                  <a:cubicBezTo>
                    <a:pt x="15021" y="3927"/>
                    <a:pt x="15017" y="3846"/>
                    <a:pt x="15007" y="3770"/>
                  </a:cubicBezTo>
                  <a:cubicBezTo>
                    <a:pt x="15735" y="2971"/>
                    <a:pt x="15711" y="1727"/>
                    <a:pt x="14940" y="956"/>
                  </a:cubicBezTo>
                  <a:lnTo>
                    <a:pt x="14584" y="595"/>
                  </a:lnTo>
                  <a:cubicBezTo>
                    <a:pt x="14184" y="198"/>
                    <a:pt x="13661" y="0"/>
                    <a:pt x="13139" y="0"/>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36;p63">
              <a:extLst>
                <a:ext uri="{FF2B5EF4-FFF2-40B4-BE49-F238E27FC236}">
                  <a16:creationId xmlns:a16="http://schemas.microsoft.com/office/drawing/2014/main" id="{2E162D14-FD7A-4A8D-8B54-D64727BD3754}"/>
                </a:ext>
              </a:extLst>
            </p:cNvPr>
            <p:cNvSpPr/>
            <p:nvPr/>
          </p:nvSpPr>
          <p:spPr>
            <a:xfrm>
              <a:off x="3879586" y="658991"/>
              <a:ext cx="147292" cy="144023"/>
            </a:xfrm>
            <a:custGeom>
              <a:avLst/>
              <a:gdLst/>
              <a:ahLst/>
              <a:cxnLst/>
              <a:rect l="l" t="t" r="r" b="b"/>
              <a:pathLst>
                <a:path w="2438" h="2384" extrusionOk="0">
                  <a:moveTo>
                    <a:pt x="1619" y="1"/>
                  </a:moveTo>
                  <a:lnTo>
                    <a:pt x="229" y="1396"/>
                  </a:lnTo>
                  <a:cubicBezTo>
                    <a:pt x="1" y="1620"/>
                    <a:pt x="1" y="1987"/>
                    <a:pt x="229" y="2215"/>
                  </a:cubicBezTo>
                  <a:cubicBezTo>
                    <a:pt x="341" y="2327"/>
                    <a:pt x="488" y="2383"/>
                    <a:pt x="636" y="2383"/>
                  </a:cubicBezTo>
                  <a:cubicBezTo>
                    <a:pt x="784" y="2383"/>
                    <a:pt x="933" y="2327"/>
                    <a:pt x="1047" y="2215"/>
                  </a:cubicBezTo>
                  <a:lnTo>
                    <a:pt x="2438" y="820"/>
                  </a:lnTo>
                  <a:lnTo>
                    <a:pt x="1619" y="1"/>
                  </a:lnTo>
                  <a:close/>
                </a:path>
              </a:pathLst>
            </a:custGeom>
            <a:solidFill>
              <a:srgbClr val="A3E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37;p63">
              <a:extLst>
                <a:ext uri="{FF2B5EF4-FFF2-40B4-BE49-F238E27FC236}">
                  <a16:creationId xmlns:a16="http://schemas.microsoft.com/office/drawing/2014/main" id="{36450967-2867-43C4-82B0-E46EDC47776F}"/>
                </a:ext>
              </a:extLst>
            </p:cNvPr>
            <p:cNvSpPr/>
            <p:nvPr/>
          </p:nvSpPr>
          <p:spPr>
            <a:xfrm>
              <a:off x="4492268" y="59320"/>
              <a:ext cx="135450" cy="130310"/>
            </a:xfrm>
            <a:custGeom>
              <a:avLst/>
              <a:gdLst/>
              <a:ahLst/>
              <a:cxnLst/>
              <a:rect l="l" t="t" r="r" b="b"/>
              <a:pathLst>
                <a:path w="2242" h="2157" extrusionOk="0">
                  <a:moveTo>
                    <a:pt x="1389" y="1"/>
                  </a:moveTo>
                  <a:cubicBezTo>
                    <a:pt x="1274" y="1"/>
                    <a:pt x="1159" y="44"/>
                    <a:pt x="1071" y="129"/>
                  </a:cubicBezTo>
                  <a:lnTo>
                    <a:pt x="176" y="1030"/>
                  </a:lnTo>
                  <a:cubicBezTo>
                    <a:pt x="0" y="1206"/>
                    <a:pt x="0" y="1487"/>
                    <a:pt x="176" y="1663"/>
                  </a:cubicBezTo>
                  <a:lnTo>
                    <a:pt x="533" y="2025"/>
                  </a:lnTo>
                  <a:cubicBezTo>
                    <a:pt x="621" y="2113"/>
                    <a:pt x="736" y="2157"/>
                    <a:pt x="851" y="2157"/>
                  </a:cubicBezTo>
                  <a:cubicBezTo>
                    <a:pt x="967" y="2157"/>
                    <a:pt x="1083" y="2113"/>
                    <a:pt x="1171" y="2025"/>
                  </a:cubicBezTo>
                  <a:lnTo>
                    <a:pt x="2066" y="1124"/>
                  </a:lnTo>
                  <a:cubicBezTo>
                    <a:pt x="2242" y="953"/>
                    <a:pt x="2242" y="667"/>
                    <a:pt x="2066" y="491"/>
                  </a:cubicBezTo>
                  <a:lnTo>
                    <a:pt x="1704" y="129"/>
                  </a:lnTo>
                  <a:cubicBezTo>
                    <a:pt x="1618" y="44"/>
                    <a:pt x="1504" y="1"/>
                    <a:pt x="1389" y="1"/>
                  </a:cubicBezTo>
                  <a:close/>
                </a:path>
              </a:pathLst>
            </a:custGeom>
            <a:solidFill>
              <a:srgbClr val="F79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38;p63">
              <a:extLst>
                <a:ext uri="{FF2B5EF4-FFF2-40B4-BE49-F238E27FC236}">
                  <a16:creationId xmlns:a16="http://schemas.microsoft.com/office/drawing/2014/main" id="{48B8D3CA-755D-4C97-B97E-3B4FD7A4A87F}"/>
                </a:ext>
              </a:extLst>
            </p:cNvPr>
            <p:cNvSpPr/>
            <p:nvPr/>
          </p:nvSpPr>
          <p:spPr>
            <a:xfrm>
              <a:off x="3912392" y="109041"/>
              <a:ext cx="672721" cy="653361"/>
            </a:xfrm>
            <a:custGeom>
              <a:avLst/>
              <a:gdLst/>
              <a:ahLst/>
              <a:cxnLst/>
              <a:rect l="l" t="t" r="r" b="b"/>
              <a:pathLst>
                <a:path w="11135" h="10815" extrusionOk="0">
                  <a:moveTo>
                    <a:pt x="9328" y="0"/>
                  </a:moveTo>
                  <a:cubicBezTo>
                    <a:pt x="8907" y="0"/>
                    <a:pt x="8486" y="161"/>
                    <a:pt x="8164" y="482"/>
                  </a:cubicBezTo>
                  <a:lnTo>
                    <a:pt x="642" y="8005"/>
                  </a:lnTo>
                  <a:cubicBezTo>
                    <a:pt x="0" y="8647"/>
                    <a:pt x="0" y="9690"/>
                    <a:pt x="642" y="10332"/>
                  </a:cubicBezTo>
                  <a:cubicBezTo>
                    <a:pt x="964" y="10654"/>
                    <a:pt x="1384" y="10815"/>
                    <a:pt x="1804" y="10815"/>
                  </a:cubicBezTo>
                  <a:cubicBezTo>
                    <a:pt x="2224" y="10815"/>
                    <a:pt x="2644" y="10654"/>
                    <a:pt x="2965" y="10332"/>
                  </a:cubicBezTo>
                  <a:lnTo>
                    <a:pt x="10493" y="2811"/>
                  </a:lnTo>
                  <a:cubicBezTo>
                    <a:pt x="11135" y="2167"/>
                    <a:pt x="11135" y="1125"/>
                    <a:pt x="10493" y="482"/>
                  </a:cubicBezTo>
                  <a:cubicBezTo>
                    <a:pt x="10171" y="161"/>
                    <a:pt x="9750" y="0"/>
                    <a:pt x="9328" y="0"/>
                  </a:cubicBezTo>
                  <a:close/>
                </a:path>
              </a:pathLst>
            </a:custGeom>
            <a:solidFill>
              <a:srgbClr val="F79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39;p63">
              <a:extLst>
                <a:ext uri="{FF2B5EF4-FFF2-40B4-BE49-F238E27FC236}">
                  <a16:creationId xmlns:a16="http://schemas.microsoft.com/office/drawing/2014/main" id="{F2085C2C-E9DF-458B-9A41-E420F45D0EB5}"/>
                </a:ext>
              </a:extLst>
            </p:cNvPr>
            <p:cNvSpPr/>
            <p:nvPr/>
          </p:nvSpPr>
          <p:spPr>
            <a:xfrm>
              <a:off x="3912392" y="108920"/>
              <a:ext cx="672721" cy="653482"/>
            </a:xfrm>
            <a:custGeom>
              <a:avLst/>
              <a:gdLst/>
              <a:ahLst/>
              <a:cxnLst/>
              <a:rect l="l" t="t" r="r" b="b"/>
              <a:pathLst>
                <a:path w="11135" h="10817" extrusionOk="0">
                  <a:moveTo>
                    <a:pt x="9332" y="1"/>
                  </a:moveTo>
                  <a:cubicBezTo>
                    <a:pt x="8952" y="1"/>
                    <a:pt x="8572" y="132"/>
                    <a:pt x="8265" y="394"/>
                  </a:cubicBezTo>
                  <a:cubicBezTo>
                    <a:pt x="8559" y="398"/>
                    <a:pt x="8860" y="513"/>
                    <a:pt x="9088" y="741"/>
                  </a:cubicBezTo>
                  <a:lnTo>
                    <a:pt x="9207" y="861"/>
                  </a:lnTo>
                  <a:cubicBezTo>
                    <a:pt x="9669" y="1327"/>
                    <a:pt x="9669" y="2079"/>
                    <a:pt x="9207" y="2541"/>
                  </a:cubicBezTo>
                  <a:lnTo>
                    <a:pt x="2699" y="9049"/>
                  </a:lnTo>
                  <a:cubicBezTo>
                    <a:pt x="2466" y="9282"/>
                    <a:pt x="2161" y="9399"/>
                    <a:pt x="1857" y="9399"/>
                  </a:cubicBezTo>
                  <a:cubicBezTo>
                    <a:pt x="1553" y="9399"/>
                    <a:pt x="1249" y="9282"/>
                    <a:pt x="1018" y="9049"/>
                  </a:cubicBezTo>
                  <a:lnTo>
                    <a:pt x="895" y="8930"/>
                  </a:lnTo>
                  <a:cubicBezTo>
                    <a:pt x="671" y="8701"/>
                    <a:pt x="552" y="8407"/>
                    <a:pt x="548" y="8106"/>
                  </a:cubicBezTo>
                  <a:lnTo>
                    <a:pt x="548" y="8106"/>
                  </a:lnTo>
                  <a:cubicBezTo>
                    <a:pt x="0" y="8754"/>
                    <a:pt x="29" y="9725"/>
                    <a:pt x="642" y="10334"/>
                  </a:cubicBezTo>
                  <a:cubicBezTo>
                    <a:pt x="964" y="10656"/>
                    <a:pt x="1384" y="10817"/>
                    <a:pt x="1804" y="10817"/>
                  </a:cubicBezTo>
                  <a:cubicBezTo>
                    <a:pt x="2224" y="10817"/>
                    <a:pt x="2644" y="10656"/>
                    <a:pt x="2965" y="10334"/>
                  </a:cubicBezTo>
                  <a:lnTo>
                    <a:pt x="10493" y="2813"/>
                  </a:lnTo>
                  <a:cubicBezTo>
                    <a:pt x="11135" y="2169"/>
                    <a:pt x="11135" y="1127"/>
                    <a:pt x="10493" y="484"/>
                  </a:cubicBezTo>
                  <a:cubicBezTo>
                    <a:pt x="10173" y="162"/>
                    <a:pt x="9753" y="1"/>
                    <a:pt x="9332"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40;p63">
              <a:extLst>
                <a:ext uri="{FF2B5EF4-FFF2-40B4-BE49-F238E27FC236}">
                  <a16:creationId xmlns:a16="http://schemas.microsoft.com/office/drawing/2014/main" id="{924F12CC-020D-4F2B-B377-349B55B6957D}"/>
                </a:ext>
              </a:extLst>
            </p:cNvPr>
            <p:cNvSpPr/>
            <p:nvPr/>
          </p:nvSpPr>
          <p:spPr>
            <a:xfrm>
              <a:off x="4342919" y="274877"/>
              <a:ext cx="261234" cy="254216"/>
            </a:xfrm>
            <a:custGeom>
              <a:avLst/>
              <a:gdLst/>
              <a:ahLst/>
              <a:cxnLst/>
              <a:rect l="l" t="t" r="r" b="b"/>
              <a:pathLst>
                <a:path w="4324" h="4208" extrusionOk="0">
                  <a:moveTo>
                    <a:pt x="3674" y="0"/>
                  </a:moveTo>
                  <a:cubicBezTo>
                    <a:pt x="3522" y="0"/>
                    <a:pt x="3371" y="59"/>
                    <a:pt x="3257" y="175"/>
                  </a:cubicBezTo>
                  <a:lnTo>
                    <a:pt x="229" y="3199"/>
                  </a:lnTo>
                  <a:cubicBezTo>
                    <a:pt x="1" y="3432"/>
                    <a:pt x="1" y="3803"/>
                    <a:pt x="229" y="4036"/>
                  </a:cubicBezTo>
                  <a:cubicBezTo>
                    <a:pt x="346" y="4150"/>
                    <a:pt x="497" y="4207"/>
                    <a:pt x="648" y="4207"/>
                  </a:cubicBezTo>
                  <a:cubicBezTo>
                    <a:pt x="799" y="4207"/>
                    <a:pt x="950" y="4150"/>
                    <a:pt x="1067" y="4036"/>
                  </a:cubicBezTo>
                  <a:lnTo>
                    <a:pt x="4090" y="1008"/>
                  </a:lnTo>
                  <a:cubicBezTo>
                    <a:pt x="4323" y="780"/>
                    <a:pt x="4323" y="404"/>
                    <a:pt x="4090" y="175"/>
                  </a:cubicBezTo>
                  <a:cubicBezTo>
                    <a:pt x="3976" y="59"/>
                    <a:pt x="3825" y="0"/>
                    <a:pt x="3674" y="0"/>
                  </a:cubicBezTo>
                  <a:close/>
                </a:path>
              </a:pathLst>
            </a:custGeom>
            <a:solidFill>
              <a:srgbClr val="939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41;p63">
              <a:extLst>
                <a:ext uri="{FF2B5EF4-FFF2-40B4-BE49-F238E27FC236}">
                  <a16:creationId xmlns:a16="http://schemas.microsoft.com/office/drawing/2014/main" id="{69446782-686A-44BD-BB93-E46C7C9D07DB}"/>
                </a:ext>
              </a:extLst>
            </p:cNvPr>
            <p:cNvSpPr/>
            <p:nvPr/>
          </p:nvSpPr>
          <p:spPr>
            <a:xfrm>
              <a:off x="4249213" y="90071"/>
              <a:ext cx="357838" cy="341512"/>
            </a:xfrm>
            <a:custGeom>
              <a:avLst/>
              <a:gdLst/>
              <a:ahLst/>
              <a:cxnLst/>
              <a:rect l="l" t="t" r="r" b="b"/>
              <a:pathLst>
                <a:path w="5923" h="5653" extrusionOk="0">
                  <a:moveTo>
                    <a:pt x="3653" y="1"/>
                  </a:moveTo>
                  <a:cubicBezTo>
                    <a:pt x="3199" y="1"/>
                    <a:pt x="2757" y="165"/>
                    <a:pt x="2423" y="497"/>
                  </a:cubicBezTo>
                  <a:lnTo>
                    <a:pt x="247" y="2677"/>
                  </a:lnTo>
                  <a:cubicBezTo>
                    <a:pt x="0" y="2925"/>
                    <a:pt x="0" y="3325"/>
                    <a:pt x="247" y="3572"/>
                  </a:cubicBezTo>
                  <a:lnTo>
                    <a:pt x="2142" y="5467"/>
                  </a:lnTo>
                  <a:cubicBezTo>
                    <a:pt x="2266" y="5591"/>
                    <a:pt x="2427" y="5653"/>
                    <a:pt x="2589" y="5653"/>
                  </a:cubicBezTo>
                  <a:cubicBezTo>
                    <a:pt x="2751" y="5653"/>
                    <a:pt x="2913" y="5591"/>
                    <a:pt x="3037" y="5467"/>
                  </a:cubicBezTo>
                  <a:lnTo>
                    <a:pt x="5213" y="3287"/>
                  </a:lnTo>
                  <a:cubicBezTo>
                    <a:pt x="5922" y="2582"/>
                    <a:pt x="5870" y="1382"/>
                    <a:pt x="5098" y="615"/>
                  </a:cubicBezTo>
                  <a:cubicBezTo>
                    <a:pt x="4690" y="207"/>
                    <a:pt x="4164" y="1"/>
                    <a:pt x="3653" y="1"/>
                  </a:cubicBezTo>
                  <a:close/>
                </a:path>
              </a:pathLst>
            </a:custGeom>
            <a:solidFill>
              <a:srgbClr val="F79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42;p63">
              <a:extLst>
                <a:ext uri="{FF2B5EF4-FFF2-40B4-BE49-F238E27FC236}">
                  <a16:creationId xmlns:a16="http://schemas.microsoft.com/office/drawing/2014/main" id="{00A17DEE-554F-4A4C-9034-7234AEDF1FE6}"/>
                </a:ext>
              </a:extLst>
            </p:cNvPr>
            <p:cNvSpPr/>
            <p:nvPr/>
          </p:nvSpPr>
          <p:spPr>
            <a:xfrm>
              <a:off x="4342919" y="90071"/>
              <a:ext cx="264134" cy="341512"/>
            </a:xfrm>
            <a:custGeom>
              <a:avLst/>
              <a:gdLst/>
              <a:ahLst/>
              <a:cxnLst/>
              <a:rect l="l" t="t" r="r" b="b"/>
              <a:pathLst>
                <a:path w="4372" h="5653" extrusionOk="0">
                  <a:moveTo>
                    <a:pt x="2099" y="1"/>
                  </a:moveTo>
                  <a:cubicBezTo>
                    <a:pt x="1963" y="1"/>
                    <a:pt x="1827" y="15"/>
                    <a:pt x="1695" y="44"/>
                  </a:cubicBezTo>
                  <a:cubicBezTo>
                    <a:pt x="1958" y="145"/>
                    <a:pt x="2209" y="301"/>
                    <a:pt x="2424" y="521"/>
                  </a:cubicBezTo>
                  <a:cubicBezTo>
                    <a:pt x="3138" y="1235"/>
                    <a:pt x="3219" y="2310"/>
                    <a:pt x="2605" y="2929"/>
                  </a:cubicBezTo>
                  <a:lnTo>
                    <a:pt x="710" y="4824"/>
                  </a:lnTo>
                  <a:cubicBezTo>
                    <a:pt x="605" y="4926"/>
                    <a:pt x="469" y="4976"/>
                    <a:pt x="330" y="4976"/>
                  </a:cubicBezTo>
                  <a:cubicBezTo>
                    <a:pt x="217" y="4976"/>
                    <a:pt x="101" y="4943"/>
                    <a:pt x="1" y="4876"/>
                  </a:cubicBezTo>
                  <a:lnTo>
                    <a:pt x="1" y="4876"/>
                  </a:lnTo>
                  <a:lnTo>
                    <a:pt x="591" y="5467"/>
                  </a:lnTo>
                  <a:cubicBezTo>
                    <a:pt x="715" y="5591"/>
                    <a:pt x="876" y="5653"/>
                    <a:pt x="1038" y="5653"/>
                  </a:cubicBezTo>
                  <a:cubicBezTo>
                    <a:pt x="1200" y="5653"/>
                    <a:pt x="1362" y="5591"/>
                    <a:pt x="1486" y="5467"/>
                  </a:cubicBezTo>
                  <a:lnTo>
                    <a:pt x="3662" y="3287"/>
                  </a:lnTo>
                  <a:cubicBezTo>
                    <a:pt x="4371" y="2582"/>
                    <a:pt x="4319" y="1382"/>
                    <a:pt x="3547" y="615"/>
                  </a:cubicBezTo>
                  <a:cubicBezTo>
                    <a:pt x="3138" y="206"/>
                    <a:pt x="2612" y="1"/>
                    <a:pt x="2099"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43;p63">
              <a:extLst>
                <a:ext uri="{FF2B5EF4-FFF2-40B4-BE49-F238E27FC236}">
                  <a16:creationId xmlns:a16="http://schemas.microsoft.com/office/drawing/2014/main" id="{091C7DDB-F336-460F-9472-071F3DF5EC02}"/>
                </a:ext>
              </a:extLst>
            </p:cNvPr>
            <p:cNvSpPr/>
            <p:nvPr/>
          </p:nvSpPr>
          <p:spPr>
            <a:xfrm>
              <a:off x="3862609" y="43854"/>
              <a:ext cx="782072" cy="774609"/>
            </a:xfrm>
            <a:custGeom>
              <a:avLst/>
              <a:gdLst/>
              <a:ahLst/>
              <a:cxnLst/>
              <a:rect l="l" t="t" r="r" b="b"/>
              <a:pathLst>
                <a:path w="12945" h="12822" extrusionOk="0">
                  <a:moveTo>
                    <a:pt x="11811" y="514"/>
                  </a:moveTo>
                  <a:cubicBezTo>
                    <a:pt x="11859" y="514"/>
                    <a:pt x="11912" y="533"/>
                    <a:pt x="11945" y="571"/>
                  </a:cubicBezTo>
                  <a:lnTo>
                    <a:pt x="12307" y="928"/>
                  </a:lnTo>
                  <a:cubicBezTo>
                    <a:pt x="12383" y="1005"/>
                    <a:pt x="12383" y="1128"/>
                    <a:pt x="12307" y="1200"/>
                  </a:cubicBezTo>
                  <a:lnTo>
                    <a:pt x="11965" y="1543"/>
                  </a:lnTo>
                  <a:cubicBezTo>
                    <a:pt x="11883" y="1418"/>
                    <a:pt x="11787" y="1304"/>
                    <a:pt x="11679" y="1195"/>
                  </a:cubicBezTo>
                  <a:cubicBezTo>
                    <a:pt x="11569" y="1090"/>
                    <a:pt x="11455" y="995"/>
                    <a:pt x="11336" y="910"/>
                  </a:cubicBezTo>
                  <a:lnTo>
                    <a:pt x="11673" y="571"/>
                  </a:lnTo>
                  <a:cubicBezTo>
                    <a:pt x="11712" y="533"/>
                    <a:pt x="11759" y="514"/>
                    <a:pt x="11811" y="514"/>
                  </a:cubicBezTo>
                  <a:close/>
                  <a:moveTo>
                    <a:pt x="10055" y="1024"/>
                  </a:moveTo>
                  <a:cubicBezTo>
                    <a:pt x="10497" y="1024"/>
                    <a:pt x="10959" y="1204"/>
                    <a:pt x="11317" y="1561"/>
                  </a:cubicBezTo>
                  <a:cubicBezTo>
                    <a:pt x="11983" y="2228"/>
                    <a:pt x="12035" y="3266"/>
                    <a:pt x="11431" y="3870"/>
                  </a:cubicBezTo>
                  <a:lnTo>
                    <a:pt x="9251" y="6051"/>
                  </a:lnTo>
                  <a:cubicBezTo>
                    <a:pt x="9184" y="6122"/>
                    <a:pt x="9089" y="6160"/>
                    <a:pt x="8988" y="6160"/>
                  </a:cubicBezTo>
                  <a:cubicBezTo>
                    <a:pt x="8889" y="6160"/>
                    <a:pt x="8794" y="6122"/>
                    <a:pt x="8722" y="6051"/>
                  </a:cubicBezTo>
                  <a:lnTo>
                    <a:pt x="6827" y="4151"/>
                  </a:lnTo>
                  <a:cubicBezTo>
                    <a:pt x="6756" y="4085"/>
                    <a:pt x="6718" y="3989"/>
                    <a:pt x="6718" y="3890"/>
                  </a:cubicBezTo>
                  <a:cubicBezTo>
                    <a:pt x="6718" y="3789"/>
                    <a:pt x="6756" y="3694"/>
                    <a:pt x="6827" y="3623"/>
                  </a:cubicBezTo>
                  <a:lnTo>
                    <a:pt x="9003" y="1447"/>
                  </a:lnTo>
                  <a:cubicBezTo>
                    <a:pt x="9289" y="1161"/>
                    <a:pt x="9665" y="1024"/>
                    <a:pt x="10055" y="1024"/>
                  </a:cubicBezTo>
                  <a:close/>
                  <a:moveTo>
                    <a:pt x="11855" y="4175"/>
                  </a:moveTo>
                  <a:cubicBezTo>
                    <a:pt x="11855" y="4175"/>
                    <a:pt x="11859" y="4175"/>
                    <a:pt x="11859" y="4180"/>
                  </a:cubicBezTo>
                  <a:cubicBezTo>
                    <a:pt x="11921" y="4241"/>
                    <a:pt x="11959" y="4327"/>
                    <a:pt x="11959" y="4417"/>
                  </a:cubicBezTo>
                  <a:cubicBezTo>
                    <a:pt x="11959" y="4503"/>
                    <a:pt x="11921" y="4589"/>
                    <a:pt x="11859" y="4652"/>
                  </a:cubicBezTo>
                  <a:lnTo>
                    <a:pt x="8836" y="7680"/>
                  </a:lnTo>
                  <a:cubicBezTo>
                    <a:pt x="8770" y="7741"/>
                    <a:pt x="8689" y="7774"/>
                    <a:pt x="8599" y="7774"/>
                  </a:cubicBezTo>
                  <a:cubicBezTo>
                    <a:pt x="8508" y="7774"/>
                    <a:pt x="8427" y="7741"/>
                    <a:pt x="8360" y="7680"/>
                  </a:cubicBezTo>
                  <a:cubicBezTo>
                    <a:pt x="8298" y="7612"/>
                    <a:pt x="8265" y="7531"/>
                    <a:pt x="8265" y="7441"/>
                  </a:cubicBezTo>
                  <a:cubicBezTo>
                    <a:pt x="8265" y="7350"/>
                    <a:pt x="8298" y="7269"/>
                    <a:pt x="8360" y="7203"/>
                  </a:cubicBezTo>
                  <a:lnTo>
                    <a:pt x="8898" y="6669"/>
                  </a:lnTo>
                  <a:cubicBezTo>
                    <a:pt x="8926" y="6669"/>
                    <a:pt x="8955" y="6674"/>
                    <a:pt x="8988" y="6674"/>
                  </a:cubicBezTo>
                  <a:cubicBezTo>
                    <a:pt x="9227" y="6674"/>
                    <a:pt x="9451" y="6579"/>
                    <a:pt x="9617" y="6412"/>
                  </a:cubicBezTo>
                  <a:lnTo>
                    <a:pt x="11793" y="4237"/>
                  </a:lnTo>
                  <a:cubicBezTo>
                    <a:pt x="11811" y="4213"/>
                    <a:pt x="11835" y="4195"/>
                    <a:pt x="11855" y="4175"/>
                  </a:cubicBezTo>
                  <a:close/>
                  <a:moveTo>
                    <a:pt x="6432" y="4480"/>
                  </a:moveTo>
                  <a:cubicBezTo>
                    <a:pt x="6441" y="4494"/>
                    <a:pt x="6452" y="4503"/>
                    <a:pt x="6461" y="4518"/>
                  </a:cubicBezTo>
                  <a:lnTo>
                    <a:pt x="8360" y="6412"/>
                  </a:lnTo>
                  <a:cubicBezTo>
                    <a:pt x="8370" y="6423"/>
                    <a:pt x="8384" y="6436"/>
                    <a:pt x="8394" y="6446"/>
                  </a:cubicBezTo>
                  <a:lnTo>
                    <a:pt x="4090" y="10750"/>
                  </a:lnTo>
                  <a:lnTo>
                    <a:pt x="2128" y="8783"/>
                  </a:lnTo>
                  <a:lnTo>
                    <a:pt x="6432" y="4480"/>
                  </a:lnTo>
                  <a:close/>
                  <a:moveTo>
                    <a:pt x="1910" y="9003"/>
                  </a:moveTo>
                  <a:lnTo>
                    <a:pt x="3870" y="10969"/>
                  </a:lnTo>
                  <a:lnTo>
                    <a:pt x="3609" y="11231"/>
                  </a:lnTo>
                  <a:cubicBezTo>
                    <a:pt x="3340" y="11500"/>
                    <a:pt x="2984" y="11634"/>
                    <a:pt x="2628" y="11634"/>
                  </a:cubicBezTo>
                  <a:cubicBezTo>
                    <a:pt x="2272" y="11634"/>
                    <a:pt x="1916" y="11500"/>
                    <a:pt x="1647" y="11231"/>
                  </a:cubicBezTo>
                  <a:cubicBezTo>
                    <a:pt x="1104" y="10688"/>
                    <a:pt x="1104" y="9807"/>
                    <a:pt x="1647" y="9264"/>
                  </a:cubicBezTo>
                  <a:lnTo>
                    <a:pt x="1910" y="9003"/>
                  </a:lnTo>
                  <a:close/>
                  <a:moveTo>
                    <a:pt x="1086" y="11364"/>
                  </a:moveTo>
                  <a:cubicBezTo>
                    <a:pt x="1143" y="11444"/>
                    <a:pt x="1209" y="11521"/>
                    <a:pt x="1281" y="11593"/>
                  </a:cubicBezTo>
                  <a:cubicBezTo>
                    <a:pt x="1367" y="11673"/>
                    <a:pt x="1453" y="11749"/>
                    <a:pt x="1548" y="11811"/>
                  </a:cubicBezTo>
                  <a:lnTo>
                    <a:pt x="1143" y="12216"/>
                  </a:lnTo>
                  <a:cubicBezTo>
                    <a:pt x="1081" y="12278"/>
                    <a:pt x="999" y="12309"/>
                    <a:pt x="916" y="12309"/>
                  </a:cubicBezTo>
                  <a:cubicBezTo>
                    <a:pt x="834" y="12309"/>
                    <a:pt x="752" y="12278"/>
                    <a:pt x="691" y="12216"/>
                  </a:cubicBezTo>
                  <a:cubicBezTo>
                    <a:pt x="562" y="12088"/>
                    <a:pt x="562" y="11883"/>
                    <a:pt x="691" y="11759"/>
                  </a:cubicBezTo>
                  <a:lnTo>
                    <a:pt x="1086" y="11364"/>
                  </a:lnTo>
                  <a:close/>
                  <a:moveTo>
                    <a:pt x="11812" y="1"/>
                  </a:moveTo>
                  <a:cubicBezTo>
                    <a:pt x="11631" y="1"/>
                    <a:pt x="11450" y="69"/>
                    <a:pt x="11312" y="205"/>
                  </a:cubicBezTo>
                  <a:lnTo>
                    <a:pt x="10855" y="662"/>
                  </a:lnTo>
                  <a:cubicBezTo>
                    <a:pt x="10595" y="561"/>
                    <a:pt x="10321" y="510"/>
                    <a:pt x="10051" y="510"/>
                  </a:cubicBezTo>
                  <a:cubicBezTo>
                    <a:pt x="9531" y="510"/>
                    <a:pt x="9023" y="698"/>
                    <a:pt x="8641" y="1081"/>
                  </a:cubicBezTo>
                  <a:lnTo>
                    <a:pt x="6461" y="3261"/>
                  </a:lnTo>
                  <a:cubicBezTo>
                    <a:pt x="6265" y="3457"/>
                    <a:pt x="6180" y="3723"/>
                    <a:pt x="6208" y="3980"/>
                  </a:cubicBezTo>
                  <a:lnTo>
                    <a:pt x="1281" y="8902"/>
                  </a:lnTo>
                  <a:cubicBezTo>
                    <a:pt x="748" y="9436"/>
                    <a:pt x="600" y="10216"/>
                    <a:pt x="838" y="10888"/>
                  </a:cubicBezTo>
                  <a:lnTo>
                    <a:pt x="324" y="11398"/>
                  </a:lnTo>
                  <a:cubicBezTo>
                    <a:pt x="1" y="11721"/>
                    <a:pt x="1" y="12254"/>
                    <a:pt x="324" y="12578"/>
                  </a:cubicBezTo>
                  <a:cubicBezTo>
                    <a:pt x="491" y="12740"/>
                    <a:pt x="704" y="12821"/>
                    <a:pt x="919" y="12821"/>
                  </a:cubicBezTo>
                  <a:cubicBezTo>
                    <a:pt x="1133" y="12821"/>
                    <a:pt x="1348" y="12740"/>
                    <a:pt x="1510" y="12578"/>
                  </a:cubicBezTo>
                  <a:lnTo>
                    <a:pt x="2033" y="12055"/>
                  </a:lnTo>
                  <a:cubicBezTo>
                    <a:pt x="2224" y="12116"/>
                    <a:pt x="2429" y="12149"/>
                    <a:pt x="2628" y="12149"/>
                  </a:cubicBezTo>
                  <a:cubicBezTo>
                    <a:pt x="3114" y="12149"/>
                    <a:pt x="3604" y="11964"/>
                    <a:pt x="3976" y="11593"/>
                  </a:cubicBezTo>
                  <a:lnTo>
                    <a:pt x="7808" y="7755"/>
                  </a:lnTo>
                  <a:cubicBezTo>
                    <a:pt x="7851" y="7860"/>
                    <a:pt x="7918" y="7959"/>
                    <a:pt x="7999" y="8041"/>
                  </a:cubicBezTo>
                  <a:cubicBezTo>
                    <a:pt x="8160" y="8203"/>
                    <a:pt x="8370" y="8289"/>
                    <a:pt x="8599" y="8289"/>
                  </a:cubicBezTo>
                  <a:cubicBezTo>
                    <a:pt x="8827" y="8289"/>
                    <a:pt x="9036" y="8203"/>
                    <a:pt x="9198" y="8041"/>
                  </a:cubicBezTo>
                  <a:lnTo>
                    <a:pt x="12222" y="5017"/>
                  </a:lnTo>
                  <a:cubicBezTo>
                    <a:pt x="12383" y="4856"/>
                    <a:pt x="12473" y="4641"/>
                    <a:pt x="12473" y="4417"/>
                  </a:cubicBezTo>
                  <a:cubicBezTo>
                    <a:pt x="12473" y="4189"/>
                    <a:pt x="12383" y="3975"/>
                    <a:pt x="12222" y="3818"/>
                  </a:cubicBezTo>
                  <a:cubicBezTo>
                    <a:pt x="12198" y="3795"/>
                    <a:pt x="12174" y="3771"/>
                    <a:pt x="12150" y="3751"/>
                  </a:cubicBezTo>
                  <a:cubicBezTo>
                    <a:pt x="12307" y="3442"/>
                    <a:pt x="12383" y="3094"/>
                    <a:pt x="12364" y="2728"/>
                  </a:cubicBezTo>
                  <a:cubicBezTo>
                    <a:pt x="12354" y="2485"/>
                    <a:pt x="12302" y="2247"/>
                    <a:pt x="12216" y="2018"/>
                  </a:cubicBezTo>
                  <a:lnTo>
                    <a:pt x="12668" y="1567"/>
                  </a:lnTo>
                  <a:cubicBezTo>
                    <a:pt x="12945" y="1290"/>
                    <a:pt x="12945" y="842"/>
                    <a:pt x="12668" y="567"/>
                  </a:cubicBezTo>
                  <a:lnTo>
                    <a:pt x="12312" y="205"/>
                  </a:lnTo>
                  <a:cubicBezTo>
                    <a:pt x="12174" y="69"/>
                    <a:pt x="11993" y="1"/>
                    <a:pt x="11812"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44;p63">
              <a:extLst>
                <a:ext uri="{FF2B5EF4-FFF2-40B4-BE49-F238E27FC236}">
                  <a16:creationId xmlns:a16="http://schemas.microsoft.com/office/drawing/2014/main" id="{13A08EA5-579F-4817-94D3-CE62D2E62F01}"/>
                </a:ext>
              </a:extLst>
            </p:cNvPr>
            <p:cNvSpPr/>
            <p:nvPr/>
          </p:nvSpPr>
          <p:spPr>
            <a:xfrm>
              <a:off x="4082585" y="578942"/>
              <a:ext cx="34074" cy="33529"/>
            </a:xfrm>
            <a:custGeom>
              <a:avLst/>
              <a:gdLst/>
              <a:ahLst/>
              <a:cxnLst/>
              <a:rect l="l" t="t" r="r" b="b"/>
              <a:pathLst>
                <a:path w="564" h="555" extrusionOk="0">
                  <a:moveTo>
                    <a:pt x="390" y="1"/>
                  </a:moveTo>
                  <a:cubicBezTo>
                    <a:pt x="347" y="1"/>
                    <a:pt x="304" y="19"/>
                    <a:pt x="273" y="55"/>
                  </a:cubicBezTo>
                  <a:lnTo>
                    <a:pt x="58" y="298"/>
                  </a:lnTo>
                  <a:cubicBezTo>
                    <a:pt x="1" y="365"/>
                    <a:pt x="6" y="460"/>
                    <a:pt x="73" y="517"/>
                  </a:cubicBezTo>
                  <a:cubicBezTo>
                    <a:pt x="102" y="546"/>
                    <a:pt x="135" y="555"/>
                    <a:pt x="172" y="555"/>
                  </a:cubicBezTo>
                  <a:cubicBezTo>
                    <a:pt x="216" y="555"/>
                    <a:pt x="258" y="541"/>
                    <a:pt x="287" y="502"/>
                  </a:cubicBezTo>
                  <a:lnTo>
                    <a:pt x="506" y="260"/>
                  </a:lnTo>
                  <a:cubicBezTo>
                    <a:pt x="563" y="194"/>
                    <a:pt x="559" y="98"/>
                    <a:pt x="491" y="41"/>
                  </a:cubicBezTo>
                  <a:cubicBezTo>
                    <a:pt x="463" y="14"/>
                    <a:pt x="426" y="1"/>
                    <a:pt x="390"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45;p63">
              <a:extLst>
                <a:ext uri="{FF2B5EF4-FFF2-40B4-BE49-F238E27FC236}">
                  <a16:creationId xmlns:a16="http://schemas.microsoft.com/office/drawing/2014/main" id="{BF69A4E9-E226-4B19-BF95-AFC032EC64D4}"/>
                </a:ext>
              </a:extLst>
            </p:cNvPr>
            <p:cNvSpPr/>
            <p:nvPr/>
          </p:nvSpPr>
          <p:spPr>
            <a:xfrm>
              <a:off x="4155386" y="562328"/>
              <a:ext cx="34014" cy="33529"/>
            </a:xfrm>
            <a:custGeom>
              <a:avLst/>
              <a:gdLst/>
              <a:ahLst/>
              <a:cxnLst/>
              <a:rect l="l" t="t" r="r" b="b"/>
              <a:pathLst>
                <a:path w="563" h="555" extrusionOk="0">
                  <a:moveTo>
                    <a:pt x="387" y="1"/>
                  </a:moveTo>
                  <a:cubicBezTo>
                    <a:pt x="344" y="1"/>
                    <a:pt x="303" y="18"/>
                    <a:pt x="272" y="54"/>
                  </a:cubicBezTo>
                  <a:lnTo>
                    <a:pt x="53" y="297"/>
                  </a:lnTo>
                  <a:cubicBezTo>
                    <a:pt x="0" y="364"/>
                    <a:pt x="6" y="458"/>
                    <a:pt x="68" y="515"/>
                  </a:cubicBezTo>
                  <a:cubicBezTo>
                    <a:pt x="96" y="539"/>
                    <a:pt x="134" y="554"/>
                    <a:pt x="172" y="554"/>
                  </a:cubicBezTo>
                  <a:cubicBezTo>
                    <a:pt x="215" y="554"/>
                    <a:pt x="257" y="535"/>
                    <a:pt x="286" y="502"/>
                  </a:cubicBezTo>
                  <a:lnTo>
                    <a:pt x="505" y="258"/>
                  </a:lnTo>
                  <a:cubicBezTo>
                    <a:pt x="562" y="192"/>
                    <a:pt x="553" y="97"/>
                    <a:pt x="492" y="40"/>
                  </a:cubicBezTo>
                  <a:cubicBezTo>
                    <a:pt x="460" y="14"/>
                    <a:pt x="423" y="1"/>
                    <a:pt x="387"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46;p63">
              <a:extLst>
                <a:ext uri="{FF2B5EF4-FFF2-40B4-BE49-F238E27FC236}">
                  <a16:creationId xmlns:a16="http://schemas.microsoft.com/office/drawing/2014/main" id="{B9AFB73F-497A-4679-9AC1-3774642902FE}"/>
                </a:ext>
              </a:extLst>
            </p:cNvPr>
            <p:cNvSpPr/>
            <p:nvPr/>
          </p:nvSpPr>
          <p:spPr>
            <a:xfrm>
              <a:off x="4318208" y="199058"/>
              <a:ext cx="88085" cy="83792"/>
            </a:xfrm>
            <a:custGeom>
              <a:avLst/>
              <a:gdLst/>
              <a:ahLst/>
              <a:cxnLst/>
              <a:rect l="l" t="t" r="r" b="b"/>
              <a:pathLst>
                <a:path w="1458" h="1387" extrusionOk="0">
                  <a:moveTo>
                    <a:pt x="1171" y="1"/>
                  </a:moveTo>
                  <a:cubicBezTo>
                    <a:pt x="1106" y="1"/>
                    <a:pt x="1041" y="24"/>
                    <a:pt x="990" y="73"/>
                  </a:cubicBezTo>
                  <a:cubicBezTo>
                    <a:pt x="895" y="173"/>
                    <a:pt x="790" y="268"/>
                    <a:pt x="691" y="363"/>
                  </a:cubicBezTo>
                  <a:cubicBezTo>
                    <a:pt x="491" y="554"/>
                    <a:pt x="286" y="754"/>
                    <a:pt x="95" y="954"/>
                  </a:cubicBezTo>
                  <a:cubicBezTo>
                    <a:pt x="1" y="1059"/>
                    <a:pt x="5" y="1220"/>
                    <a:pt x="105" y="1316"/>
                  </a:cubicBezTo>
                  <a:cubicBezTo>
                    <a:pt x="157" y="1363"/>
                    <a:pt x="219" y="1387"/>
                    <a:pt x="282" y="1387"/>
                  </a:cubicBezTo>
                  <a:cubicBezTo>
                    <a:pt x="353" y="1387"/>
                    <a:pt x="419" y="1358"/>
                    <a:pt x="471" y="1306"/>
                  </a:cubicBezTo>
                  <a:cubicBezTo>
                    <a:pt x="653" y="1116"/>
                    <a:pt x="843" y="930"/>
                    <a:pt x="1047" y="734"/>
                  </a:cubicBezTo>
                  <a:cubicBezTo>
                    <a:pt x="1148" y="640"/>
                    <a:pt x="1253" y="540"/>
                    <a:pt x="1352" y="440"/>
                  </a:cubicBezTo>
                  <a:cubicBezTo>
                    <a:pt x="1453" y="340"/>
                    <a:pt x="1457" y="178"/>
                    <a:pt x="1357" y="77"/>
                  </a:cubicBezTo>
                  <a:cubicBezTo>
                    <a:pt x="1306" y="27"/>
                    <a:pt x="1239" y="1"/>
                    <a:pt x="1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47;p63">
              <a:extLst>
                <a:ext uri="{FF2B5EF4-FFF2-40B4-BE49-F238E27FC236}">
                  <a16:creationId xmlns:a16="http://schemas.microsoft.com/office/drawing/2014/main" id="{59B7EDB9-B5A7-4EDC-A362-5197715A7D72}"/>
                </a:ext>
              </a:extLst>
            </p:cNvPr>
            <p:cNvSpPr/>
            <p:nvPr/>
          </p:nvSpPr>
          <p:spPr>
            <a:xfrm>
              <a:off x="4405933" y="158761"/>
              <a:ext cx="41143" cy="37818"/>
            </a:xfrm>
            <a:custGeom>
              <a:avLst/>
              <a:gdLst/>
              <a:ahLst/>
              <a:cxnLst/>
              <a:rect l="l" t="t" r="r" b="b"/>
              <a:pathLst>
                <a:path w="681" h="626" extrusionOk="0">
                  <a:moveTo>
                    <a:pt x="395" y="1"/>
                  </a:moveTo>
                  <a:cubicBezTo>
                    <a:pt x="331" y="1"/>
                    <a:pt x="268" y="25"/>
                    <a:pt x="219" y="74"/>
                  </a:cubicBezTo>
                  <a:lnTo>
                    <a:pt x="105" y="188"/>
                  </a:lnTo>
                  <a:cubicBezTo>
                    <a:pt x="1" y="287"/>
                    <a:pt x="1" y="450"/>
                    <a:pt x="100" y="550"/>
                  </a:cubicBezTo>
                  <a:cubicBezTo>
                    <a:pt x="153" y="602"/>
                    <a:pt x="215" y="626"/>
                    <a:pt x="281" y="626"/>
                  </a:cubicBezTo>
                  <a:cubicBezTo>
                    <a:pt x="348" y="626"/>
                    <a:pt x="414" y="602"/>
                    <a:pt x="462" y="555"/>
                  </a:cubicBezTo>
                  <a:lnTo>
                    <a:pt x="581" y="440"/>
                  </a:lnTo>
                  <a:cubicBezTo>
                    <a:pt x="681" y="340"/>
                    <a:pt x="681" y="179"/>
                    <a:pt x="581" y="78"/>
                  </a:cubicBezTo>
                  <a:cubicBezTo>
                    <a:pt x="530" y="27"/>
                    <a:pt x="462"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48;p63">
              <a:extLst>
                <a:ext uri="{FF2B5EF4-FFF2-40B4-BE49-F238E27FC236}">
                  <a16:creationId xmlns:a16="http://schemas.microsoft.com/office/drawing/2014/main" id="{6DB04019-06BD-4D02-B6DC-AC1BAD4622AE}"/>
                </a:ext>
              </a:extLst>
            </p:cNvPr>
            <p:cNvSpPr/>
            <p:nvPr/>
          </p:nvSpPr>
          <p:spPr>
            <a:xfrm>
              <a:off x="4221301" y="61978"/>
              <a:ext cx="63315" cy="57634"/>
            </a:xfrm>
            <a:custGeom>
              <a:avLst/>
              <a:gdLst/>
              <a:ahLst/>
              <a:cxnLst/>
              <a:rect l="l" t="t" r="r" b="b"/>
              <a:pathLst>
                <a:path w="1048" h="954" extrusionOk="0">
                  <a:moveTo>
                    <a:pt x="521" y="1"/>
                  </a:moveTo>
                  <a:cubicBezTo>
                    <a:pt x="305" y="1"/>
                    <a:pt x="111" y="147"/>
                    <a:pt x="62" y="366"/>
                  </a:cubicBezTo>
                  <a:cubicBezTo>
                    <a:pt x="0" y="623"/>
                    <a:pt x="157" y="880"/>
                    <a:pt x="414" y="942"/>
                  </a:cubicBezTo>
                  <a:cubicBezTo>
                    <a:pt x="450" y="950"/>
                    <a:pt x="485" y="954"/>
                    <a:pt x="521" y="954"/>
                  </a:cubicBezTo>
                  <a:cubicBezTo>
                    <a:pt x="739" y="954"/>
                    <a:pt x="936" y="807"/>
                    <a:pt x="985" y="586"/>
                  </a:cubicBezTo>
                  <a:cubicBezTo>
                    <a:pt x="1047" y="329"/>
                    <a:pt x="890" y="76"/>
                    <a:pt x="633" y="14"/>
                  </a:cubicBezTo>
                  <a:cubicBezTo>
                    <a:pt x="596" y="5"/>
                    <a:pt x="558"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49;p63">
              <a:extLst>
                <a:ext uri="{FF2B5EF4-FFF2-40B4-BE49-F238E27FC236}">
                  <a16:creationId xmlns:a16="http://schemas.microsoft.com/office/drawing/2014/main" id="{B94D50B5-E853-4B58-B3C3-AAAE0376CC1A}"/>
                </a:ext>
              </a:extLst>
            </p:cNvPr>
            <p:cNvSpPr/>
            <p:nvPr/>
          </p:nvSpPr>
          <p:spPr>
            <a:xfrm>
              <a:off x="3935894" y="202320"/>
              <a:ext cx="24528" cy="24527"/>
            </a:xfrm>
            <a:custGeom>
              <a:avLst/>
              <a:gdLst/>
              <a:ahLst/>
              <a:cxnLst/>
              <a:rect l="l" t="t" r="r" b="b"/>
              <a:pathLst>
                <a:path w="406" h="406" extrusionOk="0">
                  <a:moveTo>
                    <a:pt x="201" y="1"/>
                  </a:moveTo>
                  <a:cubicBezTo>
                    <a:pt x="91" y="1"/>
                    <a:pt x="1" y="91"/>
                    <a:pt x="1" y="205"/>
                  </a:cubicBezTo>
                  <a:cubicBezTo>
                    <a:pt x="1" y="315"/>
                    <a:pt x="91" y="405"/>
                    <a:pt x="201" y="405"/>
                  </a:cubicBezTo>
                  <a:cubicBezTo>
                    <a:pt x="315" y="405"/>
                    <a:pt x="405" y="315"/>
                    <a:pt x="405" y="205"/>
                  </a:cubicBezTo>
                  <a:cubicBezTo>
                    <a:pt x="405" y="91"/>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50;p63">
              <a:extLst>
                <a:ext uri="{FF2B5EF4-FFF2-40B4-BE49-F238E27FC236}">
                  <a16:creationId xmlns:a16="http://schemas.microsoft.com/office/drawing/2014/main" id="{F6695D40-C5A8-4C6A-98AF-BAB9E3965CB2}"/>
                </a:ext>
              </a:extLst>
            </p:cNvPr>
            <p:cNvSpPr/>
            <p:nvPr/>
          </p:nvSpPr>
          <p:spPr>
            <a:xfrm>
              <a:off x="4006702" y="82519"/>
              <a:ext cx="87481" cy="96781"/>
            </a:xfrm>
            <a:custGeom>
              <a:avLst/>
              <a:gdLst/>
              <a:ahLst/>
              <a:cxnLst/>
              <a:rect l="l" t="t" r="r" b="b"/>
              <a:pathLst>
                <a:path w="1448" h="1602" extrusionOk="0">
                  <a:moveTo>
                    <a:pt x="726" y="1"/>
                  </a:moveTo>
                  <a:cubicBezTo>
                    <a:pt x="700" y="1"/>
                    <a:pt x="674" y="17"/>
                    <a:pt x="662" y="50"/>
                  </a:cubicBezTo>
                  <a:lnTo>
                    <a:pt x="501" y="507"/>
                  </a:lnTo>
                  <a:cubicBezTo>
                    <a:pt x="490" y="527"/>
                    <a:pt x="477" y="540"/>
                    <a:pt x="462" y="550"/>
                  </a:cubicBezTo>
                  <a:lnTo>
                    <a:pt x="57" y="731"/>
                  </a:lnTo>
                  <a:cubicBezTo>
                    <a:pt x="0" y="755"/>
                    <a:pt x="0" y="846"/>
                    <a:pt x="57" y="874"/>
                  </a:cubicBezTo>
                  <a:lnTo>
                    <a:pt x="462" y="1055"/>
                  </a:lnTo>
                  <a:cubicBezTo>
                    <a:pt x="477" y="1064"/>
                    <a:pt x="490" y="1079"/>
                    <a:pt x="501" y="1098"/>
                  </a:cubicBezTo>
                  <a:lnTo>
                    <a:pt x="662" y="1555"/>
                  </a:lnTo>
                  <a:cubicBezTo>
                    <a:pt x="674" y="1586"/>
                    <a:pt x="700" y="1601"/>
                    <a:pt x="726" y="1601"/>
                  </a:cubicBezTo>
                  <a:cubicBezTo>
                    <a:pt x="751" y="1601"/>
                    <a:pt x="776" y="1586"/>
                    <a:pt x="786" y="1555"/>
                  </a:cubicBezTo>
                  <a:lnTo>
                    <a:pt x="947" y="1098"/>
                  </a:lnTo>
                  <a:cubicBezTo>
                    <a:pt x="958" y="1079"/>
                    <a:pt x="971" y="1064"/>
                    <a:pt x="986" y="1055"/>
                  </a:cubicBezTo>
                  <a:lnTo>
                    <a:pt x="1391" y="874"/>
                  </a:lnTo>
                  <a:cubicBezTo>
                    <a:pt x="1448" y="846"/>
                    <a:pt x="1448" y="755"/>
                    <a:pt x="1391" y="731"/>
                  </a:cubicBezTo>
                  <a:lnTo>
                    <a:pt x="986" y="550"/>
                  </a:lnTo>
                  <a:cubicBezTo>
                    <a:pt x="971" y="540"/>
                    <a:pt x="958" y="527"/>
                    <a:pt x="947" y="507"/>
                  </a:cubicBezTo>
                  <a:lnTo>
                    <a:pt x="786" y="50"/>
                  </a:lnTo>
                  <a:cubicBezTo>
                    <a:pt x="776" y="17"/>
                    <a:pt x="751"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51;p63">
              <a:extLst>
                <a:ext uri="{FF2B5EF4-FFF2-40B4-BE49-F238E27FC236}">
                  <a16:creationId xmlns:a16="http://schemas.microsoft.com/office/drawing/2014/main" id="{799A6C73-8F44-4039-AAC8-62847A8C06A7}"/>
                </a:ext>
              </a:extLst>
            </p:cNvPr>
            <p:cNvSpPr/>
            <p:nvPr/>
          </p:nvSpPr>
          <p:spPr>
            <a:xfrm>
              <a:off x="3861703" y="320430"/>
              <a:ext cx="120588" cy="130249"/>
            </a:xfrm>
            <a:custGeom>
              <a:avLst/>
              <a:gdLst/>
              <a:ahLst/>
              <a:cxnLst/>
              <a:rect l="l" t="t" r="r" b="b"/>
              <a:pathLst>
                <a:path w="1996" h="2156" extrusionOk="0">
                  <a:moveTo>
                    <a:pt x="998" y="0"/>
                  </a:moveTo>
                  <a:cubicBezTo>
                    <a:pt x="962" y="0"/>
                    <a:pt x="927" y="23"/>
                    <a:pt x="910" y="68"/>
                  </a:cubicBezTo>
                  <a:lnTo>
                    <a:pt x="686" y="678"/>
                  </a:lnTo>
                  <a:cubicBezTo>
                    <a:pt x="677" y="707"/>
                    <a:pt x="658" y="725"/>
                    <a:pt x="634" y="740"/>
                  </a:cubicBezTo>
                  <a:lnTo>
                    <a:pt x="82" y="982"/>
                  </a:lnTo>
                  <a:cubicBezTo>
                    <a:pt x="1" y="1016"/>
                    <a:pt x="1" y="1140"/>
                    <a:pt x="82" y="1173"/>
                  </a:cubicBezTo>
                  <a:lnTo>
                    <a:pt x="634" y="1421"/>
                  </a:lnTo>
                  <a:cubicBezTo>
                    <a:pt x="658" y="1430"/>
                    <a:pt x="677" y="1454"/>
                    <a:pt x="686" y="1478"/>
                  </a:cubicBezTo>
                  <a:lnTo>
                    <a:pt x="910" y="2091"/>
                  </a:lnTo>
                  <a:cubicBezTo>
                    <a:pt x="927" y="2134"/>
                    <a:pt x="962" y="2156"/>
                    <a:pt x="998" y="2156"/>
                  </a:cubicBezTo>
                  <a:cubicBezTo>
                    <a:pt x="1034" y="2156"/>
                    <a:pt x="1070" y="2134"/>
                    <a:pt x="1086" y="2091"/>
                  </a:cubicBezTo>
                  <a:lnTo>
                    <a:pt x="1306" y="1478"/>
                  </a:lnTo>
                  <a:cubicBezTo>
                    <a:pt x="1315" y="1454"/>
                    <a:pt x="1334" y="1430"/>
                    <a:pt x="1358" y="1421"/>
                  </a:cubicBezTo>
                  <a:lnTo>
                    <a:pt x="1915" y="1173"/>
                  </a:lnTo>
                  <a:cubicBezTo>
                    <a:pt x="1996" y="1140"/>
                    <a:pt x="1996" y="1016"/>
                    <a:pt x="1915" y="982"/>
                  </a:cubicBezTo>
                  <a:lnTo>
                    <a:pt x="1358" y="740"/>
                  </a:lnTo>
                  <a:cubicBezTo>
                    <a:pt x="1334" y="725"/>
                    <a:pt x="1315" y="707"/>
                    <a:pt x="1306" y="678"/>
                  </a:cubicBezTo>
                  <a:lnTo>
                    <a:pt x="1086" y="68"/>
                  </a:lnTo>
                  <a:cubicBezTo>
                    <a:pt x="1070" y="23"/>
                    <a:pt x="1034" y="0"/>
                    <a:pt x="9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2797;p63">
            <a:extLst>
              <a:ext uri="{FF2B5EF4-FFF2-40B4-BE49-F238E27FC236}">
                <a16:creationId xmlns:a16="http://schemas.microsoft.com/office/drawing/2014/main" id="{0761033E-4936-4FC6-8164-0C70714040CF}"/>
              </a:ext>
            </a:extLst>
          </p:cNvPr>
          <p:cNvGrpSpPr/>
          <p:nvPr/>
        </p:nvGrpSpPr>
        <p:grpSpPr>
          <a:xfrm>
            <a:off x="584344" y="5474375"/>
            <a:ext cx="1367014" cy="1364114"/>
            <a:chOff x="8288946" y="2768896"/>
            <a:chExt cx="472445" cy="471444"/>
          </a:xfrm>
        </p:grpSpPr>
        <p:sp>
          <p:nvSpPr>
            <p:cNvPr id="106" name="Google Shape;2798;p63">
              <a:extLst>
                <a:ext uri="{FF2B5EF4-FFF2-40B4-BE49-F238E27FC236}">
                  <a16:creationId xmlns:a16="http://schemas.microsoft.com/office/drawing/2014/main" id="{0EDD84FE-FC94-4BA7-A20A-D0B62EE83671}"/>
                </a:ext>
              </a:extLst>
            </p:cNvPr>
            <p:cNvSpPr/>
            <p:nvPr/>
          </p:nvSpPr>
          <p:spPr>
            <a:xfrm>
              <a:off x="8288946" y="2768896"/>
              <a:ext cx="472445" cy="471444"/>
            </a:xfrm>
            <a:custGeom>
              <a:avLst/>
              <a:gdLst/>
              <a:ahLst/>
              <a:cxnLst/>
              <a:rect l="l" t="t" r="r" b="b"/>
              <a:pathLst>
                <a:path w="15564" h="15531" extrusionOk="0">
                  <a:moveTo>
                    <a:pt x="12617" y="1"/>
                  </a:moveTo>
                  <a:cubicBezTo>
                    <a:pt x="12277" y="1"/>
                    <a:pt x="11946" y="110"/>
                    <a:pt x="11674" y="310"/>
                  </a:cubicBezTo>
                  <a:lnTo>
                    <a:pt x="10793" y="963"/>
                  </a:lnTo>
                  <a:cubicBezTo>
                    <a:pt x="10336" y="1105"/>
                    <a:pt x="9921" y="1358"/>
                    <a:pt x="9579" y="1701"/>
                  </a:cubicBezTo>
                  <a:lnTo>
                    <a:pt x="9503" y="1776"/>
                  </a:lnTo>
                  <a:cubicBezTo>
                    <a:pt x="9389" y="1629"/>
                    <a:pt x="9242" y="1505"/>
                    <a:pt x="9075" y="1415"/>
                  </a:cubicBezTo>
                  <a:cubicBezTo>
                    <a:pt x="8860" y="882"/>
                    <a:pt x="8346" y="530"/>
                    <a:pt x="7770" y="530"/>
                  </a:cubicBezTo>
                  <a:cubicBezTo>
                    <a:pt x="7199" y="530"/>
                    <a:pt x="6680" y="882"/>
                    <a:pt x="6471" y="1415"/>
                  </a:cubicBezTo>
                  <a:cubicBezTo>
                    <a:pt x="6403" y="1453"/>
                    <a:pt x="6337" y="1496"/>
                    <a:pt x="6280" y="1539"/>
                  </a:cubicBezTo>
                  <a:cubicBezTo>
                    <a:pt x="6071" y="1363"/>
                    <a:pt x="5818" y="1233"/>
                    <a:pt x="5533" y="1167"/>
                  </a:cubicBezTo>
                  <a:cubicBezTo>
                    <a:pt x="5393" y="1133"/>
                    <a:pt x="5252" y="1117"/>
                    <a:pt x="5114" y="1117"/>
                  </a:cubicBezTo>
                  <a:cubicBezTo>
                    <a:pt x="4298" y="1117"/>
                    <a:pt x="3553" y="1679"/>
                    <a:pt x="3357" y="2510"/>
                  </a:cubicBezTo>
                  <a:cubicBezTo>
                    <a:pt x="3266" y="2896"/>
                    <a:pt x="3305" y="3281"/>
                    <a:pt x="3448" y="3624"/>
                  </a:cubicBezTo>
                  <a:cubicBezTo>
                    <a:pt x="3180" y="3290"/>
                    <a:pt x="2776" y="3086"/>
                    <a:pt x="2338" y="3086"/>
                  </a:cubicBezTo>
                  <a:cubicBezTo>
                    <a:pt x="1738" y="3086"/>
                    <a:pt x="1200" y="3467"/>
                    <a:pt x="996" y="4033"/>
                  </a:cubicBezTo>
                  <a:lnTo>
                    <a:pt x="952" y="4153"/>
                  </a:lnTo>
                  <a:lnTo>
                    <a:pt x="881" y="4186"/>
                  </a:lnTo>
                  <a:cubicBezTo>
                    <a:pt x="363" y="4414"/>
                    <a:pt x="29" y="4929"/>
                    <a:pt x="29" y="5500"/>
                  </a:cubicBezTo>
                  <a:cubicBezTo>
                    <a:pt x="29" y="6071"/>
                    <a:pt x="363" y="6585"/>
                    <a:pt x="881" y="6814"/>
                  </a:cubicBezTo>
                  <a:lnTo>
                    <a:pt x="952" y="6847"/>
                  </a:lnTo>
                  <a:lnTo>
                    <a:pt x="996" y="6966"/>
                  </a:lnTo>
                  <a:cubicBezTo>
                    <a:pt x="1200" y="7533"/>
                    <a:pt x="1738" y="7908"/>
                    <a:pt x="2338" y="7908"/>
                  </a:cubicBezTo>
                  <a:cubicBezTo>
                    <a:pt x="2885" y="7908"/>
                    <a:pt x="3386" y="7590"/>
                    <a:pt x="3624" y="7100"/>
                  </a:cubicBezTo>
                  <a:cubicBezTo>
                    <a:pt x="3742" y="7285"/>
                    <a:pt x="3905" y="7447"/>
                    <a:pt x="4094" y="7566"/>
                  </a:cubicBezTo>
                  <a:lnTo>
                    <a:pt x="3799" y="7860"/>
                  </a:lnTo>
                  <a:cubicBezTo>
                    <a:pt x="3380" y="7932"/>
                    <a:pt x="2995" y="8128"/>
                    <a:pt x="2685" y="8432"/>
                  </a:cubicBezTo>
                  <a:cubicBezTo>
                    <a:pt x="2486" y="8637"/>
                    <a:pt x="2334" y="8871"/>
                    <a:pt x="2228" y="9128"/>
                  </a:cubicBezTo>
                  <a:cubicBezTo>
                    <a:pt x="2204" y="9127"/>
                    <a:pt x="2180" y="9126"/>
                    <a:pt x="2156" y="9126"/>
                  </a:cubicBezTo>
                  <a:cubicBezTo>
                    <a:pt x="1595" y="9126"/>
                    <a:pt x="1044" y="9341"/>
                    <a:pt x="629" y="9756"/>
                  </a:cubicBezTo>
                  <a:cubicBezTo>
                    <a:pt x="224" y="10161"/>
                    <a:pt x="0" y="10699"/>
                    <a:pt x="0" y="11270"/>
                  </a:cubicBezTo>
                  <a:cubicBezTo>
                    <a:pt x="0" y="11846"/>
                    <a:pt x="224" y="12384"/>
                    <a:pt x="629" y="12788"/>
                  </a:cubicBezTo>
                  <a:lnTo>
                    <a:pt x="2747" y="14902"/>
                  </a:lnTo>
                  <a:cubicBezTo>
                    <a:pt x="3152" y="15307"/>
                    <a:pt x="3690" y="15531"/>
                    <a:pt x="4261" y="15531"/>
                  </a:cubicBezTo>
                  <a:cubicBezTo>
                    <a:pt x="4832" y="15531"/>
                    <a:pt x="5371" y="15307"/>
                    <a:pt x="5775" y="14902"/>
                  </a:cubicBezTo>
                  <a:cubicBezTo>
                    <a:pt x="6180" y="14498"/>
                    <a:pt x="6403" y="13960"/>
                    <a:pt x="6403" y="13388"/>
                  </a:cubicBezTo>
                  <a:lnTo>
                    <a:pt x="6403" y="13303"/>
                  </a:lnTo>
                  <a:cubicBezTo>
                    <a:pt x="6661" y="13202"/>
                    <a:pt x="6899" y="13046"/>
                    <a:pt x="7099" y="12846"/>
                  </a:cubicBezTo>
                  <a:cubicBezTo>
                    <a:pt x="7403" y="12541"/>
                    <a:pt x="7603" y="12155"/>
                    <a:pt x="7671" y="11736"/>
                  </a:cubicBezTo>
                  <a:lnTo>
                    <a:pt x="11417" y="7990"/>
                  </a:lnTo>
                  <a:cubicBezTo>
                    <a:pt x="11835" y="7918"/>
                    <a:pt x="12222" y="7723"/>
                    <a:pt x="12527" y="7418"/>
                  </a:cubicBezTo>
                  <a:cubicBezTo>
                    <a:pt x="12784" y="7161"/>
                    <a:pt x="12960" y="6856"/>
                    <a:pt x="13054" y="6518"/>
                  </a:cubicBezTo>
                  <a:cubicBezTo>
                    <a:pt x="13340" y="6375"/>
                    <a:pt x="13602" y="6185"/>
                    <a:pt x="13830" y="5957"/>
                  </a:cubicBezTo>
                  <a:cubicBezTo>
                    <a:pt x="14173" y="5614"/>
                    <a:pt x="14426" y="5204"/>
                    <a:pt x="14568" y="4747"/>
                  </a:cubicBezTo>
                  <a:lnTo>
                    <a:pt x="15221" y="3881"/>
                  </a:lnTo>
                  <a:cubicBezTo>
                    <a:pt x="15454" y="3576"/>
                    <a:pt x="15564" y="3195"/>
                    <a:pt x="15540" y="2815"/>
                  </a:cubicBezTo>
                  <a:cubicBezTo>
                    <a:pt x="15511" y="2433"/>
                    <a:pt x="15349" y="2072"/>
                    <a:pt x="15078" y="1800"/>
                  </a:cubicBezTo>
                  <a:lnTo>
                    <a:pt x="13740" y="468"/>
                  </a:lnTo>
                  <a:cubicBezTo>
                    <a:pt x="13474" y="196"/>
                    <a:pt x="13116" y="34"/>
                    <a:pt x="12736" y="5"/>
                  </a:cubicBezTo>
                  <a:cubicBezTo>
                    <a:pt x="12696" y="2"/>
                    <a:pt x="12656" y="1"/>
                    <a:pt x="12617"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99;p63">
              <a:extLst>
                <a:ext uri="{FF2B5EF4-FFF2-40B4-BE49-F238E27FC236}">
                  <a16:creationId xmlns:a16="http://schemas.microsoft.com/office/drawing/2014/main" id="{CFE9549F-C730-4BA1-BB37-7E5C48D25D70}"/>
                </a:ext>
              </a:extLst>
            </p:cNvPr>
            <p:cNvSpPr/>
            <p:nvPr/>
          </p:nvSpPr>
          <p:spPr>
            <a:xfrm>
              <a:off x="8362347" y="3081291"/>
              <a:ext cx="85571" cy="85571"/>
            </a:xfrm>
            <a:custGeom>
              <a:avLst/>
              <a:gdLst/>
              <a:ahLst/>
              <a:cxnLst/>
              <a:rect l="l" t="t" r="r" b="b"/>
              <a:pathLst>
                <a:path w="2819" h="2819" extrusionOk="0">
                  <a:moveTo>
                    <a:pt x="1200" y="0"/>
                  </a:moveTo>
                  <a:lnTo>
                    <a:pt x="0" y="610"/>
                  </a:lnTo>
                  <a:lnTo>
                    <a:pt x="2210" y="2819"/>
                  </a:lnTo>
                  <a:lnTo>
                    <a:pt x="2819" y="1619"/>
                  </a:lnTo>
                  <a:lnTo>
                    <a:pt x="1200" y="0"/>
                  </a:lnTo>
                  <a:close/>
                </a:path>
              </a:pathLst>
            </a:custGeom>
            <a:solidFill>
              <a:srgbClr val="F8E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00;p63">
              <a:extLst>
                <a:ext uri="{FF2B5EF4-FFF2-40B4-BE49-F238E27FC236}">
                  <a16:creationId xmlns:a16="http://schemas.microsoft.com/office/drawing/2014/main" id="{51388C2F-9B93-4CEB-838B-2569A0DD6656}"/>
                </a:ext>
              </a:extLst>
            </p:cNvPr>
            <p:cNvSpPr/>
            <p:nvPr/>
          </p:nvSpPr>
          <p:spPr>
            <a:xfrm>
              <a:off x="8399746" y="2861027"/>
              <a:ext cx="268429" cy="268429"/>
            </a:xfrm>
            <a:custGeom>
              <a:avLst/>
              <a:gdLst/>
              <a:ahLst/>
              <a:cxnLst/>
              <a:rect l="l" t="t" r="r" b="b"/>
              <a:pathLst>
                <a:path w="8843" h="8843" extrusionOk="0">
                  <a:moveTo>
                    <a:pt x="7219" y="1"/>
                  </a:moveTo>
                  <a:lnTo>
                    <a:pt x="1" y="7219"/>
                  </a:lnTo>
                  <a:lnTo>
                    <a:pt x="1625" y="8842"/>
                  </a:lnTo>
                  <a:lnTo>
                    <a:pt x="8842" y="1624"/>
                  </a:lnTo>
                  <a:lnTo>
                    <a:pt x="7219" y="1"/>
                  </a:lnTo>
                  <a:close/>
                </a:path>
              </a:pathLst>
            </a:custGeom>
            <a:solidFill>
              <a:srgbClr val="F8E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01;p63">
              <a:extLst>
                <a:ext uri="{FF2B5EF4-FFF2-40B4-BE49-F238E27FC236}">
                  <a16:creationId xmlns:a16="http://schemas.microsoft.com/office/drawing/2014/main" id="{A0E2865C-7A9F-47FE-A70B-29F2E5FB31D1}"/>
                </a:ext>
              </a:extLst>
            </p:cNvPr>
            <p:cNvSpPr/>
            <p:nvPr/>
          </p:nvSpPr>
          <p:spPr>
            <a:xfrm>
              <a:off x="8569710" y="2819287"/>
              <a:ext cx="140513" cy="140331"/>
            </a:xfrm>
            <a:custGeom>
              <a:avLst/>
              <a:gdLst/>
              <a:ahLst/>
              <a:cxnLst/>
              <a:rect l="l" t="t" r="r" b="b"/>
              <a:pathLst>
                <a:path w="4629" h="4623" extrusionOk="0">
                  <a:moveTo>
                    <a:pt x="3296" y="0"/>
                  </a:moveTo>
                  <a:lnTo>
                    <a:pt x="2162" y="833"/>
                  </a:lnTo>
                  <a:cubicBezTo>
                    <a:pt x="1877" y="881"/>
                    <a:pt x="1600" y="1015"/>
                    <a:pt x="1382" y="1233"/>
                  </a:cubicBezTo>
                  <a:cubicBezTo>
                    <a:pt x="1163" y="1452"/>
                    <a:pt x="1029" y="1729"/>
                    <a:pt x="982" y="2014"/>
                  </a:cubicBezTo>
                  <a:lnTo>
                    <a:pt x="1" y="2999"/>
                  </a:lnTo>
                  <a:lnTo>
                    <a:pt x="1620" y="4623"/>
                  </a:lnTo>
                  <a:lnTo>
                    <a:pt x="2606" y="3638"/>
                  </a:lnTo>
                  <a:cubicBezTo>
                    <a:pt x="2891" y="3595"/>
                    <a:pt x="3167" y="3461"/>
                    <a:pt x="3386" y="3238"/>
                  </a:cubicBezTo>
                  <a:cubicBezTo>
                    <a:pt x="3610" y="3019"/>
                    <a:pt x="3738" y="2742"/>
                    <a:pt x="3786" y="2457"/>
                  </a:cubicBezTo>
                  <a:lnTo>
                    <a:pt x="4628" y="1333"/>
                  </a:lnTo>
                  <a:lnTo>
                    <a:pt x="3296" y="0"/>
                  </a:lnTo>
                  <a:close/>
                </a:path>
              </a:pathLst>
            </a:custGeom>
            <a:solidFill>
              <a:srgbClr val="F8E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02;p63">
              <a:extLst>
                <a:ext uri="{FF2B5EF4-FFF2-40B4-BE49-F238E27FC236}">
                  <a16:creationId xmlns:a16="http://schemas.microsoft.com/office/drawing/2014/main" id="{67FE7180-9623-4871-A829-6EC8F12E275D}"/>
                </a:ext>
              </a:extLst>
            </p:cNvPr>
            <p:cNvSpPr/>
            <p:nvPr/>
          </p:nvSpPr>
          <p:spPr>
            <a:xfrm>
              <a:off x="8558448" y="2889258"/>
              <a:ext cx="83264" cy="79894"/>
            </a:xfrm>
            <a:custGeom>
              <a:avLst/>
              <a:gdLst/>
              <a:ahLst/>
              <a:cxnLst/>
              <a:rect l="l" t="t" r="r" b="b"/>
              <a:pathLst>
                <a:path w="2743" h="2632" extrusionOk="0">
                  <a:moveTo>
                    <a:pt x="610" y="1"/>
                  </a:moveTo>
                  <a:cubicBezTo>
                    <a:pt x="469" y="1"/>
                    <a:pt x="327" y="55"/>
                    <a:pt x="220" y="162"/>
                  </a:cubicBezTo>
                  <a:cubicBezTo>
                    <a:pt x="0" y="376"/>
                    <a:pt x="0" y="728"/>
                    <a:pt x="220" y="942"/>
                  </a:cubicBezTo>
                  <a:lnTo>
                    <a:pt x="1743" y="2470"/>
                  </a:lnTo>
                  <a:cubicBezTo>
                    <a:pt x="1850" y="2577"/>
                    <a:pt x="1992" y="2631"/>
                    <a:pt x="2133" y="2631"/>
                  </a:cubicBezTo>
                  <a:cubicBezTo>
                    <a:pt x="2275" y="2631"/>
                    <a:pt x="2417" y="2577"/>
                    <a:pt x="2524" y="2470"/>
                  </a:cubicBezTo>
                  <a:cubicBezTo>
                    <a:pt x="2742" y="2252"/>
                    <a:pt x="2742" y="1904"/>
                    <a:pt x="2524" y="1685"/>
                  </a:cubicBezTo>
                  <a:lnTo>
                    <a:pt x="1000" y="162"/>
                  </a:lnTo>
                  <a:cubicBezTo>
                    <a:pt x="893" y="55"/>
                    <a:pt x="752" y="1"/>
                    <a:pt x="61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03;p63">
              <a:extLst>
                <a:ext uri="{FF2B5EF4-FFF2-40B4-BE49-F238E27FC236}">
                  <a16:creationId xmlns:a16="http://schemas.microsoft.com/office/drawing/2014/main" id="{B5F92ACC-9DB5-4C42-A046-4AD24E764E67}"/>
                </a:ext>
              </a:extLst>
            </p:cNvPr>
            <p:cNvSpPr/>
            <p:nvPr/>
          </p:nvSpPr>
          <p:spPr>
            <a:xfrm>
              <a:off x="8393675" y="3054031"/>
              <a:ext cx="83294" cy="79955"/>
            </a:xfrm>
            <a:custGeom>
              <a:avLst/>
              <a:gdLst/>
              <a:ahLst/>
              <a:cxnLst/>
              <a:rect l="l" t="t" r="r" b="b"/>
              <a:pathLst>
                <a:path w="2744" h="2634" extrusionOk="0">
                  <a:moveTo>
                    <a:pt x="609" y="0"/>
                  </a:moveTo>
                  <a:cubicBezTo>
                    <a:pt x="467" y="0"/>
                    <a:pt x="325" y="54"/>
                    <a:pt x="216" y="161"/>
                  </a:cubicBezTo>
                  <a:cubicBezTo>
                    <a:pt x="1" y="379"/>
                    <a:pt x="1" y="727"/>
                    <a:pt x="216" y="946"/>
                  </a:cubicBezTo>
                  <a:lnTo>
                    <a:pt x="1743" y="2469"/>
                  </a:lnTo>
                  <a:cubicBezTo>
                    <a:pt x="1851" y="2579"/>
                    <a:pt x="1993" y="2634"/>
                    <a:pt x="2134" y="2634"/>
                  </a:cubicBezTo>
                  <a:cubicBezTo>
                    <a:pt x="2276" y="2634"/>
                    <a:pt x="2418" y="2579"/>
                    <a:pt x="2525" y="2469"/>
                  </a:cubicBezTo>
                  <a:cubicBezTo>
                    <a:pt x="2743" y="2256"/>
                    <a:pt x="2743" y="1904"/>
                    <a:pt x="2525" y="1689"/>
                  </a:cubicBezTo>
                  <a:lnTo>
                    <a:pt x="1001" y="161"/>
                  </a:lnTo>
                  <a:cubicBezTo>
                    <a:pt x="892" y="54"/>
                    <a:pt x="750" y="0"/>
                    <a:pt x="609"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04;p63">
              <a:extLst>
                <a:ext uri="{FF2B5EF4-FFF2-40B4-BE49-F238E27FC236}">
                  <a16:creationId xmlns:a16="http://schemas.microsoft.com/office/drawing/2014/main" id="{F8952F66-E39F-454C-B418-204A24A6CFF9}"/>
                </a:ext>
              </a:extLst>
            </p:cNvPr>
            <p:cNvSpPr/>
            <p:nvPr/>
          </p:nvSpPr>
          <p:spPr>
            <a:xfrm>
              <a:off x="8333448" y="3096347"/>
              <a:ext cx="101204" cy="97925"/>
            </a:xfrm>
            <a:custGeom>
              <a:avLst/>
              <a:gdLst/>
              <a:ahLst/>
              <a:cxnLst/>
              <a:rect l="l" t="t" r="r" b="b"/>
              <a:pathLst>
                <a:path w="3334" h="3226" extrusionOk="0">
                  <a:moveTo>
                    <a:pt x="607" y="1"/>
                  </a:moveTo>
                  <a:cubicBezTo>
                    <a:pt x="465" y="1"/>
                    <a:pt x="324" y="54"/>
                    <a:pt x="214" y="161"/>
                  </a:cubicBezTo>
                  <a:cubicBezTo>
                    <a:pt x="0" y="376"/>
                    <a:pt x="0" y="728"/>
                    <a:pt x="214" y="947"/>
                  </a:cubicBezTo>
                  <a:lnTo>
                    <a:pt x="2333" y="3061"/>
                  </a:lnTo>
                  <a:cubicBezTo>
                    <a:pt x="2440" y="3171"/>
                    <a:pt x="2582" y="3226"/>
                    <a:pt x="2723" y="3226"/>
                  </a:cubicBezTo>
                  <a:cubicBezTo>
                    <a:pt x="2865" y="3226"/>
                    <a:pt x="3006" y="3171"/>
                    <a:pt x="3114" y="3061"/>
                  </a:cubicBezTo>
                  <a:cubicBezTo>
                    <a:pt x="3333" y="2846"/>
                    <a:pt x="3333" y="2494"/>
                    <a:pt x="3114" y="2281"/>
                  </a:cubicBezTo>
                  <a:lnTo>
                    <a:pt x="1000" y="161"/>
                  </a:lnTo>
                  <a:cubicBezTo>
                    <a:pt x="890" y="54"/>
                    <a:pt x="749" y="1"/>
                    <a:pt x="607"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05;p63">
              <a:extLst>
                <a:ext uri="{FF2B5EF4-FFF2-40B4-BE49-F238E27FC236}">
                  <a16:creationId xmlns:a16="http://schemas.microsoft.com/office/drawing/2014/main" id="{FD77785C-E2D4-4E3F-87B1-F970ED73BDC1}"/>
                </a:ext>
              </a:extLst>
            </p:cNvPr>
            <p:cNvSpPr/>
            <p:nvPr/>
          </p:nvSpPr>
          <p:spPr>
            <a:xfrm>
              <a:off x="8333448" y="2819287"/>
              <a:ext cx="376766" cy="375036"/>
            </a:xfrm>
            <a:custGeom>
              <a:avLst/>
              <a:gdLst/>
              <a:ahLst/>
              <a:cxnLst/>
              <a:rect l="l" t="t" r="r" b="b"/>
              <a:pathLst>
                <a:path w="12412" h="12355" extrusionOk="0">
                  <a:moveTo>
                    <a:pt x="11079" y="0"/>
                  </a:moveTo>
                  <a:lnTo>
                    <a:pt x="10578" y="367"/>
                  </a:lnTo>
                  <a:lnTo>
                    <a:pt x="11112" y="900"/>
                  </a:lnTo>
                  <a:cubicBezTo>
                    <a:pt x="11303" y="1090"/>
                    <a:pt x="11326" y="1391"/>
                    <a:pt x="11165" y="1604"/>
                  </a:cubicBezTo>
                  <a:lnTo>
                    <a:pt x="10664" y="2267"/>
                  </a:lnTo>
                  <a:cubicBezTo>
                    <a:pt x="10622" y="2529"/>
                    <a:pt x="10503" y="2781"/>
                    <a:pt x="10297" y="2986"/>
                  </a:cubicBezTo>
                  <a:cubicBezTo>
                    <a:pt x="10093" y="3190"/>
                    <a:pt x="9750" y="3352"/>
                    <a:pt x="9488" y="3395"/>
                  </a:cubicBezTo>
                  <a:lnTo>
                    <a:pt x="9407" y="3528"/>
                  </a:lnTo>
                  <a:cubicBezTo>
                    <a:pt x="9565" y="3728"/>
                    <a:pt x="9550" y="4019"/>
                    <a:pt x="9365" y="4199"/>
                  </a:cubicBezTo>
                  <a:cubicBezTo>
                    <a:pt x="9264" y="4300"/>
                    <a:pt x="9134" y="4350"/>
                    <a:pt x="9004" y="4350"/>
                  </a:cubicBezTo>
                  <a:cubicBezTo>
                    <a:pt x="8894" y="4350"/>
                    <a:pt x="8785" y="4314"/>
                    <a:pt x="8693" y="4243"/>
                  </a:cubicBezTo>
                  <a:lnTo>
                    <a:pt x="3933" y="8884"/>
                  </a:lnTo>
                  <a:cubicBezTo>
                    <a:pt x="4085" y="9084"/>
                    <a:pt x="4076" y="9374"/>
                    <a:pt x="3890" y="9560"/>
                  </a:cubicBezTo>
                  <a:cubicBezTo>
                    <a:pt x="3790" y="9660"/>
                    <a:pt x="3659" y="9710"/>
                    <a:pt x="3528" y="9710"/>
                  </a:cubicBezTo>
                  <a:cubicBezTo>
                    <a:pt x="3397" y="9710"/>
                    <a:pt x="3266" y="9660"/>
                    <a:pt x="3167" y="9560"/>
                  </a:cubicBezTo>
                  <a:lnTo>
                    <a:pt x="3167" y="9560"/>
                  </a:lnTo>
                  <a:lnTo>
                    <a:pt x="3209" y="9602"/>
                  </a:lnTo>
                  <a:lnTo>
                    <a:pt x="2648" y="10850"/>
                  </a:lnTo>
                  <a:cubicBezTo>
                    <a:pt x="2648" y="10850"/>
                    <a:pt x="3076" y="11031"/>
                    <a:pt x="2876" y="11231"/>
                  </a:cubicBezTo>
                  <a:cubicBezTo>
                    <a:pt x="2776" y="11331"/>
                    <a:pt x="2645" y="11381"/>
                    <a:pt x="2514" y="11381"/>
                  </a:cubicBezTo>
                  <a:cubicBezTo>
                    <a:pt x="2383" y="11381"/>
                    <a:pt x="2252" y="11331"/>
                    <a:pt x="2152" y="11231"/>
                  </a:cubicBezTo>
                  <a:lnTo>
                    <a:pt x="214" y="9294"/>
                  </a:lnTo>
                  <a:cubicBezTo>
                    <a:pt x="0" y="9508"/>
                    <a:pt x="0" y="9855"/>
                    <a:pt x="214" y="10074"/>
                  </a:cubicBezTo>
                  <a:lnTo>
                    <a:pt x="2333" y="12188"/>
                  </a:lnTo>
                  <a:cubicBezTo>
                    <a:pt x="2452" y="12305"/>
                    <a:pt x="2584" y="12355"/>
                    <a:pt x="2711" y="12355"/>
                  </a:cubicBezTo>
                  <a:cubicBezTo>
                    <a:pt x="3137" y="12355"/>
                    <a:pt x="3506" y="11804"/>
                    <a:pt x="3114" y="11408"/>
                  </a:cubicBezTo>
                  <a:lnTo>
                    <a:pt x="3114" y="11408"/>
                  </a:lnTo>
                  <a:lnTo>
                    <a:pt x="3162" y="11450"/>
                  </a:lnTo>
                  <a:lnTo>
                    <a:pt x="3771" y="10250"/>
                  </a:lnTo>
                  <a:lnTo>
                    <a:pt x="3727" y="10202"/>
                  </a:lnTo>
                  <a:lnTo>
                    <a:pt x="3727" y="10202"/>
                  </a:lnTo>
                  <a:cubicBezTo>
                    <a:pt x="3835" y="10312"/>
                    <a:pt x="3977" y="10367"/>
                    <a:pt x="4118" y="10367"/>
                  </a:cubicBezTo>
                  <a:cubicBezTo>
                    <a:pt x="4260" y="10367"/>
                    <a:pt x="4402" y="10312"/>
                    <a:pt x="4509" y="10202"/>
                  </a:cubicBezTo>
                  <a:cubicBezTo>
                    <a:pt x="4709" y="10002"/>
                    <a:pt x="4723" y="9688"/>
                    <a:pt x="4556" y="9474"/>
                  </a:cubicBezTo>
                  <a:lnTo>
                    <a:pt x="9207" y="4818"/>
                  </a:lnTo>
                  <a:cubicBezTo>
                    <a:pt x="9306" y="4897"/>
                    <a:pt x="9426" y="4937"/>
                    <a:pt x="9547" y="4937"/>
                  </a:cubicBezTo>
                  <a:cubicBezTo>
                    <a:pt x="9687" y="4937"/>
                    <a:pt x="9828" y="4883"/>
                    <a:pt x="9936" y="4775"/>
                  </a:cubicBezTo>
                  <a:cubicBezTo>
                    <a:pt x="10136" y="4575"/>
                    <a:pt x="10150" y="4261"/>
                    <a:pt x="9983" y="4043"/>
                  </a:cubicBezTo>
                  <a:lnTo>
                    <a:pt x="10389" y="3638"/>
                  </a:lnTo>
                  <a:cubicBezTo>
                    <a:pt x="10674" y="3595"/>
                    <a:pt x="10950" y="3461"/>
                    <a:pt x="11169" y="3238"/>
                  </a:cubicBezTo>
                  <a:cubicBezTo>
                    <a:pt x="11393" y="3019"/>
                    <a:pt x="11521" y="2742"/>
                    <a:pt x="11569" y="2457"/>
                  </a:cubicBezTo>
                  <a:lnTo>
                    <a:pt x="12411" y="1333"/>
                  </a:lnTo>
                  <a:lnTo>
                    <a:pt x="11079" y="0"/>
                  </a:ln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06;p63">
              <a:extLst>
                <a:ext uri="{FF2B5EF4-FFF2-40B4-BE49-F238E27FC236}">
                  <a16:creationId xmlns:a16="http://schemas.microsoft.com/office/drawing/2014/main" id="{3ED23605-CBA6-4C0F-97AE-B1F84606CBB9}"/>
                </a:ext>
              </a:extLst>
            </p:cNvPr>
            <p:cNvSpPr/>
            <p:nvPr/>
          </p:nvSpPr>
          <p:spPr>
            <a:xfrm>
              <a:off x="8335026" y="3101386"/>
              <a:ext cx="100839" cy="92826"/>
            </a:xfrm>
            <a:custGeom>
              <a:avLst/>
              <a:gdLst/>
              <a:ahLst/>
              <a:cxnLst/>
              <a:rect l="l" t="t" r="r" b="b"/>
              <a:pathLst>
                <a:path w="3322" h="3058" extrusionOk="0">
                  <a:moveTo>
                    <a:pt x="162" y="1"/>
                  </a:moveTo>
                  <a:cubicBezTo>
                    <a:pt x="53" y="105"/>
                    <a:pt x="1" y="248"/>
                    <a:pt x="1" y="391"/>
                  </a:cubicBezTo>
                  <a:cubicBezTo>
                    <a:pt x="1" y="533"/>
                    <a:pt x="63" y="676"/>
                    <a:pt x="162" y="781"/>
                  </a:cubicBezTo>
                  <a:lnTo>
                    <a:pt x="2281" y="2895"/>
                  </a:lnTo>
                  <a:cubicBezTo>
                    <a:pt x="2387" y="3009"/>
                    <a:pt x="2520" y="3058"/>
                    <a:pt x="2651" y="3058"/>
                  </a:cubicBezTo>
                  <a:cubicBezTo>
                    <a:pt x="2988" y="3058"/>
                    <a:pt x="3321" y="2738"/>
                    <a:pt x="3205" y="2362"/>
                  </a:cubicBezTo>
                  <a:cubicBezTo>
                    <a:pt x="3181" y="2267"/>
                    <a:pt x="3133" y="2186"/>
                    <a:pt x="3062" y="2115"/>
                  </a:cubicBezTo>
                  <a:lnTo>
                    <a:pt x="2853" y="1900"/>
                  </a:lnTo>
                  <a:cubicBezTo>
                    <a:pt x="2842" y="1915"/>
                    <a:pt x="2833" y="1928"/>
                    <a:pt x="2824" y="1938"/>
                  </a:cubicBezTo>
                  <a:cubicBezTo>
                    <a:pt x="2724" y="2038"/>
                    <a:pt x="2593" y="2088"/>
                    <a:pt x="2462" y="2088"/>
                  </a:cubicBezTo>
                  <a:cubicBezTo>
                    <a:pt x="2331" y="2088"/>
                    <a:pt x="2200" y="2038"/>
                    <a:pt x="2100" y="1938"/>
                  </a:cubicBezTo>
                  <a:lnTo>
                    <a:pt x="162" y="1"/>
                  </a:ln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07;p63">
              <a:extLst>
                <a:ext uri="{FF2B5EF4-FFF2-40B4-BE49-F238E27FC236}">
                  <a16:creationId xmlns:a16="http://schemas.microsoft.com/office/drawing/2014/main" id="{B9688781-A913-4A8E-8EBF-F50123ACC388}"/>
                </a:ext>
              </a:extLst>
            </p:cNvPr>
            <p:cNvSpPr/>
            <p:nvPr/>
          </p:nvSpPr>
          <p:spPr>
            <a:xfrm>
              <a:off x="8429556" y="3088394"/>
              <a:ext cx="46109" cy="45563"/>
            </a:xfrm>
            <a:custGeom>
              <a:avLst/>
              <a:gdLst/>
              <a:ahLst/>
              <a:cxnLst/>
              <a:rect l="l" t="t" r="r" b="b"/>
              <a:pathLst>
                <a:path w="1519" h="1501" extrusionOk="0">
                  <a:moveTo>
                    <a:pt x="785" y="0"/>
                  </a:moveTo>
                  <a:lnTo>
                    <a:pt x="767" y="19"/>
                  </a:lnTo>
                  <a:cubicBezTo>
                    <a:pt x="919" y="219"/>
                    <a:pt x="910" y="509"/>
                    <a:pt x="724" y="695"/>
                  </a:cubicBezTo>
                  <a:cubicBezTo>
                    <a:pt x="624" y="795"/>
                    <a:pt x="493" y="845"/>
                    <a:pt x="362" y="845"/>
                  </a:cubicBezTo>
                  <a:cubicBezTo>
                    <a:pt x="231" y="845"/>
                    <a:pt x="100" y="795"/>
                    <a:pt x="1" y="695"/>
                  </a:cubicBezTo>
                  <a:lnTo>
                    <a:pt x="1" y="695"/>
                  </a:lnTo>
                  <a:lnTo>
                    <a:pt x="43" y="737"/>
                  </a:lnTo>
                  <a:lnTo>
                    <a:pt x="19" y="795"/>
                  </a:lnTo>
                  <a:lnTo>
                    <a:pt x="561" y="1337"/>
                  </a:lnTo>
                  <a:cubicBezTo>
                    <a:pt x="600" y="1381"/>
                    <a:pt x="643" y="1409"/>
                    <a:pt x="695" y="1438"/>
                  </a:cubicBezTo>
                  <a:cubicBezTo>
                    <a:pt x="775" y="1480"/>
                    <a:pt x="863" y="1501"/>
                    <a:pt x="951" y="1501"/>
                  </a:cubicBezTo>
                  <a:cubicBezTo>
                    <a:pt x="1093" y="1501"/>
                    <a:pt x="1234" y="1446"/>
                    <a:pt x="1343" y="1337"/>
                  </a:cubicBezTo>
                  <a:cubicBezTo>
                    <a:pt x="1357" y="1324"/>
                    <a:pt x="1367" y="1314"/>
                    <a:pt x="1381" y="1300"/>
                  </a:cubicBezTo>
                  <a:cubicBezTo>
                    <a:pt x="1476" y="1181"/>
                    <a:pt x="1519" y="1023"/>
                    <a:pt x="1499" y="876"/>
                  </a:cubicBezTo>
                  <a:cubicBezTo>
                    <a:pt x="1486" y="781"/>
                    <a:pt x="1453" y="686"/>
                    <a:pt x="1390" y="609"/>
                  </a:cubicBezTo>
                  <a:cubicBezTo>
                    <a:pt x="1376" y="590"/>
                    <a:pt x="1361" y="572"/>
                    <a:pt x="1343" y="557"/>
                  </a:cubicBezTo>
                  <a:lnTo>
                    <a:pt x="785" y="0"/>
                  </a:ln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08;p63">
              <a:extLst>
                <a:ext uri="{FF2B5EF4-FFF2-40B4-BE49-F238E27FC236}">
                  <a16:creationId xmlns:a16="http://schemas.microsoft.com/office/drawing/2014/main" id="{DE1B3737-C3DC-4B5C-A8FD-3B3DB46822E4}"/>
                </a:ext>
              </a:extLst>
            </p:cNvPr>
            <p:cNvSpPr/>
            <p:nvPr/>
          </p:nvSpPr>
          <p:spPr>
            <a:xfrm>
              <a:off x="8596181" y="2925048"/>
              <a:ext cx="44591" cy="44167"/>
            </a:xfrm>
            <a:custGeom>
              <a:avLst/>
              <a:gdLst/>
              <a:ahLst/>
              <a:cxnLst/>
              <a:rect l="l" t="t" r="r" b="b"/>
              <a:pathLst>
                <a:path w="1469" h="1455" extrusionOk="0">
                  <a:moveTo>
                    <a:pt x="776" y="1"/>
                  </a:moveTo>
                  <a:lnTo>
                    <a:pt x="752" y="44"/>
                  </a:lnTo>
                  <a:cubicBezTo>
                    <a:pt x="910" y="244"/>
                    <a:pt x="895" y="535"/>
                    <a:pt x="710" y="715"/>
                  </a:cubicBezTo>
                  <a:cubicBezTo>
                    <a:pt x="609" y="816"/>
                    <a:pt x="479" y="866"/>
                    <a:pt x="349" y="866"/>
                  </a:cubicBezTo>
                  <a:cubicBezTo>
                    <a:pt x="239" y="866"/>
                    <a:pt x="130" y="830"/>
                    <a:pt x="38" y="759"/>
                  </a:cubicBezTo>
                  <a:lnTo>
                    <a:pt x="0" y="792"/>
                  </a:lnTo>
                  <a:lnTo>
                    <a:pt x="500" y="1291"/>
                  </a:lnTo>
                  <a:cubicBezTo>
                    <a:pt x="515" y="1306"/>
                    <a:pt x="534" y="1320"/>
                    <a:pt x="552" y="1334"/>
                  </a:cubicBezTo>
                  <a:cubicBezTo>
                    <a:pt x="633" y="1396"/>
                    <a:pt x="724" y="1434"/>
                    <a:pt x="820" y="1449"/>
                  </a:cubicBezTo>
                  <a:cubicBezTo>
                    <a:pt x="845" y="1453"/>
                    <a:pt x="871" y="1455"/>
                    <a:pt x="896" y="1455"/>
                  </a:cubicBezTo>
                  <a:cubicBezTo>
                    <a:pt x="1196" y="1455"/>
                    <a:pt x="1469" y="1179"/>
                    <a:pt x="1442" y="873"/>
                  </a:cubicBezTo>
                  <a:cubicBezTo>
                    <a:pt x="1442" y="858"/>
                    <a:pt x="1442" y="844"/>
                    <a:pt x="1438" y="825"/>
                  </a:cubicBezTo>
                  <a:cubicBezTo>
                    <a:pt x="1429" y="730"/>
                    <a:pt x="1391" y="640"/>
                    <a:pt x="1328" y="559"/>
                  </a:cubicBezTo>
                  <a:cubicBezTo>
                    <a:pt x="1314" y="539"/>
                    <a:pt x="1300" y="525"/>
                    <a:pt x="1281" y="506"/>
                  </a:cubicBezTo>
                  <a:lnTo>
                    <a:pt x="776" y="1"/>
                  </a:ln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09;p63">
              <a:extLst>
                <a:ext uri="{FF2B5EF4-FFF2-40B4-BE49-F238E27FC236}">
                  <a16:creationId xmlns:a16="http://schemas.microsoft.com/office/drawing/2014/main" id="{6AB7FAD0-6716-4A3F-A026-1907E18FE42D}"/>
                </a:ext>
              </a:extLst>
            </p:cNvPr>
            <p:cNvSpPr/>
            <p:nvPr/>
          </p:nvSpPr>
          <p:spPr>
            <a:xfrm>
              <a:off x="8622196" y="2879240"/>
              <a:ext cx="27775" cy="25923"/>
            </a:xfrm>
            <a:custGeom>
              <a:avLst/>
              <a:gdLst/>
              <a:ahLst/>
              <a:cxnLst/>
              <a:rect l="l" t="t" r="r" b="b"/>
              <a:pathLst>
                <a:path w="915" h="854" extrusionOk="0">
                  <a:moveTo>
                    <a:pt x="396" y="1"/>
                  </a:moveTo>
                  <a:cubicBezTo>
                    <a:pt x="343" y="35"/>
                    <a:pt x="295" y="73"/>
                    <a:pt x="248" y="115"/>
                  </a:cubicBezTo>
                  <a:cubicBezTo>
                    <a:pt x="43" y="321"/>
                    <a:pt x="0" y="611"/>
                    <a:pt x="152" y="763"/>
                  </a:cubicBezTo>
                  <a:cubicBezTo>
                    <a:pt x="214" y="824"/>
                    <a:pt x="299" y="854"/>
                    <a:pt x="391" y="854"/>
                  </a:cubicBezTo>
                  <a:cubicBezTo>
                    <a:pt x="526" y="854"/>
                    <a:pt x="678" y="790"/>
                    <a:pt x="800" y="668"/>
                  </a:cubicBezTo>
                  <a:cubicBezTo>
                    <a:pt x="848" y="620"/>
                    <a:pt x="886" y="572"/>
                    <a:pt x="914" y="520"/>
                  </a:cubicBezTo>
                  <a:lnTo>
                    <a:pt x="3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10;p63">
              <a:extLst>
                <a:ext uri="{FF2B5EF4-FFF2-40B4-BE49-F238E27FC236}">
                  <a16:creationId xmlns:a16="http://schemas.microsoft.com/office/drawing/2014/main" id="{DA9B545F-F5BE-4B69-BF7C-DDF3C5D8D693}"/>
                </a:ext>
              </a:extLst>
            </p:cNvPr>
            <p:cNvSpPr/>
            <p:nvPr/>
          </p:nvSpPr>
          <p:spPr>
            <a:xfrm>
              <a:off x="8327225" y="2811425"/>
              <a:ext cx="391640" cy="390578"/>
            </a:xfrm>
            <a:custGeom>
              <a:avLst/>
              <a:gdLst/>
              <a:ahLst/>
              <a:cxnLst/>
              <a:rect l="l" t="t" r="r" b="b"/>
              <a:pathLst>
                <a:path w="12902" h="12867" extrusionOk="0">
                  <a:moveTo>
                    <a:pt x="11260" y="597"/>
                  </a:moveTo>
                  <a:lnTo>
                    <a:pt x="12279" y="1616"/>
                  </a:lnTo>
                  <a:lnTo>
                    <a:pt x="11569" y="2564"/>
                  </a:lnTo>
                  <a:cubicBezTo>
                    <a:pt x="11541" y="2597"/>
                    <a:pt x="11526" y="2635"/>
                    <a:pt x="11522" y="2678"/>
                  </a:cubicBezTo>
                  <a:cubicBezTo>
                    <a:pt x="11479" y="2920"/>
                    <a:pt x="11370" y="3144"/>
                    <a:pt x="11194" y="3316"/>
                  </a:cubicBezTo>
                  <a:cubicBezTo>
                    <a:pt x="11016" y="3491"/>
                    <a:pt x="10798" y="3606"/>
                    <a:pt x="10555" y="3645"/>
                  </a:cubicBezTo>
                  <a:cubicBezTo>
                    <a:pt x="10502" y="3649"/>
                    <a:pt x="10451" y="3678"/>
                    <a:pt x="10412" y="3715"/>
                  </a:cubicBezTo>
                  <a:lnTo>
                    <a:pt x="10117" y="4006"/>
                  </a:lnTo>
                  <a:lnTo>
                    <a:pt x="8860" y="2749"/>
                  </a:lnTo>
                  <a:lnTo>
                    <a:pt x="9155" y="2454"/>
                  </a:lnTo>
                  <a:cubicBezTo>
                    <a:pt x="9194" y="2416"/>
                    <a:pt x="9217" y="2368"/>
                    <a:pt x="9227" y="2316"/>
                  </a:cubicBezTo>
                  <a:cubicBezTo>
                    <a:pt x="9265" y="2069"/>
                    <a:pt x="9375" y="1850"/>
                    <a:pt x="9551" y="1674"/>
                  </a:cubicBezTo>
                  <a:cubicBezTo>
                    <a:pt x="9727" y="1502"/>
                    <a:pt x="9946" y="1388"/>
                    <a:pt x="10188" y="1349"/>
                  </a:cubicBezTo>
                  <a:cubicBezTo>
                    <a:pt x="10232" y="1340"/>
                    <a:pt x="10269" y="1326"/>
                    <a:pt x="10302" y="1302"/>
                  </a:cubicBezTo>
                  <a:lnTo>
                    <a:pt x="11260" y="597"/>
                  </a:lnTo>
                  <a:close/>
                  <a:moveTo>
                    <a:pt x="8227" y="2716"/>
                  </a:moveTo>
                  <a:cubicBezTo>
                    <a:pt x="8327" y="2716"/>
                    <a:pt x="8432" y="2754"/>
                    <a:pt x="8509" y="2834"/>
                  </a:cubicBezTo>
                  <a:lnTo>
                    <a:pt x="10036" y="4359"/>
                  </a:lnTo>
                  <a:cubicBezTo>
                    <a:pt x="10108" y="4434"/>
                    <a:pt x="10150" y="4535"/>
                    <a:pt x="10150" y="4644"/>
                  </a:cubicBezTo>
                  <a:cubicBezTo>
                    <a:pt x="10150" y="4748"/>
                    <a:pt x="10108" y="4849"/>
                    <a:pt x="10036" y="4925"/>
                  </a:cubicBezTo>
                  <a:cubicBezTo>
                    <a:pt x="9960" y="5001"/>
                    <a:pt x="9860" y="5044"/>
                    <a:pt x="9750" y="5044"/>
                  </a:cubicBezTo>
                  <a:cubicBezTo>
                    <a:pt x="9645" y="5044"/>
                    <a:pt x="9546" y="5001"/>
                    <a:pt x="9469" y="4925"/>
                  </a:cubicBezTo>
                  <a:lnTo>
                    <a:pt x="7942" y="3401"/>
                  </a:lnTo>
                  <a:cubicBezTo>
                    <a:pt x="7789" y="3245"/>
                    <a:pt x="7789" y="2992"/>
                    <a:pt x="7942" y="2834"/>
                  </a:cubicBezTo>
                  <a:cubicBezTo>
                    <a:pt x="8023" y="2754"/>
                    <a:pt x="8122" y="2716"/>
                    <a:pt x="8227" y="2716"/>
                  </a:cubicBezTo>
                  <a:close/>
                  <a:moveTo>
                    <a:pt x="7861" y="3749"/>
                  </a:moveTo>
                  <a:lnTo>
                    <a:pt x="9118" y="5011"/>
                  </a:lnTo>
                  <a:lnTo>
                    <a:pt x="4690" y="9439"/>
                  </a:lnTo>
                  <a:lnTo>
                    <a:pt x="3433" y="8176"/>
                  </a:lnTo>
                  <a:lnTo>
                    <a:pt x="7861" y="3749"/>
                  </a:lnTo>
                  <a:close/>
                  <a:moveTo>
                    <a:pt x="2796" y="8148"/>
                  </a:moveTo>
                  <a:cubicBezTo>
                    <a:pt x="2904" y="8148"/>
                    <a:pt x="3005" y="8186"/>
                    <a:pt x="3081" y="8262"/>
                  </a:cubicBezTo>
                  <a:lnTo>
                    <a:pt x="4604" y="9786"/>
                  </a:lnTo>
                  <a:cubicBezTo>
                    <a:pt x="4681" y="9861"/>
                    <a:pt x="4723" y="9962"/>
                    <a:pt x="4723" y="10072"/>
                  </a:cubicBezTo>
                  <a:cubicBezTo>
                    <a:pt x="4723" y="10176"/>
                    <a:pt x="4681" y="10276"/>
                    <a:pt x="4604" y="10353"/>
                  </a:cubicBezTo>
                  <a:cubicBezTo>
                    <a:pt x="4525" y="10431"/>
                    <a:pt x="4423" y="10470"/>
                    <a:pt x="4321" y="10470"/>
                  </a:cubicBezTo>
                  <a:cubicBezTo>
                    <a:pt x="4219" y="10470"/>
                    <a:pt x="4116" y="10431"/>
                    <a:pt x="4038" y="10353"/>
                  </a:cubicBezTo>
                  <a:lnTo>
                    <a:pt x="2514" y="8829"/>
                  </a:lnTo>
                  <a:cubicBezTo>
                    <a:pt x="2438" y="8753"/>
                    <a:pt x="2400" y="8653"/>
                    <a:pt x="2400" y="8547"/>
                  </a:cubicBezTo>
                  <a:cubicBezTo>
                    <a:pt x="2400" y="8439"/>
                    <a:pt x="2438" y="8338"/>
                    <a:pt x="2514" y="8262"/>
                  </a:cubicBezTo>
                  <a:cubicBezTo>
                    <a:pt x="2590" y="8186"/>
                    <a:pt x="2690" y="8148"/>
                    <a:pt x="2796" y="8148"/>
                  </a:cubicBezTo>
                  <a:close/>
                  <a:moveTo>
                    <a:pt x="2405" y="9158"/>
                  </a:moveTo>
                  <a:lnTo>
                    <a:pt x="3714" y="10461"/>
                  </a:lnTo>
                  <a:lnTo>
                    <a:pt x="3299" y="11281"/>
                  </a:lnTo>
                  <a:lnTo>
                    <a:pt x="1590" y="9571"/>
                  </a:lnTo>
                  <a:lnTo>
                    <a:pt x="2405" y="9158"/>
                  </a:lnTo>
                  <a:close/>
                  <a:moveTo>
                    <a:pt x="810" y="9643"/>
                  </a:moveTo>
                  <a:cubicBezTo>
                    <a:pt x="886" y="9643"/>
                    <a:pt x="962" y="9672"/>
                    <a:pt x="1025" y="9729"/>
                  </a:cubicBezTo>
                  <a:lnTo>
                    <a:pt x="3138" y="11847"/>
                  </a:lnTo>
                  <a:cubicBezTo>
                    <a:pt x="3195" y="11904"/>
                    <a:pt x="3224" y="11975"/>
                    <a:pt x="3224" y="12056"/>
                  </a:cubicBezTo>
                  <a:cubicBezTo>
                    <a:pt x="3224" y="12137"/>
                    <a:pt x="3195" y="12209"/>
                    <a:pt x="3138" y="12267"/>
                  </a:cubicBezTo>
                  <a:cubicBezTo>
                    <a:pt x="3081" y="12324"/>
                    <a:pt x="3005" y="12352"/>
                    <a:pt x="2929" y="12352"/>
                  </a:cubicBezTo>
                  <a:cubicBezTo>
                    <a:pt x="2852" y="12352"/>
                    <a:pt x="2776" y="12324"/>
                    <a:pt x="2719" y="12267"/>
                  </a:cubicBezTo>
                  <a:lnTo>
                    <a:pt x="601" y="10147"/>
                  </a:lnTo>
                  <a:cubicBezTo>
                    <a:pt x="548" y="10096"/>
                    <a:pt x="515" y="10019"/>
                    <a:pt x="515" y="9938"/>
                  </a:cubicBezTo>
                  <a:cubicBezTo>
                    <a:pt x="515" y="9861"/>
                    <a:pt x="548" y="9786"/>
                    <a:pt x="601" y="9729"/>
                  </a:cubicBezTo>
                  <a:cubicBezTo>
                    <a:pt x="658" y="9672"/>
                    <a:pt x="733" y="9643"/>
                    <a:pt x="810" y="9643"/>
                  </a:cubicBezTo>
                  <a:close/>
                  <a:moveTo>
                    <a:pt x="11278" y="1"/>
                  </a:moveTo>
                  <a:cubicBezTo>
                    <a:pt x="11226" y="1"/>
                    <a:pt x="11175" y="17"/>
                    <a:pt x="11131" y="50"/>
                  </a:cubicBezTo>
                  <a:lnTo>
                    <a:pt x="10045" y="854"/>
                  </a:lnTo>
                  <a:cubicBezTo>
                    <a:pt x="9722" y="916"/>
                    <a:pt x="9423" y="1074"/>
                    <a:pt x="9188" y="1311"/>
                  </a:cubicBezTo>
                  <a:cubicBezTo>
                    <a:pt x="8955" y="1544"/>
                    <a:pt x="8799" y="1830"/>
                    <a:pt x="8731" y="2149"/>
                  </a:cubicBezTo>
                  <a:lnTo>
                    <a:pt x="8441" y="2440"/>
                  </a:lnTo>
                  <a:cubicBezTo>
                    <a:pt x="8372" y="2419"/>
                    <a:pt x="8301" y="2408"/>
                    <a:pt x="8230" y="2408"/>
                  </a:cubicBezTo>
                  <a:cubicBezTo>
                    <a:pt x="8046" y="2408"/>
                    <a:pt x="7864" y="2479"/>
                    <a:pt x="7727" y="2616"/>
                  </a:cubicBezTo>
                  <a:cubicBezTo>
                    <a:pt x="7532" y="2812"/>
                    <a:pt x="7474" y="3087"/>
                    <a:pt x="7551" y="3330"/>
                  </a:cubicBezTo>
                  <a:lnTo>
                    <a:pt x="3009" y="7872"/>
                  </a:lnTo>
                  <a:cubicBezTo>
                    <a:pt x="2943" y="7848"/>
                    <a:pt x="2871" y="7839"/>
                    <a:pt x="2800" y="7839"/>
                  </a:cubicBezTo>
                  <a:cubicBezTo>
                    <a:pt x="2609" y="7839"/>
                    <a:pt x="2429" y="7910"/>
                    <a:pt x="2295" y="8044"/>
                  </a:cubicBezTo>
                  <a:cubicBezTo>
                    <a:pt x="2161" y="8176"/>
                    <a:pt x="2091" y="8358"/>
                    <a:pt x="2091" y="8547"/>
                  </a:cubicBezTo>
                  <a:cubicBezTo>
                    <a:pt x="2091" y="8610"/>
                    <a:pt x="2095" y="8667"/>
                    <a:pt x="2115" y="8729"/>
                  </a:cubicBezTo>
                  <a:lnTo>
                    <a:pt x="1167" y="9210"/>
                  </a:lnTo>
                  <a:cubicBezTo>
                    <a:pt x="1055" y="9155"/>
                    <a:pt x="933" y="9128"/>
                    <a:pt x="811" y="9128"/>
                  </a:cubicBezTo>
                  <a:cubicBezTo>
                    <a:pt x="604" y="9128"/>
                    <a:pt x="398" y="9208"/>
                    <a:pt x="238" y="9367"/>
                  </a:cubicBezTo>
                  <a:cubicBezTo>
                    <a:pt x="86" y="9519"/>
                    <a:pt x="1" y="9724"/>
                    <a:pt x="1" y="9938"/>
                  </a:cubicBezTo>
                  <a:cubicBezTo>
                    <a:pt x="1" y="10157"/>
                    <a:pt x="86" y="10362"/>
                    <a:pt x="238" y="10514"/>
                  </a:cubicBezTo>
                  <a:lnTo>
                    <a:pt x="2357" y="12628"/>
                  </a:lnTo>
                  <a:cubicBezTo>
                    <a:pt x="2510" y="12781"/>
                    <a:pt x="2714" y="12866"/>
                    <a:pt x="2928" y="12866"/>
                  </a:cubicBezTo>
                  <a:cubicBezTo>
                    <a:pt x="3147" y="12866"/>
                    <a:pt x="3347" y="12781"/>
                    <a:pt x="3499" y="12628"/>
                  </a:cubicBezTo>
                  <a:cubicBezTo>
                    <a:pt x="3657" y="12476"/>
                    <a:pt x="3738" y="12271"/>
                    <a:pt x="3738" y="12056"/>
                  </a:cubicBezTo>
                  <a:cubicBezTo>
                    <a:pt x="3738" y="11933"/>
                    <a:pt x="3710" y="11814"/>
                    <a:pt x="3657" y="11704"/>
                  </a:cubicBezTo>
                  <a:lnTo>
                    <a:pt x="4143" y="10753"/>
                  </a:lnTo>
                  <a:cubicBezTo>
                    <a:pt x="4200" y="10771"/>
                    <a:pt x="4261" y="10781"/>
                    <a:pt x="4323" y="10781"/>
                  </a:cubicBezTo>
                  <a:cubicBezTo>
                    <a:pt x="4504" y="10781"/>
                    <a:pt x="4685" y="10709"/>
                    <a:pt x="4824" y="10571"/>
                  </a:cubicBezTo>
                  <a:cubicBezTo>
                    <a:pt x="4956" y="10438"/>
                    <a:pt x="5033" y="10261"/>
                    <a:pt x="5033" y="10072"/>
                  </a:cubicBezTo>
                  <a:cubicBezTo>
                    <a:pt x="5033" y="9995"/>
                    <a:pt x="5018" y="9924"/>
                    <a:pt x="5000" y="9857"/>
                  </a:cubicBezTo>
                  <a:lnTo>
                    <a:pt x="9537" y="5315"/>
                  </a:lnTo>
                  <a:cubicBezTo>
                    <a:pt x="9608" y="5339"/>
                    <a:pt x="9680" y="5348"/>
                    <a:pt x="9750" y="5348"/>
                  </a:cubicBezTo>
                  <a:cubicBezTo>
                    <a:pt x="9941" y="5348"/>
                    <a:pt x="10117" y="5277"/>
                    <a:pt x="10251" y="5144"/>
                  </a:cubicBezTo>
                  <a:cubicBezTo>
                    <a:pt x="10383" y="5011"/>
                    <a:pt x="10460" y="4829"/>
                    <a:pt x="10460" y="4644"/>
                  </a:cubicBezTo>
                  <a:cubicBezTo>
                    <a:pt x="10460" y="4568"/>
                    <a:pt x="10445" y="4497"/>
                    <a:pt x="10427" y="4430"/>
                  </a:cubicBezTo>
                  <a:lnTo>
                    <a:pt x="10722" y="4135"/>
                  </a:lnTo>
                  <a:cubicBezTo>
                    <a:pt x="11036" y="4068"/>
                    <a:pt x="11326" y="3911"/>
                    <a:pt x="11555" y="3682"/>
                  </a:cubicBezTo>
                  <a:cubicBezTo>
                    <a:pt x="11793" y="3445"/>
                    <a:pt x="11950" y="3149"/>
                    <a:pt x="12016" y="2821"/>
                  </a:cubicBezTo>
                  <a:lnTo>
                    <a:pt x="12826" y="1749"/>
                  </a:lnTo>
                  <a:cubicBezTo>
                    <a:pt x="12902" y="1645"/>
                    <a:pt x="12893" y="1502"/>
                    <a:pt x="12802" y="1412"/>
                  </a:cubicBezTo>
                  <a:lnTo>
                    <a:pt x="11464" y="79"/>
                  </a:lnTo>
                  <a:cubicBezTo>
                    <a:pt x="11413" y="28"/>
                    <a:pt x="11346" y="1"/>
                    <a:pt x="11278"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11;p63">
              <a:extLst>
                <a:ext uri="{FF2B5EF4-FFF2-40B4-BE49-F238E27FC236}">
                  <a16:creationId xmlns:a16="http://schemas.microsoft.com/office/drawing/2014/main" id="{A5D04FA1-E126-4871-9169-D4E5DF4BE12E}"/>
                </a:ext>
              </a:extLst>
            </p:cNvPr>
            <p:cNvSpPr/>
            <p:nvPr/>
          </p:nvSpPr>
          <p:spPr>
            <a:xfrm>
              <a:off x="8553560" y="2955191"/>
              <a:ext cx="21370" cy="19549"/>
            </a:xfrm>
            <a:custGeom>
              <a:avLst/>
              <a:gdLst/>
              <a:ahLst/>
              <a:cxnLst/>
              <a:rect l="l" t="t" r="r" b="b"/>
              <a:pathLst>
                <a:path w="704" h="644" extrusionOk="0">
                  <a:moveTo>
                    <a:pt x="355" y="1"/>
                  </a:moveTo>
                  <a:cubicBezTo>
                    <a:pt x="273" y="1"/>
                    <a:pt x="190" y="32"/>
                    <a:pt x="128" y="93"/>
                  </a:cubicBezTo>
                  <a:cubicBezTo>
                    <a:pt x="0" y="223"/>
                    <a:pt x="0" y="423"/>
                    <a:pt x="128" y="550"/>
                  </a:cubicBezTo>
                  <a:cubicBezTo>
                    <a:pt x="190" y="613"/>
                    <a:pt x="273" y="644"/>
                    <a:pt x="355" y="644"/>
                  </a:cubicBezTo>
                  <a:cubicBezTo>
                    <a:pt x="437" y="644"/>
                    <a:pt x="519" y="613"/>
                    <a:pt x="581" y="550"/>
                  </a:cubicBezTo>
                  <a:cubicBezTo>
                    <a:pt x="704" y="423"/>
                    <a:pt x="704" y="223"/>
                    <a:pt x="581" y="93"/>
                  </a:cubicBezTo>
                  <a:cubicBezTo>
                    <a:pt x="519" y="32"/>
                    <a:pt x="437" y="1"/>
                    <a:pt x="355"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12;p63">
              <a:extLst>
                <a:ext uri="{FF2B5EF4-FFF2-40B4-BE49-F238E27FC236}">
                  <a16:creationId xmlns:a16="http://schemas.microsoft.com/office/drawing/2014/main" id="{3C6EEE89-087F-45F4-A90B-F27D7883CF65}"/>
                </a:ext>
              </a:extLst>
            </p:cNvPr>
            <p:cNvSpPr/>
            <p:nvPr/>
          </p:nvSpPr>
          <p:spPr>
            <a:xfrm>
              <a:off x="8522749" y="2985972"/>
              <a:ext cx="21431" cy="19549"/>
            </a:xfrm>
            <a:custGeom>
              <a:avLst/>
              <a:gdLst/>
              <a:ahLst/>
              <a:cxnLst/>
              <a:rect l="l" t="t" r="r" b="b"/>
              <a:pathLst>
                <a:path w="706" h="644" extrusionOk="0">
                  <a:moveTo>
                    <a:pt x="355" y="1"/>
                  </a:moveTo>
                  <a:cubicBezTo>
                    <a:pt x="273" y="1"/>
                    <a:pt x="191" y="32"/>
                    <a:pt x="130" y="94"/>
                  </a:cubicBezTo>
                  <a:cubicBezTo>
                    <a:pt x="1" y="222"/>
                    <a:pt x="1" y="422"/>
                    <a:pt x="130" y="551"/>
                  </a:cubicBezTo>
                  <a:cubicBezTo>
                    <a:pt x="191" y="613"/>
                    <a:pt x="273" y="644"/>
                    <a:pt x="355" y="644"/>
                  </a:cubicBezTo>
                  <a:cubicBezTo>
                    <a:pt x="438" y="644"/>
                    <a:pt x="520" y="613"/>
                    <a:pt x="582" y="551"/>
                  </a:cubicBezTo>
                  <a:cubicBezTo>
                    <a:pt x="706" y="422"/>
                    <a:pt x="706" y="222"/>
                    <a:pt x="582" y="94"/>
                  </a:cubicBezTo>
                  <a:cubicBezTo>
                    <a:pt x="520" y="32"/>
                    <a:pt x="438" y="1"/>
                    <a:pt x="355"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13;p63">
              <a:extLst>
                <a:ext uri="{FF2B5EF4-FFF2-40B4-BE49-F238E27FC236}">
                  <a16:creationId xmlns:a16="http://schemas.microsoft.com/office/drawing/2014/main" id="{1D5FAEDD-691E-4976-959B-B6AC5E30E699}"/>
                </a:ext>
              </a:extLst>
            </p:cNvPr>
            <p:cNvSpPr/>
            <p:nvPr/>
          </p:nvSpPr>
          <p:spPr>
            <a:xfrm>
              <a:off x="8491998" y="3016814"/>
              <a:ext cx="21370" cy="19488"/>
            </a:xfrm>
            <a:custGeom>
              <a:avLst/>
              <a:gdLst/>
              <a:ahLst/>
              <a:cxnLst/>
              <a:rect l="l" t="t" r="r" b="b"/>
              <a:pathLst>
                <a:path w="704" h="642" extrusionOk="0">
                  <a:moveTo>
                    <a:pt x="354" y="0"/>
                  </a:moveTo>
                  <a:cubicBezTo>
                    <a:pt x="271" y="0"/>
                    <a:pt x="188" y="32"/>
                    <a:pt x="123" y="96"/>
                  </a:cubicBezTo>
                  <a:cubicBezTo>
                    <a:pt x="0" y="221"/>
                    <a:pt x="0" y="425"/>
                    <a:pt x="123" y="549"/>
                  </a:cubicBezTo>
                  <a:cubicBezTo>
                    <a:pt x="188" y="611"/>
                    <a:pt x="271" y="642"/>
                    <a:pt x="354" y="642"/>
                  </a:cubicBezTo>
                  <a:cubicBezTo>
                    <a:pt x="437" y="642"/>
                    <a:pt x="519" y="611"/>
                    <a:pt x="581" y="549"/>
                  </a:cubicBezTo>
                  <a:cubicBezTo>
                    <a:pt x="704" y="425"/>
                    <a:pt x="704" y="221"/>
                    <a:pt x="581" y="96"/>
                  </a:cubicBezTo>
                  <a:cubicBezTo>
                    <a:pt x="519" y="32"/>
                    <a:pt x="437" y="0"/>
                    <a:pt x="354"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14;p63">
              <a:extLst>
                <a:ext uri="{FF2B5EF4-FFF2-40B4-BE49-F238E27FC236}">
                  <a16:creationId xmlns:a16="http://schemas.microsoft.com/office/drawing/2014/main" id="{025E7E4B-4302-4630-A488-3073321BCB69}"/>
                </a:ext>
              </a:extLst>
            </p:cNvPr>
            <p:cNvSpPr/>
            <p:nvPr/>
          </p:nvSpPr>
          <p:spPr>
            <a:xfrm>
              <a:off x="8461187" y="3047565"/>
              <a:ext cx="21431" cy="19518"/>
            </a:xfrm>
            <a:custGeom>
              <a:avLst/>
              <a:gdLst/>
              <a:ahLst/>
              <a:cxnLst/>
              <a:rect l="l" t="t" r="r" b="b"/>
              <a:pathLst>
                <a:path w="706" h="643" extrusionOk="0">
                  <a:moveTo>
                    <a:pt x="353" y="1"/>
                  </a:moveTo>
                  <a:cubicBezTo>
                    <a:pt x="271" y="1"/>
                    <a:pt x="189" y="33"/>
                    <a:pt x="125" y="98"/>
                  </a:cubicBezTo>
                  <a:cubicBezTo>
                    <a:pt x="0" y="221"/>
                    <a:pt x="0" y="426"/>
                    <a:pt x="125" y="550"/>
                  </a:cubicBezTo>
                  <a:cubicBezTo>
                    <a:pt x="189" y="612"/>
                    <a:pt x="271" y="643"/>
                    <a:pt x="353" y="643"/>
                  </a:cubicBezTo>
                  <a:cubicBezTo>
                    <a:pt x="435" y="643"/>
                    <a:pt x="517" y="612"/>
                    <a:pt x="582" y="550"/>
                  </a:cubicBezTo>
                  <a:cubicBezTo>
                    <a:pt x="705" y="426"/>
                    <a:pt x="705" y="221"/>
                    <a:pt x="582" y="98"/>
                  </a:cubicBezTo>
                  <a:cubicBezTo>
                    <a:pt x="517" y="33"/>
                    <a:pt x="435" y="1"/>
                    <a:pt x="353"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15;p63">
              <a:extLst>
                <a:ext uri="{FF2B5EF4-FFF2-40B4-BE49-F238E27FC236}">
                  <a16:creationId xmlns:a16="http://schemas.microsoft.com/office/drawing/2014/main" id="{EF235BB2-A9D1-4DFB-8446-3ADF43685B73}"/>
                </a:ext>
              </a:extLst>
            </p:cNvPr>
            <p:cNvSpPr/>
            <p:nvPr/>
          </p:nvSpPr>
          <p:spPr>
            <a:xfrm>
              <a:off x="8616974" y="2874626"/>
              <a:ext cx="38065" cy="35303"/>
            </a:xfrm>
            <a:custGeom>
              <a:avLst/>
              <a:gdLst/>
              <a:ahLst/>
              <a:cxnLst/>
              <a:rect l="l" t="t" r="r" b="b"/>
              <a:pathLst>
                <a:path w="1254" h="1163" extrusionOk="0">
                  <a:moveTo>
                    <a:pt x="553" y="358"/>
                  </a:moveTo>
                  <a:lnTo>
                    <a:pt x="886" y="691"/>
                  </a:lnTo>
                  <a:cubicBezTo>
                    <a:pt x="877" y="695"/>
                    <a:pt x="872" y="706"/>
                    <a:pt x="862" y="710"/>
                  </a:cubicBezTo>
                  <a:cubicBezTo>
                    <a:pt x="773" y="802"/>
                    <a:pt x="659" y="852"/>
                    <a:pt x="564" y="852"/>
                  </a:cubicBezTo>
                  <a:cubicBezTo>
                    <a:pt x="512" y="852"/>
                    <a:pt x="466" y="837"/>
                    <a:pt x="434" y="805"/>
                  </a:cubicBezTo>
                  <a:cubicBezTo>
                    <a:pt x="344" y="719"/>
                    <a:pt x="392" y="519"/>
                    <a:pt x="529" y="377"/>
                  </a:cubicBezTo>
                  <a:cubicBezTo>
                    <a:pt x="539" y="372"/>
                    <a:pt x="544" y="363"/>
                    <a:pt x="553" y="358"/>
                  </a:cubicBezTo>
                  <a:close/>
                  <a:moveTo>
                    <a:pt x="568" y="1"/>
                  </a:moveTo>
                  <a:cubicBezTo>
                    <a:pt x="542" y="1"/>
                    <a:pt x="515" y="7"/>
                    <a:pt x="491" y="20"/>
                  </a:cubicBezTo>
                  <a:cubicBezTo>
                    <a:pt x="429" y="58"/>
                    <a:pt x="368" y="106"/>
                    <a:pt x="311" y="158"/>
                  </a:cubicBezTo>
                  <a:cubicBezTo>
                    <a:pt x="43" y="429"/>
                    <a:pt x="1" y="810"/>
                    <a:pt x="215" y="1024"/>
                  </a:cubicBezTo>
                  <a:cubicBezTo>
                    <a:pt x="311" y="1119"/>
                    <a:pt x="429" y="1163"/>
                    <a:pt x="563" y="1163"/>
                  </a:cubicBezTo>
                  <a:cubicBezTo>
                    <a:pt x="739" y="1163"/>
                    <a:pt x="929" y="1082"/>
                    <a:pt x="1082" y="930"/>
                  </a:cubicBezTo>
                  <a:cubicBezTo>
                    <a:pt x="1134" y="877"/>
                    <a:pt x="1181" y="815"/>
                    <a:pt x="1220" y="748"/>
                  </a:cubicBezTo>
                  <a:cubicBezTo>
                    <a:pt x="1253" y="686"/>
                    <a:pt x="1243" y="610"/>
                    <a:pt x="1196" y="563"/>
                  </a:cubicBezTo>
                  <a:lnTo>
                    <a:pt x="677" y="49"/>
                  </a:lnTo>
                  <a:cubicBezTo>
                    <a:pt x="648" y="17"/>
                    <a:pt x="608" y="1"/>
                    <a:pt x="568"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16;p63">
              <a:extLst>
                <a:ext uri="{FF2B5EF4-FFF2-40B4-BE49-F238E27FC236}">
                  <a16:creationId xmlns:a16="http://schemas.microsoft.com/office/drawing/2014/main" id="{C61C71C6-658D-4909-87EC-F5E8ABE89034}"/>
                </a:ext>
              </a:extLst>
            </p:cNvPr>
            <p:cNvSpPr/>
            <p:nvPr/>
          </p:nvSpPr>
          <p:spPr>
            <a:xfrm>
              <a:off x="8426216" y="2845333"/>
              <a:ext cx="31842" cy="28989"/>
            </a:xfrm>
            <a:custGeom>
              <a:avLst/>
              <a:gdLst/>
              <a:ahLst/>
              <a:cxnLst/>
              <a:rect l="l" t="t" r="r" b="b"/>
              <a:pathLst>
                <a:path w="1049" h="955" extrusionOk="0">
                  <a:moveTo>
                    <a:pt x="523" y="1"/>
                  </a:moveTo>
                  <a:cubicBezTo>
                    <a:pt x="306" y="1"/>
                    <a:pt x="111" y="150"/>
                    <a:pt x="58" y="366"/>
                  </a:cubicBezTo>
                  <a:cubicBezTo>
                    <a:pt x="1" y="623"/>
                    <a:pt x="157" y="880"/>
                    <a:pt x="414" y="942"/>
                  </a:cubicBezTo>
                  <a:cubicBezTo>
                    <a:pt x="451" y="951"/>
                    <a:pt x="487" y="955"/>
                    <a:pt x="524" y="955"/>
                  </a:cubicBezTo>
                  <a:cubicBezTo>
                    <a:pt x="737" y="955"/>
                    <a:pt x="933" y="806"/>
                    <a:pt x="986" y="590"/>
                  </a:cubicBezTo>
                  <a:cubicBezTo>
                    <a:pt x="1048" y="333"/>
                    <a:pt x="891" y="76"/>
                    <a:pt x="634" y="14"/>
                  </a:cubicBezTo>
                  <a:cubicBezTo>
                    <a:pt x="597" y="5"/>
                    <a:pt x="559"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17;p63">
              <a:extLst>
                <a:ext uri="{FF2B5EF4-FFF2-40B4-BE49-F238E27FC236}">
                  <a16:creationId xmlns:a16="http://schemas.microsoft.com/office/drawing/2014/main" id="{8437AC45-EB88-40AC-ACC2-F169E0757CDB}"/>
                </a:ext>
              </a:extLst>
            </p:cNvPr>
            <p:cNvSpPr/>
            <p:nvPr/>
          </p:nvSpPr>
          <p:spPr>
            <a:xfrm>
              <a:off x="8429829" y="2955282"/>
              <a:ext cx="12172" cy="12172"/>
            </a:xfrm>
            <a:custGeom>
              <a:avLst/>
              <a:gdLst/>
              <a:ahLst/>
              <a:cxnLst/>
              <a:rect l="l" t="t" r="r" b="b"/>
              <a:pathLst>
                <a:path w="401" h="401" extrusionOk="0">
                  <a:moveTo>
                    <a:pt x="201" y="0"/>
                  </a:moveTo>
                  <a:cubicBezTo>
                    <a:pt x="91" y="0"/>
                    <a:pt x="1" y="90"/>
                    <a:pt x="1" y="200"/>
                  </a:cubicBezTo>
                  <a:cubicBezTo>
                    <a:pt x="1" y="310"/>
                    <a:pt x="91" y="400"/>
                    <a:pt x="201" y="400"/>
                  </a:cubicBezTo>
                  <a:cubicBezTo>
                    <a:pt x="310" y="400"/>
                    <a:pt x="400" y="310"/>
                    <a:pt x="400" y="200"/>
                  </a:cubicBezTo>
                  <a:cubicBezTo>
                    <a:pt x="400" y="90"/>
                    <a:pt x="310"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18;p63">
              <a:extLst>
                <a:ext uri="{FF2B5EF4-FFF2-40B4-BE49-F238E27FC236}">
                  <a16:creationId xmlns:a16="http://schemas.microsoft.com/office/drawing/2014/main" id="{0ADF9217-E0DB-4ED5-A6AF-E971839D2D39}"/>
                </a:ext>
              </a:extLst>
            </p:cNvPr>
            <p:cNvSpPr/>
            <p:nvPr/>
          </p:nvSpPr>
          <p:spPr>
            <a:xfrm>
              <a:off x="8500650" y="2827453"/>
              <a:ext cx="43954" cy="48568"/>
            </a:xfrm>
            <a:custGeom>
              <a:avLst/>
              <a:gdLst/>
              <a:ahLst/>
              <a:cxnLst/>
              <a:rect l="l" t="t" r="r" b="b"/>
              <a:pathLst>
                <a:path w="1448" h="1600" extrusionOk="0">
                  <a:moveTo>
                    <a:pt x="727" y="0"/>
                  </a:moveTo>
                  <a:cubicBezTo>
                    <a:pt x="701" y="0"/>
                    <a:pt x="674" y="17"/>
                    <a:pt x="662" y="50"/>
                  </a:cubicBezTo>
                  <a:lnTo>
                    <a:pt x="500" y="502"/>
                  </a:lnTo>
                  <a:cubicBezTo>
                    <a:pt x="495" y="526"/>
                    <a:pt x="482" y="541"/>
                    <a:pt x="462" y="546"/>
                  </a:cubicBezTo>
                  <a:lnTo>
                    <a:pt x="58" y="731"/>
                  </a:lnTo>
                  <a:cubicBezTo>
                    <a:pt x="1" y="755"/>
                    <a:pt x="1" y="845"/>
                    <a:pt x="58" y="874"/>
                  </a:cubicBezTo>
                  <a:lnTo>
                    <a:pt x="462" y="1055"/>
                  </a:lnTo>
                  <a:cubicBezTo>
                    <a:pt x="482" y="1064"/>
                    <a:pt x="495" y="1078"/>
                    <a:pt x="500" y="1098"/>
                  </a:cubicBezTo>
                  <a:lnTo>
                    <a:pt x="662" y="1550"/>
                  </a:lnTo>
                  <a:cubicBezTo>
                    <a:pt x="674" y="1583"/>
                    <a:pt x="701" y="1600"/>
                    <a:pt x="727" y="1600"/>
                  </a:cubicBezTo>
                  <a:cubicBezTo>
                    <a:pt x="753" y="1600"/>
                    <a:pt x="779" y="1583"/>
                    <a:pt x="790" y="1550"/>
                  </a:cubicBezTo>
                  <a:lnTo>
                    <a:pt x="953" y="1098"/>
                  </a:lnTo>
                  <a:cubicBezTo>
                    <a:pt x="957" y="1078"/>
                    <a:pt x="972" y="1064"/>
                    <a:pt x="990" y="1055"/>
                  </a:cubicBezTo>
                  <a:lnTo>
                    <a:pt x="1390" y="874"/>
                  </a:lnTo>
                  <a:cubicBezTo>
                    <a:pt x="1447" y="845"/>
                    <a:pt x="1447" y="755"/>
                    <a:pt x="1390" y="731"/>
                  </a:cubicBezTo>
                  <a:lnTo>
                    <a:pt x="990" y="546"/>
                  </a:lnTo>
                  <a:cubicBezTo>
                    <a:pt x="972" y="541"/>
                    <a:pt x="957" y="526"/>
                    <a:pt x="953" y="502"/>
                  </a:cubicBezTo>
                  <a:lnTo>
                    <a:pt x="790" y="50"/>
                  </a:lnTo>
                  <a:cubicBezTo>
                    <a:pt x="779" y="17"/>
                    <a:pt x="753" y="0"/>
                    <a:pt x="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19;p63">
              <a:extLst>
                <a:ext uri="{FF2B5EF4-FFF2-40B4-BE49-F238E27FC236}">
                  <a16:creationId xmlns:a16="http://schemas.microsoft.com/office/drawing/2014/main" id="{9ABD9364-FB11-4AB4-8E0B-B6BA06480726}"/>
                </a:ext>
              </a:extLst>
            </p:cNvPr>
            <p:cNvSpPr/>
            <p:nvPr/>
          </p:nvSpPr>
          <p:spPr>
            <a:xfrm>
              <a:off x="8327498" y="2905225"/>
              <a:ext cx="60467" cy="65476"/>
            </a:xfrm>
            <a:custGeom>
              <a:avLst/>
              <a:gdLst/>
              <a:ahLst/>
              <a:cxnLst/>
              <a:rect l="l" t="t" r="r" b="b"/>
              <a:pathLst>
                <a:path w="1992" h="2157" extrusionOk="0">
                  <a:moveTo>
                    <a:pt x="996" y="0"/>
                  </a:moveTo>
                  <a:cubicBezTo>
                    <a:pt x="960" y="0"/>
                    <a:pt x="925" y="22"/>
                    <a:pt x="910" y="64"/>
                  </a:cubicBezTo>
                  <a:lnTo>
                    <a:pt x="686" y="678"/>
                  </a:lnTo>
                  <a:cubicBezTo>
                    <a:pt x="677" y="702"/>
                    <a:pt x="658" y="726"/>
                    <a:pt x="634" y="735"/>
                  </a:cubicBezTo>
                  <a:lnTo>
                    <a:pt x="77" y="983"/>
                  </a:lnTo>
                  <a:cubicBezTo>
                    <a:pt x="1" y="1016"/>
                    <a:pt x="1" y="1140"/>
                    <a:pt x="77" y="1173"/>
                  </a:cubicBezTo>
                  <a:lnTo>
                    <a:pt x="634" y="1421"/>
                  </a:lnTo>
                  <a:cubicBezTo>
                    <a:pt x="658" y="1430"/>
                    <a:pt x="677" y="1449"/>
                    <a:pt x="686" y="1478"/>
                  </a:cubicBezTo>
                  <a:lnTo>
                    <a:pt x="910" y="2092"/>
                  </a:lnTo>
                  <a:cubicBezTo>
                    <a:pt x="925" y="2135"/>
                    <a:pt x="960" y="2157"/>
                    <a:pt x="996" y="2157"/>
                  </a:cubicBezTo>
                  <a:cubicBezTo>
                    <a:pt x="1032" y="2157"/>
                    <a:pt x="1068" y="2135"/>
                    <a:pt x="1082" y="2092"/>
                  </a:cubicBezTo>
                  <a:lnTo>
                    <a:pt x="1306" y="1478"/>
                  </a:lnTo>
                  <a:cubicBezTo>
                    <a:pt x="1315" y="1449"/>
                    <a:pt x="1334" y="1430"/>
                    <a:pt x="1358" y="1421"/>
                  </a:cubicBezTo>
                  <a:lnTo>
                    <a:pt x="1910" y="1173"/>
                  </a:lnTo>
                  <a:cubicBezTo>
                    <a:pt x="1991" y="1140"/>
                    <a:pt x="1991" y="1016"/>
                    <a:pt x="1910" y="983"/>
                  </a:cubicBezTo>
                  <a:lnTo>
                    <a:pt x="1358" y="735"/>
                  </a:lnTo>
                  <a:cubicBezTo>
                    <a:pt x="1334" y="726"/>
                    <a:pt x="1315" y="702"/>
                    <a:pt x="1306" y="678"/>
                  </a:cubicBezTo>
                  <a:lnTo>
                    <a:pt x="1082" y="64"/>
                  </a:lnTo>
                  <a:cubicBezTo>
                    <a:pt x="1068" y="22"/>
                    <a:pt x="1032" y="0"/>
                    <a:pt x="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2930;p63">
            <a:extLst>
              <a:ext uri="{FF2B5EF4-FFF2-40B4-BE49-F238E27FC236}">
                <a16:creationId xmlns:a16="http://schemas.microsoft.com/office/drawing/2014/main" id="{B5E36A77-3B3F-483A-9336-1EAAA554443B}"/>
              </a:ext>
            </a:extLst>
          </p:cNvPr>
          <p:cNvGrpSpPr/>
          <p:nvPr/>
        </p:nvGrpSpPr>
        <p:grpSpPr>
          <a:xfrm>
            <a:off x="10228965" y="5407509"/>
            <a:ext cx="1265676" cy="1205455"/>
            <a:chOff x="3229454" y="2142103"/>
            <a:chExt cx="473902" cy="471747"/>
          </a:xfrm>
        </p:grpSpPr>
        <p:sp>
          <p:nvSpPr>
            <p:cNvPr id="140" name="Google Shape;2931;p63">
              <a:extLst>
                <a:ext uri="{FF2B5EF4-FFF2-40B4-BE49-F238E27FC236}">
                  <a16:creationId xmlns:a16="http://schemas.microsoft.com/office/drawing/2014/main" id="{15A5CB6F-4524-4439-BA7D-C487F3F6F19F}"/>
                </a:ext>
              </a:extLst>
            </p:cNvPr>
            <p:cNvSpPr/>
            <p:nvPr/>
          </p:nvSpPr>
          <p:spPr>
            <a:xfrm>
              <a:off x="3229454" y="2142103"/>
              <a:ext cx="473902" cy="471747"/>
            </a:xfrm>
            <a:custGeom>
              <a:avLst/>
              <a:gdLst/>
              <a:ahLst/>
              <a:cxnLst/>
              <a:rect l="l" t="t" r="r" b="b"/>
              <a:pathLst>
                <a:path w="15612" h="15541" extrusionOk="0">
                  <a:moveTo>
                    <a:pt x="12855" y="1"/>
                  </a:moveTo>
                  <a:cubicBezTo>
                    <a:pt x="12284" y="1"/>
                    <a:pt x="11769" y="358"/>
                    <a:pt x="11556" y="886"/>
                  </a:cubicBezTo>
                  <a:cubicBezTo>
                    <a:pt x="11356" y="996"/>
                    <a:pt x="11189" y="1149"/>
                    <a:pt x="11066" y="1334"/>
                  </a:cubicBezTo>
                  <a:lnTo>
                    <a:pt x="4433" y="1334"/>
                  </a:lnTo>
                  <a:cubicBezTo>
                    <a:pt x="4376" y="1334"/>
                    <a:pt x="4319" y="1334"/>
                    <a:pt x="4267" y="1339"/>
                  </a:cubicBezTo>
                  <a:cubicBezTo>
                    <a:pt x="4261" y="1334"/>
                    <a:pt x="4257" y="1330"/>
                    <a:pt x="4252" y="1325"/>
                  </a:cubicBezTo>
                  <a:cubicBezTo>
                    <a:pt x="4039" y="972"/>
                    <a:pt x="3700" y="730"/>
                    <a:pt x="3305" y="635"/>
                  </a:cubicBezTo>
                  <a:cubicBezTo>
                    <a:pt x="3189" y="608"/>
                    <a:pt x="3071" y="595"/>
                    <a:pt x="2955" y="595"/>
                  </a:cubicBezTo>
                  <a:cubicBezTo>
                    <a:pt x="2672" y="595"/>
                    <a:pt x="2393" y="673"/>
                    <a:pt x="2143" y="825"/>
                  </a:cubicBezTo>
                  <a:cubicBezTo>
                    <a:pt x="1796" y="1039"/>
                    <a:pt x="1554" y="1378"/>
                    <a:pt x="1458" y="1778"/>
                  </a:cubicBezTo>
                  <a:cubicBezTo>
                    <a:pt x="1434" y="1877"/>
                    <a:pt x="1420" y="1982"/>
                    <a:pt x="1420" y="2086"/>
                  </a:cubicBezTo>
                  <a:cubicBezTo>
                    <a:pt x="1115" y="2239"/>
                    <a:pt x="868" y="2496"/>
                    <a:pt x="739" y="2824"/>
                  </a:cubicBezTo>
                  <a:cubicBezTo>
                    <a:pt x="286" y="3068"/>
                    <a:pt x="1" y="3543"/>
                    <a:pt x="1" y="4067"/>
                  </a:cubicBezTo>
                  <a:cubicBezTo>
                    <a:pt x="1" y="4586"/>
                    <a:pt x="286" y="5063"/>
                    <a:pt x="739" y="5305"/>
                  </a:cubicBezTo>
                  <a:cubicBezTo>
                    <a:pt x="948" y="5838"/>
                    <a:pt x="1468" y="6190"/>
                    <a:pt x="2039" y="6190"/>
                  </a:cubicBezTo>
                  <a:cubicBezTo>
                    <a:pt x="2077" y="6190"/>
                    <a:pt x="2115" y="6186"/>
                    <a:pt x="2153" y="6186"/>
                  </a:cubicBezTo>
                  <a:lnTo>
                    <a:pt x="2153" y="13261"/>
                  </a:lnTo>
                  <a:cubicBezTo>
                    <a:pt x="2153" y="14517"/>
                    <a:pt x="3176" y="15540"/>
                    <a:pt x="4433" y="15540"/>
                  </a:cubicBezTo>
                  <a:lnTo>
                    <a:pt x="11051" y="15540"/>
                  </a:lnTo>
                  <a:cubicBezTo>
                    <a:pt x="12308" y="15540"/>
                    <a:pt x="13331" y="14517"/>
                    <a:pt x="13331" y="13261"/>
                  </a:cubicBezTo>
                  <a:lnTo>
                    <a:pt x="13331" y="5628"/>
                  </a:lnTo>
                  <a:cubicBezTo>
                    <a:pt x="13483" y="5667"/>
                    <a:pt x="13646" y="5691"/>
                    <a:pt x="13808" y="5691"/>
                  </a:cubicBezTo>
                  <a:cubicBezTo>
                    <a:pt x="14802" y="5691"/>
                    <a:pt x="15612" y="4881"/>
                    <a:pt x="15612" y="3886"/>
                  </a:cubicBezTo>
                  <a:cubicBezTo>
                    <a:pt x="15612" y="3281"/>
                    <a:pt x="15316" y="2749"/>
                    <a:pt x="14859" y="2420"/>
                  </a:cubicBezTo>
                  <a:cubicBezTo>
                    <a:pt x="14883" y="2325"/>
                    <a:pt x="14893" y="2229"/>
                    <a:pt x="14893" y="2129"/>
                  </a:cubicBezTo>
                  <a:cubicBezTo>
                    <a:pt x="14893" y="1606"/>
                    <a:pt x="14608" y="1130"/>
                    <a:pt x="14155" y="886"/>
                  </a:cubicBezTo>
                  <a:cubicBezTo>
                    <a:pt x="13945" y="354"/>
                    <a:pt x="13426" y="1"/>
                    <a:pt x="12855"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932;p63">
              <a:extLst>
                <a:ext uri="{FF2B5EF4-FFF2-40B4-BE49-F238E27FC236}">
                  <a16:creationId xmlns:a16="http://schemas.microsoft.com/office/drawing/2014/main" id="{42FB4AAC-12BC-4DCE-92BE-F854CCB3202E}"/>
                </a:ext>
              </a:extLst>
            </p:cNvPr>
            <p:cNvSpPr/>
            <p:nvPr/>
          </p:nvSpPr>
          <p:spPr>
            <a:xfrm>
              <a:off x="3340588" y="2232685"/>
              <a:ext cx="242810" cy="334725"/>
            </a:xfrm>
            <a:custGeom>
              <a:avLst/>
              <a:gdLst/>
              <a:ahLst/>
              <a:cxnLst/>
              <a:rect l="l" t="t" r="r" b="b"/>
              <a:pathLst>
                <a:path w="7999" h="11027" extrusionOk="0">
                  <a:moveTo>
                    <a:pt x="695" y="1"/>
                  </a:moveTo>
                  <a:cubicBezTo>
                    <a:pt x="310" y="1"/>
                    <a:pt x="1" y="310"/>
                    <a:pt x="1" y="695"/>
                  </a:cubicBezTo>
                  <a:lnTo>
                    <a:pt x="1" y="10331"/>
                  </a:lnTo>
                  <a:cubicBezTo>
                    <a:pt x="1" y="10717"/>
                    <a:pt x="310" y="11027"/>
                    <a:pt x="695" y="11027"/>
                  </a:cubicBezTo>
                  <a:lnTo>
                    <a:pt x="7309" y="11027"/>
                  </a:lnTo>
                  <a:cubicBezTo>
                    <a:pt x="7689" y="11027"/>
                    <a:pt x="7999" y="10717"/>
                    <a:pt x="7999" y="10331"/>
                  </a:cubicBezTo>
                  <a:lnTo>
                    <a:pt x="7999" y="695"/>
                  </a:lnTo>
                  <a:cubicBezTo>
                    <a:pt x="7999" y="310"/>
                    <a:pt x="7689" y="1"/>
                    <a:pt x="7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933;p63">
              <a:extLst>
                <a:ext uri="{FF2B5EF4-FFF2-40B4-BE49-F238E27FC236}">
                  <a16:creationId xmlns:a16="http://schemas.microsoft.com/office/drawing/2014/main" id="{79B2B999-E21E-4579-A6A5-A1C2AC536797}"/>
                </a:ext>
              </a:extLst>
            </p:cNvPr>
            <p:cNvSpPr/>
            <p:nvPr/>
          </p:nvSpPr>
          <p:spPr>
            <a:xfrm>
              <a:off x="3374131" y="2267382"/>
              <a:ext cx="176332" cy="64747"/>
            </a:xfrm>
            <a:custGeom>
              <a:avLst/>
              <a:gdLst/>
              <a:ahLst/>
              <a:cxnLst/>
              <a:rect l="l" t="t" r="r" b="b"/>
              <a:pathLst>
                <a:path w="5809" h="2133" extrusionOk="0">
                  <a:moveTo>
                    <a:pt x="376" y="0"/>
                  </a:moveTo>
                  <a:cubicBezTo>
                    <a:pt x="172" y="0"/>
                    <a:pt x="0" y="167"/>
                    <a:pt x="0" y="376"/>
                  </a:cubicBezTo>
                  <a:lnTo>
                    <a:pt x="0" y="1756"/>
                  </a:lnTo>
                  <a:cubicBezTo>
                    <a:pt x="0" y="1967"/>
                    <a:pt x="172" y="2132"/>
                    <a:pt x="376" y="2132"/>
                  </a:cubicBezTo>
                  <a:lnTo>
                    <a:pt x="5432" y="2132"/>
                  </a:lnTo>
                  <a:cubicBezTo>
                    <a:pt x="5641" y="2132"/>
                    <a:pt x="5808" y="1967"/>
                    <a:pt x="5808" y="1756"/>
                  </a:cubicBezTo>
                  <a:lnTo>
                    <a:pt x="5808" y="376"/>
                  </a:lnTo>
                  <a:cubicBezTo>
                    <a:pt x="5808" y="167"/>
                    <a:pt x="5641" y="0"/>
                    <a:pt x="5432" y="0"/>
                  </a:cubicBezTo>
                  <a:close/>
                </a:path>
              </a:pathLst>
            </a:custGeom>
            <a:solidFill>
              <a:srgbClr val="BD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34;p63">
              <a:extLst>
                <a:ext uri="{FF2B5EF4-FFF2-40B4-BE49-F238E27FC236}">
                  <a16:creationId xmlns:a16="http://schemas.microsoft.com/office/drawing/2014/main" id="{E0703D48-0A36-4663-B90B-E865458BAB65}"/>
                </a:ext>
              </a:extLst>
            </p:cNvPr>
            <p:cNvSpPr/>
            <p:nvPr/>
          </p:nvSpPr>
          <p:spPr>
            <a:xfrm>
              <a:off x="3374131" y="2358117"/>
              <a:ext cx="46261" cy="46291"/>
            </a:xfrm>
            <a:custGeom>
              <a:avLst/>
              <a:gdLst/>
              <a:ahLst/>
              <a:cxnLst/>
              <a:rect l="l" t="t" r="r" b="b"/>
              <a:pathLst>
                <a:path w="1524" h="1525" extrusionOk="0">
                  <a:moveTo>
                    <a:pt x="223" y="0"/>
                  </a:moveTo>
                  <a:cubicBezTo>
                    <a:pt x="100" y="0"/>
                    <a:pt x="0" y="101"/>
                    <a:pt x="0" y="224"/>
                  </a:cubicBezTo>
                  <a:lnTo>
                    <a:pt x="0" y="1300"/>
                  </a:lnTo>
                  <a:cubicBezTo>
                    <a:pt x="0" y="1424"/>
                    <a:pt x="100" y="1524"/>
                    <a:pt x="223" y="1524"/>
                  </a:cubicBezTo>
                  <a:lnTo>
                    <a:pt x="1300" y="1524"/>
                  </a:lnTo>
                  <a:cubicBezTo>
                    <a:pt x="1423" y="1524"/>
                    <a:pt x="1524" y="1424"/>
                    <a:pt x="1524" y="1300"/>
                  </a:cubicBezTo>
                  <a:lnTo>
                    <a:pt x="1524" y="224"/>
                  </a:lnTo>
                  <a:cubicBezTo>
                    <a:pt x="1524" y="101"/>
                    <a:pt x="1423" y="0"/>
                    <a:pt x="1300" y="0"/>
                  </a:cubicBezTo>
                  <a:close/>
                </a:path>
              </a:pathLst>
            </a:custGeom>
            <a:solidFill>
              <a:srgbClr val="A18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35;p63">
              <a:extLst>
                <a:ext uri="{FF2B5EF4-FFF2-40B4-BE49-F238E27FC236}">
                  <a16:creationId xmlns:a16="http://schemas.microsoft.com/office/drawing/2014/main" id="{C7476247-B924-4581-924E-F5F80F8C2995}"/>
                </a:ext>
              </a:extLst>
            </p:cNvPr>
            <p:cNvSpPr/>
            <p:nvPr/>
          </p:nvSpPr>
          <p:spPr>
            <a:xfrm>
              <a:off x="3374131" y="2424597"/>
              <a:ext cx="46261" cy="46261"/>
            </a:xfrm>
            <a:custGeom>
              <a:avLst/>
              <a:gdLst/>
              <a:ahLst/>
              <a:cxnLst/>
              <a:rect l="l" t="t" r="r" b="b"/>
              <a:pathLst>
                <a:path w="1524" h="1524" extrusionOk="0">
                  <a:moveTo>
                    <a:pt x="223" y="1"/>
                  </a:moveTo>
                  <a:cubicBezTo>
                    <a:pt x="100" y="1"/>
                    <a:pt x="0" y="101"/>
                    <a:pt x="0" y="224"/>
                  </a:cubicBezTo>
                  <a:lnTo>
                    <a:pt x="0" y="1301"/>
                  </a:lnTo>
                  <a:cubicBezTo>
                    <a:pt x="0" y="1424"/>
                    <a:pt x="100" y="1524"/>
                    <a:pt x="223" y="1524"/>
                  </a:cubicBezTo>
                  <a:lnTo>
                    <a:pt x="1300" y="1524"/>
                  </a:lnTo>
                  <a:cubicBezTo>
                    <a:pt x="1423" y="1524"/>
                    <a:pt x="1524" y="1424"/>
                    <a:pt x="1524" y="1301"/>
                  </a:cubicBezTo>
                  <a:lnTo>
                    <a:pt x="1524" y="224"/>
                  </a:lnTo>
                  <a:cubicBezTo>
                    <a:pt x="1524" y="101"/>
                    <a:pt x="1423" y="1"/>
                    <a:pt x="1300" y="1"/>
                  </a:cubicBezTo>
                  <a:close/>
                </a:path>
              </a:pathLst>
            </a:custGeom>
            <a:solidFill>
              <a:srgbClr val="A18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36;p63">
              <a:extLst>
                <a:ext uri="{FF2B5EF4-FFF2-40B4-BE49-F238E27FC236}">
                  <a16:creationId xmlns:a16="http://schemas.microsoft.com/office/drawing/2014/main" id="{22749D12-8E6D-4E12-819B-654294B3900B}"/>
                </a:ext>
              </a:extLst>
            </p:cNvPr>
            <p:cNvSpPr/>
            <p:nvPr/>
          </p:nvSpPr>
          <p:spPr>
            <a:xfrm>
              <a:off x="3374131" y="2490500"/>
              <a:ext cx="46261" cy="46261"/>
            </a:xfrm>
            <a:custGeom>
              <a:avLst/>
              <a:gdLst/>
              <a:ahLst/>
              <a:cxnLst/>
              <a:rect l="l" t="t" r="r" b="b"/>
              <a:pathLst>
                <a:path w="1524" h="1524" extrusionOk="0">
                  <a:moveTo>
                    <a:pt x="223" y="0"/>
                  </a:moveTo>
                  <a:cubicBezTo>
                    <a:pt x="100" y="0"/>
                    <a:pt x="0" y="101"/>
                    <a:pt x="0" y="224"/>
                  </a:cubicBezTo>
                  <a:lnTo>
                    <a:pt x="0" y="1301"/>
                  </a:lnTo>
                  <a:cubicBezTo>
                    <a:pt x="0" y="1424"/>
                    <a:pt x="100" y="1524"/>
                    <a:pt x="223" y="1524"/>
                  </a:cubicBezTo>
                  <a:lnTo>
                    <a:pt x="1300" y="1524"/>
                  </a:lnTo>
                  <a:cubicBezTo>
                    <a:pt x="1423" y="1524"/>
                    <a:pt x="1524" y="1424"/>
                    <a:pt x="1524" y="1301"/>
                  </a:cubicBezTo>
                  <a:lnTo>
                    <a:pt x="1524" y="224"/>
                  </a:lnTo>
                  <a:cubicBezTo>
                    <a:pt x="1524" y="101"/>
                    <a:pt x="1423" y="0"/>
                    <a:pt x="1300" y="0"/>
                  </a:cubicBezTo>
                  <a:close/>
                </a:path>
              </a:pathLst>
            </a:custGeom>
            <a:solidFill>
              <a:srgbClr val="A18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37;p63">
              <a:extLst>
                <a:ext uri="{FF2B5EF4-FFF2-40B4-BE49-F238E27FC236}">
                  <a16:creationId xmlns:a16="http://schemas.microsoft.com/office/drawing/2014/main" id="{4AF1487E-0482-4224-80AA-3E31B947ABFA}"/>
                </a:ext>
              </a:extLst>
            </p:cNvPr>
            <p:cNvSpPr/>
            <p:nvPr/>
          </p:nvSpPr>
          <p:spPr>
            <a:xfrm>
              <a:off x="3438851" y="2358117"/>
              <a:ext cx="46291" cy="46291"/>
            </a:xfrm>
            <a:custGeom>
              <a:avLst/>
              <a:gdLst/>
              <a:ahLst/>
              <a:cxnLst/>
              <a:rect l="l" t="t" r="r" b="b"/>
              <a:pathLst>
                <a:path w="1525" h="1525" extrusionOk="0">
                  <a:moveTo>
                    <a:pt x="224" y="0"/>
                  </a:moveTo>
                  <a:cubicBezTo>
                    <a:pt x="101" y="0"/>
                    <a:pt x="1" y="101"/>
                    <a:pt x="1" y="224"/>
                  </a:cubicBezTo>
                  <a:lnTo>
                    <a:pt x="1" y="1300"/>
                  </a:lnTo>
                  <a:cubicBezTo>
                    <a:pt x="1" y="1424"/>
                    <a:pt x="101" y="1524"/>
                    <a:pt x="224" y="1524"/>
                  </a:cubicBezTo>
                  <a:lnTo>
                    <a:pt x="1301" y="1524"/>
                  </a:lnTo>
                  <a:cubicBezTo>
                    <a:pt x="1424" y="1524"/>
                    <a:pt x="1525" y="1424"/>
                    <a:pt x="1525" y="1300"/>
                  </a:cubicBezTo>
                  <a:lnTo>
                    <a:pt x="1525" y="224"/>
                  </a:lnTo>
                  <a:cubicBezTo>
                    <a:pt x="1525" y="101"/>
                    <a:pt x="1424" y="0"/>
                    <a:pt x="1301" y="0"/>
                  </a:cubicBezTo>
                  <a:close/>
                </a:path>
              </a:pathLst>
            </a:custGeom>
            <a:solidFill>
              <a:srgbClr val="A18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938;p63">
              <a:extLst>
                <a:ext uri="{FF2B5EF4-FFF2-40B4-BE49-F238E27FC236}">
                  <a16:creationId xmlns:a16="http://schemas.microsoft.com/office/drawing/2014/main" id="{4DE0B13C-35C7-4C7E-9FFE-2C65FDF576B7}"/>
                </a:ext>
              </a:extLst>
            </p:cNvPr>
            <p:cNvSpPr/>
            <p:nvPr/>
          </p:nvSpPr>
          <p:spPr>
            <a:xfrm>
              <a:off x="3438851" y="2424597"/>
              <a:ext cx="46291" cy="46261"/>
            </a:xfrm>
            <a:custGeom>
              <a:avLst/>
              <a:gdLst/>
              <a:ahLst/>
              <a:cxnLst/>
              <a:rect l="l" t="t" r="r" b="b"/>
              <a:pathLst>
                <a:path w="1525" h="1524" extrusionOk="0">
                  <a:moveTo>
                    <a:pt x="224" y="1"/>
                  </a:moveTo>
                  <a:cubicBezTo>
                    <a:pt x="101" y="1"/>
                    <a:pt x="1" y="101"/>
                    <a:pt x="1" y="224"/>
                  </a:cubicBezTo>
                  <a:lnTo>
                    <a:pt x="1" y="1301"/>
                  </a:lnTo>
                  <a:cubicBezTo>
                    <a:pt x="1" y="1424"/>
                    <a:pt x="101" y="1524"/>
                    <a:pt x="224" y="1524"/>
                  </a:cubicBezTo>
                  <a:lnTo>
                    <a:pt x="1301" y="1524"/>
                  </a:lnTo>
                  <a:cubicBezTo>
                    <a:pt x="1424" y="1524"/>
                    <a:pt x="1525" y="1424"/>
                    <a:pt x="1525" y="1301"/>
                  </a:cubicBezTo>
                  <a:lnTo>
                    <a:pt x="1525" y="224"/>
                  </a:lnTo>
                  <a:cubicBezTo>
                    <a:pt x="1525" y="101"/>
                    <a:pt x="1424" y="1"/>
                    <a:pt x="1301" y="1"/>
                  </a:cubicBezTo>
                  <a:close/>
                </a:path>
              </a:pathLst>
            </a:custGeom>
            <a:solidFill>
              <a:srgbClr val="A18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39;p63">
              <a:extLst>
                <a:ext uri="{FF2B5EF4-FFF2-40B4-BE49-F238E27FC236}">
                  <a16:creationId xmlns:a16="http://schemas.microsoft.com/office/drawing/2014/main" id="{E44A7596-1A6C-4DDD-8CBF-52BCCD198EB1}"/>
                </a:ext>
              </a:extLst>
            </p:cNvPr>
            <p:cNvSpPr/>
            <p:nvPr/>
          </p:nvSpPr>
          <p:spPr>
            <a:xfrm>
              <a:off x="3438851" y="2490500"/>
              <a:ext cx="46291" cy="46261"/>
            </a:xfrm>
            <a:custGeom>
              <a:avLst/>
              <a:gdLst/>
              <a:ahLst/>
              <a:cxnLst/>
              <a:rect l="l" t="t" r="r" b="b"/>
              <a:pathLst>
                <a:path w="1525" h="1524" extrusionOk="0">
                  <a:moveTo>
                    <a:pt x="224" y="0"/>
                  </a:moveTo>
                  <a:cubicBezTo>
                    <a:pt x="101" y="0"/>
                    <a:pt x="1" y="101"/>
                    <a:pt x="1" y="224"/>
                  </a:cubicBezTo>
                  <a:lnTo>
                    <a:pt x="1" y="1301"/>
                  </a:lnTo>
                  <a:cubicBezTo>
                    <a:pt x="1" y="1424"/>
                    <a:pt x="101" y="1524"/>
                    <a:pt x="224" y="1524"/>
                  </a:cubicBezTo>
                  <a:lnTo>
                    <a:pt x="1301" y="1524"/>
                  </a:lnTo>
                  <a:cubicBezTo>
                    <a:pt x="1424" y="1524"/>
                    <a:pt x="1525" y="1424"/>
                    <a:pt x="1525" y="1301"/>
                  </a:cubicBezTo>
                  <a:lnTo>
                    <a:pt x="1525" y="224"/>
                  </a:lnTo>
                  <a:cubicBezTo>
                    <a:pt x="1525" y="101"/>
                    <a:pt x="1424" y="0"/>
                    <a:pt x="1301" y="0"/>
                  </a:cubicBezTo>
                  <a:close/>
                </a:path>
              </a:pathLst>
            </a:custGeom>
            <a:solidFill>
              <a:srgbClr val="A18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40;p63">
              <a:extLst>
                <a:ext uri="{FF2B5EF4-FFF2-40B4-BE49-F238E27FC236}">
                  <a16:creationId xmlns:a16="http://schemas.microsoft.com/office/drawing/2014/main" id="{9D1A10B7-485D-4268-B67D-0254C99272BE}"/>
                </a:ext>
              </a:extLst>
            </p:cNvPr>
            <p:cNvSpPr/>
            <p:nvPr/>
          </p:nvSpPr>
          <p:spPr>
            <a:xfrm>
              <a:off x="3503600" y="2358117"/>
              <a:ext cx="46261" cy="46291"/>
            </a:xfrm>
            <a:custGeom>
              <a:avLst/>
              <a:gdLst/>
              <a:ahLst/>
              <a:cxnLst/>
              <a:rect l="l" t="t" r="r" b="b"/>
              <a:pathLst>
                <a:path w="1524" h="1525" extrusionOk="0">
                  <a:moveTo>
                    <a:pt x="225" y="0"/>
                  </a:moveTo>
                  <a:cubicBezTo>
                    <a:pt x="100" y="0"/>
                    <a:pt x="1" y="101"/>
                    <a:pt x="1" y="224"/>
                  </a:cubicBezTo>
                  <a:lnTo>
                    <a:pt x="1" y="1300"/>
                  </a:lnTo>
                  <a:cubicBezTo>
                    <a:pt x="1" y="1424"/>
                    <a:pt x="100" y="1524"/>
                    <a:pt x="225" y="1524"/>
                  </a:cubicBezTo>
                  <a:lnTo>
                    <a:pt x="1300" y="1524"/>
                  </a:lnTo>
                  <a:cubicBezTo>
                    <a:pt x="1424" y="1524"/>
                    <a:pt x="1524" y="1424"/>
                    <a:pt x="1524" y="1300"/>
                  </a:cubicBezTo>
                  <a:lnTo>
                    <a:pt x="1524" y="224"/>
                  </a:lnTo>
                  <a:cubicBezTo>
                    <a:pt x="1524" y="101"/>
                    <a:pt x="1424" y="0"/>
                    <a:pt x="1300" y="0"/>
                  </a:cubicBezTo>
                  <a:close/>
                </a:path>
              </a:pathLst>
            </a:custGeom>
            <a:solidFill>
              <a:srgbClr val="A18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41;p63">
              <a:extLst>
                <a:ext uri="{FF2B5EF4-FFF2-40B4-BE49-F238E27FC236}">
                  <a16:creationId xmlns:a16="http://schemas.microsoft.com/office/drawing/2014/main" id="{CC02A9B4-E654-4656-85AF-84F8410E7576}"/>
                </a:ext>
              </a:extLst>
            </p:cNvPr>
            <p:cNvSpPr/>
            <p:nvPr/>
          </p:nvSpPr>
          <p:spPr>
            <a:xfrm>
              <a:off x="3503600" y="2424020"/>
              <a:ext cx="46261" cy="112738"/>
            </a:xfrm>
            <a:custGeom>
              <a:avLst/>
              <a:gdLst/>
              <a:ahLst/>
              <a:cxnLst/>
              <a:rect l="l" t="t" r="r" b="b"/>
              <a:pathLst>
                <a:path w="1524" h="3714" extrusionOk="0">
                  <a:moveTo>
                    <a:pt x="225" y="0"/>
                  </a:moveTo>
                  <a:cubicBezTo>
                    <a:pt x="100" y="0"/>
                    <a:pt x="1" y="101"/>
                    <a:pt x="1" y="224"/>
                  </a:cubicBezTo>
                  <a:lnTo>
                    <a:pt x="1" y="1857"/>
                  </a:lnTo>
                  <a:lnTo>
                    <a:pt x="1" y="2076"/>
                  </a:lnTo>
                  <a:lnTo>
                    <a:pt x="1" y="3491"/>
                  </a:lnTo>
                  <a:cubicBezTo>
                    <a:pt x="1" y="3614"/>
                    <a:pt x="100" y="3714"/>
                    <a:pt x="225" y="3714"/>
                  </a:cubicBezTo>
                  <a:lnTo>
                    <a:pt x="1300" y="3714"/>
                  </a:lnTo>
                  <a:cubicBezTo>
                    <a:pt x="1424" y="3714"/>
                    <a:pt x="1524" y="3614"/>
                    <a:pt x="1524" y="3491"/>
                  </a:cubicBezTo>
                  <a:lnTo>
                    <a:pt x="1524" y="2076"/>
                  </a:lnTo>
                  <a:lnTo>
                    <a:pt x="1524" y="1857"/>
                  </a:lnTo>
                  <a:lnTo>
                    <a:pt x="1524" y="224"/>
                  </a:lnTo>
                  <a:cubicBezTo>
                    <a:pt x="1524" y="101"/>
                    <a:pt x="1424" y="0"/>
                    <a:pt x="1300" y="0"/>
                  </a:cubicBezTo>
                  <a:close/>
                </a:path>
              </a:pathLst>
            </a:custGeom>
            <a:solidFill>
              <a:srgbClr val="F79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42;p63">
              <a:extLst>
                <a:ext uri="{FF2B5EF4-FFF2-40B4-BE49-F238E27FC236}">
                  <a16:creationId xmlns:a16="http://schemas.microsoft.com/office/drawing/2014/main" id="{7AF333A7-6398-470D-8DD6-0027E9950CF1}"/>
                </a:ext>
              </a:extLst>
            </p:cNvPr>
            <p:cNvSpPr/>
            <p:nvPr/>
          </p:nvSpPr>
          <p:spPr>
            <a:xfrm>
              <a:off x="3340588" y="2232685"/>
              <a:ext cx="242810" cy="334725"/>
            </a:xfrm>
            <a:custGeom>
              <a:avLst/>
              <a:gdLst/>
              <a:ahLst/>
              <a:cxnLst/>
              <a:rect l="l" t="t" r="r" b="b"/>
              <a:pathLst>
                <a:path w="7999" h="11027" extrusionOk="0">
                  <a:moveTo>
                    <a:pt x="5885" y="1"/>
                  </a:moveTo>
                  <a:cubicBezTo>
                    <a:pt x="6204" y="1"/>
                    <a:pt x="6456" y="258"/>
                    <a:pt x="6456" y="572"/>
                  </a:cubicBezTo>
                  <a:lnTo>
                    <a:pt x="6456" y="8684"/>
                  </a:lnTo>
                  <a:cubicBezTo>
                    <a:pt x="6456" y="8998"/>
                    <a:pt x="6204" y="9256"/>
                    <a:pt x="5885" y="9256"/>
                  </a:cubicBezTo>
                  <a:lnTo>
                    <a:pt x="572" y="9256"/>
                  </a:lnTo>
                  <a:cubicBezTo>
                    <a:pt x="258" y="9256"/>
                    <a:pt x="1" y="8998"/>
                    <a:pt x="1" y="8684"/>
                  </a:cubicBezTo>
                  <a:lnTo>
                    <a:pt x="1" y="10331"/>
                  </a:lnTo>
                  <a:cubicBezTo>
                    <a:pt x="1" y="10717"/>
                    <a:pt x="310" y="11027"/>
                    <a:pt x="695" y="11027"/>
                  </a:cubicBezTo>
                  <a:lnTo>
                    <a:pt x="7309" y="11027"/>
                  </a:lnTo>
                  <a:cubicBezTo>
                    <a:pt x="7689" y="11027"/>
                    <a:pt x="7999" y="10717"/>
                    <a:pt x="7999" y="10331"/>
                  </a:cubicBezTo>
                  <a:lnTo>
                    <a:pt x="7999" y="691"/>
                  </a:lnTo>
                  <a:cubicBezTo>
                    <a:pt x="7999" y="310"/>
                    <a:pt x="7689" y="1"/>
                    <a:pt x="7309"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943;p63">
              <a:extLst>
                <a:ext uri="{FF2B5EF4-FFF2-40B4-BE49-F238E27FC236}">
                  <a16:creationId xmlns:a16="http://schemas.microsoft.com/office/drawing/2014/main" id="{13F160E4-03F5-4E37-A7C9-28949F951FB0}"/>
                </a:ext>
              </a:extLst>
            </p:cNvPr>
            <p:cNvSpPr/>
            <p:nvPr/>
          </p:nvSpPr>
          <p:spPr>
            <a:xfrm>
              <a:off x="3374131" y="2513631"/>
              <a:ext cx="46261" cy="23131"/>
            </a:xfrm>
            <a:custGeom>
              <a:avLst/>
              <a:gdLst/>
              <a:ahLst/>
              <a:cxnLst/>
              <a:rect l="l" t="t" r="r" b="b"/>
              <a:pathLst>
                <a:path w="1524" h="762" extrusionOk="0">
                  <a:moveTo>
                    <a:pt x="0" y="1"/>
                  </a:moveTo>
                  <a:lnTo>
                    <a:pt x="0" y="539"/>
                  </a:lnTo>
                  <a:cubicBezTo>
                    <a:pt x="0" y="662"/>
                    <a:pt x="100" y="762"/>
                    <a:pt x="223" y="762"/>
                  </a:cubicBezTo>
                  <a:lnTo>
                    <a:pt x="1300" y="762"/>
                  </a:lnTo>
                  <a:cubicBezTo>
                    <a:pt x="1423" y="762"/>
                    <a:pt x="1524" y="662"/>
                    <a:pt x="1524" y="539"/>
                  </a:cubicBezTo>
                  <a:lnTo>
                    <a:pt x="1524" y="1"/>
                  </a:lnTo>
                  <a:close/>
                </a:path>
              </a:pathLst>
            </a:custGeom>
            <a:solidFill>
              <a:srgbClr val="976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944;p63">
              <a:extLst>
                <a:ext uri="{FF2B5EF4-FFF2-40B4-BE49-F238E27FC236}">
                  <a16:creationId xmlns:a16="http://schemas.microsoft.com/office/drawing/2014/main" id="{6BDC4811-C8F8-4FB6-A5DF-406940B53279}"/>
                </a:ext>
              </a:extLst>
            </p:cNvPr>
            <p:cNvSpPr/>
            <p:nvPr/>
          </p:nvSpPr>
          <p:spPr>
            <a:xfrm>
              <a:off x="3438851" y="2513631"/>
              <a:ext cx="46291" cy="23131"/>
            </a:xfrm>
            <a:custGeom>
              <a:avLst/>
              <a:gdLst/>
              <a:ahLst/>
              <a:cxnLst/>
              <a:rect l="l" t="t" r="r" b="b"/>
              <a:pathLst>
                <a:path w="1525" h="762" extrusionOk="0">
                  <a:moveTo>
                    <a:pt x="1" y="1"/>
                  </a:moveTo>
                  <a:lnTo>
                    <a:pt x="1" y="539"/>
                  </a:lnTo>
                  <a:cubicBezTo>
                    <a:pt x="1" y="662"/>
                    <a:pt x="101" y="762"/>
                    <a:pt x="224" y="762"/>
                  </a:cubicBezTo>
                  <a:lnTo>
                    <a:pt x="1301" y="762"/>
                  </a:lnTo>
                  <a:cubicBezTo>
                    <a:pt x="1424" y="762"/>
                    <a:pt x="1525" y="662"/>
                    <a:pt x="1525" y="539"/>
                  </a:cubicBezTo>
                  <a:lnTo>
                    <a:pt x="1525" y="1"/>
                  </a:lnTo>
                  <a:close/>
                </a:path>
              </a:pathLst>
            </a:custGeom>
            <a:solidFill>
              <a:srgbClr val="976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45;p63">
              <a:extLst>
                <a:ext uri="{FF2B5EF4-FFF2-40B4-BE49-F238E27FC236}">
                  <a16:creationId xmlns:a16="http://schemas.microsoft.com/office/drawing/2014/main" id="{A676149A-039A-4B2F-9C8D-F81D2E1BE02C}"/>
                </a:ext>
              </a:extLst>
            </p:cNvPr>
            <p:cNvSpPr/>
            <p:nvPr/>
          </p:nvSpPr>
          <p:spPr>
            <a:xfrm>
              <a:off x="3503600" y="2424020"/>
              <a:ext cx="46261" cy="112738"/>
            </a:xfrm>
            <a:custGeom>
              <a:avLst/>
              <a:gdLst/>
              <a:ahLst/>
              <a:cxnLst/>
              <a:rect l="l" t="t" r="r" b="b"/>
              <a:pathLst>
                <a:path w="1524" h="3714" extrusionOk="0">
                  <a:moveTo>
                    <a:pt x="1086" y="0"/>
                  </a:moveTo>
                  <a:lnTo>
                    <a:pt x="1086" y="2381"/>
                  </a:lnTo>
                  <a:cubicBezTo>
                    <a:pt x="1086" y="2695"/>
                    <a:pt x="834" y="2953"/>
                    <a:pt x="515" y="2953"/>
                  </a:cubicBezTo>
                  <a:lnTo>
                    <a:pt x="1" y="2953"/>
                  </a:lnTo>
                  <a:lnTo>
                    <a:pt x="1" y="3491"/>
                  </a:lnTo>
                  <a:cubicBezTo>
                    <a:pt x="1" y="3614"/>
                    <a:pt x="100" y="3714"/>
                    <a:pt x="225" y="3714"/>
                  </a:cubicBezTo>
                  <a:lnTo>
                    <a:pt x="1300" y="3714"/>
                  </a:lnTo>
                  <a:cubicBezTo>
                    <a:pt x="1424" y="3714"/>
                    <a:pt x="1524" y="3614"/>
                    <a:pt x="1524" y="3491"/>
                  </a:cubicBezTo>
                  <a:lnTo>
                    <a:pt x="1524" y="2076"/>
                  </a:lnTo>
                  <a:lnTo>
                    <a:pt x="1524" y="1857"/>
                  </a:lnTo>
                  <a:lnTo>
                    <a:pt x="1524" y="224"/>
                  </a:lnTo>
                  <a:cubicBezTo>
                    <a:pt x="1524" y="101"/>
                    <a:pt x="1424" y="0"/>
                    <a:pt x="1300" y="0"/>
                  </a:cubicBezTo>
                  <a:close/>
                </a:path>
              </a:pathLst>
            </a:custGeom>
            <a:solidFill>
              <a:srgbClr val="E06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46;p63">
              <a:extLst>
                <a:ext uri="{FF2B5EF4-FFF2-40B4-BE49-F238E27FC236}">
                  <a16:creationId xmlns:a16="http://schemas.microsoft.com/office/drawing/2014/main" id="{8945FB34-B13B-4D9A-9D91-81BEAEF91A73}"/>
                </a:ext>
              </a:extLst>
            </p:cNvPr>
            <p:cNvSpPr/>
            <p:nvPr/>
          </p:nvSpPr>
          <p:spPr>
            <a:xfrm>
              <a:off x="3536567" y="2358117"/>
              <a:ext cx="13903" cy="46291"/>
            </a:xfrm>
            <a:custGeom>
              <a:avLst/>
              <a:gdLst/>
              <a:ahLst/>
              <a:cxnLst/>
              <a:rect l="l" t="t" r="r" b="b"/>
              <a:pathLst>
                <a:path w="458" h="1525" extrusionOk="0">
                  <a:moveTo>
                    <a:pt x="0" y="0"/>
                  </a:moveTo>
                  <a:lnTo>
                    <a:pt x="0" y="1524"/>
                  </a:lnTo>
                  <a:lnTo>
                    <a:pt x="233" y="1524"/>
                  </a:lnTo>
                  <a:cubicBezTo>
                    <a:pt x="357" y="1524"/>
                    <a:pt x="457" y="1424"/>
                    <a:pt x="457" y="1300"/>
                  </a:cubicBezTo>
                  <a:lnTo>
                    <a:pt x="457" y="224"/>
                  </a:lnTo>
                  <a:cubicBezTo>
                    <a:pt x="457" y="101"/>
                    <a:pt x="357" y="0"/>
                    <a:pt x="229" y="0"/>
                  </a:cubicBezTo>
                  <a:close/>
                </a:path>
              </a:pathLst>
            </a:custGeom>
            <a:solidFill>
              <a:srgbClr val="976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47;p63">
              <a:extLst>
                <a:ext uri="{FF2B5EF4-FFF2-40B4-BE49-F238E27FC236}">
                  <a16:creationId xmlns:a16="http://schemas.microsoft.com/office/drawing/2014/main" id="{B138D5C0-1926-43D4-9901-777AC17888D9}"/>
                </a:ext>
              </a:extLst>
            </p:cNvPr>
            <p:cNvSpPr/>
            <p:nvPr/>
          </p:nvSpPr>
          <p:spPr>
            <a:xfrm>
              <a:off x="3536567" y="2267382"/>
              <a:ext cx="13903" cy="64747"/>
            </a:xfrm>
            <a:custGeom>
              <a:avLst/>
              <a:gdLst/>
              <a:ahLst/>
              <a:cxnLst/>
              <a:rect l="l" t="t" r="r" b="b"/>
              <a:pathLst>
                <a:path w="458" h="2133" extrusionOk="0">
                  <a:moveTo>
                    <a:pt x="0" y="0"/>
                  </a:moveTo>
                  <a:lnTo>
                    <a:pt x="0" y="2132"/>
                  </a:lnTo>
                  <a:lnTo>
                    <a:pt x="81" y="2132"/>
                  </a:lnTo>
                  <a:cubicBezTo>
                    <a:pt x="290" y="2132"/>
                    <a:pt x="457" y="1967"/>
                    <a:pt x="457" y="1756"/>
                  </a:cubicBezTo>
                  <a:lnTo>
                    <a:pt x="457" y="376"/>
                  </a:lnTo>
                  <a:cubicBezTo>
                    <a:pt x="457" y="167"/>
                    <a:pt x="286" y="0"/>
                    <a:pt x="77"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948;p63">
              <a:extLst>
                <a:ext uri="{FF2B5EF4-FFF2-40B4-BE49-F238E27FC236}">
                  <a16:creationId xmlns:a16="http://schemas.microsoft.com/office/drawing/2014/main" id="{0B2761B8-245C-461D-861E-A16124ACA35C}"/>
                </a:ext>
              </a:extLst>
            </p:cNvPr>
            <p:cNvSpPr/>
            <p:nvPr/>
          </p:nvSpPr>
          <p:spPr>
            <a:xfrm>
              <a:off x="3333059" y="2225157"/>
              <a:ext cx="258412" cy="350327"/>
            </a:xfrm>
            <a:custGeom>
              <a:avLst/>
              <a:gdLst/>
              <a:ahLst/>
              <a:cxnLst/>
              <a:rect l="l" t="t" r="r" b="b"/>
              <a:pathLst>
                <a:path w="8513" h="11541" extrusionOk="0">
                  <a:moveTo>
                    <a:pt x="7561" y="495"/>
                  </a:moveTo>
                  <a:cubicBezTo>
                    <a:pt x="7803" y="495"/>
                    <a:pt x="7999" y="691"/>
                    <a:pt x="7999" y="934"/>
                  </a:cubicBezTo>
                  <a:lnTo>
                    <a:pt x="7999" y="10589"/>
                  </a:lnTo>
                  <a:cubicBezTo>
                    <a:pt x="7999" y="10831"/>
                    <a:pt x="7803" y="11027"/>
                    <a:pt x="7561" y="11027"/>
                  </a:cubicBezTo>
                  <a:lnTo>
                    <a:pt x="954" y="11027"/>
                  </a:lnTo>
                  <a:cubicBezTo>
                    <a:pt x="710" y="11027"/>
                    <a:pt x="515" y="10831"/>
                    <a:pt x="515" y="10589"/>
                  </a:cubicBezTo>
                  <a:lnTo>
                    <a:pt x="515" y="934"/>
                  </a:lnTo>
                  <a:cubicBezTo>
                    <a:pt x="515" y="691"/>
                    <a:pt x="710" y="495"/>
                    <a:pt x="954" y="495"/>
                  </a:cubicBezTo>
                  <a:close/>
                  <a:moveTo>
                    <a:pt x="948" y="1"/>
                  </a:moveTo>
                  <a:cubicBezTo>
                    <a:pt x="425" y="1"/>
                    <a:pt x="1" y="425"/>
                    <a:pt x="1" y="948"/>
                  </a:cubicBezTo>
                  <a:lnTo>
                    <a:pt x="1" y="10594"/>
                  </a:lnTo>
                  <a:cubicBezTo>
                    <a:pt x="1" y="11117"/>
                    <a:pt x="425" y="11541"/>
                    <a:pt x="948" y="11541"/>
                  </a:cubicBezTo>
                  <a:lnTo>
                    <a:pt x="7566" y="11541"/>
                  </a:lnTo>
                  <a:cubicBezTo>
                    <a:pt x="8089" y="11541"/>
                    <a:pt x="8513" y="11117"/>
                    <a:pt x="8513" y="10594"/>
                  </a:cubicBezTo>
                  <a:lnTo>
                    <a:pt x="8513" y="948"/>
                  </a:lnTo>
                  <a:cubicBezTo>
                    <a:pt x="8513" y="425"/>
                    <a:pt x="8089" y="1"/>
                    <a:pt x="7566"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949;p63">
              <a:extLst>
                <a:ext uri="{FF2B5EF4-FFF2-40B4-BE49-F238E27FC236}">
                  <a16:creationId xmlns:a16="http://schemas.microsoft.com/office/drawing/2014/main" id="{ADF6DE74-0B95-49BC-944D-4ECBBD69B175}"/>
                </a:ext>
              </a:extLst>
            </p:cNvPr>
            <p:cNvSpPr/>
            <p:nvPr/>
          </p:nvSpPr>
          <p:spPr>
            <a:xfrm>
              <a:off x="3369487" y="2262738"/>
              <a:ext cx="185590" cy="74036"/>
            </a:xfrm>
            <a:custGeom>
              <a:avLst/>
              <a:gdLst/>
              <a:ahLst/>
              <a:cxnLst/>
              <a:rect l="l" t="t" r="r" b="b"/>
              <a:pathLst>
                <a:path w="6114" h="2439" extrusionOk="0">
                  <a:moveTo>
                    <a:pt x="5566" y="305"/>
                  </a:moveTo>
                  <a:cubicBezTo>
                    <a:pt x="5689" y="305"/>
                    <a:pt x="5790" y="406"/>
                    <a:pt x="5790" y="529"/>
                  </a:cubicBezTo>
                  <a:lnTo>
                    <a:pt x="5790" y="1909"/>
                  </a:lnTo>
                  <a:cubicBezTo>
                    <a:pt x="5790" y="2034"/>
                    <a:pt x="5689" y="2133"/>
                    <a:pt x="5566" y="2133"/>
                  </a:cubicBezTo>
                  <a:lnTo>
                    <a:pt x="529" y="2133"/>
                  </a:lnTo>
                  <a:cubicBezTo>
                    <a:pt x="405" y="2133"/>
                    <a:pt x="305" y="2034"/>
                    <a:pt x="305" y="1909"/>
                  </a:cubicBezTo>
                  <a:lnTo>
                    <a:pt x="305" y="529"/>
                  </a:lnTo>
                  <a:cubicBezTo>
                    <a:pt x="305" y="406"/>
                    <a:pt x="405" y="305"/>
                    <a:pt x="529" y="305"/>
                  </a:cubicBezTo>
                  <a:close/>
                  <a:moveTo>
                    <a:pt x="529" y="0"/>
                  </a:moveTo>
                  <a:cubicBezTo>
                    <a:pt x="239" y="0"/>
                    <a:pt x="0" y="239"/>
                    <a:pt x="0" y="529"/>
                  </a:cubicBezTo>
                  <a:lnTo>
                    <a:pt x="0" y="1909"/>
                  </a:lnTo>
                  <a:cubicBezTo>
                    <a:pt x="0" y="2200"/>
                    <a:pt x="239" y="2438"/>
                    <a:pt x="529" y="2438"/>
                  </a:cubicBezTo>
                  <a:lnTo>
                    <a:pt x="5585" y="2438"/>
                  </a:lnTo>
                  <a:cubicBezTo>
                    <a:pt x="5876" y="2438"/>
                    <a:pt x="6113" y="2200"/>
                    <a:pt x="6113" y="1909"/>
                  </a:cubicBezTo>
                  <a:lnTo>
                    <a:pt x="6113" y="529"/>
                  </a:lnTo>
                  <a:cubicBezTo>
                    <a:pt x="6113" y="239"/>
                    <a:pt x="5876" y="0"/>
                    <a:pt x="5585"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50;p63">
              <a:extLst>
                <a:ext uri="{FF2B5EF4-FFF2-40B4-BE49-F238E27FC236}">
                  <a16:creationId xmlns:a16="http://schemas.microsoft.com/office/drawing/2014/main" id="{BE5B5167-47AC-47EE-A002-5A6F1E660E25}"/>
                </a:ext>
              </a:extLst>
            </p:cNvPr>
            <p:cNvSpPr/>
            <p:nvPr/>
          </p:nvSpPr>
          <p:spPr>
            <a:xfrm>
              <a:off x="3369487" y="2353503"/>
              <a:ext cx="55519" cy="55519"/>
            </a:xfrm>
            <a:custGeom>
              <a:avLst/>
              <a:gdLst/>
              <a:ahLst/>
              <a:cxnLst/>
              <a:rect l="l" t="t" r="r" b="b"/>
              <a:pathLst>
                <a:path w="1829" h="1829" extrusionOk="0">
                  <a:moveTo>
                    <a:pt x="1453" y="305"/>
                  </a:moveTo>
                  <a:cubicBezTo>
                    <a:pt x="1490" y="305"/>
                    <a:pt x="1525" y="338"/>
                    <a:pt x="1525" y="376"/>
                  </a:cubicBezTo>
                  <a:lnTo>
                    <a:pt x="1525" y="1452"/>
                  </a:lnTo>
                  <a:cubicBezTo>
                    <a:pt x="1525" y="1490"/>
                    <a:pt x="1490" y="1523"/>
                    <a:pt x="1453" y="1523"/>
                  </a:cubicBezTo>
                  <a:lnTo>
                    <a:pt x="376" y="1523"/>
                  </a:lnTo>
                  <a:cubicBezTo>
                    <a:pt x="339" y="1523"/>
                    <a:pt x="305" y="1490"/>
                    <a:pt x="305" y="1452"/>
                  </a:cubicBezTo>
                  <a:lnTo>
                    <a:pt x="305" y="376"/>
                  </a:lnTo>
                  <a:cubicBezTo>
                    <a:pt x="305" y="338"/>
                    <a:pt x="339" y="305"/>
                    <a:pt x="376" y="305"/>
                  </a:cubicBezTo>
                  <a:close/>
                  <a:moveTo>
                    <a:pt x="382" y="0"/>
                  </a:moveTo>
                  <a:cubicBezTo>
                    <a:pt x="172" y="0"/>
                    <a:pt x="0" y="172"/>
                    <a:pt x="0" y="376"/>
                  </a:cubicBezTo>
                  <a:lnTo>
                    <a:pt x="0" y="1452"/>
                  </a:lnTo>
                  <a:cubicBezTo>
                    <a:pt x="0" y="1657"/>
                    <a:pt x="172" y="1828"/>
                    <a:pt x="382" y="1828"/>
                  </a:cubicBezTo>
                  <a:lnTo>
                    <a:pt x="1453" y="1828"/>
                  </a:lnTo>
                  <a:cubicBezTo>
                    <a:pt x="1662" y="1828"/>
                    <a:pt x="1828" y="1657"/>
                    <a:pt x="1828" y="1452"/>
                  </a:cubicBezTo>
                  <a:lnTo>
                    <a:pt x="1828" y="376"/>
                  </a:lnTo>
                  <a:cubicBezTo>
                    <a:pt x="1828" y="167"/>
                    <a:pt x="1662" y="0"/>
                    <a:pt x="1453"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51;p63">
              <a:extLst>
                <a:ext uri="{FF2B5EF4-FFF2-40B4-BE49-F238E27FC236}">
                  <a16:creationId xmlns:a16="http://schemas.microsoft.com/office/drawing/2014/main" id="{33ECCA0F-5C41-4732-B593-8DA45681538C}"/>
                </a:ext>
              </a:extLst>
            </p:cNvPr>
            <p:cNvSpPr/>
            <p:nvPr/>
          </p:nvSpPr>
          <p:spPr>
            <a:xfrm>
              <a:off x="3369487" y="2419983"/>
              <a:ext cx="55519" cy="55519"/>
            </a:xfrm>
            <a:custGeom>
              <a:avLst/>
              <a:gdLst/>
              <a:ahLst/>
              <a:cxnLst/>
              <a:rect l="l" t="t" r="r" b="b"/>
              <a:pathLst>
                <a:path w="1829" h="1829" extrusionOk="0">
                  <a:moveTo>
                    <a:pt x="1453" y="304"/>
                  </a:moveTo>
                  <a:cubicBezTo>
                    <a:pt x="1490" y="304"/>
                    <a:pt x="1525" y="339"/>
                    <a:pt x="1525" y="376"/>
                  </a:cubicBezTo>
                  <a:lnTo>
                    <a:pt x="1525" y="1453"/>
                  </a:lnTo>
                  <a:cubicBezTo>
                    <a:pt x="1525" y="1491"/>
                    <a:pt x="1490" y="1524"/>
                    <a:pt x="1453" y="1524"/>
                  </a:cubicBezTo>
                  <a:lnTo>
                    <a:pt x="376" y="1524"/>
                  </a:lnTo>
                  <a:cubicBezTo>
                    <a:pt x="339" y="1524"/>
                    <a:pt x="305" y="1491"/>
                    <a:pt x="305" y="1453"/>
                  </a:cubicBezTo>
                  <a:lnTo>
                    <a:pt x="305" y="376"/>
                  </a:lnTo>
                  <a:cubicBezTo>
                    <a:pt x="305" y="339"/>
                    <a:pt x="339" y="304"/>
                    <a:pt x="376" y="304"/>
                  </a:cubicBezTo>
                  <a:close/>
                  <a:moveTo>
                    <a:pt x="382" y="1"/>
                  </a:moveTo>
                  <a:cubicBezTo>
                    <a:pt x="172" y="1"/>
                    <a:pt x="0" y="172"/>
                    <a:pt x="0" y="376"/>
                  </a:cubicBezTo>
                  <a:lnTo>
                    <a:pt x="0" y="1453"/>
                  </a:lnTo>
                  <a:cubicBezTo>
                    <a:pt x="0" y="1657"/>
                    <a:pt x="172" y="1829"/>
                    <a:pt x="382" y="1829"/>
                  </a:cubicBezTo>
                  <a:lnTo>
                    <a:pt x="1453" y="1829"/>
                  </a:lnTo>
                  <a:cubicBezTo>
                    <a:pt x="1662" y="1829"/>
                    <a:pt x="1828" y="1657"/>
                    <a:pt x="1828" y="1453"/>
                  </a:cubicBezTo>
                  <a:lnTo>
                    <a:pt x="1828" y="376"/>
                  </a:lnTo>
                  <a:cubicBezTo>
                    <a:pt x="1828" y="167"/>
                    <a:pt x="1662" y="1"/>
                    <a:pt x="1453"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52;p63">
              <a:extLst>
                <a:ext uri="{FF2B5EF4-FFF2-40B4-BE49-F238E27FC236}">
                  <a16:creationId xmlns:a16="http://schemas.microsoft.com/office/drawing/2014/main" id="{0B7F7114-2535-4A85-BE49-9353FFF6D1A8}"/>
                </a:ext>
              </a:extLst>
            </p:cNvPr>
            <p:cNvSpPr/>
            <p:nvPr/>
          </p:nvSpPr>
          <p:spPr>
            <a:xfrm>
              <a:off x="3369487" y="2485886"/>
              <a:ext cx="55519" cy="55519"/>
            </a:xfrm>
            <a:custGeom>
              <a:avLst/>
              <a:gdLst/>
              <a:ahLst/>
              <a:cxnLst/>
              <a:rect l="l" t="t" r="r" b="b"/>
              <a:pathLst>
                <a:path w="1829" h="1829" extrusionOk="0">
                  <a:moveTo>
                    <a:pt x="1453" y="304"/>
                  </a:moveTo>
                  <a:cubicBezTo>
                    <a:pt x="1490" y="304"/>
                    <a:pt x="1525" y="339"/>
                    <a:pt x="1525" y="376"/>
                  </a:cubicBezTo>
                  <a:lnTo>
                    <a:pt x="1525" y="1453"/>
                  </a:lnTo>
                  <a:cubicBezTo>
                    <a:pt x="1525" y="1490"/>
                    <a:pt x="1490" y="1524"/>
                    <a:pt x="1453" y="1524"/>
                  </a:cubicBezTo>
                  <a:lnTo>
                    <a:pt x="376" y="1524"/>
                  </a:lnTo>
                  <a:cubicBezTo>
                    <a:pt x="339" y="1524"/>
                    <a:pt x="305" y="1490"/>
                    <a:pt x="305" y="1453"/>
                  </a:cubicBezTo>
                  <a:lnTo>
                    <a:pt x="305" y="376"/>
                  </a:lnTo>
                  <a:cubicBezTo>
                    <a:pt x="305" y="339"/>
                    <a:pt x="339" y="304"/>
                    <a:pt x="376" y="304"/>
                  </a:cubicBezTo>
                  <a:close/>
                  <a:moveTo>
                    <a:pt x="382" y="0"/>
                  </a:moveTo>
                  <a:cubicBezTo>
                    <a:pt x="172" y="0"/>
                    <a:pt x="0" y="172"/>
                    <a:pt x="0" y="376"/>
                  </a:cubicBezTo>
                  <a:lnTo>
                    <a:pt x="0" y="1453"/>
                  </a:lnTo>
                  <a:cubicBezTo>
                    <a:pt x="0" y="1657"/>
                    <a:pt x="172" y="1829"/>
                    <a:pt x="382" y="1829"/>
                  </a:cubicBezTo>
                  <a:lnTo>
                    <a:pt x="1453" y="1829"/>
                  </a:lnTo>
                  <a:cubicBezTo>
                    <a:pt x="1662" y="1829"/>
                    <a:pt x="1828" y="1657"/>
                    <a:pt x="1828" y="1453"/>
                  </a:cubicBezTo>
                  <a:lnTo>
                    <a:pt x="1828" y="376"/>
                  </a:lnTo>
                  <a:cubicBezTo>
                    <a:pt x="1828" y="167"/>
                    <a:pt x="1662" y="0"/>
                    <a:pt x="1453"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53;p63">
              <a:extLst>
                <a:ext uri="{FF2B5EF4-FFF2-40B4-BE49-F238E27FC236}">
                  <a16:creationId xmlns:a16="http://schemas.microsoft.com/office/drawing/2014/main" id="{BD94A407-3C80-4C17-AEC0-3CCDEAF14F26}"/>
                </a:ext>
              </a:extLst>
            </p:cNvPr>
            <p:cNvSpPr/>
            <p:nvPr/>
          </p:nvSpPr>
          <p:spPr>
            <a:xfrm>
              <a:off x="3434236" y="2353503"/>
              <a:ext cx="55519" cy="55519"/>
            </a:xfrm>
            <a:custGeom>
              <a:avLst/>
              <a:gdLst/>
              <a:ahLst/>
              <a:cxnLst/>
              <a:rect l="l" t="t" r="r" b="b"/>
              <a:pathLst>
                <a:path w="1829" h="1829" extrusionOk="0">
                  <a:moveTo>
                    <a:pt x="1453" y="305"/>
                  </a:moveTo>
                  <a:cubicBezTo>
                    <a:pt x="1491" y="305"/>
                    <a:pt x="1524" y="338"/>
                    <a:pt x="1524" y="376"/>
                  </a:cubicBezTo>
                  <a:lnTo>
                    <a:pt x="1524" y="1452"/>
                  </a:lnTo>
                  <a:cubicBezTo>
                    <a:pt x="1524" y="1490"/>
                    <a:pt x="1491" y="1523"/>
                    <a:pt x="1453" y="1523"/>
                  </a:cubicBezTo>
                  <a:lnTo>
                    <a:pt x="376" y="1523"/>
                  </a:lnTo>
                  <a:cubicBezTo>
                    <a:pt x="339" y="1523"/>
                    <a:pt x="306" y="1490"/>
                    <a:pt x="306" y="1452"/>
                  </a:cubicBezTo>
                  <a:lnTo>
                    <a:pt x="306" y="376"/>
                  </a:lnTo>
                  <a:cubicBezTo>
                    <a:pt x="306" y="338"/>
                    <a:pt x="339" y="305"/>
                    <a:pt x="376" y="305"/>
                  </a:cubicBezTo>
                  <a:close/>
                  <a:moveTo>
                    <a:pt x="381" y="0"/>
                  </a:moveTo>
                  <a:cubicBezTo>
                    <a:pt x="172" y="0"/>
                    <a:pt x="1" y="172"/>
                    <a:pt x="1" y="376"/>
                  </a:cubicBezTo>
                  <a:lnTo>
                    <a:pt x="1" y="1452"/>
                  </a:lnTo>
                  <a:cubicBezTo>
                    <a:pt x="1" y="1657"/>
                    <a:pt x="172" y="1828"/>
                    <a:pt x="381" y="1828"/>
                  </a:cubicBezTo>
                  <a:lnTo>
                    <a:pt x="1453" y="1828"/>
                  </a:lnTo>
                  <a:cubicBezTo>
                    <a:pt x="1662" y="1828"/>
                    <a:pt x="1829" y="1657"/>
                    <a:pt x="1829" y="1452"/>
                  </a:cubicBezTo>
                  <a:lnTo>
                    <a:pt x="1829" y="376"/>
                  </a:lnTo>
                  <a:cubicBezTo>
                    <a:pt x="1829" y="167"/>
                    <a:pt x="1662" y="0"/>
                    <a:pt x="1453"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954;p63">
              <a:extLst>
                <a:ext uri="{FF2B5EF4-FFF2-40B4-BE49-F238E27FC236}">
                  <a16:creationId xmlns:a16="http://schemas.microsoft.com/office/drawing/2014/main" id="{A169B45B-FC17-49EB-B47B-7F76EA605CEC}"/>
                </a:ext>
              </a:extLst>
            </p:cNvPr>
            <p:cNvSpPr/>
            <p:nvPr/>
          </p:nvSpPr>
          <p:spPr>
            <a:xfrm>
              <a:off x="3434236" y="2419983"/>
              <a:ext cx="55519" cy="55519"/>
            </a:xfrm>
            <a:custGeom>
              <a:avLst/>
              <a:gdLst/>
              <a:ahLst/>
              <a:cxnLst/>
              <a:rect l="l" t="t" r="r" b="b"/>
              <a:pathLst>
                <a:path w="1829" h="1829" extrusionOk="0">
                  <a:moveTo>
                    <a:pt x="1453" y="304"/>
                  </a:moveTo>
                  <a:cubicBezTo>
                    <a:pt x="1491" y="304"/>
                    <a:pt x="1524" y="339"/>
                    <a:pt x="1524" y="376"/>
                  </a:cubicBezTo>
                  <a:lnTo>
                    <a:pt x="1524" y="1453"/>
                  </a:lnTo>
                  <a:cubicBezTo>
                    <a:pt x="1524" y="1491"/>
                    <a:pt x="1491" y="1524"/>
                    <a:pt x="1453" y="1524"/>
                  </a:cubicBezTo>
                  <a:lnTo>
                    <a:pt x="376" y="1524"/>
                  </a:lnTo>
                  <a:cubicBezTo>
                    <a:pt x="339" y="1524"/>
                    <a:pt x="306" y="1491"/>
                    <a:pt x="306" y="1453"/>
                  </a:cubicBezTo>
                  <a:lnTo>
                    <a:pt x="306" y="376"/>
                  </a:lnTo>
                  <a:cubicBezTo>
                    <a:pt x="306" y="339"/>
                    <a:pt x="339" y="304"/>
                    <a:pt x="376" y="304"/>
                  </a:cubicBezTo>
                  <a:close/>
                  <a:moveTo>
                    <a:pt x="381" y="1"/>
                  </a:moveTo>
                  <a:cubicBezTo>
                    <a:pt x="172" y="1"/>
                    <a:pt x="1" y="172"/>
                    <a:pt x="1" y="376"/>
                  </a:cubicBezTo>
                  <a:lnTo>
                    <a:pt x="1" y="1453"/>
                  </a:lnTo>
                  <a:cubicBezTo>
                    <a:pt x="1" y="1657"/>
                    <a:pt x="172" y="1829"/>
                    <a:pt x="381" y="1829"/>
                  </a:cubicBezTo>
                  <a:lnTo>
                    <a:pt x="1453" y="1829"/>
                  </a:lnTo>
                  <a:cubicBezTo>
                    <a:pt x="1662" y="1829"/>
                    <a:pt x="1829" y="1657"/>
                    <a:pt x="1829" y="1453"/>
                  </a:cubicBezTo>
                  <a:lnTo>
                    <a:pt x="1829" y="376"/>
                  </a:lnTo>
                  <a:cubicBezTo>
                    <a:pt x="1829" y="172"/>
                    <a:pt x="1662" y="1"/>
                    <a:pt x="1453"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955;p63">
              <a:extLst>
                <a:ext uri="{FF2B5EF4-FFF2-40B4-BE49-F238E27FC236}">
                  <a16:creationId xmlns:a16="http://schemas.microsoft.com/office/drawing/2014/main" id="{3821A520-6215-4119-B76D-129DDD0E228B}"/>
                </a:ext>
              </a:extLst>
            </p:cNvPr>
            <p:cNvSpPr/>
            <p:nvPr/>
          </p:nvSpPr>
          <p:spPr>
            <a:xfrm>
              <a:off x="3434236" y="2485886"/>
              <a:ext cx="55519" cy="55519"/>
            </a:xfrm>
            <a:custGeom>
              <a:avLst/>
              <a:gdLst/>
              <a:ahLst/>
              <a:cxnLst/>
              <a:rect l="l" t="t" r="r" b="b"/>
              <a:pathLst>
                <a:path w="1829" h="1829" extrusionOk="0">
                  <a:moveTo>
                    <a:pt x="1453" y="304"/>
                  </a:moveTo>
                  <a:cubicBezTo>
                    <a:pt x="1491" y="304"/>
                    <a:pt x="1524" y="339"/>
                    <a:pt x="1524" y="376"/>
                  </a:cubicBezTo>
                  <a:lnTo>
                    <a:pt x="1524" y="1453"/>
                  </a:lnTo>
                  <a:cubicBezTo>
                    <a:pt x="1524" y="1490"/>
                    <a:pt x="1491" y="1524"/>
                    <a:pt x="1453" y="1524"/>
                  </a:cubicBezTo>
                  <a:lnTo>
                    <a:pt x="376" y="1524"/>
                  </a:lnTo>
                  <a:cubicBezTo>
                    <a:pt x="339" y="1524"/>
                    <a:pt x="306" y="1490"/>
                    <a:pt x="306" y="1453"/>
                  </a:cubicBezTo>
                  <a:lnTo>
                    <a:pt x="306" y="376"/>
                  </a:lnTo>
                  <a:cubicBezTo>
                    <a:pt x="306" y="339"/>
                    <a:pt x="339" y="304"/>
                    <a:pt x="376" y="304"/>
                  </a:cubicBezTo>
                  <a:close/>
                  <a:moveTo>
                    <a:pt x="381" y="0"/>
                  </a:moveTo>
                  <a:cubicBezTo>
                    <a:pt x="172" y="0"/>
                    <a:pt x="1" y="172"/>
                    <a:pt x="1" y="376"/>
                  </a:cubicBezTo>
                  <a:lnTo>
                    <a:pt x="1" y="1453"/>
                  </a:lnTo>
                  <a:cubicBezTo>
                    <a:pt x="1" y="1657"/>
                    <a:pt x="172" y="1829"/>
                    <a:pt x="381" y="1829"/>
                  </a:cubicBezTo>
                  <a:lnTo>
                    <a:pt x="1453" y="1829"/>
                  </a:lnTo>
                  <a:cubicBezTo>
                    <a:pt x="1662" y="1829"/>
                    <a:pt x="1829" y="1657"/>
                    <a:pt x="1829" y="1453"/>
                  </a:cubicBezTo>
                  <a:lnTo>
                    <a:pt x="1829" y="376"/>
                  </a:lnTo>
                  <a:cubicBezTo>
                    <a:pt x="1829" y="172"/>
                    <a:pt x="1662" y="0"/>
                    <a:pt x="1453"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956;p63">
              <a:extLst>
                <a:ext uri="{FF2B5EF4-FFF2-40B4-BE49-F238E27FC236}">
                  <a16:creationId xmlns:a16="http://schemas.microsoft.com/office/drawing/2014/main" id="{D876CD60-1876-463B-AA50-AF12BD38EFF6}"/>
                </a:ext>
              </a:extLst>
            </p:cNvPr>
            <p:cNvSpPr/>
            <p:nvPr/>
          </p:nvSpPr>
          <p:spPr>
            <a:xfrm>
              <a:off x="3498986" y="2353503"/>
              <a:ext cx="55519" cy="55519"/>
            </a:xfrm>
            <a:custGeom>
              <a:avLst/>
              <a:gdLst/>
              <a:ahLst/>
              <a:cxnLst/>
              <a:rect l="l" t="t" r="r" b="b"/>
              <a:pathLst>
                <a:path w="1829" h="1829" extrusionOk="0">
                  <a:moveTo>
                    <a:pt x="1452" y="305"/>
                  </a:moveTo>
                  <a:cubicBezTo>
                    <a:pt x="1491" y="305"/>
                    <a:pt x="1524" y="338"/>
                    <a:pt x="1524" y="376"/>
                  </a:cubicBezTo>
                  <a:lnTo>
                    <a:pt x="1524" y="1452"/>
                  </a:lnTo>
                  <a:cubicBezTo>
                    <a:pt x="1524" y="1490"/>
                    <a:pt x="1491" y="1523"/>
                    <a:pt x="1452" y="1523"/>
                  </a:cubicBezTo>
                  <a:lnTo>
                    <a:pt x="377" y="1523"/>
                  </a:lnTo>
                  <a:cubicBezTo>
                    <a:pt x="338" y="1523"/>
                    <a:pt x="305" y="1490"/>
                    <a:pt x="305" y="1452"/>
                  </a:cubicBezTo>
                  <a:lnTo>
                    <a:pt x="305" y="376"/>
                  </a:lnTo>
                  <a:cubicBezTo>
                    <a:pt x="305" y="338"/>
                    <a:pt x="338" y="305"/>
                    <a:pt x="377" y="305"/>
                  </a:cubicBezTo>
                  <a:close/>
                  <a:moveTo>
                    <a:pt x="381" y="0"/>
                  </a:moveTo>
                  <a:cubicBezTo>
                    <a:pt x="172" y="0"/>
                    <a:pt x="1" y="172"/>
                    <a:pt x="1" y="376"/>
                  </a:cubicBezTo>
                  <a:lnTo>
                    <a:pt x="1" y="1452"/>
                  </a:lnTo>
                  <a:cubicBezTo>
                    <a:pt x="1" y="1657"/>
                    <a:pt x="172" y="1828"/>
                    <a:pt x="381" y="1828"/>
                  </a:cubicBezTo>
                  <a:lnTo>
                    <a:pt x="1452" y="1828"/>
                  </a:lnTo>
                  <a:cubicBezTo>
                    <a:pt x="1662" y="1828"/>
                    <a:pt x="1829" y="1657"/>
                    <a:pt x="1829" y="1452"/>
                  </a:cubicBezTo>
                  <a:lnTo>
                    <a:pt x="1829" y="376"/>
                  </a:lnTo>
                  <a:cubicBezTo>
                    <a:pt x="1829" y="167"/>
                    <a:pt x="1662" y="0"/>
                    <a:pt x="1452"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57;p63">
              <a:extLst>
                <a:ext uri="{FF2B5EF4-FFF2-40B4-BE49-F238E27FC236}">
                  <a16:creationId xmlns:a16="http://schemas.microsoft.com/office/drawing/2014/main" id="{72C3B70D-85D4-45FE-865D-325CEB10500A}"/>
                </a:ext>
              </a:extLst>
            </p:cNvPr>
            <p:cNvSpPr/>
            <p:nvPr/>
          </p:nvSpPr>
          <p:spPr>
            <a:xfrm>
              <a:off x="3498986" y="2419406"/>
              <a:ext cx="55519" cy="121997"/>
            </a:xfrm>
            <a:custGeom>
              <a:avLst/>
              <a:gdLst/>
              <a:ahLst/>
              <a:cxnLst/>
              <a:rect l="l" t="t" r="r" b="b"/>
              <a:pathLst>
                <a:path w="1829" h="4019" extrusionOk="0">
                  <a:moveTo>
                    <a:pt x="1452" y="305"/>
                  </a:moveTo>
                  <a:cubicBezTo>
                    <a:pt x="1491" y="305"/>
                    <a:pt x="1524" y="338"/>
                    <a:pt x="1524" y="376"/>
                  </a:cubicBezTo>
                  <a:lnTo>
                    <a:pt x="1524" y="3643"/>
                  </a:lnTo>
                  <a:cubicBezTo>
                    <a:pt x="1524" y="3680"/>
                    <a:pt x="1491" y="3714"/>
                    <a:pt x="1452" y="3714"/>
                  </a:cubicBezTo>
                  <a:lnTo>
                    <a:pt x="377" y="3714"/>
                  </a:lnTo>
                  <a:cubicBezTo>
                    <a:pt x="338" y="3714"/>
                    <a:pt x="305" y="3680"/>
                    <a:pt x="305" y="3643"/>
                  </a:cubicBezTo>
                  <a:lnTo>
                    <a:pt x="305" y="376"/>
                  </a:lnTo>
                  <a:cubicBezTo>
                    <a:pt x="305" y="338"/>
                    <a:pt x="338" y="305"/>
                    <a:pt x="377" y="305"/>
                  </a:cubicBezTo>
                  <a:close/>
                  <a:moveTo>
                    <a:pt x="381" y="0"/>
                  </a:moveTo>
                  <a:cubicBezTo>
                    <a:pt x="172" y="0"/>
                    <a:pt x="1" y="172"/>
                    <a:pt x="1" y="376"/>
                  </a:cubicBezTo>
                  <a:lnTo>
                    <a:pt x="1" y="3643"/>
                  </a:lnTo>
                  <a:cubicBezTo>
                    <a:pt x="1" y="3847"/>
                    <a:pt x="172" y="4019"/>
                    <a:pt x="381" y="4019"/>
                  </a:cubicBezTo>
                  <a:lnTo>
                    <a:pt x="1452" y="4019"/>
                  </a:lnTo>
                  <a:cubicBezTo>
                    <a:pt x="1662" y="4019"/>
                    <a:pt x="1829" y="3847"/>
                    <a:pt x="1829" y="3643"/>
                  </a:cubicBezTo>
                  <a:lnTo>
                    <a:pt x="1829" y="376"/>
                  </a:lnTo>
                  <a:cubicBezTo>
                    <a:pt x="1829" y="172"/>
                    <a:pt x="1662" y="0"/>
                    <a:pt x="1452" y="0"/>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58;p63">
              <a:extLst>
                <a:ext uri="{FF2B5EF4-FFF2-40B4-BE49-F238E27FC236}">
                  <a16:creationId xmlns:a16="http://schemas.microsoft.com/office/drawing/2014/main" id="{100A403A-9032-4AF0-A790-958E2280EE21}"/>
                </a:ext>
              </a:extLst>
            </p:cNvPr>
            <p:cNvSpPr/>
            <p:nvPr/>
          </p:nvSpPr>
          <p:spPr>
            <a:xfrm>
              <a:off x="3516350" y="2457381"/>
              <a:ext cx="9258" cy="18031"/>
            </a:xfrm>
            <a:custGeom>
              <a:avLst/>
              <a:gdLst/>
              <a:ahLst/>
              <a:cxnLst/>
              <a:rect l="l" t="t" r="r" b="b"/>
              <a:pathLst>
                <a:path w="305" h="594" extrusionOk="0">
                  <a:moveTo>
                    <a:pt x="145" y="1"/>
                  </a:moveTo>
                  <a:cubicBezTo>
                    <a:pt x="139" y="1"/>
                    <a:pt x="134" y="1"/>
                    <a:pt x="128" y="1"/>
                  </a:cubicBezTo>
                  <a:cubicBezTo>
                    <a:pt x="51" y="15"/>
                    <a:pt x="0" y="83"/>
                    <a:pt x="0" y="158"/>
                  </a:cubicBezTo>
                  <a:lnTo>
                    <a:pt x="0" y="434"/>
                  </a:lnTo>
                  <a:cubicBezTo>
                    <a:pt x="0" y="511"/>
                    <a:pt x="51" y="582"/>
                    <a:pt x="128" y="592"/>
                  </a:cubicBezTo>
                  <a:cubicBezTo>
                    <a:pt x="136" y="593"/>
                    <a:pt x="143" y="594"/>
                    <a:pt x="150" y="594"/>
                  </a:cubicBezTo>
                  <a:cubicBezTo>
                    <a:pt x="235" y="594"/>
                    <a:pt x="304" y="522"/>
                    <a:pt x="304" y="439"/>
                  </a:cubicBezTo>
                  <a:lnTo>
                    <a:pt x="304" y="153"/>
                  </a:lnTo>
                  <a:cubicBezTo>
                    <a:pt x="304" y="68"/>
                    <a:pt x="232" y="1"/>
                    <a:pt x="145"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59;p63">
              <a:extLst>
                <a:ext uri="{FF2B5EF4-FFF2-40B4-BE49-F238E27FC236}">
                  <a16:creationId xmlns:a16="http://schemas.microsoft.com/office/drawing/2014/main" id="{01FA7454-3FB9-4244-BB7F-63A404D6F64F}"/>
                </a:ext>
              </a:extLst>
            </p:cNvPr>
            <p:cNvSpPr/>
            <p:nvPr/>
          </p:nvSpPr>
          <p:spPr>
            <a:xfrm>
              <a:off x="3529039" y="2485825"/>
              <a:ext cx="9289" cy="17909"/>
            </a:xfrm>
            <a:custGeom>
              <a:avLst/>
              <a:gdLst/>
              <a:ahLst/>
              <a:cxnLst/>
              <a:rect l="l" t="t" r="r" b="b"/>
              <a:pathLst>
                <a:path w="306" h="590" extrusionOk="0">
                  <a:moveTo>
                    <a:pt x="154" y="1"/>
                  </a:moveTo>
                  <a:cubicBezTo>
                    <a:pt x="146" y="1"/>
                    <a:pt x="138" y="1"/>
                    <a:pt x="129" y="2"/>
                  </a:cubicBezTo>
                  <a:cubicBezTo>
                    <a:pt x="53" y="12"/>
                    <a:pt x="0" y="78"/>
                    <a:pt x="0" y="154"/>
                  </a:cubicBezTo>
                  <a:lnTo>
                    <a:pt x="0" y="431"/>
                  </a:lnTo>
                  <a:cubicBezTo>
                    <a:pt x="0" y="506"/>
                    <a:pt x="53" y="578"/>
                    <a:pt x="129" y="587"/>
                  </a:cubicBezTo>
                  <a:cubicBezTo>
                    <a:pt x="137" y="589"/>
                    <a:pt x="145" y="589"/>
                    <a:pt x="153" y="589"/>
                  </a:cubicBezTo>
                  <a:cubicBezTo>
                    <a:pt x="237" y="589"/>
                    <a:pt x="305" y="518"/>
                    <a:pt x="305" y="436"/>
                  </a:cubicBezTo>
                  <a:lnTo>
                    <a:pt x="305" y="150"/>
                  </a:lnTo>
                  <a:cubicBezTo>
                    <a:pt x="305" y="68"/>
                    <a:pt x="238" y="1"/>
                    <a:pt x="154" y="1"/>
                  </a:cubicBezTo>
                  <a:close/>
                </a:path>
              </a:pathLst>
            </a:custGeom>
            <a:solidFill>
              <a:srgbClr val="3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60;p63">
              <a:extLst>
                <a:ext uri="{FF2B5EF4-FFF2-40B4-BE49-F238E27FC236}">
                  <a16:creationId xmlns:a16="http://schemas.microsoft.com/office/drawing/2014/main" id="{99F3F89A-3745-4C38-9547-23B1A831E023}"/>
                </a:ext>
              </a:extLst>
            </p:cNvPr>
            <p:cNvSpPr/>
            <p:nvPr/>
          </p:nvSpPr>
          <p:spPr>
            <a:xfrm>
              <a:off x="3432506" y="2284989"/>
              <a:ext cx="53789" cy="15633"/>
            </a:xfrm>
            <a:custGeom>
              <a:avLst/>
              <a:gdLst/>
              <a:ahLst/>
              <a:cxnLst/>
              <a:rect l="l" t="t" r="r" b="b"/>
              <a:pathLst>
                <a:path w="1772" h="515" extrusionOk="0">
                  <a:moveTo>
                    <a:pt x="258" y="1"/>
                  </a:moveTo>
                  <a:cubicBezTo>
                    <a:pt x="115" y="1"/>
                    <a:pt x="0" y="110"/>
                    <a:pt x="0" y="253"/>
                  </a:cubicBezTo>
                  <a:cubicBezTo>
                    <a:pt x="0" y="391"/>
                    <a:pt x="110" y="506"/>
                    <a:pt x="253" y="510"/>
                  </a:cubicBezTo>
                  <a:cubicBezTo>
                    <a:pt x="467" y="515"/>
                    <a:pt x="677" y="515"/>
                    <a:pt x="886" y="515"/>
                  </a:cubicBezTo>
                  <a:cubicBezTo>
                    <a:pt x="1095" y="515"/>
                    <a:pt x="1305" y="515"/>
                    <a:pt x="1519" y="510"/>
                  </a:cubicBezTo>
                  <a:cubicBezTo>
                    <a:pt x="1662" y="506"/>
                    <a:pt x="1771" y="391"/>
                    <a:pt x="1771" y="253"/>
                  </a:cubicBezTo>
                  <a:cubicBezTo>
                    <a:pt x="1767" y="110"/>
                    <a:pt x="1657" y="1"/>
                    <a:pt x="1514" y="1"/>
                  </a:cubicBezTo>
                  <a:cubicBezTo>
                    <a:pt x="1300" y="3"/>
                    <a:pt x="1093" y="4"/>
                    <a:pt x="886" y="4"/>
                  </a:cubicBezTo>
                  <a:cubicBezTo>
                    <a:pt x="679" y="4"/>
                    <a:pt x="472" y="3"/>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61;p63">
              <a:extLst>
                <a:ext uri="{FF2B5EF4-FFF2-40B4-BE49-F238E27FC236}">
                  <a16:creationId xmlns:a16="http://schemas.microsoft.com/office/drawing/2014/main" id="{760D244A-0CC3-4C72-ADFF-58D4050ECBBA}"/>
                </a:ext>
              </a:extLst>
            </p:cNvPr>
            <p:cNvSpPr/>
            <p:nvPr/>
          </p:nvSpPr>
          <p:spPr>
            <a:xfrm>
              <a:off x="3391616" y="2284716"/>
              <a:ext cx="26773" cy="15633"/>
            </a:xfrm>
            <a:custGeom>
              <a:avLst/>
              <a:gdLst/>
              <a:ahLst/>
              <a:cxnLst/>
              <a:rect l="l" t="t" r="r" b="b"/>
              <a:pathLst>
                <a:path w="882" h="515" extrusionOk="0">
                  <a:moveTo>
                    <a:pt x="291" y="0"/>
                  </a:moveTo>
                  <a:cubicBezTo>
                    <a:pt x="128" y="0"/>
                    <a:pt x="0" y="152"/>
                    <a:pt x="43" y="319"/>
                  </a:cubicBezTo>
                  <a:cubicBezTo>
                    <a:pt x="71" y="438"/>
                    <a:pt x="176" y="515"/>
                    <a:pt x="295" y="515"/>
                  </a:cubicBezTo>
                  <a:lnTo>
                    <a:pt x="590" y="515"/>
                  </a:lnTo>
                  <a:cubicBezTo>
                    <a:pt x="752" y="515"/>
                    <a:pt x="881" y="362"/>
                    <a:pt x="838" y="196"/>
                  </a:cubicBezTo>
                  <a:cubicBezTo>
                    <a:pt x="814" y="76"/>
                    <a:pt x="704"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62;p63">
              <a:extLst>
                <a:ext uri="{FF2B5EF4-FFF2-40B4-BE49-F238E27FC236}">
                  <a16:creationId xmlns:a16="http://schemas.microsoft.com/office/drawing/2014/main" id="{E3C30891-6EB2-4613-A6E1-E08D16EF55BB}"/>
                </a:ext>
              </a:extLst>
            </p:cNvPr>
            <p:cNvSpPr/>
            <p:nvPr/>
          </p:nvSpPr>
          <p:spPr>
            <a:xfrm>
              <a:off x="3632068" y="2247833"/>
              <a:ext cx="28655" cy="28655"/>
            </a:xfrm>
            <a:custGeom>
              <a:avLst/>
              <a:gdLst/>
              <a:ahLst/>
              <a:cxnLst/>
              <a:rect l="l" t="t" r="r" b="b"/>
              <a:pathLst>
                <a:path w="944" h="944" extrusionOk="0">
                  <a:moveTo>
                    <a:pt x="473" y="1"/>
                  </a:moveTo>
                  <a:cubicBezTo>
                    <a:pt x="216" y="1"/>
                    <a:pt x="1" y="211"/>
                    <a:pt x="1" y="473"/>
                  </a:cubicBezTo>
                  <a:cubicBezTo>
                    <a:pt x="1" y="734"/>
                    <a:pt x="216" y="944"/>
                    <a:pt x="473" y="944"/>
                  </a:cubicBezTo>
                  <a:cubicBezTo>
                    <a:pt x="734" y="944"/>
                    <a:pt x="944" y="734"/>
                    <a:pt x="944" y="473"/>
                  </a:cubicBezTo>
                  <a:cubicBezTo>
                    <a:pt x="944" y="211"/>
                    <a:pt x="734"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63;p63">
              <a:extLst>
                <a:ext uri="{FF2B5EF4-FFF2-40B4-BE49-F238E27FC236}">
                  <a16:creationId xmlns:a16="http://schemas.microsoft.com/office/drawing/2014/main" id="{B9966166-652A-4798-B392-200952FAE02B}"/>
                </a:ext>
              </a:extLst>
            </p:cNvPr>
            <p:cNvSpPr/>
            <p:nvPr/>
          </p:nvSpPr>
          <p:spPr>
            <a:xfrm>
              <a:off x="3310110" y="2202754"/>
              <a:ext cx="13447" cy="12081"/>
            </a:xfrm>
            <a:custGeom>
              <a:avLst/>
              <a:gdLst/>
              <a:ahLst/>
              <a:cxnLst/>
              <a:rect l="l" t="t" r="r" b="b"/>
              <a:pathLst>
                <a:path w="443" h="398" extrusionOk="0">
                  <a:moveTo>
                    <a:pt x="224" y="1"/>
                  </a:moveTo>
                  <a:cubicBezTo>
                    <a:pt x="134" y="1"/>
                    <a:pt x="50" y="63"/>
                    <a:pt x="29" y="154"/>
                  </a:cubicBezTo>
                  <a:cubicBezTo>
                    <a:pt x="0" y="262"/>
                    <a:pt x="67" y="367"/>
                    <a:pt x="176" y="391"/>
                  </a:cubicBezTo>
                  <a:cubicBezTo>
                    <a:pt x="193" y="396"/>
                    <a:pt x="209" y="398"/>
                    <a:pt x="226" y="398"/>
                  </a:cubicBezTo>
                  <a:cubicBezTo>
                    <a:pt x="313" y="398"/>
                    <a:pt x="394" y="336"/>
                    <a:pt x="414" y="244"/>
                  </a:cubicBezTo>
                  <a:cubicBezTo>
                    <a:pt x="442" y="139"/>
                    <a:pt x="376" y="29"/>
                    <a:pt x="266" y="5"/>
                  </a:cubicBezTo>
                  <a:cubicBezTo>
                    <a:pt x="252" y="2"/>
                    <a:pt x="238"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64;p63">
              <a:extLst>
                <a:ext uri="{FF2B5EF4-FFF2-40B4-BE49-F238E27FC236}">
                  <a16:creationId xmlns:a16="http://schemas.microsoft.com/office/drawing/2014/main" id="{75BB04D7-9BC3-433A-981E-DA9554898799}"/>
                </a:ext>
              </a:extLst>
            </p:cNvPr>
            <p:cNvSpPr/>
            <p:nvPr/>
          </p:nvSpPr>
          <p:spPr>
            <a:xfrm>
              <a:off x="3595792" y="2184723"/>
              <a:ext cx="43529" cy="48082"/>
            </a:xfrm>
            <a:custGeom>
              <a:avLst/>
              <a:gdLst/>
              <a:ahLst/>
              <a:cxnLst/>
              <a:rect l="l" t="t" r="r" b="b"/>
              <a:pathLst>
                <a:path w="1434" h="1584" extrusionOk="0">
                  <a:moveTo>
                    <a:pt x="717" y="1"/>
                  </a:moveTo>
                  <a:cubicBezTo>
                    <a:pt x="691" y="1"/>
                    <a:pt x="665" y="16"/>
                    <a:pt x="653" y="47"/>
                  </a:cubicBezTo>
                  <a:lnTo>
                    <a:pt x="491" y="500"/>
                  </a:lnTo>
                  <a:cubicBezTo>
                    <a:pt x="486" y="519"/>
                    <a:pt x="473" y="533"/>
                    <a:pt x="453" y="542"/>
                  </a:cubicBezTo>
                  <a:lnTo>
                    <a:pt x="53" y="724"/>
                  </a:lnTo>
                  <a:cubicBezTo>
                    <a:pt x="1" y="748"/>
                    <a:pt x="1" y="838"/>
                    <a:pt x="53" y="862"/>
                  </a:cubicBezTo>
                  <a:lnTo>
                    <a:pt x="453" y="1042"/>
                  </a:lnTo>
                  <a:cubicBezTo>
                    <a:pt x="473" y="1052"/>
                    <a:pt x="486" y="1066"/>
                    <a:pt x="491" y="1085"/>
                  </a:cubicBezTo>
                  <a:lnTo>
                    <a:pt x="653" y="1537"/>
                  </a:lnTo>
                  <a:cubicBezTo>
                    <a:pt x="665" y="1568"/>
                    <a:pt x="691" y="1583"/>
                    <a:pt x="717" y="1583"/>
                  </a:cubicBezTo>
                  <a:cubicBezTo>
                    <a:pt x="743" y="1583"/>
                    <a:pt x="767" y="1568"/>
                    <a:pt x="777" y="1537"/>
                  </a:cubicBezTo>
                  <a:lnTo>
                    <a:pt x="939" y="1085"/>
                  </a:lnTo>
                  <a:cubicBezTo>
                    <a:pt x="943" y="1066"/>
                    <a:pt x="958" y="1052"/>
                    <a:pt x="977" y="1042"/>
                  </a:cubicBezTo>
                  <a:lnTo>
                    <a:pt x="1376" y="862"/>
                  </a:lnTo>
                  <a:cubicBezTo>
                    <a:pt x="1434" y="838"/>
                    <a:pt x="1434" y="748"/>
                    <a:pt x="1376" y="724"/>
                  </a:cubicBezTo>
                  <a:lnTo>
                    <a:pt x="977" y="542"/>
                  </a:lnTo>
                  <a:cubicBezTo>
                    <a:pt x="958" y="533"/>
                    <a:pt x="943" y="519"/>
                    <a:pt x="939" y="500"/>
                  </a:cubicBezTo>
                  <a:lnTo>
                    <a:pt x="777" y="47"/>
                  </a:lnTo>
                  <a:cubicBezTo>
                    <a:pt x="767" y="16"/>
                    <a:pt x="743"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65;p63">
              <a:extLst>
                <a:ext uri="{FF2B5EF4-FFF2-40B4-BE49-F238E27FC236}">
                  <a16:creationId xmlns:a16="http://schemas.microsoft.com/office/drawing/2014/main" id="{735AC4B3-3748-4ED7-B385-344D89E3A782}"/>
                </a:ext>
              </a:extLst>
            </p:cNvPr>
            <p:cNvSpPr/>
            <p:nvPr/>
          </p:nvSpPr>
          <p:spPr>
            <a:xfrm>
              <a:off x="3267308" y="2243583"/>
              <a:ext cx="43559" cy="48052"/>
            </a:xfrm>
            <a:custGeom>
              <a:avLst/>
              <a:gdLst/>
              <a:ahLst/>
              <a:cxnLst/>
              <a:rect l="l" t="t" r="r" b="b"/>
              <a:pathLst>
                <a:path w="1435" h="1583" extrusionOk="0">
                  <a:moveTo>
                    <a:pt x="718" y="1"/>
                  </a:moveTo>
                  <a:cubicBezTo>
                    <a:pt x="692" y="1"/>
                    <a:pt x="667" y="17"/>
                    <a:pt x="657" y="51"/>
                  </a:cubicBezTo>
                  <a:lnTo>
                    <a:pt x="496" y="499"/>
                  </a:lnTo>
                  <a:cubicBezTo>
                    <a:pt x="492" y="517"/>
                    <a:pt x="477" y="532"/>
                    <a:pt x="457" y="541"/>
                  </a:cubicBezTo>
                  <a:lnTo>
                    <a:pt x="57" y="722"/>
                  </a:lnTo>
                  <a:cubicBezTo>
                    <a:pt x="0" y="745"/>
                    <a:pt x="0" y="837"/>
                    <a:pt x="57" y="865"/>
                  </a:cubicBezTo>
                  <a:lnTo>
                    <a:pt x="457" y="1041"/>
                  </a:lnTo>
                  <a:cubicBezTo>
                    <a:pt x="477" y="1050"/>
                    <a:pt x="492" y="1065"/>
                    <a:pt x="496" y="1084"/>
                  </a:cubicBezTo>
                  <a:lnTo>
                    <a:pt x="657" y="1536"/>
                  </a:lnTo>
                  <a:cubicBezTo>
                    <a:pt x="667" y="1567"/>
                    <a:pt x="692" y="1582"/>
                    <a:pt x="718" y="1582"/>
                  </a:cubicBezTo>
                  <a:cubicBezTo>
                    <a:pt x="744" y="1582"/>
                    <a:pt x="770" y="1567"/>
                    <a:pt x="782" y="1536"/>
                  </a:cubicBezTo>
                  <a:lnTo>
                    <a:pt x="943" y="1084"/>
                  </a:lnTo>
                  <a:cubicBezTo>
                    <a:pt x="949" y="1065"/>
                    <a:pt x="962" y="1050"/>
                    <a:pt x="977" y="1041"/>
                  </a:cubicBezTo>
                  <a:lnTo>
                    <a:pt x="1377" y="865"/>
                  </a:lnTo>
                  <a:cubicBezTo>
                    <a:pt x="1434" y="837"/>
                    <a:pt x="1434" y="745"/>
                    <a:pt x="1377" y="722"/>
                  </a:cubicBezTo>
                  <a:lnTo>
                    <a:pt x="977" y="541"/>
                  </a:lnTo>
                  <a:cubicBezTo>
                    <a:pt x="962" y="532"/>
                    <a:pt x="949" y="517"/>
                    <a:pt x="943" y="499"/>
                  </a:cubicBezTo>
                  <a:lnTo>
                    <a:pt x="782" y="51"/>
                  </a:lnTo>
                  <a:cubicBezTo>
                    <a:pt x="770" y="17"/>
                    <a:pt x="744" y="1"/>
                    <a:pt x="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41999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1+#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p:cTn id="12" dur="1000" fill="hold"/>
                                        <p:tgtEl>
                                          <p:spTgt spid="86"/>
                                        </p:tgtEl>
                                        <p:attrNameLst>
                                          <p:attrName>ppt_w</p:attrName>
                                        </p:attrNameLst>
                                      </p:cBhvr>
                                      <p:tavLst>
                                        <p:tav tm="0">
                                          <p:val>
                                            <p:fltVal val="0"/>
                                          </p:val>
                                        </p:tav>
                                        <p:tav tm="100000">
                                          <p:val>
                                            <p:strVal val="#ppt_w"/>
                                          </p:val>
                                        </p:tav>
                                      </p:tavLst>
                                    </p:anim>
                                    <p:anim calcmode="lin" valueType="num">
                                      <p:cBhvr>
                                        <p:cTn id="13" dur="1000" fill="hold"/>
                                        <p:tgtEl>
                                          <p:spTgt spid="86"/>
                                        </p:tgtEl>
                                        <p:attrNameLst>
                                          <p:attrName>ppt_h</p:attrName>
                                        </p:attrNameLst>
                                      </p:cBhvr>
                                      <p:tavLst>
                                        <p:tav tm="0">
                                          <p:val>
                                            <p:fltVal val="0"/>
                                          </p:val>
                                        </p:tav>
                                        <p:tav tm="100000">
                                          <p:val>
                                            <p:strVal val="#ppt_h"/>
                                          </p:val>
                                        </p:tav>
                                      </p:tavLst>
                                    </p:anim>
                                    <p:anim calcmode="lin" valueType="num">
                                      <p:cBhvr>
                                        <p:cTn id="14" dur="1000" fill="hold"/>
                                        <p:tgtEl>
                                          <p:spTgt spid="86"/>
                                        </p:tgtEl>
                                        <p:attrNameLst>
                                          <p:attrName>style.rotation</p:attrName>
                                        </p:attrNameLst>
                                      </p:cBhvr>
                                      <p:tavLst>
                                        <p:tav tm="0">
                                          <p:val>
                                            <p:fltVal val="90"/>
                                          </p:val>
                                        </p:tav>
                                        <p:tav tm="100000">
                                          <p:val>
                                            <p:fltVal val="0"/>
                                          </p:val>
                                        </p:tav>
                                      </p:tavLst>
                                    </p:anim>
                                    <p:animEffect transition="in" filter="fade">
                                      <p:cBhvr>
                                        <p:cTn id="15" dur="1000"/>
                                        <p:tgtEl>
                                          <p:spTgt spid="86"/>
                                        </p:tgtEl>
                                      </p:cBhvr>
                                    </p:animEffect>
                                  </p:childTnLst>
                                </p:cTn>
                              </p:par>
                              <p:par>
                                <p:cTn id="16" presetID="31" presetClass="entr" presetSubtype="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1000" fill="hold"/>
                                        <p:tgtEl>
                                          <p:spTgt spid="105"/>
                                        </p:tgtEl>
                                        <p:attrNameLst>
                                          <p:attrName>ppt_w</p:attrName>
                                        </p:attrNameLst>
                                      </p:cBhvr>
                                      <p:tavLst>
                                        <p:tav tm="0">
                                          <p:val>
                                            <p:fltVal val="0"/>
                                          </p:val>
                                        </p:tav>
                                        <p:tav tm="100000">
                                          <p:val>
                                            <p:strVal val="#ppt_w"/>
                                          </p:val>
                                        </p:tav>
                                      </p:tavLst>
                                    </p:anim>
                                    <p:anim calcmode="lin" valueType="num">
                                      <p:cBhvr>
                                        <p:cTn id="19" dur="1000" fill="hold"/>
                                        <p:tgtEl>
                                          <p:spTgt spid="105"/>
                                        </p:tgtEl>
                                        <p:attrNameLst>
                                          <p:attrName>ppt_h</p:attrName>
                                        </p:attrNameLst>
                                      </p:cBhvr>
                                      <p:tavLst>
                                        <p:tav tm="0">
                                          <p:val>
                                            <p:fltVal val="0"/>
                                          </p:val>
                                        </p:tav>
                                        <p:tav tm="100000">
                                          <p:val>
                                            <p:strVal val="#ppt_h"/>
                                          </p:val>
                                        </p:tav>
                                      </p:tavLst>
                                    </p:anim>
                                    <p:anim calcmode="lin" valueType="num">
                                      <p:cBhvr>
                                        <p:cTn id="20" dur="1000" fill="hold"/>
                                        <p:tgtEl>
                                          <p:spTgt spid="105"/>
                                        </p:tgtEl>
                                        <p:attrNameLst>
                                          <p:attrName>style.rotation</p:attrName>
                                        </p:attrNameLst>
                                      </p:cBhvr>
                                      <p:tavLst>
                                        <p:tav tm="0">
                                          <p:val>
                                            <p:fltVal val="90"/>
                                          </p:val>
                                        </p:tav>
                                        <p:tav tm="100000">
                                          <p:val>
                                            <p:fltVal val="0"/>
                                          </p:val>
                                        </p:tav>
                                      </p:tavLst>
                                    </p:anim>
                                    <p:animEffect transition="in" filter="fade">
                                      <p:cBhvr>
                                        <p:cTn id="21" dur="1000"/>
                                        <p:tgtEl>
                                          <p:spTgt spid="105"/>
                                        </p:tgtEl>
                                      </p:cBhvr>
                                    </p:animEffect>
                                  </p:childTnLst>
                                </p:cTn>
                              </p:par>
                              <p:par>
                                <p:cTn id="22" presetID="31" presetClass="entr" presetSubtype="0" fill="hold" nodeType="withEffect">
                                  <p:stCondLst>
                                    <p:cond delay="0"/>
                                  </p:stCondLst>
                                  <p:childTnLst>
                                    <p:set>
                                      <p:cBhvr>
                                        <p:cTn id="23" dur="1" fill="hold">
                                          <p:stCondLst>
                                            <p:cond delay="0"/>
                                          </p:stCondLst>
                                        </p:cTn>
                                        <p:tgtEl>
                                          <p:spTgt spid="139"/>
                                        </p:tgtEl>
                                        <p:attrNameLst>
                                          <p:attrName>style.visibility</p:attrName>
                                        </p:attrNameLst>
                                      </p:cBhvr>
                                      <p:to>
                                        <p:strVal val="visible"/>
                                      </p:to>
                                    </p:set>
                                    <p:anim calcmode="lin" valueType="num">
                                      <p:cBhvr>
                                        <p:cTn id="24" dur="1000" fill="hold"/>
                                        <p:tgtEl>
                                          <p:spTgt spid="139"/>
                                        </p:tgtEl>
                                        <p:attrNameLst>
                                          <p:attrName>ppt_w</p:attrName>
                                        </p:attrNameLst>
                                      </p:cBhvr>
                                      <p:tavLst>
                                        <p:tav tm="0">
                                          <p:val>
                                            <p:fltVal val="0"/>
                                          </p:val>
                                        </p:tav>
                                        <p:tav tm="100000">
                                          <p:val>
                                            <p:strVal val="#ppt_w"/>
                                          </p:val>
                                        </p:tav>
                                      </p:tavLst>
                                    </p:anim>
                                    <p:anim calcmode="lin" valueType="num">
                                      <p:cBhvr>
                                        <p:cTn id="25" dur="1000" fill="hold"/>
                                        <p:tgtEl>
                                          <p:spTgt spid="139"/>
                                        </p:tgtEl>
                                        <p:attrNameLst>
                                          <p:attrName>ppt_h</p:attrName>
                                        </p:attrNameLst>
                                      </p:cBhvr>
                                      <p:tavLst>
                                        <p:tav tm="0">
                                          <p:val>
                                            <p:fltVal val="0"/>
                                          </p:val>
                                        </p:tav>
                                        <p:tav tm="100000">
                                          <p:val>
                                            <p:strVal val="#ppt_h"/>
                                          </p:val>
                                        </p:tav>
                                      </p:tavLst>
                                    </p:anim>
                                    <p:anim calcmode="lin" valueType="num">
                                      <p:cBhvr>
                                        <p:cTn id="26" dur="1000" fill="hold"/>
                                        <p:tgtEl>
                                          <p:spTgt spid="139"/>
                                        </p:tgtEl>
                                        <p:attrNameLst>
                                          <p:attrName>style.rotation</p:attrName>
                                        </p:attrNameLst>
                                      </p:cBhvr>
                                      <p:tavLst>
                                        <p:tav tm="0">
                                          <p:val>
                                            <p:fltVal val="90"/>
                                          </p:val>
                                        </p:tav>
                                        <p:tav tm="100000">
                                          <p:val>
                                            <p:fltVal val="0"/>
                                          </p:val>
                                        </p:tav>
                                      </p:tavLst>
                                    </p:anim>
                                    <p:animEffect transition="in" filter="fade">
                                      <p:cBhvr>
                                        <p:cTn id="27" dur="1000"/>
                                        <p:tgtEl>
                                          <p:spTgt spid="13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wipe(up)">
                                      <p:cBhvr>
                                        <p:cTn id="37" dur="500"/>
                                        <p:tgtEl>
                                          <p:spTgt spid="1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wipe(up)">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wipe(up)">
                                      <p:cBhvr>
                                        <p:cTn id="52" dur="500"/>
                                        <p:tgtEl>
                                          <p:spTgt spid="1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wipe(up)">
                                      <p:cBhvr>
                                        <p:cTn id="57" dur="500"/>
                                        <p:tgtEl>
                                          <p:spTgt spid="1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wipe(up)">
                                      <p:cBhvr>
                                        <p:cTn id="62" dur="500"/>
                                        <p:tgtEl>
                                          <p:spTgt spid="1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wipe(up)">
                                      <p:cBhvr>
                                        <p:cTn id="67" dur="500"/>
                                        <p:tgtEl>
                                          <p:spTgt spid="1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wipe(up)">
                                      <p:cBhvr>
                                        <p:cTn id="72" dur="500"/>
                                        <p:tgtEl>
                                          <p:spTgt spid="10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wipe(up)">
                                      <p:cBhvr>
                                        <p:cTn id="77" dur="500"/>
                                        <p:tgtEl>
                                          <p:spTgt spid="1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wipe(up)">
                                      <p:cBhvr>
                                        <p:cTn id="8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8" grpId="0"/>
      <p:bldP spid="109" grpId="0"/>
      <p:bldP spid="110" grpId="0"/>
      <p:bldP spid="111" grpId="0"/>
      <p:bldP spid="112" grpId="0"/>
      <p:bldP spid="113" grpId="0"/>
      <p:bldP spid="114" grpId="0"/>
      <p:bldP spid="115" grpId="0"/>
      <p:bldP spid="116" grpId="0"/>
      <p:bldP spid="1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690" name="Google Shape;1690;p44"/>
          <p:cNvSpPr/>
          <p:nvPr/>
        </p:nvSpPr>
        <p:spPr>
          <a:xfrm>
            <a:off x="695070" y="492210"/>
            <a:ext cx="11067036" cy="5677412"/>
          </a:xfrm>
          <a:prstGeom prst="roundRect">
            <a:avLst>
              <a:gd name="adj" fmla="val 12544"/>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Rectangle 62">
            <a:extLst>
              <a:ext uri="{FF2B5EF4-FFF2-40B4-BE49-F238E27FC236}">
                <a16:creationId xmlns:a16="http://schemas.microsoft.com/office/drawing/2014/main" id="{31FD509D-0C36-4ACF-AF23-D68D033D5F64}"/>
              </a:ext>
            </a:extLst>
          </p:cNvPr>
          <p:cNvSpPr>
            <a:spLocks noChangeAspect="1"/>
          </p:cNvSpPr>
          <p:nvPr>
            <p:custDataLst>
              <p:tags r:id="rId1"/>
            </p:custDataLst>
          </p:nvPr>
        </p:nvSpPr>
        <p:spPr>
          <a:xfrm>
            <a:off x="8767801" y="1355627"/>
            <a:ext cx="2729129" cy="965578"/>
          </a:xfrm>
          <a:prstGeom prst="rect">
            <a:avLst/>
          </a:prstGeom>
          <a:solidFill>
            <a:schemeClr val="tx2">
              <a:lumMod val="75000"/>
              <a:alpha val="34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4AEF58-A436-40F3-8F14-C915C45535BD}"/>
              </a:ext>
            </a:extLst>
          </p:cNvPr>
          <p:cNvSpPr>
            <a:spLocks noChangeAspect="1"/>
          </p:cNvSpPr>
          <p:nvPr>
            <p:custDataLst>
              <p:tags r:id="rId2"/>
            </p:custDataLst>
          </p:nvPr>
        </p:nvSpPr>
        <p:spPr>
          <a:xfrm>
            <a:off x="3322942" y="1649740"/>
            <a:ext cx="2515354" cy="685800"/>
          </a:xfrm>
          <a:prstGeom prst="rect">
            <a:avLst/>
          </a:prstGeom>
          <a:solidFill>
            <a:schemeClr val="tx2">
              <a:lumMod val="75000"/>
              <a:alpha val="34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CC0D372-06DE-4FA1-8B9E-E2BD1FA3EC06}"/>
              </a:ext>
            </a:extLst>
          </p:cNvPr>
          <p:cNvSpPr>
            <a:spLocks noChangeAspect="1"/>
          </p:cNvSpPr>
          <p:nvPr>
            <p:custDataLst>
              <p:tags r:id="rId3"/>
            </p:custDataLst>
          </p:nvPr>
        </p:nvSpPr>
        <p:spPr>
          <a:xfrm>
            <a:off x="3630069" y="2456035"/>
            <a:ext cx="758029" cy="540534"/>
          </a:xfrm>
          <a:prstGeom prst="rect">
            <a:avLst/>
          </a:prstGeom>
          <a:solidFill>
            <a:schemeClr val="tx2">
              <a:lumMod val="75000"/>
              <a:alpha val="34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0DFDE83-D1E7-4B6F-8D61-9FD906B01894}"/>
              </a:ext>
            </a:extLst>
          </p:cNvPr>
          <p:cNvSpPr>
            <a:spLocks noChangeAspect="1"/>
          </p:cNvSpPr>
          <p:nvPr>
            <p:custDataLst>
              <p:tags r:id="rId4"/>
            </p:custDataLst>
          </p:nvPr>
        </p:nvSpPr>
        <p:spPr>
          <a:xfrm>
            <a:off x="5424652" y="2350551"/>
            <a:ext cx="5981310" cy="540555"/>
          </a:xfrm>
          <a:prstGeom prst="rect">
            <a:avLst/>
          </a:prstGeom>
          <a:solidFill>
            <a:schemeClr val="tx2">
              <a:lumMod val="75000"/>
              <a:alpha val="34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6C589ED-66B3-4791-94E9-5A2F0402D608}"/>
              </a:ext>
            </a:extLst>
          </p:cNvPr>
          <p:cNvSpPr>
            <a:spLocks noChangeAspect="1"/>
          </p:cNvSpPr>
          <p:nvPr>
            <p:custDataLst>
              <p:tags r:id="rId5"/>
            </p:custDataLst>
          </p:nvPr>
        </p:nvSpPr>
        <p:spPr>
          <a:xfrm>
            <a:off x="8012587" y="3012898"/>
            <a:ext cx="744327" cy="540534"/>
          </a:xfrm>
          <a:prstGeom prst="rect">
            <a:avLst/>
          </a:prstGeom>
          <a:solidFill>
            <a:schemeClr val="tx2">
              <a:lumMod val="75000"/>
              <a:alpha val="34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9F87A51-5502-4167-994B-ACDBA5EC8848}"/>
              </a:ext>
            </a:extLst>
          </p:cNvPr>
          <p:cNvSpPr>
            <a:spLocks noChangeAspect="1"/>
          </p:cNvSpPr>
          <p:nvPr>
            <p:custDataLst>
              <p:tags r:id="rId6"/>
            </p:custDataLst>
          </p:nvPr>
        </p:nvSpPr>
        <p:spPr>
          <a:xfrm>
            <a:off x="3174375" y="3056817"/>
            <a:ext cx="1931025" cy="540534"/>
          </a:xfrm>
          <a:prstGeom prst="rect">
            <a:avLst/>
          </a:prstGeom>
          <a:solidFill>
            <a:schemeClr val="tx2">
              <a:lumMod val="75000"/>
              <a:alpha val="34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93" name="Google Shape;1693;p44"/>
              <p:cNvSpPr txBox="1">
                <a:spLocks noGrp="1"/>
              </p:cNvSpPr>
              <p:nvPr>
                <p:ph type="subTitle" idx="1"/>
              </p:nvPr>
            </p:nvSpPr>
            <p:spPr>
              <a:xfrm>
                <a:off x="648734" y="1254472"/>
                <a:ext cx="10993684" cy="2403127"/>
              </a:xfrm>
              <a:prstGeom prst="rect">
                <a:avLst/>
              </a:prstGeom>
            </p:spPr>
            <p:txBody>
              <a:bodyPr spcFirstLastPara="1" wrap="square" lIns="121900" tIns="121900" rIns="121900" bIns="121900" anchor="ctr" anchorCtr="0">
                <a:noAutofit/>
              </a:bodyPr>
              <a:lstStyle/>
              <a:p>
                <a:pPr marL="0" indent="0"/>
                <a:r>
                  <a:rPr lang="vi-VN" sz="3600" b="1">
                    <a:solidFill>
                      <a:schemeClr val="bg2">
                        <a:lumMod val="50000"/>
                      </a:schemeClr>
                    </a:solidFill>
                  </a:rPr>
                  <a:t>Lớp 5A có 35 học sinh. Số học sinh nam bằng </a:t>
                </a:r>
                <a14:m>
                  <m:oMath xmlns:m="http://schemas.openxmlformats.org/officeDocument/2006/math">
                    <m:f>
                      <m:fPr>
                        <m:ctrlPr>
                          <a:rPr lang="ar-AE" sz="4400" b="1" i="1" smtClean="0">
                            <a:solidFill>
                              <a:schemeClr val="bg2">
                                <a:lumMod val="50000"/>
                              </a:schemeClr>
                            </a:solidFill>
                            <a:latin typeface="Cambria Math" panose="02040503050406030204" pitchFamily="18" charset="0"/>
                          </a:rPr>
                        </m:ctrlPr>
                      </m:fPr>
                      <m:num>
                        <m:r>
                          <a:rPr lang="ar-AE" sz="4400" b="1" i="1" smtClean="0">
                            <a:solidFill>
                              <a:schemeClr val="bg2">
                                <a:lumMod val="50000"/>
                              </a:schemeClr>
                            </a:solidFill>
                            <a:latin typeface="Cambria Math" panose="02040503050406030204" pitchFamily="18" charset="0"/>
                          </a:rPr>
                          <m:t>𝟑</m:t>
                        </m:r>
                      </m:num>
                      <m:den>
                        <m:r>
                          <a:rPr lang="ar-AE" sz="4400" b="1" i="1" smtClean="0">
                            <a:solidFill>
                              <a:schemeClr val="bg2">
                                <a:lumMod val="50000"/>
                              </a:schemeClr>
                            </a:solidFill>
                            <a:latin typeface="Cambria Math" panose="02040503050406030204" pitchFamily="18" charset="0"/>
                          </a:rPr>
                          <m:t>𝟒</m:t>
                        </m:r>
                      </m:den>
                    </m:f>
                  </m:oMath>
                </a14:m>
                <a:r>
                  <a:rPr lang="ar-AE" sz="3600" b="1">
                    <a:solidFill>
                      <a:schemeClr val="bg2">
                        <a:lumMod val="50000"/>
                      </a:schemeClr>
                    </a:solidFill>
                  </a:rPr>
                  <a:t> </a:t>
                </a:r>
                <a:r>
                  <a:rPr lang="vi-VN" sz="3600" b="1">
                    <a:solidFill>
                      <a:schemeClr val="bg2">
                        <a:lumMod val="50000"/>
                      </a:schemeClr>
                    </a:solidFill>
                  </a:rPr>
                  <a:t>số học sinh nữ. Hỏi số học sinh nữ hơn số học sinh nam là bao nhiêu em ?</a:t>
                </a:r>
              </a:p>
            </p:txBody>
          </p:sp>
        </mc:Choice>
        <mc:Fallback xmlns="">
          <p:sp>
            <p:nvSpPr>
              <p:cNvPr id="1693" name="Google Shape;1693;p44"/>
              <p:cNvSpPr txBox="1">
                <a:spLocks noGrp="1" noRot="1" noChangeAspect="1" noMove="1" noResize="1" noEditPoints="1" noAdjustHandles="1" noChangeArrowheads="1" noChangeShapeType="1" noTextEdit="1"/>
              </p:cNvSpPr>
              <p:nvPr>
                <p:ph type="subTitle" idx="1"/>
              </p:nvPr>
            </p:nvSpPr>
            <p:spPr>
              <a:xfrm>
                <a:off x="648734" y="1254472"/>
                <a:ext cx="10993684" cy="2403127"/>
              </a:xfrm>
              <a:prstGeom prst="rect">
                <a:avLst/>
              </a:prstGeom>
              <a:blipFill>
                <a:blip r:embed="rId10"/>
                <a:stretch>
                  <a:fillRect r="-942" b="-4569"/>
                </a:stretch>
              </a:blipFill>
            </p:spPr>
            <p:txBody>
              <a:bodyPr/>
              <a:lstStyle/>
              <a:p>
                <a:r>
                  <a:rPr lang="en-US">
                    <a:noFill/>
                  </a:rPr>
                  <a:t> </a:t>
                </a:r>
              </a:p>
            </p:txBody>
          </p:sp>
        </mc:Fallback>
      </mc:AlternateContent>
      <p:grpSp>
        <p:nvGrpSpPr>
          <p:cNvPr id="1694" name="Google Shape;1694;p44"/>
          <p:cNvGrpSpPr/>
          <p:nvPr/>
        </p:nvGrpSpPr>
        <p:grpSpPr>
          <a:xfrm rot="-268609">
            <a:off x="10904841" y="5476776"/>
            <a:ext cx="880056" cy="928075"/>
            <a:chOff x="8248664" y="1887926"/>
            <a:chExt cx="482850" cy="509196"/>
          </a:xfrm>
        </p:grpSpPr>
        <p:sp>
          <p:nvSpPr>
            <p:cNvPr id="1695" name="Google Shape;1695;p44"/>
            <p:cNvSpPr/>
            <p:nvPr/>
          </p:nvSpPr>
          <p:spPr>
            <a:xfrm>
              <a:off x="8248664" y="1887926"/>
              <a:ext cx="482850" cy="509196"/>
            </a:xfrm>
            <a:custGeom>
              <a:avLst/>
              <a:gdLst/>
              <a:ahLst/>
              <a:cxnLst/>
              <a:rect l="l" t="t" r="r" b="b"/>
              <a:pathLst>
                <a:path w="7221" h="7615" extrusionOk="0">
                  <a:moveTo>
                    <a:pt x="2582" y="1"/>
                  </a:moveTo>
                  <a:cubicBezTo>
                    <a:pt x="2284" y="1"/>
                    <a:pt x="2012" y="190"/>
                    <a:pt x="1907" y="479"/>
                  </a:cubicBezTo>
                  <a:lnTo>
                    <a:pt x="1897" y="513"/>
                  </a:lnTo>
                  <a:lnTo>
                    <a:pt x="1887" y="516"/>
                  </a:lnTo>
                  <a:cubicBezTo>
                    <a:pt x="1629" y="632"/>
                    <a:pt x="1462" y="890"/>
                    <a:pt x="1462" y="1175"/>
                  </a:cubicBezTo>
                  <a:cubicBezTo>
                    <a:pt x="1462" y="1212"/>
                    <a:pt x="1466" y="1249"/>
                    <a:pt x="1473" y="1283"/>
                  </a:cubicBezTo>
                  <a:cubicBezTo>
                    <a:pt x="1409" y="1368"/>
                    <a:pt x="1361" y="1466"/>
                    <a:pt x="1334" y="1571"/>
                  </a:cubicBezTo>
                  <a:cubicBezTo>
                    <a:pt x="1246" y="1531"/>
                    <a:pt x="1147" y="1510"/>
                    <a:pt x="1045" y="1510"/>
                  </a:cubicBezTo>
                  <a:cubicBezTo>
                    <a:pt x="760" y="1510"/>
                    <a:pt x="502" y="1681"/>
                    <a:pt x="394" y="1938"/>
                  </a:cubicBezTo>
                  <a:cubicBezTo>
                    <a:pt x="177" y="2063"/>
                    <a:pt x="41" y="2301"/>
                    <a:pt x="41" y="2556"/>
                  </a:cubicBezTo>
                  <a:cubicBezTo>
                    <a:pt x="41" y="2810"/>
                    <a:pt x="177" y="3045"/>
                    <a:pt x="394" y="3170"/>
                  </a:cubicBezTo>
                  <a:cubicBezTo>
                    <a:pt x="411" y="3203"/>
                    <a:pt x="428" y="3238"/>
                    <a:pt x="449" y="3268"/>
                  </a:cubicBezTo>
                  <a:cubicBezTo>
                    <a:pt x="167" y="3638"/>
                    <a:pt x="1" y="4096"/>
                    <a:pt x="1" y="4595"/>
                  </a:cubicBezTo>
                  <a:lnTo>
                    <a:pt x="1" y="5284"/>
                  </a:lnTo>
                  <a:cubicBezTo>
                    <a:pt x="1" y="6457"/>
                    <a:pt x="909" y="7434"/>
                    <a:pt x="2073" y="7506"/>
                  </a:cubicBezTo>
                  <a:cubicBezTo>
                    <a:pt x="2118" y="7509"/>
                    <a:pt x="2163" y="7510"/>
                    <a:pt x="2207" y="7510"/>
                  </a:cubicBezTo>
                  <a:cubicBezTo>
                    <a:pt x="2342" y="7510"/>
                    <a:pt x="2472" y="7498"/>
                    <a:pt x="2602" y="7475"/>
                  </a:cubicBezTo>
                  <a:cubicBezTo>
                    <a:pt x="2834" y="7567"/>
                    <a:pt x="3078" y="7614"/>
                    <a:pt x="3329" y="7614"/>
                  </a:cubicBezTo>
                  <a:lnTo>
                    <a:pt x="4011" y="7614"/>
                  </a:lnTo>
                  <a:cubicBezTo>
                    <a:pt x="4248" y="7614"/>
                    <a:pt x="4483" y="7574"/>
                    <a:pt x="4703" y="7489"/>
                  </a:cubicBezTo>
                  <a:cubicBezTo>
                    <a:pt x="4801" y="7503"/>
                    <a:pt x="4903" y="7509"/>
                    <a:pt x="5009" y="7509"/>
                  </a:cubicBezTo>
                  <a:cubicBezTo>
                    <a:pt x="6226" y="7509"/>
                    <a:pt x="7220" y="6518"/>
                    <a:pt x="7220" y="5297"/>
                  </a:cubicBezTo>
                  <a:lnTo>
                    <a:pt x="7220" y="4595"/>
                  </a:lnTo>
                  <a:cubicBezTo>
                    <a:pt x="7220" y="3923"/>
                    <a:pt x="6918" y="3322"/>
                    <a:pt x="6443" y="2918"/>
                  </a:cubicBezTo>
                  <a:cubicBezTo>
                    <a:pt x="6511" y="2878"/>
                    <a:pt x="6576" y="2830"/>
                    <a:pt x="6633" y="2773"/>
                  </a:cubicBezTo>
                  <a:cubicBezTo>
                    <a:pt x="6803" y="2603"/>
                    <a:pt x="6895" y="2379"/>
                    <a:pt x="6895" y="2138"/>
                  </a:cubicBezTo>
                  <a:cubicBezTo>
                    <a:pt x="6895" y="1900"/>
                    <a:pt x="6800" y="1673"/>
                    <a:pt x="6637" y="1514"/>
                  </a:cubicBezTo>
                  <a:cubicBezTo>
                    <a:pt x="6467" y="1341"/>
                    <a:pt x="6240" y="1246"/>
                    <a:pt x="5999" y="1246"/>
                  </a:cubicBezTo>
                  <a:cubicBezTo>
                    <a:pt x="5758" y="1246"/>
                    <a:pt x="5534" y="1341"/>
                    <a:pt x="5368" y="1507"/>
                  </a:cubicBezTo>
                  <a:cubicBezTo>
                    <a:pt x="5131" y="1745"/>
                    <a:pt x="5053" y="2088"/>
                    <a:pt x="5141" y="2389"/>
                  </a:cubicBezTo>
                  <a:cubicBezTo>
                    <a:pt x="5097" y="2386"/>
                    <a:pt x="5053" y="2383"/>
                    <a:pt x="5009" y="2383"/>
                  </a:cubicBezTo>
                  <a:cubicBezTo>
                    <a:pt x="4984" y="2369"/>
                    <a:pt x="4961" y="2356"/>
                    <a:pt x="4937" y="2345"/>
                  </a:cubicBezTo>
                  <a:cubicBezTo>
                    <a:pt x="4964" y="2254"/>
                    <a:pt x="4988" y="2172"/>
                    <a:pt x="5012" y="2104"/>
                  </a:cubicBezTo>
                  <a:cubicBezTo>
                    <a:pt x="5103" y="1799"/>
                    <a:pt x="5123" y="1734"/>
                    <a:pt x="5123" y="1602"/>
                  </a:cubicBezTo>
                  <a:cubicBezTo>
                    <a:pt x="5123" y="1314"/>
                    <a:pt x="4974" y="1049"/>
                    <a:pt x="4720" y="879"/>
                  </a:cubicBezTo>
                  <a:cubicBezTo>
                    <a:pt x="4506" y="733"/>
                    <a:pt x="4243" y="655"/>
                    <a:pt x="3983" y="655"/>
                  </a:cubicBezTo>
                  <a:cubicBezTo>
                    <a:pt x="3834" y="655"/>
                    <a:pt x="3686" y="680"/>
                    <a:pt x="3549" y="734"/>
                  </a:cubicBezTo>
                  <a:cubicBezTo>
                    <a:pt x="3478" y="642"/>
                    <a:pt x="3387" y="564"/>
                    <a:pt x="3274" y="516"/>
                  </a:cubicBezTo>
                  <a:lnTo>
                    <a:pt x="3261" y="486"/>
                  </a:lnTo>
                  <a:cubicBezTo>
                    <a:pt x="3159" y="198"/>
                    <a:pt x="2887" y="1"/>
                    <a:pt x="2582" y="1"/>
                  </a:cubicBezTo>
                  <a:close/>
                </a:path>
              </a:pathLst>
            </a:custGeom>
            <a:solidFill>
              <a:srgbClr val="FFFFFF"/>
            </a:solidFill>
            <a:ln>
              <a:noFill/>
            </a:ln>
            <a:effectLst>
              <a:outerShdw blurRad="28575" dist="19050" dir="2220000" algn="bl" rotWithShape="0">
                <a:schemeClr val="dk1">
                  <a:alpha val="3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44"/>
            <p:cNvSpPr/>
            <p:nvPr/>
          </p:nvSpPr>
          <p:spPr>
            <a:xfrm>
              <a:off x="8476210" y="1984895"/>
              <a:ext cx="61518" cy="134404"/>
            </a:xfrm>
            <a:custGeom>
              <a:avLst/>
              <a:gdLst/>
              <a:ahLst/>
              <a:cxnLst/>
              <a:rect l="l" t="t" r="r" b="b"/>
              <a:pathLst>
                <a:path w="920" h="2010" extrusionOk="0">
                  <a:moveTo>
                    <a:pt x="577" y="1"/>
                  </a:moveTo>
                  <a:cubicBezTo>
                    <a:pt x="530" y="1"/>
                    <a:pt x="479" y="7"/>
                    <a:pt x="428" y="28"/>
                  </a:cubicBezTo>
                  <a:cubicBezTo>
                    <a:pt x="153" y="134"/>
                    <a:pt x="1" y="1803"/>
                    <a:pt x="1" y="1803"/>
                  </a:cubicBezTo>
                  <a:cubicBezTo>
                    <a:pt x="1" y="1803"/>
                    <a:pt x="269" y="2010"/>
                    <a:pt x="414" y="2010"/>
                  </a:cubicBezTo>
                  <a:cubicBezTo>
                    <a:pt x="475" y="2010"/>
                    <a:pt x="516" y="1972"/>
                    <a:pt x="506" y="1867"/>
                  </a:cubicBezTo>
                  <a:cubicBezTo>
                    <a:pt x="466" y="1514"/>
                    <a:pt x="920" y="218"/>
                    <a:pt x="920" y="154"/>
                  </a:cubicBezTo>
                  <a:cubicBezTo>
                    <a:pt x="920" y="106"/>
                    <a:pt x="757" y="1"/>
                    <a:pt x="577" y="1"/>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44"/>
            <p:cNvSpPr/>
            <p:nvPr/>
          </p:nvSpPr>
          <p:spPr>
            <a:xfrm>
              <a:off x="8301957" y="2081985"/>
              <a:ext cx="375996" cy="261920"/>
            </a:xfrm>
            <a:custGeom>
              <a:avLst/>
              <a:gdLst/>
              <a:ahLst/>
              <a:cxnLst/>
              <a:rect l="l" t="t" r="r" b="b"/>
              <a:pathLst>
                <a:path w="5623" h="3917" extrusionOk="0">
                  <a:moveTo>
                    <a:pt x="2352" y="1"/>
                  </a:moveTo>
                  <a:cubicBezTo>
                    <a:pt x="2087" y="1"/>
                    <a:pt x="1846" y="110"/>
                    <a:pt x="1673" y="279"/>
                  </a:cubicBezTo>
                  <a:lnTo>
                    <a:pt x="1606" y="279"/>
                  </a:lnTo>
                  <a:lnTo>
                    <a:pt x="1229" y="279"/>
                  </a:lnTo>
                  <a:cubicBezTo>
                    <a:pt x="550" y="279"/>
                    <a:pt x="1" y="829"/>
                    <a:pt x="1" y="1507"/>
                  </a:cubicBezTo>
                  <a:lnTo>
                    <a:pt x="1" y="2586"/>
                  </a:lnTo>
                  <a:cubicBezTo>
                    <a:pt x="1" y="2586"/>
                    <a:pt x="547" y="3812"/>
                    <a:pt x="1226" y="3812"/>
                  </a:cubicBezTo>
                  <a:lnTo>
                    <a:pt x="1226" y="3812"/>
                  </a:lnTo>
                  <a:lnTo>
                    <a:pt x="1602" y="3812"/>
                  </a:lnTo>
                  <a:lnTo>
                    <a:pt x="1626" y="3812"/>
                  </a:lnTo>
                  <a:cubicBezTo>
                    <a:pt x="1708" y="3812"/>
                    <a:pt x="1782" y="3801"/>
                    <a:pt x="1857" y="3787"/>
                  </a:cubicBezTo>
                  <a:cubicBezTo>
                    <a:pt x="2002" y="3869"/>
                    <a:pt x="2348" y="3917"/>
                    <a:pt x="2348" y="3917"/>
                  </a:cubicBezTo>
                  <a:lnTo>
                    <a:pt x="3390" y="3917"/>
                  </a:lnTo>
                  <a:cubicBezTo>
                    <a:pt x="3390" y="3917"/>
                    <a:pt x="3716" y="3876"/>
                    <a:pt x="3852" y="3801"/>
                  </a:cubicBezTo>
                  <a:cubicBezTo>
                    <a:pt x="3896" y="3808"/>
                    <a:pt x="3940" y="3812"/>
                    <a:pt x="3984" y="3812"/>
                  </a:cubicBezTo>
                  <a:lnTo>
                    <a:pt x="4018" y="3812"/>
                  </a:lnTo>
                  <a:lnTo>
                    <a:pt x="4395" y="3812"/>
                  </a:lnTo>
                  <a:lnTo>
                    <a:pt x="4395" y="3812"/>
                  </a:lnTo>
                  <a:cubicBezTo>
                    <a:pt x="5073" y="3812"/>
                    <a:pt x="5623" y="2586"/>
                    <a:pt x="5623" y="2586"/>
                  </a:cubicBezTo>
                  <a:lnTo>
                    <a:pt x="5623" y="1528"/>
                  </a:lnTo>
                  <a:cubicBezTo>
                    <a:pt x="5623" y="839"/>
                    <a:pt x="5073" y="279"/>
                    <a:pt x="4398" y="279"/>
                  </a:cubicBezTo>
                  <a:lnTo>
                    <a:pt x="4072" y="279"/>
                  </a:lnTo>
                  <a:cubicBezTo>
                    <a:pt x="3896" y="107"/>
                    <a:pt x="3658" y="1"/>
                    <a:pt x="3393" y="1"/>
                  </a:cubicBezTo>
                  <a:close/>
                </a:path>
              </a:pathLst>
            </a:custGeom>
            <a:solidFill>
              <a:srgbClr val="F8EC5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44"/>
            <p:cNvSpPr/>
            <p:nvPr/>
          </p:nvSpPr>
          <p:spPr>
            <a:xfrm>
              <a:off x="8301957" y="2158012"/>
              <a:ext cx="375996" cy="185892"/>
            </a:xfrm>
            <a:custGeom>
              <a:avLst/>
              <a:gdLst/>
              <a:ahLst/>
              <a:cxnLst/>
              <a:rect l="l" t="t" r="r" b="b"/>
              <a:pathLst>
                <a:path w="5623" h="2780" extrusionOk="0">
                  <a:moveTo>
                    <a:pt x="5565" y="8"/>
                  </a:moveTo>
                  <a:lnTo>
                    <a:pt x="5565" y="8"/>
                  </a:lnTo>
                  <a:cubicBezTo>
                    <a:pt x="5579" y="50"/>
                    <a:pt x="5591" y="94"/>
                    <a:pt x="5599" y="138"/>
                  </a:cubicBezTo>
                  <a:lnTo>
                    <a:pt x="5599" y="138"/>
                  </a:lnTo>
                  <a:cubicBezTo>
                    <a:pt x="5591" y="95"/>
                    <a:pt x="5580" y="52"/>
                    <a:pt x="5568" y="11"/>
                  </a:cubicBezTo>
                  <a:lnTo>
                    <a:pt x="5565" y="8"/>
                  </a:lnTo>
                  <a:close/>
                  <a:moveTo>
                    <a:pt x="5599" y="138"/>
                  </a:moveTo>
                  <a:cubicBezTo>
                    <a:pt x="5605" y="169"/>
                    <a:pt x="5609" y="201"/>
                    <a:pt x="5612" y="232"/>
                  </a:cubicBezTo>
                  <a:cubicBezTo>
                    <a:pt x="5610" y="201"/>
                    <a:pt x="5605" y="170"/>
                    <a:pt x="5599" y="138"/>
                  </a:cubicBezTo>
                  <a:close/>
                  <a:moveTo>
                    <a:pt x="55" y="0"/>
                  </a:moveTo>
                  <a:cubicBezTo>
                    <a:pt x="21" y="116"/>
                    <a:pt x="1" y="242"/>
                    <a:pt x="1" y="367"/>
                  </a:cubicBezTo>
                  <a:lnTo>
                    <a:pt x="1" y="370"/>
                  </a:lnTo>
                  <a:cubicBezTo>
                    <a:pt x="1" y="242"/>
                    <a:pt x="21" y="116"/>
                    <a:pt x="59" y="0"/>
                  </a:cubicBezTo>
                  <a:close/>
                  <a:moveTo>
                    <a:pt x="1" y="1449"/>
                  </a:moveTo>
                  <a:cubicBezTo>
                    <a:pt x="1" y="2121"/>
                    <a:pt x="543" y="2667"/>
                    <a:pt x="1215" y="2675"/>
                  </a:cubicBezTo>
                  <a:cubicBezTo>
                    <a:pt x="543" y="2664"/>
                    <a:pt x="1" y="1453"/>
                    <a:pt x="1" y="1449"/>
                  </a:cubicBezTo>
                  <a:close/>
                  <a:moveTo>
                    <a:pt x="5623" y="1449"/>
                  </a:moveTo>
                  <a:lnTo>
                    <a:pt x="5623" y="1449"/>
                  </a:lnTo>
                  <a:cubicBezTo>
                    <a:pt x="5623" y="1449"/>
                    <a:pt x="5073" y="2675"/>
                    <a:pt x="4395" y="2675"/>
                  </a:cubicBezTo>
                  <a:lnTo>
                    <a:pt x="4398" y="2675"/>
                  </a:lnTo>
                  <a:cubicBezTo>
                    <a:pt x="5073" y="2675"/>
                    <a:pt x="5620" y="2125"/>
                    <a:pt x="5623" y="1449"/>
                  </a:cubicBezTo>
                  <a:close/>
                  <a:moveTo>
                    <a:pt x="1857" y="2650"/>
                  </a:moveTo>
                  <a:lnTo>
                    <a:pt x="1857" y="2650"/>
                  </a:lnTo>
                  <a:cubicBezTo>
                    <a:pt x="2002" y="2732"/>
                    <a:pt x="2169" y="2780"/>
                    <a:pt x="2348" y="2780"/>
                  </a:cubicBezTo>
                  <a:cubicBezTo>
                    <a:pt x="2348" y="2780"/>
                    <a:pt x="2003" y="2732"/>
                    <a:pt x="1857" y="2650"/>
                  </a:cubicBezTo>
                  <a:close/>
                  <a:moveTo>
                    <a:pt x="3852" y="2664"/>
                  </a:moveTo>
                  <a:cubicBezTo>
                    <a:pt x="3716" y="2739"/>
                    <a:pt x="3393" y="2780"/>
                    <a:pt x="3390" y="2780"/>
                  </a:cubicBezTo>
                  <a:cubicBezTo>
                    <a:pt x="3560" y="2780"/>
                    <a:pt x="3716" y="2739"/>
                    <a:pt x="3852" y="2664"/>
                  </a:cubicBezTo>
                  <a:close/>
                </a:path>
              </a:pathLst>
            </a:custGeom>
            <a:solidFill>
              <a:srgbClr val="EEEE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44"/>
            <p:cNvSpPr/>
            <p:nvPr/>
          </p:nvSpPr>
          <p:spPr>
            <a:xfrm>
              <a:off x="8301957" y="2082720"/>
              <a:ext cx="375996" cy="261184"/>
            </a:xfrm>
            <a:custGeom>
              <a:avLst/>
              <a:gdLst/>
              <a:ahLst/>
              <a:cxnLst/>
              <a:rect l="l" t="t" r="r" b="b"/>
              <a:pathLst>
                <a:path w="5623" h="3906" extrusionOk="0">
                  <a:moveTo>
                    <a:pt x="2345" y="0"/>
                  </a:moveTo>
                  <a:cubicBezTo>
                    <a:pt x="1805" y="0"/>
                    <a:pt x="1368" y="438"/>
                    <a:pt x="1368" y="977"/>
                  </a:cubicBezTo>
                  <a:lnTo>
                    <a:pt x="1368" y="2932"/>
                  </a:lnTo>
                  <a:cubicBezTo>
                    <a:pt x="1368" y="2999"/>
                    <a:pt x="1375" y="3064"/>
                    <a:pt x="1388" y="3125"/>
                  </a:cubicBezTo>
                  <a:cubicBezTo>
                    <a:pt x="1375" y="3104"/>
                    <a:pt x="1362" y="3081"/>
                    <a:pt x="1348" y="3060"/>
                  </a:cubicBezTo>
                  <a:cubicBezTo>
                    <a:pt x="703" y="3027"/>
                    <a:pt x="187" y="2490"/>
                    <a:pt x="187" y="1836"/>
                  </a:cubicBezTo>
                  <a:lnTo>
                    <a:pt x="187" y="1493"/>
                  </a:lnTo>
                  <a:cubicBezTo>
                    <a:pt x="187" y="1276"/>
                    <a:pt x="245" y="1069"/>
                    <a:pt x="344" y="893"/>
                  </a:cubicBezTo>
                  <a:lnTo>
                    <a:pt x="344" y="893"/>
                  </a:lnTo>
                  <a:cubicBezTo>
                    <a:pt x="248" y="971"/>
                    <a:pt x="153" y="1048"/>
                    <a:pt x="59" y="1126"/>
                  </a:cubicBezTo>
                  <a:cubicBezTo>
                    <a:pt x="21" y="1242"/>
                    <a:pt x="1" y="1368"/>
                    <a:pt x="1" y="1496"/>
                  </a:cubicBezTo>
                  <a:lnTo>
                    <a:pt x="1" y="2572"/>
                  </a:lnTo>
                  <a:lnTo>
                    <a:pt x="1" y="2575"/>
                  </a:lnTo>
                  <a:cubicBezTo>
                    <a:pt x="1" y="2579"/>
                    <a:pt x="543" y="3790"/>
                    <a:pt x="1215" y="3801"/>
                  </a:cubicBezTo>
                  <a:lnTo>
                    <a:pt x="1602" y="3801"/>
                  </a:lnTo>
                  <a:cubicBezTo>
                    <a:pt x="1602" y="3801"/>
                    <a:pt x="1775" y="3793"/>
                    <a:pt x="1857" y="3776"/>
                  </a:cubicBezTo>
                  <a:cubicBezTo>
                    <a:pt x="2002" y="3858"/>
                    <a:pt x="2348" y="3906"/>
                    <a:pt x="2348" y="3906"/>
                  </a:cubicBezTo>
                  <a:lnTo>
                    <a:pt x="3390" y="3906"/>
                  </a:lnTo>
                  <a:cubicBezTo>
                    <a:pt x="3393" y="3906"/>
                    <a:pt x="3716" y="3865"/>
                    <a:pt x="3852" y="3790"/>
                  </a:cubicBezTo>
                  <a:cubicBezTo>
                    <a:pt x="3896" y="3797"/>
                    <a:pt x="3940" y="3801"/>
                    <a:pt x="3984" y="3801"/>
                  </a:cubicBezTo>
                  <a:lnTo>
                    <a:pt x="4395" y="3801"/>
                  </a:lnTo>
                  <a:cubicBezTo>
                    <a:pt x="5073" y="3801"/>
                    <a:pt x="5623" y="2575"/>
                    <a:pt x="5623" y="2575"/>
                  </a:cubicBezTo>
                  <a:lnTo>
                    <a:pt x="5623" y="1517"/>
                  </a:lnTo>
                  <a:lnTo>
                    <a:pt x="5623" y="1469"/>
                  </a:lnTo>
                  <a:cubicBezTo>
                    <a:pt x="5623" y="1432"/>
                    <a:pt x="5620" y="1394"/>
                    <a:pt x="5612" y="1358"/>
                  </a:cubicBezTo>
                  <a:cubicBezTo>
                    <a:pt x="5606" y="1283"/>
                    <a:pt x="5589" y="1205"/>
                    <a:pt x="5565" y="1134"/>
                  </a:cubicBezTo>
                  <a:cubicBezTo>
                    <a:pt x="5487" y="1093"/>
                    <a:pt x="5413" y="1056"/>
                    <a:pt x="5335" y="1015"/>
                  </a:cubicBezTo>
                  <a:lnTo>
                    <a:pt x="5335" y="1015"/>
                  </a:lnTo>
                  <a:cubicBezTo>
                    <a:pt x="5399" y="1161"/>
                    <a:pt x="5436" y="1496"/>
                    <a:pt x="5436" y="1496"/>
                  </a:cubicBezTo>
                  <a:lnTo>
                    <a:pt x="5436" y="1720"/>
                  </a:lnTo>
                  <a:cubicBezTo>
                    <a:pt x="5436" y="2338"/>
                    <a:pt x="4978" y="2850"/>
                    <a:pt x="4381" y="2935"/>
                  </a:cubicBezTo>
                  <a:cubicBezTo>
                    <a:pt x="4381" y="2973"/>
                    <a:pt x="4374" y="3010"/>
                    <a:pt x="4364" y="3047"/>
                  </a:cubicBezTo>
                  <a:cubicBezTo>
                    <a:pt x="4370" y="3010"/>
                    <a:pt x="4370" y="2973"/>
                    <a:pt x="4370" y="2932"/>
                  </a:cubicBezTo>
                  <a:lnTo>
                    <a:pt x="4370" y="977"/>
                  </a:lnTo>
                  <a:cubicBezTo>
                    <a:pt x="4370" y="438"/>
                    <a:pt x="3933" y="0"/>
                    <a:pt x="3393" y="0"/>
                  </a:cubicBezTo>
                  <a:lnTo>
                    <a:pt x="3098" y="0"/>
                  </a:lnTo>
                  <a:cubicBezTo>
                    <a:pt x="3638" y="0"/>
                    <a:pt x="4079" y="438"/>
                    <a:pt x="4079" y="977"/>
                  </a:cubicBezTo>
                  <a:lnTo>
                    <a:pt x="4079" y="2161"/>
                  </a:lnTo>
                  <a:cubicBezTo>
                    <a:pt x="4079" y="2701"/>
                    <a:pt x="3642" y="3139"/>
                    <a:pt x="3098" y="3139"/>
                  </a:cubicBezTo>
                  <a:lnTo>
                    <a:pt x="2416" y="3139"/>
                  </a:lnTo>
                  <a:cubicBezTo>
                    <a:pt x="1877" y="3139"/>
                    <a:pt x="1439" y="2701"/>
                    <a:pt x="1439" y="2161"/>
                  </a:cubicBezTo>
                  <a:lnTo>
                    <a:pt x="1439" y="977"/>
                  </a:lnTo>
                  <a:cubicBezTo>
                    <a:pt x="1439" y="438"/>
                    <a:pt x="1877" y="0"/>
                    <a:pt x="2420" y="0"/>
                  </a:cubicBezTo>
                  <a:close/>
                </a:path>
              </a:pathLst>
            </a:custGeom>
            <a:solidFill>
              <a:srgbClr val="E8DD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44"/>
            <p:cNvSpPr/>
            <p:nvPr/>
          </p:nvSpPr>
          <p:spPr>
            <a:xfrm>
              <a:off x="8390889" y="1933207"/>
              <a:ext cx="60916" cy="67001"/>
            </a:xfrm>
            <a:custGeom>
              <a:avLst/>
              <a:gdLst/>
              <a:ahLst/>
              <a:cxnLst/>
              <a:rect l="l" t="t" r="r" b="b"/>
              <a:pathLst>
                <a:path w="911" h="1002" extrusionOk="0">
                  <a:moveTo>
                    <a:pt x="455" y="0"/>
                  </a:moveTo>
                  <a:cubicBezTo>
                    <a:pt x="439" y="0"/>
                    <a:pt x="425" y="11"/>
                    <a:pt x="414" y="31"/>
                  </a:cubicBezTo>
                  <a:lnTo>
                    <a:pt x="312" y="316"/>
                  </a:lnTo>
                  <a:cubicBezTo>
                    <a:pt x="309" y="329"/>
                    <a:pt x="303" y="340"/>
                    <a:pt x="292" y="343"/>
                  </a:cubicBezTo>
                  <a:lnTo>
                    <a:pt x="38" y="455"/>
                  </a:lnTo>
                  <a:cubicBezTo>
                    <a:pt x="1" y="472"/>
                    <a:pt x="1" y="530"/>
                    <a:pt x="38" y="547"/>
                  </a:cubicBezTo>
                  <a:lnTo>
                    <a:pt x="292" y="658"/>
                  </a:lnTo>
                  <a:cubicBezTo>
                    <a:pt x="303" y="666"/>
                    <a:pt x="309" y="675"/>
                    <a:pt x="312" y="686"/>
                  </a:cubicBezTo>
                  <a:lnTo>
                    <a:pt x="414" y="971"/>
                  </a:lnTo>
                  <a:cubicBezTo>
                    <a:pt x="425" y="991"/>
                    <a:pt x="439" y="1001"/>
                    <a:pt x="455" y="1001"/>
                  </a:cubicBezTo>
                  <a:cubicBezTo>
                    <a:pt x="472" y="1001"/>
                    <a:pt x="489" y="991"/>
                    <a:pt x="496" y="971"/>
                  </a:cubicBezTo>
                  <a:lnTo>
                    <a:pt x="597" y="686"/>
                  </a:lnTo>
                  <a:cubicBezTo>
                    <a:pt x="602" y="675"/>
                    <a:pt x="608" y="666"/>
                    <a:pt x="618" y="658"/>
                  </a:cubicBezTo>
                  <a:lnTo>
                    <a:pt x="873" y="547"/>
                  </a:lnTo>
                  <a:cubicBezTo>
                    <a:pt x="910" y="530"/>
                    <a:pt x="910" y="472"/>
                    <a:pt x="873" y="455"/>
                  </a:cubicBezTo>
                  <a:lnTo>
                    <a:pt x="618" y="343"/>
                  </a:lnTo>
                  <a:cubicBezTo>
                    <a:pt x="608" y="340"/>
                    <a:pt x="602" y="329"/>
                    <a:pt x="597" y="316"/>
                  </a:cubicBezTo>
                  <a:lnTo>
                    <a:pt x="496" y="31"/>
                  </a:lnTo>
                  <a:cubicBezTo>
                    <a:pt x="489" y="11"/>
                    <a:pt x="472" y="0"/>
                    <a:pt x="455"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44"/>
            <p:cNvSpPr/>
            <p:nvPr/>
          </p:nvSpPr>
          <p:spPr>
            <a:xfrm>
              <a:off x="8295805" y="2034109"/>
              <a:ext cx="45202" cy="49816"/>
            </a:xfrm>
            <a:custGeom>
              <a:avLst/>
              <a:gdLst/>
              <a:ahLst/>
              <a:cxnLst/>
              <a:rect l="l" t="t" r="r" b="b"/>
              <a:pathLst>
                <a:path w="676" h="745" extrusionOk="0">
                  <a:moveTo>
                    <a:pt x="340" y="1"/>
                  </a:moveTo>
                  <a:cubicBezTo>
                    <a:pt x="327" y="1"/>
                    <a:pt x="314" y="8"/>
                    <a:pt x="309" y="21"/>
                  </a:cubicBezTo>
                  <a:lnTo>
                    <a:pt x="235" y="235"/>
                  </a:lnTo>
                  <a:cubicBezTo>
                    <a:pt x="232" y="242"/>
                    <a:pt x="225" y="249"/>
                    <a:pt x="218" y="256"/>
                  </a:cubicBezTo>
                  <a:lnTo>
                    <a:pt x="29" y="337"/>
                  </a:lnTo>
                  <a:cubicBezTo>
                    <a:pt x="1" y="350"/>
                    <a:pt x="1" y="391"/>
                    <a:pt x="29" y="405"/>
                  </a:cubicBezTo>
                  <a:lnTo>
                    <a:pt x="218" y="490"/>
                  </a:lnTo>
                  <a:cubicBezTo>
                    <a:pt x="225" y="493"/>
                    <a:pt x="232" y="500"/>
                    <a:pt x="235" y="510"/>
                  </a:cubicBezTo>
                  <a:lnTo>
                    <a:pt x="309" y="721"/>
                  </a:lnTo>
                  <a:cubicBezTo>
                    <a:pt x="314" y="734"/>
                    <a:pt x="327" y="744"/>
                    <a:pt x="340" y="744"/>
                  </a:cubicBezTo>
                  <a:cubicBezTo>
                    <a:pt x="350" y="744"/>
                    <a:pt x="364" y="734"/>
                    <a:pt x="367" y="721"/>
                  </a:cubicBezTo>
                  <a:lnTo>
                    <a:pt x="442" y="510"/>
                  </a:lnTo>
                  <a:cubicBezTo>
                    <a:pt x="445" y="500"/>
                    <a:pt x="452" y="493"/>
                    <a:pt x="459" y="490"/>
                  </a:cubicBezTo>
                  <a:lnTo>
                    <a:pt x="649" y="405"/>
                  </a:lnTo>
                  <a:cubicBezTo>
                    <a:pt x="676" y="391"/>
                    <a:pt x="676" y="350"/>
                    <a:pt x="649" y="337"/>
                  </a:cubicBezTo>
                  <a:lnTo>
                    <a:pt x="459" y="256"/>
                  </a:lnTo>
                  <a:cubicBezTo>
                    <a:pt x="452" y="249"/>
                    <a:pt x="445" y="242"/>
                    <a:pt x="442" y="235"/>
                  </a:cubicBezTo>
                  <a:lnTo>
                    <a:pt x="367" y="21"/>
                  </a:lnTo>
                  <a:cubicBezTo>
                    <a:pt x="364" y="8"/>
                    <a:pt x="350" y="1"/>
                    <a:pt x="340"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44"/>
            <p:cNvSpPr/>
            <p:nvPr/>
          </p:nvSpPr>
          <p:spPr>
            <a:xfrm>
              <a:off x="8633614" y="2016456"/>
              <a:ext cx="32564" cy="29756"/>
            </a:xfrm>
            <a:custGeom>
              <a:avLst/>
              <a:gdLst/>
              <a:ahLst/>
              <a:cxnLst/>
              <a:rect l="l" t="t" r="r" b="b"/>
              <a:pathLst>
                <a:path w="487" h="445" extrusionOk="0">
                  <a:moveTo>
                    <a:pt x="242" y="0"/>
                  </a:moveTo>
                  <a:cubicBezTo>
                    <a:pt x="184" y="0"/>
                    <a:pt x="130" y="24"/>
                    <a:pt x="86" y="69"/>
                  </a:cubicBezTo>
                  <a:cubicBezTo>
                    <a:pt x="1" y="153"/>
                    <a:pt x="1" y="293"/>
                    <a:pt x="86" y="381"/>
                  </a:cubicBezTo>
                  <a:cubicBezTo>
                    <a:pt x="130" y="421"/>
                    <a:pt x="184" y="445"/>
                    <a:pt x="242" y="445"/>
                  </a:cubicBezTo>
                  <a:cubicBezTo>
                    <a:pt x="300" y="445"/>
                    <a:pt x="354" y="421"/>
                    <a:pt x="398" y="381"/>
                  </a:cubicBezTo>
                  <a:cubicBezTo>
                    <a:pt x="486" y="293"/>
                    <a:pt x="486" y="153"/>
                    <a:pt x="398" y="69"/>
                  </a:cubicBezTo>
                  <a:cubicBezTo>
                    <a:pt x="354" y="24"/>
                    <a:pt x="300" y="0"/>
                    <a:pt x="242"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44"/>
            <p:cNvSpPr/>
            <p:nvPr/>
          </p:nvSpPr>
          <p:spPr>
            <a:xfrm>
              <a:off x="8380725" y="1999204"/>
              <a:ext cx="13641" cy="12772"/>
            </a:xfrm>
            <a:custGeom>
              <a:avLst/>
              <a:gdLst/>
              <a:ahLst/>
              <a:cxnLst/>
              <a:rect l="l" t="t" r="r" b="b"/>
              <a:pathLst>
                <a:path w="204" h="191" extrusionOk="0">
                  <a:moveTo>
                    <a:pt x="102" y="1"/>
                  </a:moveTo>
                  <a:cubicBezTo>
                    <a:pt x="57" y="1"/>
                    <a:pt x="17" y="34"/>
                    <a:pt x="7" y="82"/>
                  </a:cubicBezTo>
                  <a:cubicBezTo>
                    <a:pt x="0" y="133"/>
                    <a:pt x="34" y="184"/>
                    <a:pt x="88" y="191"/>
                  </a:cubicBezTo>
                  <a:lnTo>
                    <a:pt x="102" y="191"/>
                  </a:lnTo>
                  <a:cubicBezTo>
                    <a:pt x="149" y="191"/>
                    <a:pt x="187" y="160"/>
                    <a:pt x="197" y="113"/>
                  </a:cubicBezTo>
                  <a:cubicBezTo>
                    <a:pt x="204" y="62"/>
                    <a:pt x="170" y="11"/>
                    <a:pt x="118"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44"/>
            <p:cNvSpPr/>
            <p:nvPr/>
          </p:nvSpPr>
          <p:spPr>
            <a:xfrm>
              <a:off x="8293599" y="1976737"/>
              <a:ext cx="392780" cy="375595"/>
            </a:xfrm>
            <a:custGeom>
              <a:avLst/>
              <a:gdLst/>
              <a:ahLst/>
              <a:cxnLst/>
              <a:rect l="l" t="t" r="r" b="b"/>
              <a:pathLst>
                <a:path w="5874" h="5617" extrusionOk="0">
                  <a:moveTo>
                    <a:pt x="3308" y="248"/>
                  </a:moveTo>
                  <a:cubicBezTo>
                    <a:pt x="3393" y="248"/>
                    <a:pt x="3474" y="282"/>
                    <a:pt x="3518" y="306"/>
                  </a:cubicBezTo>
                  <a:cubicBezTo>
                    <a:pt x="3502" y="357"/>
                    <a:pt x="3478" y="435"/>
                    <a:pt x="3454" y="516"/>
                  </a:cubicBezTo>
                  <a:cubicBezTo>
                    <a:pt x="3355" y="835"/>
                    <a:pt x="3254" y="1175"/>
                    <a:pt x="3186" y="1460"/>
                  </a:cubicBezTo>
                  <a:lnTo>
                    <a:pt x="2912" y="1460"/>
                  </a:lnTo>
                  <a:cubicBezTo>
                    <a:pt x="2925" y="1358"/>
                    <a:pt x="2938" y="1246"/>
                    <a:pt x="2959" y="1131"/>
                  </a:cubicBezTo>
                  <a:cubicBezTo>
                    <a:pt x="3081" y="391"/>
                    <a:pt x="3193" y="279"/>
                    <a:pt x="3206" y="265"/>
                  </a:cubicBezTo>
                  <a:cubicBezTo>
                    <a:pt x="3241" y="256"/>
                    <a:pt x="3274" y="248"/>
                    <a:pt x="3308" y="248"/>
                  </a:cubicBezTo>
                  <a:close/>
                  <a:moveTo>
                    <a:pt x="4370" y="1979"/>
                  </a:moveTo>
                  <a:lnTo>
                    <a:pt x="4370" y="1979"/>
                  </a:lnTo>
                  <a:cubicBezTo>
                    <a:pt x="5065" y="1996"/>
                    <a:pt x="5622" y="2569"/>
                    <a:pt x="5622" y="3268"/>
                  </a:cubicBezTo>
                  <a:lnTo>
                    <a:pt x="5622" y="3974"/>
                  </a:lnTo>
                  <a:cubicBezTo>
                    <a:pt x="5622" y="4683"/>
                    <a:pt x="5045" y="5264"/>
                    <a:pt x="4337" y="5264"/>
                  </a:cubicBezTo>
                  <a:cubicBezTo>
                    <a:pt x="4299" y="5264"/>
                    <a:pt x="4265" y="5264"/>
                    <a:pt x="4227" y="5259"/>
                  </a:cubicBezTo>
                  <a:cubicBezTo>
                    <a:pt x="4472" y="5026"/>
                    <a:pt x="4622" y="4697"/>
                    <a:pt x="4622" y="4334"/>
                  </a:cubicBezTo>
                  <a:lnTo>
                    <a:pt x="4622" y="2739"/>
                  </a:lnTo>
                  <a:cubicBezTo>
                    <a:pt x="4622" y="2454"/>
                    <a:pt x="4530" y="2193"/>
                    <a:pt x="4370" y="1979"/>
                  </a:cubicBezTo>
                  <a:close/>
                  <a:moveTo>
                    <a:pt x="1537" y="1975"/>
                  </a:moveTo>
                  <a:cubicBezTo>
                    <a:pt x="1564" y="1975"/>
                    <a:pt x="1592" y="1975"/>
                    <a:pt x="1618" y="1979"/>
                  </a:cubicBezTo>
                  <a:cubicBezTo>
                    <a:pt x="1462" y="2193"/>
                    <a:pt x="1368" y="2454"/>
                    <a:pt x="1368" y="2739"/>
                  </a:cubicBezTo>
                  <a:lnTo>
                    <a:pt x="1368" y="4334"/>
                  </a:lnTo>
                  <a:cubicBezTo>
                    <a:pt x="1368" y="4689"/>
                    <a:pt x="1513" y="5015"/>
                    <a:pt x="1751" y="5246"/>
                  </a:cubicBezTo>
                  <a:cubicBezTo>
                    <a:pt x="1680" y="5259"/>
                    <a:pt x="1609" y="5267"/>
                    <a:pt x="1537" y="5267"/>
                  </a:cubicBezTo>
                  <a:cubicBezTo>
                    <a:pt x="821" y="5267"/>
                    <a:pt x="241" y="4686"/>
                    <a:pt x="241" y="3970"/>
                  </a:cubicBezTo>
                  <a:lnTo>
                    <a:pt x="241" y="3268"/>
                  </a:lnTo>
                  <a:cubicBezTo>
                    <a:pt x="241" y="2556"/>
                    <a:pt x="821" y="1975"/>
                    <a:pt x="1537" y="1975"/>
                  </a:cubicBezTo>
                  <a:close/>
                  <a:moveTo>
                    <a:pt x="3339" y="1701"/>
                  </a:moveTo>
                  <a:cubicBezTo>
                    <a:pt x="3909" y="1701"/>
                    <a:pt x="4370" y="2165"/>
                    <a:pt x="4370" y="2735"/>
                  </a:cubicBezTo>
                  <a:lnTo>
                    <a:pt x="4370" y="4330"/>
                  </a:lnTo>
                  <a:cubicBezTo>
                    <a:pt x="4370" y="4904"/>
                    <a:pt x="3909" y="5369"/>
                    <a:pt x="3339" y="5369"/>
                  </a:cubicBezTo>
                  <a:lnTo>
                    <a:pt x="2653" y="5369"/>
                  </a:lnTo>
                  <a:cubicBezTo>
                    <a:pt x="2083" y="5369"/>
                    <a:pt x="1618" y="4904"/>
                    <a:pt x="1618" y="4330"/>
                  </a:cubicBezTo>
                  <a:lnTo>
                    <a:pt x="1618" y="2735"/>
                  </a:lnTo>
                  <a:cubicBezTo>
                    <a:pt x="1618" y="2165"/>
                    <a:pt x="2083" y="1701"/>
                    <a:pt x="2653" y="1701"/>
                  </a:cubicBezTo>
                  <a:close/>
                  <a:moveTo>
                    <a:pt x="3311" y="1"/>
                  </a:moveTo>
                  <a:cubicBezTo>
                    <a:pt x="3247" y="1"/>
                    <a:pt x="3183" y="11"/>
                    <a:pt x="3118" y="38"/>
                  </a:cubicBezTo>
                  <a:cubicBezTo>
                    <a:pt x="3000" y="82"/>
                    <a:pt x="2864" y="238"/>
                    <a:pt x="2724" y="1059"/>
                  </a:cubicBezTo>
                  <a:cubicBezTo>
                    <a:pt x="2701" y="1199"/>
                    <a:pt x="2680" y="1338"/>
                    <a:pt x="2663" y="1460"/>
                  </a:cubicBezTo>
                  <a:lnTo>
                    <a:pt x="2657" y="1460"/>
                  </a:lnTo>
                  <a:cubicBezTo>
                    <a:pt x="2342" y="1460"/>
                    <a:pt x="2057" y="1571"/>
                    <a:pt x="1833" y="1762"/>
                  </a:cubicBezTo>
                  <a:cubicBezTo>
                    <a:pt x="1737" y="1742"/>
                    <a:pt x="1639" y="1731"/>
                    <a:pt x="1540" y="1731"/>
                  </a:cubicBezTo>
                  <a:cubicBezTo>
                    <a:pt x="693" y="1731"/>
                    <a:pt x="0" y="2423"/>
                    <a:pt x="0" y="3272"/>
                  </a:cubicBezTo>
                  <a:lnTo>
                    <a:pt x="0" y="3961"/>
                  </a:lnTo>
                  <a:cubicBezTo>
                    <a:pt x="0" y="4775"/>
                    <a:pt x="627" y="5457"/>
                    <a:pt x="1442" y="5508"/>
                  </a:cubicBezTo>
                  <a:cubicBezTo>
                    <a:pt x="1476" y="5511"/>
                    <a:pt x="1507" y="5511"/>
                    <a:pt x="1540" y="5511"/>
                  </a:cubicBezTo>
                  <a:cubicBezTo>
                    <a:pt x="1703" y="5511"/>
                    <a:pt x="1859" y="5487"/>
                    <a:pt x="2005" y="5439"/>
                  </a:cubicBezTo>
                  <a:cubicBezTo>
                    <a:pt x="2199" y="5552"/>
                    <a:pt x="2419" y="5616"/>
                    <a:pt x="2657" y="5616"/>
                  </a:cubicBezTo>
                  <a:lnTo>
                    <a:pt x="3339" y="5616"/>
                  </a:lnTo>
                  <a:cubicBezTo>
                    <a:pt x="3559" y="5616"/>
                    <a:pt x="3767" y="5562"/>
                    <a:pt x="3950" y="5463"/>
                  </a:cubicBezTo>
                  <a:cubicBezTo>
                    <a:pt x="4072" y="5494"/>
                    <a:pt x="4201" y="5511"/>
                    <a:pt x="4337" y="5511"/>
                  </a:cubicBezTo>
                  <a:cubicBezTo>
                    <a:pt x="5184" y="5511"/>
                    <a:pt x="5873" y="4822"/>
                    <a:pt x="5873" y="3974"/>
                  </a:cubicBezTo>
                  <a:lnTo>
                    <a:pt x="5873" y="3272"/>
                  </a:lnTo>
                  <a:cubicBezTo>
                    <a:pt x="5873" y="2423"/>
                    <a:pt x="5184" y="1731"/>
                    <a:pt x="4333" y="1731"/>
                  </a:cubicBezTo>
                  <a:cubicBezTo>
                    <a:pt x="4268" y="1731"/>
                    <a:pt x="4207" y="1738"/>
                    <a:pt x="4143" y="1745"/>
                  </a:cubicBezTo>
                  <a:cubicBezTo>
                    <a:pt x="3950" y="1585"/>
                    <a:pt x="3706" y="1484"/>
                    <a:pt x="3441" y="1463"/>
                  </a:cubicBezTo>
                  <a:cubicBezTo>
                    <a:pt x="3515" y="1158"/>
                    <a:pt x="3624" y="805"/>
                    <a:pt x="3692" y="588"/>
                  </a:cubicBezTo>
                  <a:cubicBezTo>
                    <a:pt x="3770" y="340"/>
                    <a:pt x="3776" y="309"/>
                    <a:pt x="3776" y="279"/>
                  </a:cubicBezTo>
                  <a:cubicBezTo>
                    <a:pt x="3776" y="215"/>
                    <a:pt x="3739" y="160"/>
                    <a:pt x="3665" y="109"/>
                  </a:cubicBezTo>
                  <a:cubicBezTo>
                    <a:pt x="3576" y="48"/>
                    <a:pt x="3447" y="1"/>
                    <a:pt x="3311"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44"/>
            <p:cNvSpPr/>
            <p:nvPr/>
          </p:nvSpPr>
          <p:spPr>
            <a:xfrm>
              <a:off x="8508641" y="2214046"/>
              <a:ext cx="64728" cy="104246"/>
            </a:xfrm>
            <a:custGeom>
              <a:avLst/>
              <a:gdLst/>
              <a:ahLst/>
              <a:cxnLst/>
              <a:rect l="l" t="t" r="r" b="b"/>
              <a:pathLst>
                <a:path w="968" h="1559" extrusionOk="0">
                  <a:moveTo>
                    <a:pt x="757" y="0"/>
                  </a:moveTo>
                  <a:lnTo>
                    <a:pt x="747" y="0"/>
                  </a:lnTo>
                  <a:cubicBezTo>
                    <a:pt x="706" y="8"/>
                    <a:pt x="679" y="45"/>
                    <a:pt x="686" y="86"/>
                  </a:cubicBezTo>
                  <a:cubicBezTo>
                    <a:pt x="686" y="92"/>
                    <a:pt x="811" y="835"/>
                    <a:pt x="510" y="1206"/>
                  </a:cubicBezTo>
                  <a:cubicBezTo>
                    <a:pt x="404" y="1334"/>
                    <a:pt x="262" y="1402"/>
                    <a:pt x="72" y="1412"/>
                  </a:cubicBezTo>
                  <a:cubicBezTo>
                    <a:pt x="31" y="1412"/>
                    <a:pt x="1" y="1446"/>
                    <a:pt x="1" y="1487"/>
                  </a:cubicBezTo>
                  <a:cubicBezTo>
                    <a:pt x="4" y="1527"/>
                    <a:pt x="34" y="1558"/>
                    <a:pt x="75" y="1558"/>
                  </a:cubicBezTo>
                  <a:lnTo>
                    <a:pt x="78" y="1558"/>
                  </a:lnTo>
                  <a:cubicBezTo>
                    <a:pt x="310" y="1548"/>
                    <a:pt x="493" y="1460"/>
                    <a:pt x="625" y="1297"/>
                  </a:cubicBezTo>
                  <a:cubicBezTo>
                    <a:pt x="968" y="876"/>
                    <a:pt x="836" y="92"/>
                    <a:pt x="832" y="61"/>
                  </a:cubicBezTo>
                  <a:cubicBezTo>
                    <a:pt x="825" y="25"/>
                    <a:pt x="795" y="0"/>
                    <a:pt x="757"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44"/>
            <p:cNvSpPr/>
            <p:nvPr/>
          </p:nvSpPr>
          <p:spPr>
            <a:xfrm>
              <a:off x="8552438" y="2173926"/>
              <a:ext cx="10766" cy="27081"/>
            </a:xfrm>
            <a:custGeom>
              <a:avLst/>
              <a:gdLst/>
              <a:ahLst/>
              <a:cxnLst/>
              <a:rect l="l" t="t" r="r" b="b"/>
              <a:pathLst>
                <a:path w="161" h="405" extrusionOk="0">
                  <a:moveTo>
                    <a:pt x="75" y="0"/>
                  </a:moveTo>
                  <a:lnTo>
                    <a:pt x="71" y="0"/>
                  </a:lnTo>
                  <a:cubicBezTo>
                    <a:pt x="31" y="0"/>
                    <a:pt x="1" y="34"/>
                    <a:pt x="1" y="75"/>
                  </a:cubicBezTo>
                  <a:lnTo>
                    <a:pt x="10" y="333"/>
                  </a:lnTo>
                  <a:cubicBezTo>
                    <a:pt x="10" y="373"/>
                    <a:pt x="45" y="404"/>
                    <a:pt x="85" y="404"/>
                  </a:cubicBezTo>
                  <a:lnTo>
                    <a:pt x="85" y="404"/>
                  </a:lnTo>
                  <a:cubicBezTo>
                    <a:pt x="126" y="404"/>
                    <a:pt x="160" y="370"/>
                    <a:pt x="156" y="329"/>
                  </a:cubicBezTo>
                  <a:lnTo>
                    <a:pt x="150" y="71"/>
                  </a:lnTo>
                  <a:cubicBezTo>
                    <a:pt x="146" y="30"/>
                    <a:pt x="115" y="0"/>
                    <a:pt x="75"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44"/>
            <p:cNvSpPr/>
            <p:nvPr/>
          </p:nvSpPr>
          <p:spPr>
            <a:xfrm>
              <a:off x="8617766" y="2212240"/>
              <a:ext cx="32030" cy="83317"/>
            </a:xfrm>
            <a:custGeom>
              <a:avLst/>
              <a:gdLst/>
              <a:ahLst/>
              <a:cxnLst/>
              <a:rect l="l" t="t" r="r" b="b"/>
              <a:pathLst>
                <a:path w="479" h="1246" extrusionOk="0">
                  <a:moveTo>
                    <a:pt x="344" y="1"/>
                  </a:moveTo>
                  <a:lnTo>
                    <a:pt x="336" y="1"/>
                  </a:lnTo>
                  <a:cubicBezTo>
                    <a:pt x="292" y="4"/>
                    <a:pt x="265" y="41"/>
                    <a:pt x="269" y="82"/>
                  </a:cubicBezTo>
                  <a:cubicBezTo>
                    <a:pt x="269" y="88"/>
                    <a:pt x="327" y="676"/>
                    <a:pt x="24" y="1131"/>
                  </a:cubicBezTo>
                  <a:cubicBezTo>
                    <a:pt x="1" y="1164"/>
                    <a:pt x="11" y="1212"/>
                    <a:pt x="45" y="1233"/>
                  </a:cubicBezTo>
                  <a:cubicBezTo>
                    <a:pt x="59" y="1242"/>
                    <a:pt x="72" y="1246"/>
                    <a:pt x="85" y="1246"/>
                  </a:cubicBezTo>
                  <a:cubicBezTo>
                    <a:pt x="109" y="1246"/>
                    <a:pt x="133" y="1236"/>
                    <a:pt x="147" y="1212"/>
                  </a:cubicBezTo>
                  <a:cubicBezTo>
                    <a:pt x="479" y="713"/>
                    <a:pt x="418" y="93"/>
                    <a:pt x="418" y="68"/>
                  </a:cubicBezTo>
                  <a:cubicBezTo>
                    <a:pt x="411" y="27"/>
                    <a:pt x="380" y="1"/>
                    <a:pt x="344"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44"/>
            <p:cNvSpPr/>
            <p:nvPr/>
          </p:nvSpPr>
          <p:spPr>
            <a:xfrm>
              <a:off x="8419240" y="2148049"/>
              <a:ext cx="25945" cy="75360"/>
            </a:xfrm>
            <a:custGeom>
              <a:avLst/>
              <a:gdLst/>
              <a:ahLst/>
              <a:cxnLst/>
              <a:rect l="l" t="t" r="r" b="b"/>
              <a:pathLst>
                <a:path w="388" h="1127" extrusionOk="0">
                  <a:moveTo>
                    <a:pt x="248" y="0"/>
                  </a:moveTo>
                  <a:cubicBezTo>
                    <a:pt x="204" y="0"/>
                    <a:pt x="164" y="21"/>
                    <a:pt x="140" y="62"/>
                  </a:cubicBezTo>
                  <a:cubicBezTo>
                    <a:pt x="11" y="289"/>
                    <a:pt x="1" y="560"/>
                    <a:pt x="4" y="798"/>
                  </a:cubicBezTo>
                  <a:cubicBezTo>
                    <a:pt x="4" y="865"/>
                    <a:pt x="7" y="940"/>
                    <a:pt x="15" y="1015"/>
                  </a:cubicBezTo>
                  <a:cubicBezTo>
                    <a:pt x="21" y="1079"/>
                    <a:pt x="72" y="1127"/>
                    <a:pt x="137" y="1127"/>
                  </a:cubicBezTo>
                  <a:lnTo>
                    <a:pt x="147" y="1127"/>
                  </a:lnTo>
                  <a:cubicBezTo>
                    <a:pt x="214" y="1120"/>
                    <a:pt x="265" y="1062"/>
                    <a:pt x="259" y="991"/>
                  </a:cubicBezTo>
                  <a:cubicBezTo>
                    <a:pt x="255" y="923"/>
                    <a:pt x="252" y="855"/>
                    <a:pt x="248" y="791"/>
                  </a:cubicBezTo>
                  <a:cubicBezTo>
                    <a:pt x="245" y="577"/>
                    <a:pt x="255" y="360"/>
                    <a:pt x="353" y="184"/>
                  </a:cubicBezTo>
                  <a:cubicBezTo>
                    <a:pt x="388" y="126"/>
                    <a:pt x="367" y="48"/>
                    <a:pt x="309" y="18"/>
                  </a:cubicBezTo>
                  <a:cubicBezTo>
                    <a:pt x="289" y="4"/>
                    <a:pt x="269" y="0"/>
                    <a:pt x="2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44"/>
            <p:cNvSpPr/>
            <p:nvPr/>
          </p:nvSpPr>
          <p:spPr>
            <a:xfrm>
              <a:off x="8438297" y="2114014"/>
              <a:ext cx="26145" cy="25477"/>
            </a:xfrm>
            <a:custGeom>
              <a:avLst/>
              <a:gdLst/>
              <a:ahLst/>
              <a:cxnLst/>
              <a:rect l="l" t="t" r="r" b="b"/>
              <a:pathLst>
                <a:path w="391" h="381" extrusionOk="0">
                  <a:moveTo>
                    <a:pt x="255" y="1"/>
                  </a:moveTo>
                  <a:cubicBezTo>
                    <a:pt x="225" y="1"/>
                    <a:pt x="198" y="7"/>
                    <a:pt x="173" y="27"/>
                  </a:cubicBezTo>
                  <a:cubicBezTo>
                    <a:pt x="123" y="71"/>
                    <a:pt x="79" y="126"/>
                    <a:pt x="35" y="194"/>
                  </a:cubicBezTo>
                  <a:cubicBezTo>
                    <a:pt x="1" y="251"/>
                    <a:pt x="18" y="326"/>
                    <a:pt x="79" y="364"/>
                  </a:cubicBezTo>
                  <a:cubicBezTo>
                    <a:pt x="96" y="373"/>
                    <a:pt x="120" y="381"/>
                    <a:pt x="143" y="381"/>
                  </a:cubicBezTo>
                  <a:cubicBezTo>
                    <a:pt x="184" y="381"/>
                    <a:pt x="225" y="360"/>
                    <a:pt x="245" y="323"/>
                  </a:cubicBezTo>
                  <a:cubicBezTo>
                    <a:pt x="275" y="279"/>
                    <a:pt x="303" y="242"/>
                    <a:pt x="333" y="218"/>
                  </a:cubicBezTo>
                  <a:cubicBezTo>
                    <a:pt x="384" y="173"/>
                    <a:pt x="391" y="96"/>
                    <a:pt x="350" y="45"/>
                  </a:cubicBezTo>
                  <a:cubicBezTo>
                    <a:pt x="323" y="14"/>
                    <a:pt x="289" y="1"/>
                    <a:pt x="25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44"/>
            <p:cNvSpPr/>
            <p:nvPr/>
          </p:nvSpPr>
          <p:spPr>
            <a:xfrm>
              <a:off x="8487310" y="2219061"/>
              <a:ext cx="10231" cy="20461"/>
            </a:xfrm>
            <a:custGeom>
              <a:avLst/>
              <a:gdLst/>
              <a:ahLst/>
              <a:cxnLst/>
              <a:rect l="l" t="t" r="r" b="b"/>
              <a:pathLst>
                <a:path w="153" h="306" extrusionOk="0">
                  <a:moveTo>
                    <a:pt x="76" y="0"/>
                  </a:moveTo>
                  <a:cubicBezTo>
                    <a:pt x="68" y="0"/>
                    <a:pt x="59" y="4"/>
                    <a:pt x="51" y="4"/>
                  </a:cubicBezTo>
                  <a:cubicBezTo>
                    <a:pt x="21" y="14"/>
                    <a:pt x="1" y="44"/>
                    <a:pt x="1" y="79"/>
                  </a:cubicBezTo>
                  <a:lnTo>
                    <a:pt x="1" y="231"/>
                  </a:lnTo>
                  <a:cubicBezTo>
                    <a:pt x="1" y="265"/>
                    <a:pt x="21" y="292"/>
                    <a:pt x="51" y="302"/>
                  </a:cubicBezTo>
                  <a:cubicBezTo>
                    <a:pt x="59" y="306"/>
                    <a:pt x="68" y="306"/>
                    <a:pt x="76" y="306"/>
                  </a:cubicBezTo>
                  <a:cubicBezTo>
                    <a:pt x="116" y="306"/>
                    <a:pt x="153" y="271"/>
                    <a:pt x="153" y="231"/>
                  </a:cubicBezTo>
                  <a:lnTo>
                    <a:pt x="153" y="79"/>
                  </a:lnTo>
                  <a:cubicBezTo>
                    <a:pt x="153" y="35"/>
                    <a:pt x="116" y="0"/>
                    <a:pt x="76"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44"/>
            <p:cNvSpPr/>
            <p:nvPr/>
          </p:nvSpPr>
          <p:spPr>
            <a:xfrm>
              <a:off x="8516598" y="2233370"/>
              <a:ext cx="10298" cy="20461"/>
            </a:xfrm>
            <a:custGeom>
              <a:avLst/>
              <a:gdLst/>
              <a:ahLst/>
              <a:cxnLst/>
              <a:rect l="l" t="t" r="r" b="b"/>
              <a:pathLst>
                <a:path w="154" h="306" extrusionOk="0">
                  <a:moveTo>
                    <a:pt x="75" y="0"/>
                  </a:moveTo>
                  <a:cubicBezTo>
                    <a:pt x="68" y="0"/>
                    <a:pt x="61" y="0"/>
                    <a:pt x="51" y="4"/>
                  </a:cubicBezTo>
                  <a:cubicBezTo>
                    <a:pt x="20" y="14"/>
                    <a:pt x="0" y="44"/>
                    <a:pt x="0" y="78"/>
                  </a:cubicBezTo>
                  <a:lnTo>
                    <a:pt x="0" y="228"/>
                  </a:lnTo>
                  <a:cubicBezTo>
                    <a:pt x="0" y="261"/>
                    <a:pt x="20" y="292"/>
                    <a:pt x="51" y="302"/>
                  </a:cubicBezTo>
                  <a:cubicBezTo>
                    <a:pt x="61" y="306"/>
                    <a:pt x="68" y="306"/>
                    <a:pt x="75" y="306"/>
                  </a:cubicBezTo>
                  <a:cubicBezTo>
                    <a:pt x="119" y="306"/>
                    <a:pt x="153" y="272"/>
                    <a:pt x="153" y="231"/>
                  </a:cubicBezTo>
                  <a:lnTo>
                    <a:pt x="153" y="78"/>
                  </a:lnTo>
                  <a:cubicBezTo>
                    <a:pt x="153" y="34"/>
                    <a:pt x="119" y="0"/>
                    <a:pt x="75"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44"/>
            <p:cNvSpPr/>
            <p:nvPr/>
          </p:nvSpPr>
          <p:spPr>
            <a:xfrm>
              <a:off x="8495735" y="2252627"/>
              <a:ext cx="10030" cy="20528"/>
            </a:xfrm>
            <a:custGeom>
              <a:avLst/>
              <a:gdLst/>
              <a:ahLst/>
              <a:cxnLst/>
              <a:rect l="l" t="t" r="r" b="b"/>
              <a:pathLst>
                <a:path w="150" h="307" extrusionOk="0">
                  <a:moveTo>
                    <a:pt x="75" y="1"/>
                  </a:moveTo>
                  <a:cubicBezTo>
                    <a:pt x="68" y="1"/>
                    <a:pt x="58" y="4"/>
                    <a:pt x="51" y="7"/>
                  </a:cubicBezTo>
                  <a:cubicBezTo>
                    <a:pt x="20" y="18"/>
                    <a:pt x="0" y="45"/>
                    <a:pt x="0" y="79"/>
                  </a:cubicBezTo>
                  <a:lnTo>
                    <a:pt x="0" y="231"/>
                  </a:lnTo>
                  <a:cubicBezTo>
                    <a:pt x="0" y="265"/>
                    <a:pt x="20" y="296"/>
                    <a:pt x="51" y="303"/>
                  </a:cubicBezTo>
                  <a:cubicBezTo>
                    <a:pt x="58" y="306"/>
                    <a:pt x="68" y="306"/>
                    <a:pt x="75" y="306"/>
                  </a:cubicBezTo>
                  <a:cubicBezTo>
                    <a:pt x="116" y="306"/>
                    <a:pt x="149" y="272"/>
                    <a:pt x="149" y="231"/>
                  </a:cubicBezTo>
                  <a:lnTo>
                    <a:pt x="149" y="79"/>
                  </a:lnTo>
                  <a:cubicBezTo>
                    <a:pt x="149" y="38"/>
                    <a:pt x="116" y="1"/>
                    <a:pt x="75"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9" name="Google Shape;1729;p44"/>
          <p:cNvGrpSpPr/>
          <p:nvPr/>
        </p:nvGrpSpPr>
        <p:grpSpPr>
          <a:xfrm rot="-368382">
            <a:off x="5322625" y="28390"/>
            <a:ext cx="1241950" cy="1278824"/>
            <a:chOff x="7467053" y="3395537"/>
            <a:chExt cx="467255" cy="431132"/>
          </a:xfrm>
        </p:grpSpPr>
        <p:sp>
          <p:nvSpPr>
            <p:cNvPr id="1730" name="Google Shape;1730;p44"/>
            <p:cNvSpPr/>
            <p:nvPr/>
          </p:nvSpPr>
          <p:spPr>
            <a:xfrm>
              <a:off x="7467053" y="3395537"/>
              <a:ext cx="467255" cy="431132"/>
            </a:xfrm>
            <a:custGeom>
              <a:avLst/>
              <a:gdLst/>
              <a:ahLst/>
              <a:cxnLst/>
              <a:rect l="l" t="t" r="r" b="b"/>
              <a:pathLst>
                <a:path w="15393" h="14203" extrusionOk="0">
                  <a:moveTo>
                    <a:pt x="6614" y="1"/>
                  </a:moveTo>
                  <a:cubicBezTo>
                    <a:pt x="6043" y="1"/>
                    <a:pt x="5533" y="353"/>
                    <a:pt x="5318" y="882"/>
                  </a:cubicBezTo>
                  <a:cubicBezTo>
                    <a:pt x="5010" y="1049"/>
                    <a:pt x="4775" y="1328"/>
                    <a:pt x="4661" y="1658"/>
                  </a:cubicBezTo>
                  <a:cubicBezTo>
                    <a:pt x="4395" y="1205"/>
                    <a:pt x="3905" y="900"/>
                    <a:pt x="3347" y="900"/>
                  </a:cubicBezTo>
                  <a:cubicBezTo>
                    <a:pt x="2501" y="900"/>
                    <a:pt x="1815" y="1591"/>
                    <a:pt x="1815" y="2433"/>
                  </a:cubicBezTo>
                  <a:cubicBezTo>
                    <a:pt x="1815" y="2600"/>
                    <a:pt x="1844" y="2767"/>
                    <a:pt x="1896" y="2919"/>
                  </a:cubicBezTo>
                  <a:cubicBezTo>
                    <a:pt x="1862" y="2976"/>
                    <a:pt x="1833" y="3038"/>
                    <a:pt x="1810" y="3105"/>
                  </a:cubicBezTo>
                  <a:lnTo>
                    <a:pt x="1772" y="3209"/>
                  </a:lnTo>
                  <a:lnTo>
                    <a:pt x="1714" y="3238"/>
                  </a:lnTo>
                  <a:cubicBezTo>
                    <a:pt x="1196" y="3466"/>
                    <a:pt x="862" y="3980"/>
                    <a:pt x="862" y="4547"/>
                  </a:cubicBezTo>
                  <a:cubicBezTo>
                    <a:pt x="862" y="5118"/>
                    <a:pt x="1196" y="5633"/>
                    <a:pt x="1714" y="5861"/>
                  </a:cubicBezTo>
                  <a:lnTo>
                    <a:pt x="1772" y="5890"/>
                  </a:lnTo>
                  <a:lnTo>
                    <a:pt x="1805" y="5975"/>
                  </a:lnTo>
                  <a:lnTo>
                    <a:pt x="1205" y="6237"/>
                  </a:lnTo>
                  <a:cubicBezTo>
                    <a:pt x="862" y="6390"/>
                    <a:pt x="572" y="6628"/>
                    <a:pt x="358" y="6918"/>
                  </a:cubicBezTo>
                  <a:cubicBezTo>
                    <a:pt x="125" y="7247"/>
                    <a:pt x="1" y="7632"/>
                    <a:pt x="1" y="8027"/>
                  </a:cubicBezTo>
                  <a:cubicBezTo>
                    <a:pt x="1" y="8427"/>
                    <a:pt x="125" y="8808"/>
                    <a:pt x="358" y="9137"/>
                  </a:cubicBezTo>
                  <a:cubicBezTo>
                    <a:pt x="572" y="9432"/>
                    <a:pt x="862" y="9665"/>
                    <a:pt x="1205" y="9818"/>
                  </a:cubicBezTo>
                  <a:lnTo>
                    <a:pt x="2734" y="10489"/>
                  </a:lnTo>
                  <a:lnTo>
                    <a:pt x="2734" y="11783"/>
                  </a:lnTo>
                  <a:cubicBezTo>
                    <a:pt x="2734" y="12402"/>
                    <a:pt x="3033" y="12960"/>
                    <a:pt x="3586" y="13350"/>
                  </a:cubicBezTo>
                  <a:cubicBezTo>
                    <a:pt x="3924" y="13588"/>
                    <a:pt x="4357" y="13769"/>
                    <a:pt x="4924" y="13912"/>
                  </a:cubicBezTo>
                  <a:cubicBezTo>
                    <a:pt x="5680" y="14097"/>
                    <a:pt x="6666" y="14202"/>
                    <a:pt x="7695" y="14202"/>
                  </a:cubicBezTo>
                  <a:cubicBezTo>
                    <a:pt x="8717" y="14202"/>
                    <a:pt x="9703" y="14097"/>
                    <a:pt x="10460" y="13912"/>
                  </a:cubicBezTo>
                  <a:cubicBezTo>
                    <a:pt x="11027" y="13769"/>
                    <a:pt x="11465" y="13588"/>
                    <a:pt x="11798" y="13350"/>
                  </a:cubicBezTo>
                  <a:cubicBezTo>
                    <a:pt x="11817" y="13336"/>
                    <a:pt x="11837" y="13321"/>
                    <a:pt x="11855" y="13307"/>
                  </a:cubicBezTo>
                  <a:cubicBezTo>
                    <a:pt x="12017" y="13365"/>
                    <a:pt x="12179" y="13402"/>
                    <a:pt x="12345" y="13426"/>
                  </a:cubicBezTo>
                  <a:cubicBezTo>
                    <a:pt x="12431" y="13436"/>
                    <a:pt x="12516" y="13441"/>
                    <a:pt x="12601" y="13441"/>
                  </a:cubicBezTo>
                  <a:cubicBezTo>
                    <a:pt x="12924" y="13441"/>
                    <a:pt x="13241" y="13369"/>
                    <a:pt x="13531" y="13226"/>
                  </a:cubicBezTo>
                  <a:cubicBezTo>
                    <a:pt x="13883" y="13055"/>
                    <a:pt x="14184" y="12793"/>
                    <a:pt x="14393" y="12460"/>
                  </a:cubicBezTo>
                  <a:cubicBezTo>
                    <a:pt x="14612" y="12117"/>
                    <a:pt x="14731" y="11721"/>
                    <a:pt x="14731" y="11317"/>
                  </a:cubicBezTo>
                  <a:lnTo>
                    <a:pt x="14731" y="10218"/>
                  </a:lnTo>
                  <a:cubicBezTo>
                    <a:pt x="14731" y="9989"/>
                    <a:pt x="14683" y="9775"/>
                    <a:pt x="14597" y="9579"/>
                  </a:cubicBezTo>
                  <a:cubicBezTo>
                    <a:pt x="14764" y="9456"/>
                    <a:pt x="14911" y="9304"/>
                    <a:pt x="15030" y="9137"/>
                  </a:cubicBezTo>
                  <a:cubicBezTo>
                    <a:pt x="15269" y="8808"/>
                    <a:pt x="15392" y="8427"/>
                    <a:pt x="15392" y="8027"/>
                  </a:cubicBezTo>
                  <a:cubicBezTo>
                    <a:pt x="15392" y="7632"/>
                    <a:pt x="15269" y="7247"/>
                    <a:pt x="15030" y="6918"/>
                  </a:cubicBezTo>
                  <a:cubicBezTo>
                    <a:pt x="14821" y="6628"/>
                    <a:pt x="14531" y="6390"/>
                    <a:pt x="14188" y="6237"/>
                  </a:cubicBezTo>
                  <a:lnTo>
                    <a:pt x="11631" y="5114"/>
                  </a:lnTo>
                  <a:cubicBezTo>
                    <a:pt x="11665" y="5057"/>
                    <a:pt x="11698" y="5000"/>
                    <a:pt x="11727" y="4942"/>
                  </a:cubicBezTo>
                  <a:cubicBezTo>
                    <a:pt x="11922" y="5037"/>
                    <a:pt x="12136" y="5094"/>
                    <a:pt x="12360" y="5094"/>
                  </a:cubicBezTo>
                  <a:cubicBezTo>
                    <a:pt x="12960" y="5094"/>
                    <a:pt x="13498" y="4714"/>
                    <a:pt x="13698" y="4152"/>
                  </a:cubicBezTo>
                  <a:lnTo>
                    <a:pt x="13736" y="4048"/>
                  </a:lnTo>
                  <a:lnTo>
                    <a:pt x="13797" y="4019"/>
                  </a:lnTo>
                  <a:cubicBezTo>
                    <a:pt x="14316" y="3791"/>
                    <a:pt x="14650" y="3277"/>
                    <a:pt x="14650" y="2705"/>
                  </a:cubicBezTo>
                  <a:cubicBezTo>
                    <a:pt x="14650" y="2139"/>
                    <a:pt x="14316" y="1620"/>
                    <a:pt x="13797" y="1391"/>
                  </a:cubicBezTo>
                  <a:lnTo>
                    <a:pt x="13736" y="1367"/>
                  </a:lnTo>
                  <a:lnTo>
                    <a:pt x="13698" y="1262"/>
                  </a:lnTo>
                  <a:cubicBezTo>
                    <a:pt x="13498" y="695"/>
                    <a:pt x="12960" y="320"/>
                    <a:pt x="12360" y="320"/>
                  </a:cubicBezTo>
                  <a:cubicBezTo>
                    <a:pt x="11765" y="320"/>
                    <a:pt x="11227" y="695"/>
                    <a:pt x="11022" y="1262"/>
                  </a:cubicBezTo>
                  <a:lnTo>
                    <a:pt x="10984" y="1367"/>
                  </a:lnTo>
                  <a:lnTo>
                    <a:pt x="10927" y="1391"/>
                  </a:lnTo>
                  <a:cubicBezTo>
                    <a:pt x="10517" y="1572"/>
                    <a:pt x="10222" y="1934"/>
                    <a:pt x="10117" y="2357"/>
                  </a:cubicBezTo>
                  <a:lnTo>
                    <a:pt x="10108" y="2357"/>
                  </a:lnTo>
                  <a:cubicBezTo>
                    <a:pt x="9275" y="2357"/>
                    <a:pt x="8575" y="2924"/>
                    <a:pt x="8370" y="3695"/>
                  </a:cubicBezTo>
                  <a:cubicBezTo>
                    <a:pt x="8180" y="3633"/>
                    <a:pt x="7985" y="3600"/>
                    <a:pt x="7785" y="3591"/>
                  </a:cubicBezTo>
                  <a:cubicBezTo>
                    <a:pt x="7838" y="3519"/>
                    <a:pt x="7875" y="3438"/>
                    <a:pt x="7913" y="3352"/>
                  </a:cubicBezTo>
                  <a:cubicBezTo>
                    <a:pt x="8356" y="3110"/>
                    <a:pt x="8642" y="2633"/>
                    <a:pt x="8642" y="2115"/>
                  </a:cubicBezTo>
                  <a:cubicBezTo>
                    <a:pt x="8642" y="1600"/>
                    <a:pt x="8356" y="1124"/>
                    <a:pt x="7913" y="882"/>
                  </a:cubicBezTo>
                  <a:cubicBezTo>
                    <a:pt x="7699" y="353"/>
                    <a:pt x="7185" y="1"/>
                    <a:pt x="6614"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44"/>
            <p:cNvSpPr/>
            <p:nvPr/>
          </p:nvSpPr>
          <p:spPr>
            <a:xfrm>
              <a:off x="7510098" y="3554694"/>
              <a:ext cx="376220" cy="173388"/>
            </a:xfrm>
            <a:custGeom>
              <a:avLst/>
              <a:gdLst/>
              <a:ahLst/>
              <a:cxnLst/>
              <a:rect l="l" t="t" r="r" b="b"/>
              <a:pathLst>
                <a:path w="12394" h="5712" extrusionOk="0">
                  <a:moveTo>
                    <a:pt x="6198" y="1"/>
                  </a:moveTo>
                  <a:cubicBezTo>
                    <a:pt x="6109" y="1"/>
                    <a:pt x="6021" y="19"/>
                    <a:pt x="5942" y="54"/>
                  </a:cubicBezTo>
                  <a:lnTo>
                    <a:pt x="2900" y="1392"/>
                  </a:lnTo>
                  <a:lnTo>
                    <a:pt x="343" y="2515"/>
                  </a:lnTo>
                  <a:cubicBezTo>
                    <a:pt x="1" y="2668"/>
                    <a:pt x="1" y="3044"/>
                    <a:pt x="343" y="3196"/>
                  </a:cubicBezTo>
                  <a:lnTo>
                    <a:pt x="2900" y="4321"/>
                  </a:lnTo>
                  <a:lnTo>
                    <a:pt x="5942" y="5657"/>
                  </a:lnTo>
                  <a:cubicBezTo>
                    <a:pt x="6021" y="5693"/>
                    <a:pt x="6109" y="5711"/>
                    <a:pt x="6198" y="5711"/>
                  </a:cubicBezTo>
                  <a:cubicBezTo>
                    <a:pt x="6286" y="5711"/>
                    <a:pt x="6376" y="5693"/>
                    <a:pt x="6456" y="5657"/>
                  </a:cubicBezTo>
                  <a:lnTo>
                    <a:pt x="9494" y="4321"/>
                  </a:lnTo>
                  <a:lnTo>
                    <a:pt x="12050" y="3196"/>
                  </a:lnTo>
                  <a:cubicBezTo>
                    <a:pt x="12393" y="3044"/>
                    <a:pt x="12393" y="2668"/>
                    <a:pt x="12050" y="2515"/>
                  </a:cubicBezTo>
                  <a:lnTo>
                    <a:pt x="9494" y="1392"/>
                  </a:lnTo>
                  <a:lnTo>
                    <a:pt x="6456" y="54"/>
                  </a:lnTo>
                  <a:cubicBezTo>
                    <a:pt x="6376" y="19"/>
                    <a:pt x="6286" y="1"/>
                    <a:pt x="619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44"/>
            <p:cNvSpPr/>
            <p:nvPr/>
          </p:nvSpPr>
          <p:spPr>
            <a:xfrm>
              <a:off x="7595793" y="3623542"/>
              <a:ext cx="205261" cy="131832"/>
            </a:xfrm>
            <a:custGeom>
              <a:avLst/>
              <a:gdLst/>
              <a:ahLst/>
              <a:cxnLst/>
              <a:rect l="l" t="t" r="r" b="b"/>
              <a:pathLst>
                <a:path w="6762" h="4343" extrusionOk="0">
                  <a:moveTo>
                    <a:pt x="3382" y="0"/>
                  </a:moveTo>
                  <a:cubicBezTo>
                    <a:pt x="1510" y="0"/>
                    <a:pt x="1" y="376"/>
                    <a:pt x="1" y="838"/>
                  </a:cubicBezTo>
                  <a:lnTo>
                    <a:pt x="1" y="4342"/>
                  </a:lnTo>
                  <a:lnTo>
                    <a:pt x="6762" y="4342"/>
                  </a:lnTo>
                  <a:lnTo>
                    <a:pt x="6762" y="838"/>
                  </a:lnTo>
                  <a:cubicBezTo>
                    <a:pt x="6762" y="376"/>
                    <a:pt x="5248" y="0"/>
                    <a:pt x="33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44"/>
            <p:cNvSpPr/>
            <p:nvPr/>
          </p:nvSpPr>
          <p:spPr>
            <a:xfrm>
              <a:off x="7595672" y="3729880"/>
              <a:ext cx="205230" cy="50784"/>
            </a:xfrm>
            <a:custGeom>
              <a:avLst/>
              <a:gdLst/>
              <a:ahLst/>
              <a:cxnLst/>
              <a:rect l="l" t="t" r="r" b="b"/>
              <a:pathLst>
                <a:path w="6761" h="1673" extrusionOk="0">
                  <a:moveTo>
                    <a:pt x="3380" y="1"/>
                  </a:moveTo>
                  <a:cubicBezTo>
                    <a:pt x="1514" y="1"/>
                    <a:pt x="0" y="372"/>
                    <a:pt x="0" y="835"/>
                  </a:cubicBezTo>
                  <a:cubicBezTo>
                    <a:pt x="0" y="1301"/>
                    <a:pt x="1514" y="1672"/>
                    <a:pt x="3380" y="1672"/>
                  </a:cubicBezTo>
                  <a:cubicBezTo>
                    <a:pt x="5247" y="1672"/>
                    <a:pt x="6761" y="1301"/>
                    <a:pt x="6761" y="835"/>
                  </a:cubicBezTo>
                  <a:cubicBezTo>
                    <a:pt x="6761" y="372"/>
                    <a:pt x="5247" y="1"/>
                    <a:pt x="338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44"/>
            <p:cNvSpPr/>
            <p:nvPr/>
          </p:nvSpPr>
          <p:spPr>
            <a:xfrm>
              <a:off x="7595793" y="3623542"/>
              <a:ext cx="205261" cy="157117"/>
            </a:xfrm>
            <a:custGeom>
              <a:avLst/>
              <a:gdLst/>
              <a:ahLst/>
              <a:cxnLst/>
              <a:rect l="l" t="t" r="r" b="b"/>
              <a:pathLst>
                <a:path w="6762" h="5176" extrusionOk="0">
                  <a:moveTo>
                    <a:pt x="3386" y="0"/>
                  </a:moveTo>
                  <a:cubicBezTo>
                    <a:pt x="3268" y="0"/>
                    <a:pt x="3148" y="5"/>
                    <a:pt x="3029" y="5"/>
                  </a:cubicBezTo>
                  <a:cubicBezTo>
                    <a:pt x="4367" y="47"/>
                    <a:pt x="5410" y="328"/>
                    <a:pt x="5410" y="671"/>
                  </a:cubicBezTo>
                  <a:lnTo>
                    <a:pt x="5410" y="3471"/>
                  </a:lnTo>
                  <a:cubicBezTo>
                    <a:pt x="5410" y="3837"/>
                    <a:pt x="4195" y="4138"/>
                    <a:pt x="2705" y="4138"/>
                  </a:cubicBezTo>
                  <a:cubicBezTo>
                    <a:pt x="1211" y="4138"/>
                    <a:pt x="1" y="3837"/>
                    <a:pt x="1" y="3471"/>
                  </a:cubicBezTo>
                  <a:lnTo>
                    <a:pt x="1" y="4338"/>
                  </a:lnTo>
                  <a:cubicBezTo>
                    <a:pt x="1" y="4804"/>
                    <a:pt x="1510" y="5175"/>
                    <a:pt x="3382" y="5175"/>
                  </a:cubicBezTo>
                  <a:cubicBezTo>
                    <a:pt x="5248" y="5175"/>
                    <a:pt x="6762" y="4804"/>
                    <a:pt x="6762" y="4338"/>
                  </a:cubicBezTo>
                  <a:lnTo>
                    <a:pt x="6762" y="838"/>
                  </a:lnTo>
                  <a:cubicBezTo>
                    <a:pt x="6762" y="376"/>
                    <a:pt x="5248" y="0"/>
                    <a:pt x="3386" y="0"/>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5" name="Google Shape;1735;p44"/>
            <p:cNvSpPr/>
            <p:nvPr/>
          </p:nvSpPr>
          <p:spPr>
            <a:xfrm>
              <a:off x="7831114" y="3706202"/>
              <a:ext cx="32966" cy="51179"/>
            </a:xfrm>
            <a:custGeom>
              <a:avLst/>
              <a:gdLst/>
              <a:ahLst/>
              <a:cxnLst/>
              <a:rect l="l" t="t" r="r" b="b"/>
              <a:pathLst>
                <a:path w="1086" h="1686" extrusionOk="0">
                  <a:moveTo>
                    <a:pt x="194" y="0"/>
                  </a:moveTo>
                  <a:cubicBezTo>
                    <a:pt x="86" y="0"/>
                    <a:pt x="0" y="86"/>
                    <a:pt x="0" y="196"/>
                  </a:cubicBezTo>
                  <a:lnTo>
                    <a:pt x="0" y="1147"/>
                  </a:lnTo>
                  <a:cubicBezTo>
                    <a:pt x="0" y="1448"/>
                    <a:pt x="242" y="1686"/>
                    <a:pt x="543" y="1686"/>
                  </a:cubicBezTo>
                  <a:cubicBezTo>
                    <a:pt x="842" y="1686"/>
                    <a:pt x="1086" y="1448"/>
                    <a:pt x="1086" y="1147"/>
                  </a:cubicBezTo>
                  <a:lnTo>
                    <a:pt x="1086" y="196"/>
                  </a:lnTo>
                  <a:cubicBezTo>
                    <a:pt x="1086" y="86"/>
                    <a:pt x="994" y="0"/>
                    <a:pt x="886" y="0"/>
                  </a:cubicBezTo>
                  <a:close/>
                </a:path>
              </a:pathLst>
            </a:custGeom>
            <a:solidFill>
              <a:srgbClr val="FFE2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44"/>
            <p:cNvSpPr/>
            <p:nvPr/>
          </p:nvSpPr>
          <p:spPr>
            <a:xfrm>
              <a:off x="7505332" y="3547136"/>
              <a:ext cx="386298" cy="241170"/>
            </a:xfrm>
            <a:custGeom>
              <a:avLst/>
              <a:gdLst/>
              <a:ahLst/>
              <a:cxnLst/>
              <a:rect l="l" t="t" r="r" b="b"/>
              <a:pathLst>
                <a:path w="12726" h="7945" extrusionOk="0">
                  <a:moveTo>
                    <a:pt x="11532" y="2736"/>
                  </a:moveTo>
                  <a:lnTo>
                    <a:pt x="12117" y="2999"/>
                  </a:lnTo>
                  <a:cubicBezTo>
                    <a:pt x="12179" y="3027"/>
                    <a:pt x="12222" y="3069"/>
                    <a:pt x="12222" y="3107"/>
                  </a:cubicBezTo>
                  <a:cubicBezTo>
                    <a:pt x="12222" y="3141"/>
                    <a:pt x="12179" y="3184"/>
                    <a:pt x="12117" y="3212"/>
                  </a:cubicBezTo>
                  <a:lnTo>
                    <a:pt x="11532" y="3474"/>
                  </a:lnTo>
                  <a:lnTo>
                    <a:pt x="11532" y="2736"/>
                  </a:lnTo>
                  <a:close/>
                  <a:moveTo>
                    <a:pt x="6347" y="503"/>
                  </a:moveTo>
                  <a:cubicBezTo>
                    <a:pt x="6399" y="503"/>
                    <a:pt x="6457" y="513"/>
                    <a:pt x="6505" y="532"/>
                  </a:cubicBezTo>
                  <a:lnTo>
                    <a:pt x="11018" y="2517"/>
                  </a:lnTo>
                  <a:lnTo>
                    <a:pt x="11018" y="3693"/>
                  </a:lnTo>
                  <a:lnTo>
                    <a:pt x="9989" y="4146"/>
                  </a:lnTo>
                  <a:lnTo>
                    <a:pt x="9989" y="3355"/>
                  </a:lnTo>
                  <a:cubicBezTo>
                    <a:pt x="9989" y="2988"/>
                    <a:pt x="9599" y="2717"/>
                    <a:pt x="8803" y="2517"/>
                  </a:cubicBezTo>
                  <a:cubicBezTo>
                    <a:pt x="8147" y="2355"/>
                    <a:pt x="7276" y="2265"/>
                    <a:pt x="6351" y="2265"/>
                  </a:cubicBezTo>
                  <a:cubicBezTo>
                    <a:pt x="5424" y="2265"/>
                    <a:pt x="4552" y="2355"/>
                    <a:pt x="3895" y="2517"/>
                  </a:cubicBezTo>
                  <a:cubicBezTo>
                    <a:pt x="3100" y="2717"/>
                    <a:pt x="2715" y="2988"/>
                    <a:pt x="2715" y="3355"/>
                  </a:cubicBezTo>
                  <a:lnTo>
                    <a:pt x="2715" y="4150"/>
                  </a:lnTo>
                  <a:lnTo>
                    <a:pt x="592" y="3217"/>
                  </a:lnTo>
                  <a:cubicBezTo>
                    <a:pt x="524" y="3188"/>
                    <a:pt x="482" y="3146"/>
                    <a:pt x="482" y="3107"/>
                  </a:cubicBezTo>
                  <a:cubicBezTo>
                    <a:pt x="482" y="3069"/>
                    <a:pt x="524" y="3027"/>
                    <a:pt x="592" y="2999"/>
                  </a:cubicBezTo>
                  <a:lnTo>
                    <a:pt x="6190" y="532"/>
                  </a:lnTo>
                  <a:cubicBezTo>
                    <a:pt x="6237" y="513"/>
                    <a:pt x="6294" y="503"/>
                    <a:pt x="6347" y="503"/>
                  </a:cubicBezTo>
                  <a:close/>
                  <a:moveTo>
                    <a:pt x="6362" y="2770"/>
                  </a:moveTo>
                  <a:cubicBezTo>
                    <a:pt x="7190" y="2770"/>
                    <a:pt x="7980" y="2841"/>
                    <a:pt x="8590" y="2979"/>
                  </a:cubicBezTo>
                  <a:cubicBezTo>
                    <a:pt x="9256" y="3131"/>
                    <a:pt x="9465" y="3307"/>
                    <a:pt x="9494" y="3360"/>
                  </a:cubicBezTo>
                  <a:lnTo>
                    <a:pt x="9494" y="6255"/>
                  </a:lnTo>
                  <a:cubicBezTo>
                    <a:pt x="9313" y="6169"/>
                    <a:pt x="9089" y="6088"/>
                    <a:pt x="8813" y="6021"/>
                  </a:cubicBezTo>
                  <a:cubicBezTo>
                    <a:pt x="8156" y="5860"/>
                    <a:pt x="7285" y="5769"/>
                    <a:pt x="6362" y="5769"/>
                  </a:cubicBezTo>
                  <a:cubicBezTo>
                    <a:pt x="5437" y="5769"/>
                    <a:pt x="4567" y="5860"/>
                    <a:pt x="3905" y="6021"/>
                  </a:cubicBezTo>
                  <a:cubicBezTo>
                    <a:pt x="3633" y="6088"/>
                    <a:pt x="3405" y="6169"/>
                    <a:pt x="3229" y="6255"/>
                  </a:cubicBezTo>
                  <a:lnTo>
                    <a:pt x="3229" y="3360"/>
                  </a:lnTo>
                  <a:cubicBezTo>
                    <a:pt x="3253" y="3307"/>
                    <a:pt x="3466" y="3131"/>
                    <a:pt x="4128" y="2979"/>
                  </a:cubicBezTo>
                  <a:cubicBezTo>
                    <a:pt x="4738" y="2841"/>
                    <a:pt x="5528" y="2770"/>
                    <a:pt x="6362" y="2770"/>
                  </a:cubicBezTo>
                  <a:close/>
                  <a:moveTo>
                    <a:pt x="11550" y="5488"/>
                  </a:moveTo>
                  <a:lnTo>
                    <a:pt x="11550" y="6383"/>
                  </a:lnTo>
                  <a:cubicBezTo>
                    <a:pt x="11550" y="6543"/>
                    <a:pt x="11421" y="6675"/>
                    <a:pt x="11264" y="6675"/>
                  </a:cubicBezTo>
                  <a:cubicBezTo>
                    <a:pt x="11253" y="6675"/>
                    <a:pt x="11242" y="6674"/>
                    <a:pt x="11231" y="6673"/>
                  </a:cubicBezTo>
                  <a:cubicBezTo>
                    <a:pt x="11084" y="6655"/>
                    <a:pt x="10979" y="6526"/>
                    <a:pt x="10979" y="6378"/>
                  </a:cubicBezTo>
                  <a:lnTo>
                    <a:pt x="10979" y="5488"/>
                  </a:lnTo>
                  <a:close/>
                  <a:moveTo>
                    <a:pt x="6356" y="6269"/>
                  </a:moveTo>
                  <a:cubicBezTo>
                    <a:pt x="7184" y="6269"/>
                    <a:pt x="7975" y="6345"/>
                    <a:pt x="8584" y="6483"/>
                  </a:cubicBezTo>
                  <a:cubicBezTo>
                    <a:pt x="9223" y="6631"/>
                    <a:pt x="9441" y="6798"/>
                    <a:pt x="9480" y="6855"/>
                  </a:cubicBezTo>
                  <a:cubicBezTo>
                    <a:pt x="9441" y="6916"/>
                    <a:pt x="9223" y="7083"/>
                    <a:pt x="8584" y="7231"/>
                  </a:cubicBezTo>
                  <a:cubicBezTo>
                    <a:pt x="7975" y="7369"/>
                    <a:pt x="7184" y="7440"/>
                    <a:pt x="6356" y="7440"/>
                  </a:cubicBezTo>
                  <a:cubicBezTo>
                    <a:pt x="5528" y="7440"/>
                    <a:pt x="4734" y="7369"/>
                    <a:pt x="4128" y="7231"/>
                  </a:cubicBezTo>
                  <a:cubicBezTo>
                    <a:pt x="3490" y="7083"/>
                    <a:pt x="3267" y="6916"/>
                    <a:pt x="3229" y="6855"/>
                  </a:cubicBezTo>
                  <a:cubicBezTo>
                    <a:pt x="3267" y="6798"/>
                    <a:pt x="3490" y="6631"/>
                    <a:pt x="4128" y="6483"/>
                  </a:cubicBezTo>
                  <a:cubicBezTo>
                    <a:pt x="4734" y="6345"/>
                    <a:pt x="5528" y="6269"/>
                    <a:pt x="6356" y="6269"/>
                  </a:cubicBezTo>
                  <a:close/>
                  <a:moveTo>
                    <a:pt x="6363" y="0"/>
                  </a:moveTo>
                  <a:cubicBezTo>
                    <a:pt x="6240" y="0"/>
                    <a:pt x="6116" y="25"/>
                    <a:pt x="6004" y="75"/>
                  </a:cubicBezTo>
                  <a:lnTo>
                    <a:pt x="410" y="2536"/>
                  </a:lnTo>
                  <a:cubicBezTo>
                    <a:pt x="158" y="2645"/>
                    <a:pt x="1" y="2865"/>
                    <a:pt x="1" y="3102"/>
                  </a:cubicBezTo>
                  <a:cubicBezTo>
                    <a:pt x="1" y="3346"/>
                    <a:pt x="158" y="3564"/>
                    <a:pt x="410" y="3674"/>
                  </a:cubicBezTo>
                  <a:lnTo>
                    <a:pt x="2734" y="4693"/>
                  </a:lnTo>
                  <a:lnTo>
                    <a:pt x="2734" y="6859"/>
                  </a:lnTo>
                  <a:cubicBezTo>
                    <a:pt x="2734" y="7220"/>
                    <a:pt x="3119" y="7497"/>
                    <a:pt x="3910" y="7692"/>
                  </a:cubicBezTo>
                  <a:cubicBezTo>
                    <a:pt x="4567" y="7855"/>
                    <a:pt x="5437" y="7945"/>
                    <a:pt x="6362" y="7945"/>
                  </a:cubicBezTo>
                  <a:cubicBezTo>
                    <a:pt x="7280" y="7945"/>
                    <a:pt x="8151" y="7855"/>
                    <a:pt x="8808" y="7692"/>
                  </a:cubicBezTo>
                  <a:cubicBezTo>
                    <a:pt x="9603" y="7497"/>
                    <a:pt x="9989" y="7220"/>
                    <a:pt x="9989" y="6859"/>
                  </a:cubicBezTo>
                  <a:lnTo>
                    <a:pt x="9989" y="4693"/>
                  </a:lnTo>
                  <a:lnTo>
                    <a:pt x="11018" y="4240"/>
                  </a:lnTo>
                  <a:lnTo>
                    <a:pt x="11018" y="4992"/>
                  </a:lnTo>
                  <a:lnTo>
                    <a:pt x="10779" y="4992"/>
                  </a:lnTo>
                  <a:cubicBezTo>
                    <a:pt x="10618" y="4992"/>
                    <a:pt x="10484" y="5126"/>
                    <a:pt x="10484" y="5293"/>
                  </a:cubicBezTo>
                  <a:lnTo>
                    <a:pt x="10484" y="6541"/>
                  </a:lnTo>
                  <a:cubicBezTo>
                    <a:pt x="10484" y="6706"/>
                    <a:pt x="10555" y="6859"/>
                    <a:pt x="10684" y="6963"/>
                  </a:cubicBezTo>
                  <a:cubicBezTo>
                    <a:pt x="10881" y="7117"/>
                    <a:pt x="11084" y="7183"/>
                    <a:pt x="11272" y="7183"/>
                  </a:cubicBezTo>
                  <a:cubicBezTo>
                    <a:pt x="11709" y="7183"/>
                    <a:pt x="12064" y="6828"/>
                    <a:pt x="12064" y="6392"/>
                  </a:cubicBezTo>
                  <a:lnTo>
                    <a:pt x="12064" y="5293"/>
                  </a:lnTo>
                  <a:cubicBezTo>
                    <a:pt x="12064" y="5126"/>
                    <a:pt x="11926" y="4992"/>
                    <a:pt x="11765" y="4992"/>
                  </a:cubicBezTo>
                  <a:lnTo>
                    <a:pt x="11532" y="4992"/>
                  </a:lnTo>
                  <a:lnTo>
                    <a:pt x="11532" y="4021"/>
                  </a:lnTo>
                  <a:lnTo>
                    <a:pt x="12317" y="3674"/>
                  </a:lnTo>
                  <a:cubicBezTo>
                    <a:pt x="12569" y="3564"/>
                    <a:pt x="12726" y="3346"/>
                    <a:pt x="12726" y="3102"/>
                  </a:cubicBezTo>
                  <a:cubicBezTo>
                    <a:pt x="12726" y="2865"/>
                    <a:pt x="12569" y="2645"/>
                    <a:pt x="12317" y="2536"/>
                  </a:cubicBezTo>
                  <a:lnTo>
                    <a:pt x="6723" y="75"/>
                  </a:lnTo>
                  <a:cubicBezTo>
                    <a:pt x="6611" y="25"/>
                    <a:pt x="6487" y="0"/>
                    <a:pt x="6363"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7" name="Google Shape;1737;p44"/>
            <p:cNvSpPr/>
            <p:nvPr/>
          </p:nvSpPr>
          <p:spPr>
            <a:xfrm>
              <a:off x="7730514" y="3679913"/>
              <a:ext cx="9258" cy="19093"/>
            </a:xfrm>
            <a:custGeom>
              <a:avLst/>
              <a:gdLst/>
              <a:ahLst/>
              <a:cxnLst/>
              <a:rect l="l" t="t" r="r" b="b"/>
              <a:pathLst>
                <a:path w="305" h="629" extrusionOk="0">
                  <a:moveTo>
                    <a:pt x="152" y="0"/>
                  </a:moveTo>
                  <a:cubicBezTo>
                    <a:pt x="140" y="0"/>
                    <a:pt x="127" y="2"/>
                    <a:pt x="115" y="5"/>
                  </a:cubicBezTo>
                  <a:cubicBezTo>
                    <a:pt x="43" y="18"/>
                    <a:pt x="1" y="81"/>
                    <a:pt x="1" y="152"/>
                  </a:cubicBezTo>
                  <a:lnTo>
                    <a:pt x="1" y="471"/>
                  </a:lnTo>
                  <a:cubicBezTo>
                    <a:pt x="1" y="543"/>
                    <a:pt x="43" y="609"/>
                    <a:pt x="115" y="624"/>
                  </a:cubicBezTo>
                  <a:cubicBezTo>
                    <a:pt x="127" y="627"/>
                    <a:pt x="139" y="628"/>
                    <a:pt x="151" y="628"/>
                  </a:cubicBezTo>
                  <a:cubicBezTo>
                    <a:pt x="235" y="628"/>
                    <a:pt x="305" y="560"/>
                    <a:pt x="305" y="475"/>
                  </a:cubicBezTo>
                  <a:lnTo>
                    <a:pt x="305" y="152"/>
                  </a:lnTo>
                  <a:cubicBezTo>
                    <a:pt x="305" y="69"/>
                    <a:pt x="236" y="0"/>
                    <a:pt x="152"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8" name="Google Shape;1738;p44"/>
            <p:cNvSpPr/>
            <p:nvPr/>
          </p:nvSpPr>
          <p:spPr>
            <a:xfrm>
              <a:off x="7751885" y="3667316"/>
              <a:ext cx="9289" cy="19093"/>
            </a:xfrm>
            <a:custGeom>
              <a:avLst/>
              <a:gdLst/>
              <a:ahLst/>
              <a:cxnLst/>
              <a:rect l="l" t="t" r="r" b="b"/>
              <a:pathLst>
                <a:path w="306" h="629" extrusionOk="0">
                  <a:moveTo>
                    <a:pt x="151" y="1"/>
                  </a:moveTo>
                  <a:cubicBezTo>
                    <a:pt x="139" y="1"/>
                    <a:pt x="127" y="2"/>
                    <a:pt x="115" y="5"/>
                  </a:cubicBezTo>
                  <a:cubicBezTo>
                    <a:pt x="44" y="20"/>
                    <a:pt x="1" y="86"/>
                    <a:pt x="1" y="158"/>
                  </a:cubicBezTo>
                  <a:lnTo>
                    <a:pt x="1" y="477"/>
                  </a:lnTo>
                  <a:cubicBezTo>
                    <a:pt x="1" y="543"/>
                    <a:pt x="44" y="611"/>
                    <a:pt x="115" y="624"/>
                  </a:cubicBezTo>
                  <a:cubicBezTo>
                    <a:pt x="127" y="627"/>
                    <a:pt x="140" y="629"/>
                    <a:pt x="152" y="629"/>
                  </a:cubicBezTo>
                  <a:cubicBezTo>
                    <a:pt x="237" y="629"/>
                    <a:pt x="306" y="560"/>
                    <a:pt x="306" y="477"/>
                  </a:cubicBezTo>
                  <a:lnTo>
                    <a:pt x="306" y="154"/>
                  </a:lnTo>
                  <a:cubicBezTo>
                    <a:pt x="306" y="69"/>
                    <a:pt x="236" y="1"/>
                    <a:pt x="151"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9" name="Google Shape;1739;p44"/>
            <p:cNvSpPr/>
            <p:nvPr/>
          </p:nvSpPr>
          <p:spPr>
            <a:xfrm>
              <a:off x="7768095" y="3699250"/>
              <a:ext cx="9289" cy="19124"/>
            </a:xfrm>
            <a:custGeom>
              <a:avLst/>
              <a:gdLst/>
              <a:ahLst/>
              <a:cxnLst/>
              <a:rect l="l" t="t" r="r" b="b"/>
              <a:pathLst>
                <a:path w="306" h="630" extrusionOk="0">
                  <a:moveTo>
                    <a:pt x="151" y="1"/>
                  </a:moveTo>
                  <a:cubicBezTo>
                    <a:pt x="139" y="1"/>
                    <a:pt x="127" y="2"/>
                    <a:pt x="114" y="5"/>
                  </a:cubicBezTo>
                  <a:cubicBezTo>
                    <a:pt x="42" y="20"/>
                    <a:pt x="0" y="86"/>
                    <a:pt x="0" y="158"/>
                  </a:cubicBezTo>
                  <a:lnTo>
                    <a:pt x="0" y="477"/>
                  </a:lnTo>
                  <a:cubicBezTo>
                    <a:pt x="0" y="548"/>
                    <a:pt x="42" y="610"/>
                    <a:pt x="114" y="625"/>
                  </a:cubicBezTo>
                  <a:cubicBezTo>
                    <a:pt x="127" y="628"/>
                    <a:pt x="139" y="629"/>
                    <a:pt x="151" y="629"/>
                  </a:cubicBezTo>
                  <a:cubicBezTo>
                    <a:pt x="235" y="629"/>
                    <a:pt x="305" y="560"/>
                    <a:pt x="305" y="477"/>
                  </a:cubicBezTo>
                  <a:lnTo>
                    <a:pt x="305" y="153"/>
                  </a:lnTo>
                  <a:cubicBezTo>
                    <a:pt x="305" y="70"/>
                    <a:pt x="235" y="1"/>
                    <a:pt x="151"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0" name="Google Shape;1740;p44"/>
            <p:cNvSpPr/>
            <p:nvPr/>
          </p:nvSpPr>
          <p:spPr>
            <a:xfrm>
              <a:off x="7618348" y="3679033"/>
              <a:ext cx="15086" cy="27319"/>
            </a:xfrm>
            <a:custGeom>
              <a:avLst/>
              <a:gdLst/>
              <a:ahLst/>
              <a:cxnLst/>
              <a:rect l="l" t="t" r="r" b="b"/>
              <a:pathLst>
                <a:path w="497" h="900" extrusionOk="0">
                  <a:moveTo>
                    <a:pt x="242" y="0"/>
                  </a:moveTo>
                  <a:cubicBezTo>
                    <a:pt x="239" y="0"/>
                    <a:pt x="236" y="1"/>
                    <a:pt x="234" y="1"/>
                  </a:cubicBezTo>
                  <a:cubicBezTo>
                    <a:pt x="101" y="5"/>
                    <a:pt x="1" y="124"/>
                    <a:pt x="1" y="258"/>
                  </a:cubicBezTo>
                  <a:lnTo>
                    <a:pt x="1" y="653"/>
                  </a:lnTo>
                  <a:cubicBezTo>
                    <a:pt x="1" y="790"/>
                    <a:pt x="110" y="900"/>
                    <a:pt x="248" y="900"/>
                  </a:cubicBezTo>
                  <a:cubicBezTo>
                    <a:pt x="382" y="900"/>
                    <a:pt x="496" y="790"/>
                    <a:pt x="496" y="653"/>
                  </a:cubicBezTo>
                  <a:lnTo>
                    <a:pt x="496" y="247"/>
                  </a:lnTo>
                  <a:cubicBezTo>
                    <a:pt x="496" y="113"/>
                    <a:pt x="381" y="0"/>
                    <a:pt x="24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44"/>
            <p:cNvSpPr/>
            <p:nvPr/>
          </p:nvSpPr>
          <p:spPr>
            <a:xfrm>
              <a:off x="7618348" y="3651136"/>
              <a:ext cx="15086" cy="19670"/>
            </a:xfrm>
            <a:custGeom>
              <a:avLst/>
              <a:gdLst/>
              <a:ahLst/>
              <a:cxnLst/>
              <a:rect l="l" t="t" r="r" b="b"/>
              <a:pathLst>
                <a:path w="497" h="648" extrusionOk="0">
                  <a:moveTo>
                    <a:pt x="244" y="1"/>
                  </a:moveTo>
                  <a:cubicBezTo>
                    <a:pt x="240" y="1"/>
                    <a:pt x="237" y="1"/>
                    <a:pt x="234" y="1"/>
                  </a:cubicBezTo>
                  <a:cubicBezTo>
                    <a:pt x="101" y="10"/>
                    <a:pt x="1" y="124"/>
                    <a:pt x="1" y="258"/>
                  </a:cubicBezTo>
                  <a:lnTo>
                    <a:pt x="1" y="391"/>
                  </a:lnTo>
                  <a:cubicBezTo>
                    <a:pt x="1" y="524"/>
                    <a:pt x="101" y="643"/>
                    <a:pt x="234" y="648"/>
                  </a:cubicBezTo>
                  <a:cubicBezTo>
                    <a:pt x="236" y="648"/>
                    <a:pt x="239" y="648"/>
                    <a:pt x="242" y="648"/>
                  </a:cubicBezTo>
                  <a:cubicBezTo>
                    <a:pt x="381" y="648"/>
                    <a:pt x="496" y="535"/>
                    <a:pt x="496" y="401"/>
                  </a:cubicBezTo>
                  <a:lnTo>
                    <a:pt x="496" y="248"/>
                  </a:lnTo>
                  <a:cubicBezTo>
                    <a:pt x="496" y="113"/>
                    <a:pt x="382" y="1"/>
                    <a:pt x="24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2" name="Google Shape;1742;p44"/>
            <p:cNvSpPr/>
            <p:nvPr/>
          </p:nvSpPr>
          <p:spPr>
            <a:xfrm>
              <a:off x="7757531" y="3509646"/>
              <a:ext cx="28352" cy="28352"/>
            </a:xfrm>
            <a:custGeom>
              <a:avLst/>
              <a:gdLst/>
              <a:ahLst/>
              <a:cxnLst/>
              <a:rect l="l" t="t" r="r" b="b"/>
              <a:pathLst>
                <a:path w="934" h="934" extrusionOk="0">
                  <a:moveTo>
                    <a:pt x="467" y="0"/>
                  </a:moveTo>
                  <a:cubicBezTo>
                    <a:pt x="210" y="0"/>
                    <a:pt x="1" y="210"/>
                    <a:pt x="1" y="468"/>
                  </a:cubicBezTo>
                  <a:cubicBezTo>
                    <a:pt x="1" y="725"/>
                    <a:pt x="210" y="934"/>
                    <a:pt x="467" y="934"/>
                  </a:cubicBezTo>
                  <a:cubicBezTo>
                    <a:pt x="724" y="934"/>
                    <a:pt x="933" y="725"/>
                    <a:pt x="933" y="468"/>
                  </a:cubicBezTo>
                  <a:cubicBezTo>
                    <a:pt x="933" y="210"/>
                    <a:pt x="724" y="0"/>
                    <a:pt x="467" y="0"/>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44"/>
            <p:cNvSpPr/>
            <p:nvPr/>
          </p:nvSpPr>
          <p:spPr>
            <a:xfrm>
              <a:off x="7560398" y="3465417"/>
              <a:ext cx="12021" cy="12021"/>
            </a:xfrm>
            <a:custGeom>
              <a:avLst/>
              <a:gdLst/>
              <a:ahLst/>
              <a:cxnLst/>
              <a:rect l="l" t="t" r="r" b="b"/>
              <a:pathLst>
                <a:path w="396" h="396" extrusionOk="0">
                  <a:moveTo>
                    <a:pt x="200" y="0"/>
                  </a:moveTo>
                  <a:cubicBezTo>
                    <a:pt x="92" y="0"/>
                    <a:pt x="0" y="92"/>
                    <a:pt x="0" y="200"/>
                  </a:cubicBezTo>
                  <a:cubicBezTo>
                    <a:pt x="0" y="310"/>
                    <a:pt x="92" y="396"/>
                    <a:pt x="200" y="396"/>
                  </a:cubicBezTo>
                  <a:cubicBezTo>
                    <a:pt x="305" y="396"/>
                    <a:pt x="396" y="310"/>
                    <a:pt x="396" y="200"/>
                  </a:cubicBezTo>
                  <a:cubicBezTo>
                    <a:pt x="396" y="92"/>
                    <a:pt x="305" y="0"/>
                    <a:pt x="200" y="0"/>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4" name="Google Shape;1744;p44"/>
            <p:cNvSpPr/>
            <p:nvPr/>
          </p:nvSpPr>
          <p:spPr>
            <a:xfrm>
              <a:off x="7644090" y="3438157"/>
              <a:ext cx="43104" cy="47475"/>
            </a:xfrm>
            <a:custGeom>
              <a:avLst/>
              <a:gdLst/>
              <a:ahLst/>
              <a:cxnLst/>
              <a:rect l="l" t="t" r="r" b="b"/>
              <a:pathLst>
                <a:path w="1420" h="1564" extrusionOk="0">
                  <a:moveTo>
                    <a:pt x="709" y="0"/>
                  </a:moveTo>
                  <a:cubicBezTo>
                    <a:pt x="684" y="0"/>
                    <a:pt x="660" y="16"/>
                    <a:pt x="648" y="47"/>
                  </a:cubicBezTo>
                  <a:lnTo>
                    <a:pt x="491" y="494"/>
                  </a:lnTo>
                  <a:cubicBezTo>
                    <a:pt x="486" y="513"/>
                    <a:pt x="471" y="527"/>
                    <a:pt x="453" y="533"/>
                  </a:cubicBezTo>
                  <a:lnTo>
                    <a:pt x="57" y="713"/>
                  </a:lnTo>
                  <a:cubicBezTo>
                    <a:pt x="0" y="737"/>
                    <a:pt x="0" y="828"/>
                    <a:pt x="57" y="852"/>
                  </a:cubicBezTo>
                  <a:lnTo>
                    <a:pt x="453" y="1028"/>
                  </a:lnTo>
                  <a:cubicBezTo>
                    <a:pt x="471" y="1037"/>
                    <a:pt x="486" y="1052"/>
                    <a:pt x="491" y="1070"/>
                  </a:cubicBezTo>
                  <a:lnTo>
                    <a:pt x="648" y="1518"/>
                  </a:lnTo>
                  <a:cubicBezTo>
                    <a:pt x="660" y="1549"/>
                    <a:pt x="684" y="1564"/>
                    <a:pt x="709" y="1564"/>
                  </a:cubicBezTo>
                  <a:cubicBezTo>
                    <a:pt x="734" y="1564"/>
                    <a:pt x="760" y="1549"/>
                    <a:pt x="772" y="1518"/>
                  </a:cubicBezTo>
                  <a:lnTo>
                    <a:pt x="928" y="1070"/>
                  </a:lnTo>
                  <a:cubicBezTo>
                    <a:pt x="938" y="1052"/>
                    <a:pt x="952" y="1037"/>
                    <a:pt x="967" y="1028"/>
                  </a:cubicBezTo>
                  <a:lnTo>
                    <a:pt x="1362" y="852"/>
                  </a:lnTo>
                  <a:cubicBezTo>
                    <a:pt x="1419" y="828"/>
                    <a:pt x="1419" y="737"/>
                    <a:pt x="1362" y="713"/>
                  </a:cubicBezTo>
                  <a:lnTo>
                    <a:pt x="967" y="533"/>
                  </a:lnTo>
                  <a:cubicBezTo>
                    <a:pt x="952" y="527"/>
                    <a:pt x="938" y="513"/>
                    <a:pt x="928" y="494"/>
                  </a:cubicBezTo>
                  <a:lnTo>
                    <a:pt x="772" y="47"/>
                  </a:lnTo>
                  <a:cubicBezTo>
                    <a:pt x="760" y="16"/>
                    <a:pt x="734" y="0"/>
                    <a:pt x="70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44"/>
            <p:cNvSpPr/>
            <p:nvPr/>
          </p:nvSpPr>
          <p:spPr>
            <a:xfrm>
              <a:off x="7810563" y="3447719"/>
              <a:ext cx="59132" cy="64079"/>
            </a:xfrm>
            <a:custGeom>
              <a:avLst/>
              <a:gdLst/>
              <a:ahLst/>
              <a:cxnLst/>
              <a:rect l="l" t="t" r="r" b="b"/>
              <a:pathLst>
                <a:path w="1948" h="2111" extrusionOk="0">
                  <a:moveTo>
                    <a:pt x="974" y="0"/>
                  </a:moveTo>
                  <a:cubicBezTo>
                    <a:pt x="939" y="0"/>
                    <a:pt x="903" y="22"/>
                    <a:pt x="886" y="65"/>
                  </a:cubicBezTo>
                  <a:lnTo>
                    <a:pt x="671" y="665"/>
                  </a:lnTo>
                  <a:cubicBezTo>
                    <a:pt x="662" y="693"/>
                    <a:pt x="643" y="713"/>
                    <a:pt x="620" y="722"/>
                  </a:cubicBezTo>
                  <a:lnTo>
                    <a:pt x="77" y="960"/>
                  </a:lnTo>
                  <a:cubicBezTo>
                    <a:pt x="1" y="998"/>
                    <a:pt x="1" y="1117"/>
                    <a:pt x="77" y="1150"/>
                  </a:cubicBezTo>
                  <a:lnTo>
                    <a:pt x="620" y="1389"/>
                  </a:lnTo>
                  <a:cubicBezTo>
                    <a:pt x="643" y="1398"/>
                    <a:pt x="662" y="1422"/>
                    <a:pt x="671" y="1446"/>
                  </a:cubicBezTo>
                  <a:lnTo>
                    <a:pt x="886" y="2046"/>
                  </a:lnTo>
                  <a:cubicBezTo>
                    <a:pt x="903" y="2089"/>
                    <a:pt x="939" y="2110"/>
                    <a:pt x="974" y="2110"/>
                  </a:cubicBezTo>
                  <a:cubicBezTo>
                    <a:pt x="1009" y="2110"/>
                    <a:pt x="1043" y="2089"/>
                    <a:pt x="1058" y="2046"/>
                  </a:cubicBezTo>
                  <a:lnTo>
                    <a:pt x="1277" y="1446"/>
                  </a:lnTo>
                  <a:cubicBezTo>
                    <a:pt x="1286" y="1422"/>
                    <a:pt x="1306" y="1398"/>
                    <a:pt x="1328" y="1389"/>
                  </a:cubicBezTo>
                  <a:lnTo>
                    <a:pt x="1871" y="1150"/>
                  </a:lnTo>
                  <a:cubicBezTo>
                    <a:pt x="1948" y="1117"/>
                    <a:pt x="1948" y="998"/>
                    <a:pt x="1871" y="960"/>
                  </a:cubicBezTo>
                  <a:lnTo>
                    <a:pt x="1328" y="722"/>
                  </a:lnTo>
                  <a:cubicBezTo>
                    <a:pt x="1306" y="713"/>
                    <a:pt x="1286" y="693"/>
                    <a:pt x="1277" y="665"/>
                  </a:cubicBezTo>
                  <a:lnTo>
                    <a:pt x="1058" y="65"/>
                  </a:lnTo>
                  <a:cubicBezTo>
                    <a:pt x="1043" y="22"/>
                    <a:pt x="1009" y="0"/>
                    <a:pt x="9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6" name="Google Shape;1746;p44"/>
            <p:cNvSpPr/>
            <p:nvPr/>
          </p:nvSpPr>
          <p:spPr>
            <a:xfrm>
              <a:off x="7530922" y="3503757"/>
              <a:ext cx="59162" cy="63958"/>
            </a:xfrm>
            <a:custGeom>
              <a:avLst/>
              <a:gdLst/>
              <a:ahLst/>
              <a:cxnLst/>
              <a:rect l="l" t="t" r="r" b="b"/>
              <a:pathLst>
                <a:path w="1949" h="2107" extrusionOk="0">
                  <a:moveTo>
                    <a:pt x="973" y="1"/>
                  </a:moveTo>
                  <a:cubicBezTo>
                    <a:pt x="938" y="1"/>
                    <a:pt x="903" y="21"/>
                    <a:pt x="886" y="62"/>
                  </a:cubicBezTo>
                  <a:lnTo>
                    <a:pt x="672" y="662"/>
                  </a:lnTo>
                  <a:cubicBezTo>
                    <a:pt x="663" y="690"/>
                    <a:pt x="643" y="708"/>
                    <a:pt x="619" y="719"/>
                  </a:cubicBezTo>
                  <a:lnTo>
                    <a:pt x="77" y="961"/>
                  </a:lnTo>
                  <a:cubicBezTo>
                    <a:pt x="0" y="994"/>
                    <a:pt x="0" y="1114"/>
                    <a:pt x="77" y="1147"/>
                  </a:cubicBezTo>
                  <a:lnTo>
                    <a:pt x="619" y="1389"/>
                  </a:lnTo>
                  <a:cubicBezTo>
                    <a:pt x="643" y="1400"/>
                    <a:pt x="663" y="1418"/>
                    <a:pt x="672" y="1442"/>
                  </a:cubicBezTo>
                  <a:lnTo>
                    <a:pt x="886" y="2042"/>
                  </a:lnTo>
                  <a:cubicBezTo>
                    <a:pt x="903" y="2085"/>
                    <a:pt x="938" y="2106"/>
                    <a:pt x="973" y="2106"/>
                  </a:cubicBezTo>
                  <a:cubicBezTo>
                    <a:pt x="1008" y="2106"/>
                    <a:pt x="1043" y="2085"/>
                    <a:pt x="1057" y="2042"/>
                  </a:cubicBezTo>
                  <a:lnTo>
                    <a:pt x="1276" y="1442"/>
                  </a:lnTo>
                  <a:cubicBezTo>
                    <a:pt x="1285" y="1418"/>
                    <a:pt x="1300" y="1400"/>
                    <a:pt x="1324" y="1389"/>
                  </a:cubicBezTo>
                  <a:lnTo>
                    <a:pt x="1867" y="1147"/>
                  </a:lnTo>
                  <a:cubicBezTo>
                    <a:pt x="1948" y="1114"/>
                    <a:pt x="1948" y="994"/>
                    <a:pt x="1867" y="961"/>
                  </a:cubicBezTo>
                  <a:lnTo>
                    <a:pt x="1324" y="719"/>
                  </a:lnTo>
                  <a:cubicBezTo>
                    <a:pt x="1300" y="708"/>
                    <a:pt x="1285" y="690"/>
                    <a:pt x="1276" y="662"/>
                  </a:cubicBezTo>
                  <a:lnTo>
                    <a:pt x="1057" y="62"/>
                  </a:lnTo>
                  <a:cubicBezTo>
                    <a:pt x="1043" y="21"/>
                    <a:pt x="1008" y="1"/>
                    <a:pt x="9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61" name="Graphic 60">
            <a:extLst>
              <a:ext uri="{FF2B5EF4-FFF2-40B4-BE49-F238E27FC236}">
                <a16:creationId xmlns:a16="http://schemas.microsoft.com/office/drawing/2014/main" id="{FAAF08F3-868D-46EC-B7A9-B30C2D9D2B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1364" y="4902956"/>
            <a:ext cx="2157243" cy="1802254"/>
          </a:xfrm>
          <a:prstGeom prst="rect">
            <a:avLst/>
          </a:prstGeom>
        </p:spPr>
      </p:pic>
      <p:sp>
        <p:nvSpPr>
          <p:cNvPr id="68" name="Google Shape;1370;p39">
            <a:extLst>
              <a:ext uri="{FF2B5EF4-FFF2-40B4-BE49-F238E27FC236}">
                <a16:creationId xmlns:a16="http://schemas.microsoft.com/office/drawing/2014/main" id="{69FD8AF4-6679-4B89-A1E9-1B0EEB7661E3}"/>
              </a:ext>
            </a:extLst>
          </p:cNvPr>
          <p:cNvSpPr txBox="1">
            <a:spLocks/>
          </p:cNvSpPr>
          <p:nvPr/>
        </p:nvSpPr>
        <p:spPr>
          <a:xfrm>
            <a:off x="2251616" y="3881536"/>
            <a:ext cx="1845518" cy="72078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200" kern="0">
                <a:solidFill>
                  <a:srgbClr val="EB4329"/>
                </a:solidFill>
                <a:latin typeface="+mj-lt"/>
              </a:rPr>
              <a:t>Nam:</a:t>
            </a:r>
          </a:p>
        </p:txBody>
      </p:sp>
      <p:sp>
        <p:nvSpPr>
          <p:cNvPr id="69" name="Google Shape;1370;p39">
            <a:extLst>
              <a:ext uri="{FF2B5EF4-FFF2-40B4-BE49-F238E27FC236}">
                <a16:creationId xmlns:a16="http://schemas.microsoft.com/office/drawing/2014/main" id="{29C32DB4-BB20-4013-BBB0-3E98EF780A8B}"/>
              </a:ext>
            </a:extLst>
          </p:cNvPr>
          <p:cNvSpPr txBox="1">
            <a:spLocks/>
          </p:cNvSpPr>
          <p:nvPr/>
        </p:nvSpPr>
        <p:spPr>
          <a:xfrm>
            <a:off x="2240278" y="4605427"/>
            <a:ext cx="1845518" cy="72078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200" kern="0">
                <a:solidFill>
                  <a:srgbClr val="EB4329"/>
                </a:solidFill>
                <a:latin typeface="+mj-lt"/>
              </a:rPr>
              <a:t>Nữ  :</a:t>
            </a:r>
          </a:p>
        </p:txBody>
      </p:sp>
      <p:grpSp>
        <p:nvGrpSpPr>
          <p:cNvPr id="6" name="Group 5">
            <a:extLst>
              <a:ext uri="{FF2B5EF4-FFF2-40B4-BE49-F238E27FC236}">
                <a16:creationId xmlns:a16="http://schemas.microsoft.com/office/drawing/2014/main" id="{88E62906-D707-43F6-B7A9-D7F0142938C1}"/>
              </a:ext>
            </a:extLst>
          </p:cNvPr>
          <p:cNvGrpSpPr/>
          <p:nvPr/>
        </p:nvGrpSpPr>
        <p:grpSpPr>
          <a:xfrm>
            <a:off x="3717243" y="4167174"/>
            <a:ext cx="2277950" cy="246215"/>
            <a:chOff x="3717243" y="4167174"/>
            <a:chExt cx="2277950" cy="246215"/>
          </a:xfrm>
        </p:grpSpPr>
        <p:grpSp>
          <p:nvGrpSpPr>
            <p:cNvPr id="70" name="Group 69">
              <a:extLst>
                <a:ext uri="{FF2B5EF4-FFF2-40B4-BE49-F238E27FC236}">
                  <a16:creationId xmlns:a16="http://schemas.microsoft.com/office/drawing/2014/main" id="{DEA68D33-9EA2-4B8D-BF26-12BB24E8E762}"/>
                </a:ext>
              </a:extLst>
            </p:cNvPr>
            <p:cNvGrpSpPr/>
            <p:nvPr/>
          </p:nvGrpSpPr>
          <p:grpSpPr>
            <a:xfrm>
              <a:off x="3717243" y="4167174"/>
              <a:ext cx="1512744" cy="246215"/>
              <a:chOff x="7543800" y="3531843"/>
              <a:chExt cx="1512744" cy="246215"/>
            </a:xfrm>
          </p:grpSpPr>
          <p:grpSp>
            <p:nvGrpSpPr>
              <p:cNvPr id="71" name="Group 70">
                <a:extLst>
                  <a:ext uri="{FF2B5EF4-FFF2-40B4-BE49-F238E27FC236}">
                    <a16:creationId xmlns:a16="http://schemas.microsoft.com/office/drawing/2014/main" id="{94A99617-45FA-4D04-8229-91CCC820C1BF}"/>
                  </a:ext>
                </a:extLst>
              </p:cNvPr>
              <p:cNvGrpSpPr/>
              <p:nvPr/>
            </p:nvGrpSpPr>
            <p:grpSpPr>
              <a:xfrm>
                <a:off x="7543800" y="3531843"/>
                <a:ext cx="762000" cy="246215"/>
                <a:chOff x="7543800" y="3531843"/>
                <a:chExt cx="762000" cy="246215"/>
              </a:xfrm>
            </p:grpSpPr>
            <p:cxnSp>
              <p:nvCxnSpPr>
                <p:cNvPr id="76" name="Straight Connector 75">
                  <a:extLst>
                    <a:ext uri="{FF2B5EF4-FFF2-40B4-BE49-F238E27FC236}">
                      <a16:creationId xmlns:a16="http://schemas.microsoft.com/office/drawing/2014/main" id="{EA0C51B2-52D0-4DB7-AC27-FDC7FA2D6BD1}"/>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40D6CCF-2F75-4DA7-B5D9-4E6487C9A6B1}"/>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A71B289-347E-48B3-88F9-473F76983A1B}"/>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164A8D5C-6CFE-42C3-B285-6A67CCB26B30}"/>
                  </a:ext>
                </a:extLst>
              </p:cNvPr>
              <p:cNvGrpSpPr/>
              <p:nvPr/>
            </p:nvGrpSpPr>
            <p:grpSpPr>
              <a:xfrm>
                <a:off x="8294544" y="3531843"/>
                <a:ext cx="762000" cy="246215"/>
                <a:chOff x="7543800" y="3531843"/>
                <a:chExt cx="762000" cy="246215"/>
              </a:xfrm>
            </p:grpSpPr>
            <p:cxnSp>
              <p:nvCxnSpPr>
                <p:cNvPr id="73" name="Straight Connector 72">
                  <a:extLst>
                    <a:ext uri="{FF2B5EF4-FFF2-40B4-BE49-F238E27FC236}">
                      <a16:creationId xmlns:a16="http://schemas.microsoft.com/office/drawing/2014/main" id="{E7E15A89-E9DC-461B-B7AE-4A0C2ADF2607}"/>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95F4754-621E-4FEB-B69B-EBFEF8F27B76}"/>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22BCE14-8185-437A-AE5B-D07918D7077B}"/>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E20B931B-2418-4ACE-BBAB-51F0EB2BF472}"/>
                </a:ext>
              </a:extLst>
            </p:cNvPr>
            <p:cNvGrpSpPr/>
            <p:nvPr/>
          </p:nvGrpSpPr>
          <p:grpSpPr>
            <a:xfrm>
              <a:off x="5233193" y="4167174"/>
              <a:ext cx="762000" cy="246215"/>
              <a:chOff x="7543800" y="3531843"/>
              <a:chExt cx="762000" cy="246215"/>
            </a:xfrm>
          </p:grpSpPr>
          <p:grpSp>
            <p:nvGrpSpPr>
              <p:cNvPr id="80" name="Group 79">
                <a:extLst>
                  <a:ext uri="{FF2B5EF4-FFF2-40B4-BE49-F238E27FC236}">
                    <a16:creationId xmlns:a16="http://schemas.microsoft.com/office/drawing/2014/main" id="{A2F050F1-3D5B-4AB9-A878-45049028136E}"/>
                  </a:ext>
                </a:extLst>
              </p:cNvPr>
              <p:cNvGrpSpPr/>
              <p:nvPr/>
            </p:nvGrpSpPr>
            <p:grpSpPr>
              <a:xfrm>
                <a:off x="7543800" y="3536357"/>
                <a:ext cx="762000" cy="241701"/>
                <a:chOff x="7543800" y="3536357"/>
                <a:chExt cx="762000" cy="241701"/>
              </a:xfrm>
            </p:grpSpPr>
            <p:cxnSp>
              <p:nvCxnSpPr>
                <p:cNvPr id="86" name="Straight Connector 85">
                  <a:extLst>
                    <a:ext uri="{FF2B5EF4-FFF2-40B4-BE49-F238E27FC236}">
                      <a16:creationId xmlns:a16="http://schemas.microsoft.com/office/drawing/2014/main" id="{4407A2D0-4425-4F7A-8C90-981523CBBF32}"/>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E95A6D6-6FDE-449C-BE3B-1E8B1E91C560}"/>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a:extLst>
                  <a:ext uri="{FF2B5EF4-FFF2-40B4-BE49-F238E27FC236}">
                    <a16:creationId xmlns:a16="http://schemas.microsoft.com/office/drawing/2014/main" id="{FC580CFF-EC66-462B-8E49-D5E19765C25B}"/>
                  </a:ext>
                </a:extLst>
              </p:cNvPr>
              <p:cNvCxnSpPr/>
              <p:nvPr/>
            </p:nvCxnSpPr>
            <p:spPr>
              <a:xfrm>
                <a:off x="8305799"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grpSp>
        <p:nvGrpSpPr>
          <p:cNvPr id="90" name="Group 89">
            <a:extLst>
              <a:ext uri="{FF2B5EF4-FFF2-40B4-BE49-F238E27FC236}">
                <a16:creationId xmlns:a16="http://schemas.microsoft.com/office/drawing/2014/main" id="{A3B62708-C7B6-49B4-95B9-7A303E1AD31F}"/>
              </a:ext>
            </a:extLst>
          </p:cNvPr>
          <p:cNvGrpSpPr/>
          <p:nvPr/>
        </p:nvGrpSpPr>
        <p:grpSpPr>
          <a:xfrm>
            <a:off x="3699858" y="4890603"/>
            <a:ext cx="3051289" cy="246215"/>
            <a:chOff x="3717243" y="4167174"/>
            <a:chExt cx="3051289" cy="246215"/>
          </a:xfrm>
        </p:grpSpPr>
        <p:grpSp>
          <p:nvGrpSpPr>
            <p:cNvPr id="91" name="Group 90">
              <a:extLst>
                <a:ext uri="{FF2B5EF4-FFF2-40B4-BE49-F238E27FC236}">
                  <a16:creationId xmlns:a16="http://schemas.microsoft.com/office/drawing/2014/main" id="{BB538D21-CB07-4E9A-AA2E-548F94D07FC6}"/>
                </a:ext>
              </a:extLst>
            </p:cNvPr>
            <p:cNvGrpSpPr/>
            <p:nvPr/>
          </p:nvGrpSpPr>
          <p:grpSpPr>
            <a:xfrm>
              <a:off x="3717243" y="4167174"/>
              <a:ext cx="3047481" cy="246215"/>
              <a:chOff x="7543800" y="3531843"/>
              <a:chExt cx="3047481" cy="246215"/>
            </a:xfrm>
          </p:grpSpPr>
          <p:grpSp>
            <p:nvGrpSpPr>
              <p:cNvPr id="97" name="Group 96">
                <a:extLst>
                  <a:ext uri="{FF2B5EF4-FFF2-40B4-BE49-F238E27FC236}">
                    <a16:creationId xmlns:a16="http://schemas.microsoft.com/office/drawing/2014/main" id="{76405D0B-7295-40E2-85E9-FB5CABF1B0A9}"/>
                  </a:ext>
                </a:extLst>
              </p:cNvPr>
              <p:cNvGrpSpPr/>
              <p:nvPr/>
            </p:nvGrpSpPr>
            <p:grpSpPr>
              <a:xfrm>
                <a:off x="7543800" y="3531843"/>
                <a:ext cx="762000" cy="246215"/>
                <a:chOff x="7543800" y="3531843"/>
                <a:chExt cx="762000" cy="246215"/>
              </a:xfrm>
            </p:grpSpPr>
            <p:cxnSp>
              <p:nvCxnSpPr>
                <p:cNvPr id="102" name="Straight Connector 101">
                  <a:extLst>
                    <a:ext uri="{FF2B5EF4-FFF2-40B4-BE49-F238E27FC236}">
                      <a16:creationId xmlns:a16="http://schemas.microsoft.com/office/drawing/2014/main" id="{A96C06E4-3AD1-47EE-904C-266B1A3296B7}"/>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7159271-CF54-40BE-A07F-A1B4D2DF02B3}"/>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775832-6569-430D-8D41-B5E9E3668A76}"/>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2667AB5-6E47-45E4-B7A2-B79573B223A0}"/>
                  </a:ext>
                </a:extLst>
              </p:cNvPr>
              <p:cNvGrpSpPr/>
              <p:nvPr/>
            </p:nvGrpSpPr>
            <p:grpSpPr>
              <a:xfrm>
                <a:off x="8294544" y="3531843"/>
                <a:ext cx="2296737" cy="246215"/>
                <a:chOff x="7543800" y="3531843"/>
                <a:chExt cx="2296737" cy="246215"/>
              </a:xfrm>
            </p:grpSpPr>
            <p:cxnSp>
              <p:nvCxnSpPr>
                <p:cNvPr id="99" name="Straight Connector 98">
                  <a:extLst>
                    <a:ext uri="{FF2B5EF4-FFF2-40B4-BE49-F238E27FC236}">
                      <a16:creationId xmlns:a16="http://schemas.microsoft.com/office/drawing/2014/main" id="{A229F21F-87BC-44C6-B219-64C77F402F49}"/>
                    </a:ext>
                  </a:extLst>
                </p:cNvPr>
                <p:cNvCxnSpPr/>
                <p:nvPr/>
              </p:nvCxnSpPr>
              <p:spPr>
                <a:xfrm>
                  <a:off x="7555055"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B2B10BF-9017-4D54-BE83-EE4F6849E87E}"/>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7B5F296-2A48-44C8-BBCD-720281225F1C}"/>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45858BA-349C-446E-AFC7-BBC9D8C32ED3}"/>
                    </a:ext>
                  </a:extLst>
                </p:cNvPr>
                <p:cNvCxnSpPr/>
                <p:nvPr/>
              </p:nvCxnSpPr>
              <p:spPr>
                <a:xfrm>
                  <a:off x="9840537"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grpSp>
          <p:nvGrpSpPr>
            <p:cNvPr id="92" name="Group 91">
              <a:extLst>
                <a:ext uri="{FF2B5EF4-FFF2-40B4-BE49-F238E27FC236}">
                  <a16:creationId xmlns:a16="http://schemas.microsoft.com/office/drawing/2014/main" id="{89D3FD01-C1E4-4BD7-94E9-839125EAF870}"/>
                </a:ext>
              </a:extLst>
            </p:cNvPr>
            <p:cNvGrpSpPr/>
            <p:nvPr/>
          </p:nvGrpSpPr>
          <p:grpSpPr>
            <a:xfrm>
              <a:off x="5233193" y="4167174"/>
              <a:ext cx="1535339" cy="246215"/>
              <a:chOff x="7543800" y="3531843"/>
              <a:chExt cx="1535339" cy="246215"/>
            </a:xfrm>
          </p:grpSpPr>
          <p:grpSp>
            <p:nvGrpSpPr>
              <p:cNvPr id="93" name="Group 92">
                <a:extLst>
                  <a:ext uri="{FF2B5EF4-FFF2-40B4-BE49-F238E27FC236}">
                    <a16:creationId xmlns:a16="http://schemas.microsoft.com/office/drawing/2014/main" id="{3ADC550B-F78E-41A0-AD7B-753CB81D5E51}"/>
                  </a:ext>
                </a:extLst>
              </p:cNvPr>
              <p:cNvGrpSpPr/>
              <p:nvPr/>
            </p:nvGrpSpPr>
            <p:grpSpPr>
              <a:xfrm>
                <a:off x="7543800" y="3536357"/>
                <a:ext cx="1535339" cy="241701"/>
                <a:chOff x="7543800" y="3536357"/>
                <a:chExt cx="1535339" cy="241701"/>
              </a:xfrm>
            </p:grpSpPr>
            <p:cxnSp>
              <p:nvCxnSpPr>
                <p:cNvPr id="95" name="Straight Connector 94">
                  <a:extLst>
                    <a:ext uri="{FF2B5EF4-FFF2-40B4-BE49-F238E27FC236}">
                      <a16:creationId xmlns:a16="http://schemas.microsoft.com/office/drawing/2014/main" id="{6893A4E0-B9CA-4CEF-B5F8-1931436691A1}"/>
                    </a:ext>
                  </a:extLst>
                </p:cNvPr>
                <p:cNvCxnSpPr/>
                <p:nvPr/>
              </p:nvCxnSpPr>
              <p:spPr>
                <a:xfrm>
                  <a:off x="7543800" y="3657600"/>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87B3C03-9726-493E-BF18-CAAB63929F80}"/>
                    </a:ext>
                  </a:extLst>
                </p:cNvPr>
                <p:cNvCxnSpPr/>
                <p:nvPr/>
              </p:nvCxnSpPr>
              <p:spPr>
                <a:xfrm>
                  <a:off x="8305800" y="3536357"/>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A9F1E14-1E10-458F-B899-FF8B13EBC0B5}"/>
                    </a:ext>
                  </a:extLst>
                </p:cNvPr>
                <p:cNvCxnSpPr/>
                <p:nvPr/>
              </p:nvCxnSpPr>
              <p:spPr>
                <a:xfrm>
                  <a:off x="8317139" y="3652693"/>
                  <a:ext cx="762000" cy="0"/>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E90BC0B4-6DEF-4731-A8DA-9F27EB86E8B7}"/>
                  </a:ext>
                </a:extLst>
              </p:cNvPr>
              <p:cNvCxnSpPr/>
              <p:nvPr/>
            </p:nvCxnSpPr>
            <p:spPr>
              <a:xfrm>
                <a:off x="8305799" y="3531843"/>
                <a:ext cx="0" cy="241701"/>
              </a:xfrm>
              <a:prstGeom prst="line">
                <a:avLst/>
              </a:prstGeom>
              <a:ln w="38100">
                <a:solidFill>
                  <a:srgbClr val="004E7A"/>
                </a:solidFill>
              </a:ln>
            </p:spPr>
            <p:style>
              <a:lnRef idx="1">
                <a:schemeClr val="accent1"/>
              </a:lnRef>
              <a:fillRef idx="0">
                <a:schemeClr val="accent1"/>
              </a:fillRef>
              <a:effectRef idx="0">
                <a:schemeClr val="accent1"/>
              </a:effectRef>
              <a:fontRef idx="minor">
                <a:schemeClr val="tx1"/>
              </a:fontRef>
            </p:style>
          </p:cxnSp>
        </p:grpSp>
      </p:grpSp>
      <p:sp>
        <p:nvSpPr>
          <p:cNvPr id="107" name="Right Brace 106">
            <a:extLst>
              <a:ext uri="{FF2B5EF4-FFF2-40B4-BE49-F238E27FC236}">
                <a16:creationId xmlns:a16="http://schemas.microsoft.com/office/drawing/2014/main" id="{01D8831D-BD27-4055-B80E-BDBE9BE4F907}"/>
              </a:ext>
            </a:extLst>
          </p:cNvPr>
          <p:cNvSpPr/>
          <p:nvPr/>
        </p:nvSpPr>
        <p:spPr>
          <a:xfrm rot="10800000" flipH="1">
            <a:off x="6935823" y="4167173"/>
            <a:ext cx="258138" cy="846589"/>
          </a:xfrm>
          <a:prstGeom prst="rightBrace">
            <a:avLst>
              <a:gd name="adj1" fmla="val 16517"/>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B4329"/>
              </a:solidFill>
            </a:endParaRPr>
          </a:p>
        </p:txBody>
      </p:sp>
      <p:sp>
        <p:nvSpPr>
          <p:cNvPr id="109" name="Google Shape;1370;p39">
            <a:extLst>
              <a:ext uri="{FF2B5EF4-FFF2-40B4-BE49-F238E27FC236}">
                <a16:creationId xmlns:a16="http://schemas.microsoft.com/office/drawing/2014/main" id="{66DA6FA7-A9E8-403B-A1CA-9D0EBC83455B}"/>
              </a:ext>
            </a:extLst>
          </p:cNvPr>
          <p:cNvSpPr txBox="1">
            <a:spLocks/>
          </p:cNvSpPr>
          <p:nvPr/>
        </p:nvSpPr>
        <p:spPr>
          <a:xfrm>
            <a:off x="7339120" y="4240121"/>
            <a:ext cx="2601263" cy="72078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200" i="1" kern="0">
                <a:solidFill>
                  <a:srgbClr val="EB4329"/>
                </a:solidFill>
                <a:latin typeface="+mj-lt"/>
              </a:rPr>
              <a:t>35 học sinh</a:t>
            </a:r>
          </a:p>
        </p:txBody>
      </p:sp>
      <p:sp>
        <p:nvSpPr>
          <p:cNvPr id="110" name="Google Shape;1370;p39">
            <a:extLst>
              <a:ext uri="{FF2B5EF4-FFF2-40B4-BE49-F238E27FC236}">
                <a16:creationId xmlns:a16="http://schemas.microsoft.com/office/drawing/2014/main" id="{1224166E-1112-41CF-BDBA-644632AD87B2}"/>
              </a:ext>
            </a:extLst>
          </p:cNvPr>
          <p:cNvSpPr txBox="1">
            <a:spLocks/>
          </p:cNvSpPr>
          <p:nvPr/>
        </p:nvSpPr>
        <p:spPr>
          <a:xfrm>
            <a:off x="3734769" y="5332237"/>
            <a:ext cx="4037630" cy="72078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200" i="1" kern="0">
                <a:solidFill>
                  <a:srgbClr val="FF0000"/>
                </a:solidFill>
                <a:latin typeface="+mj-lt"/>
              </a:rPr>
              <a:t>Nam &gt; nữ ? em</a:t>
            </a:r>
          </a:p>
        </p:txBody>
      </p:sp>
      <p:grpSp>
        <p:nvGrpSpPr>
          <p:cNvPr id="10" name="Group 9">
            <a:extLst>
              <a:ext uri="{FF2B5EF4-FFF2-40B4-BE49-F238E27FC236}">
                <a16:creationId xmlns:a16="http://schemas.microsoft.com/office/drawing/2014/main" id="{EF439BF1-98FC-4FEA-9C2F-7C7F97686FCA}"/>
              </a:ext>
            </a:extLst>
          </p:cNvPr>
          <p:cNvGrpSpPr/>
          <p:nvPr/>
        </p:nvGrpSpPr>
        <p:grpSpPr>
          <a:xfrm>
            <a:off x="9547607" y="3187621"/>
            <a:ext cx="2659761" cy="1579170"/>
            <a:chOff x="9547607" y="3187621"/>
            <a:chExt cx="2659761" cy="1579170"/>
          </a:xfrm>
        </p:grpSpPr>
        <p:pic>
          <p:nvPicPr>
            <p:cNvPr id="8" name="Picture 7">
              <a:extLst>
                <a:ext uri="{FF2B5EF4-FFF2-40B4-BE49-F238E27FC236}">
                  <a16:creationId xmlns:a16="http://schemas.microsoft.com/office/drawing/2014/main" id="{3400C635-1D71-4773-83EB-06D5134A7B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7607" y="3187621"/>
              <a:ext cx="2628373" cy="1579170"/>
            </a:xfrm>
            <a:prstGeom prst="rect">
              <a:avLst/>
            </a:prstGeom>
          </p:spPr>
        </p:pic>
        <p:sp>
          <p:nvSpPr>
            <p:cNvPr id="9" name="TextBox 8">
              <a:extLst>
                <a:ext uri="{FF2B5EF4-FFF2-40B4-BE49-F238E27FC236}">
                  <a16:creationId xmlns:a16="http://schemas.microsoft.com/office/drawing/2014/main" id="{683473FB-06D7-43A0-9697-3E7BBBA8845D}"/>
                </a:ext>
              </a:extLst>
            </p:cNvPr>
            <p:cNvSpPr txBox="1"/>
            <p:nvPr/>
          </p:nvSpPr>
          <p:spPr>
            <a:xfrm>
              <a:off x="10132365" y="3672610"/>
              <a:ext cx="2075003" cy="646331"/>
            </a:xfrm>
            <a:prstGeom prst="rect">
              <a:avLst/>
            </a:prstGeom>
            <a:noFill/>
          </p:spPr>
          <p:txBody>
            <a:bodyPr wrap="square" rtlCol="0">
              <a:spAutoFit/>
            </a:bodyPr>
            <a:lstStyle/>
            <a:p>
              <a:r>
                <a:rPr lang="en-US" sz="3600" b="1">
                  <a:solidFill>
                    <a:srgbClr val="EB4329"/>
                  </a:solidFill>
                  <a:latin typeface="#9Slide07 SVNAppleberry" panose="02040603050506020204" pitchFamily="18" charset="0"/>
                </a:rPr>
                <a:t>TỔNG - TỈ</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left)">
                                      <p:cBhvr>
                                        <p:cTn id="50" dur="500"/>
                                        <p:tgtEl>
                                          <p:spTgt spid="9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barn(inVertical)">
                                      <p:cBhvr>
                                        <p:cTn id="55" dur="500"/>
                                        <p:tgtEl>
                                          <p:spTgt spid="10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9" name="laser.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wipe(left)">
                                      <p:cBhvr>
                                        <p:cTn id="7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 grpId="0" animBg="1"/>
      <p:bldP spid="64" grpId="0" animBg="1"/>
      <p:bldP spid="65" grpId="0" animBg="1"/>
      <p:bldP spid="67" grpId="0" animBg="1"/>
      <p:bldP spid="66" grpId="0" animBg="1"/>
      <p:bldP spid="68" grpId="0"/>
      <p:bldP spid="69" grpId="0"/>
      <p:bldP spid="107" grpId="0" animBg="1"/>
      <p:bldP spid="109"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87" name="Google Shape;3792;p66">
            <a:extLst>
              <a:ext uri="{FF2B5EF4-FFF2-40B4-BE49-F238E27FC236}">
                <a16:creationId xmlns:a16="http://schemas.microsoft.com/office/drawing/2014/main" id="{37F5A535-371A-4368-A9D0-A329B21FA84E}"/>
              </a:ext>
            </a:extLst>
          </p:cNvPr>
          <p:cNvSpPr/>
          <p:nvPr/>
        </p:nvSpPr>
        <p:spPr>
          <a:xfrm>
            <a:off x="949869" y="190677"/>
            <a:ext cx="10292263" cy="6412537"/>
          </a:xfrm>
          <a:prstGeom prst="roundRect">
            <a:avLst>
              <a:gd name="adj" fmla="val 21911"/>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620" name="Google Shape;2620;p62"/>
          <p:cNvGrpSpPr/>
          <p:nvPr/>
        </p:nvGrpSpPr>
        <p:grpSpPr>
          <a:xfrm rot="571903">
            <a:off x="1245947" y="12990"/>
            <a:ext cx="805345" cy="841181"/>
            <a:chOff x="4765466" y="1887926"/>
            <a:chExt cx="473355" cy="494418"/>
          </a:xfrm>
        </p:grpSpPr>
        <p:sp>
          <p:nvSpPr>
            <p:cNvPr id="2621" name="Google Shape;2621;p62"/>
            <p:cNvSpPr/>
            <p:nvPr/>
          </p:nvSpPr>
          <p:spPr>
            <a:xfrm>
              <a:off x="4765466" y="1887926"/>
              <a:ext cx="473355" cy="494418"/>
            </a:xfrm>
            <a:custGeom>
              <a:avLst/>
              <a:gdLst/>
              <a:ahLst/>
              <a:cxnLst/>
              <a:rect l="l" t="t" r="r" b="b"/>
              <a:pathLst>
                <a:path w="7079" h="7394" extrusionOk="0">
                  <a:moveTo>
                    <a:pt x="4483" y="1"/>
                  </a:moveTo>
                  <a:cubicBezTo>
                    <a:pt x="4181" y="1"/>
                    <a:pt x="3910" y="194"/>
                    <a:pt x="3808" y="479"/>
                  </a:cubicBezTo>
                  <a:lnTo>
                    <a:pt x="3794" y="523"/>
                  </a:lnTo>
                  <a:lnTo>
                    <a:pt x="3780" y="530"/>
                  </a:lnTo>
                  <a:cubicBezTo>
                    <a:pt x="3678" y="574"/>
                    <a:pt x="3590" y="642"/>
                    <a:pt x="3523" y="724"/>
                  </a:cubicBezTo>
                  <a:cubicBezTo>
                    <a:pt x="3448" y="690"/>
                    <a:pt x="3373" y="659"/>
                    <a:pt x="3288" y="642"/>
                  </a:cubicBezTo>
                  <a:cubicBezTo>
                    <a:pt x="3213" y="627"/>
                    <a:pt x="3138" y="620"/>
                    <a:pt x="3064" y="620"/>
                  </a:cubicBezTo>
                  <a:cubicBezTo>
                    <a:pt x="2708" y="620"/>
                    <a:pt x="2372" y="791"/>
                    <a:pt x="2108" y="1083"/>
                  </a:cubicBezTo>
                  <a:cubicBezTo>
                    <a:pt x="2050" y="1072"/>
                    <a:pt x="1992" y="1066"/>
                    <a:pt x="1933" y="1066"/>
                  </a:cubicBezTo>
                  <a:cubicBezTo>
                    <a:pt x="1755" y="1066"/>
                    <a:pt x="1574" y="1117"/>
                    <a:pt x="1415" y="1219"/>
                  </a:cubicBezTo>
                  <a:lnTo>
                    <a:pt x="1385" y="1239"/>
                  </a:lnTo>
                  <a:cubicBezTo>
                    <a:pt x="1178" y="1375"/>
                    <a:pt x="1036" y="1579"/>
                    <a:pt x="981" y="1816"/>
                  </a:cubicBezTo>
                  <a:cubicBezTo>
                    <a:pt x="513" y="1966"/>
                    <a:pt x="184" y="2287"/>
                    <a:pt x="92" y="2722"/>
                  </a:cubicBezTo>
                  <a:cubicBezTo>
                    <a:pt x="1" y="3153"/>
                    <a:pt x="167" y="3590"/>
                    <a:pt x="551" y="3923"/>
                  </a:cubicBezTo>
                  <a:cubicBezTo>
                    <a:pt x="571" y="3940"/>
                    <a:pt x="588" y="3957"/>
                    <a:pt x="608" y="3970"/>
                  </a:cubicBezTo>
                  <a:cubicBezTo>
                    <a:pt x="591" y="4025"/>
                    <a:pt x="577" y="4083"/>
                    <a:pt x="571" y="4140"/>
                  </a:cubicBezTo>
                  <a:cubicBezTo>
                    <a:pt x="507" y="4503"/>
                    <a:pt x="584" y="4877"/>
                    <a:pt x="788" y="5189"/>
                  </a:cubicBezTo>
                  <a:cubicBezTo>
                    <a:pt x="897" y="5358"/>
                    <a:pt x="1042" y="5504"/>
                    <a:pt x="1212" y="5616"/>
                  </a:cubicBezTo>
                  <a:cubicBezTo>
                    <a:pt x="1243" y="5813"/>
                    <a:pt x="1317" y="6006"/>
                    <a:pt x="1429" y="6180"/>
                  </a:cubicBezTo>
                  <a:cubicBezTo>
                    <a:pt x="1643" y="6509"/>
                    <a:pt x="1976" y="6736"/>
                    <a:pt x="2355" y="6817"/>
                  </a:cubicBezTo>
                  <a:cubicBezTo>
                    <a:pt x="2441" y="6834"/>
                    <a:pt x="2525" y="6847"/>
                    <a:pt x="2610" y="6851"/>
                  </a:cubicBezTo>
                  <a:cubicBezTo>
                    <a:pt x="2888" y="7193"/>
                    <a:pt x="3305" y="7394"/>
                    <a:pt x="3753" y="7394"/>
                  </a:cubicBezTo>
                  <a:cubicBezTo>
                    <a:pt x="4038" y="7394"/>
                    <a:pt x="4313" y="7309"/>
                    <a:pt x="4554" y="7157"/>
                  </a:cubicBezTo>
                  <a:cubicBezTo>
                    <a:pt x="4727" y="7044"/>
                    <a:pt x="4876" y="6895"/>
                    <a:pt x="4989" y="6725"/>
                  </a:cubicBezTo>
                  <a:cubicBezTo>
                    <a:pt x="5189" y="6692"/>
                    <a:pt x="5382" y="6617"/>
                    <a:pt x="5555" y="6505"/>
                  </a:cubicBezTo>
                  <a:cubicBezTo>
                    <a:pt x="5888" y="6291"/>
                    <a:pt x="6115" y="5959"/>
                    <a:pt x="6196" y="5575"/>
                  </a:cubicBezTo>
                  <a:cubicBezTo>
                    <a:pt x="6271" y="5233"/>
                    <a:pt x="6220" y="4883"/>
                    <a:pt x="6057" y="4578"/>
                  </a:cubicBezTo>
                  <a:cubicBezTo>
                    <a:pt x="6115" y="4425"/>
                    <a:pt x="6142" y="4262"/>
                    <a:pt x="6146" y="4099"/>
                  </a:cubicBezTo>
                  <a:cubicBezTo>
                    <a:pt x="6400" y="4072"/>
                    <a:pt x="6624" y="3906"/>
                    <a:pt x="6716" y="3672"/>
                  </a:cubicBezTo>
                  <a:cubicBezTo>
                    <a:pt x="6936" y="3546"/>
                    <a:pt x="7078" y="3309"/>
                    <a:pt x="7078" y="3051"/>
                  </a:cubicBezTo>
                  <a:cubicBezTo>
                    <a:pt x="7078" y="2793"/>
                    <a:pt x="6936" y="2556"/>
                    <a:pt x="6716" y="2430"/>
                  </a:cubicBezTo>
                  <a:cubicBezTo>
                    <a:pt x="6661" y="2298"/>
                    <a:pt x="6566" y="2185"/>
                    <a:pt x="6451" y="2111"/>
                  </a:cubicBezTo>
                  <a:cubicBezTo>
                    <a:pt x="6559" y="1969"/>
                    <a:pt x="6624" y="1789"/>
                    <a:pt x="6624" y="1595"/>
                  </a:cubicBezTo>
                  <a:cubicBezTo>
                    <a:pt x="6624" y="1131"/>
                    <a:pt x="6247" y="754"/>
                    <a:pt x="5782" y="754"/>
                  </a:cubicBezTo>
                  <a:cubicBezTo>
                    <a:pt x="5684" y="754"/>
                    <a:pt x="5592" y="771"/>
                    <a:pt x="5504" y="801"/>
                  </a:cubicBezTo>
                  <a:cubicBezTo>
                    <a:pt x="5429" y="683"/>
                    <a:pt x="5321" y="588"/>
                    <a:pt x="5192" y="530"/>
                  </a:cubicBezTo>
                  <a:lnTo>
                    <a:pt x="5175" y="523"/>
                  </a:lnTo>
                  <a:lnTo>
                    <a:pt x="5158" y="479"/>
                  </a:lnTo>
                  <a:cubicBezTo>
                    <a:pt x="5056" y="194"/>
                    <a:pt x="4785" y="1"/>
                    <a:pt x="4483" y="1"/>
                  </a:cubicBezTo>
                  <a:close/>
                </a:path>
              </a:pathLst>
            </a:custGeom>
            <a:solidFill>
              <a:srgbClr val="FFFFFF"/>
            </a:solidFill>
            <a:ln>
              <a:noFill/>
            </a:ln>
            <a:effectLst>
              <a:outerShdw blurRad="28575" dist="19050" dir="2220000" algn="bl" rotWithShape="0">
                <a:schemeClr val="dk1">
                  <a:alpha val="3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62"/>
            <p:cNvSpPr/>
            <p:nvPr/>
          </p:nvSpPr>
          <p:spPr>
            <a:xfrm>
              <a:off x="4819227" y="1982622"/>
              <a:ext cx="185223" cy="149382"/>
            </a:xfrm>
            <a:custGeom>
              <a:avLst/>
              <a:gdLst/>
              <a:ahLst/>
              <a:cxnLst/>
              <a:rect l="l" t="t" r="r" b="b"/>
              <a:pathLst>
                <a:path w="2770" h="2234" extrusionOk="0">
                  <a:moveTo>
                    <a:pt x="2260" y="1"/>
                  </a:moveTo>
                  <a:cubicBezTo>
                    <a:pt x="1986" y="1"/>
                    <a:pt x="1690" y="364"/>
                    <a:pt x="1585" y="860"/>
                  </a:cubicBezTo>
                  <a:cubicBezTo>
                    <a:pt x="1576" y="910"/>
                    <a:pt x="1568" y="957"/>
                    <a:pt x="1568" y="1009"/>
                  </a:cubicBezTo>
                  <a:lnTo>
                    <a:pt x="1246" y="514"/>
                  </a:lnTo>
                  <a:cubicBezTo>
                    <a:pt x="1219" y="469"/>
                    <a:pt x="1172" y="448"/>
                    <a:pt x="1124" y="448"/>
                  </a:cubicBezTo>
                  <a:cubicBezTo>
                    <a:pt x="1097" y="448"/>
                    <a:pt x="1070" y="456"/>
                    <a:pt x="1046" y="473"/>
                  </a:cubicBezTo>
                  <a:lnTo>
                    <a:pt x="1012" y="493"/>
                  </a:lnTo>
                  <a:cubicBezTo>
                    <a:pt x="944" y="537"/>
                    <a:pt x="924" y="628"/>
                    <a:pt x="968" y="697"/>
                  </a:cubicBezTo>
                  <a:lnTo>
                    <a:pt x="1286" y="1189"/>
                  </a:lnTo>
                  <a:cubicBezTo>
                    <a:pt x="1242" y="1172"/>
                    <a:pt x="1195" y="1154"/>
                    <a:pt x="1144" y="1145"/>
                  </a:cubicBezTo>
                  <a:cubicBezTo>
                    <a:pt x="1022" y="1117"/>
                    <a:pt x="904" y="1107"/>
                    <a:pt x="788" y="1107"/>
                  </a:cubicBezTo>
                  <a:cubicBezTo>
                    <a:pt x="411" y="1107"/>
                    <a:pt x="113" y="1247"/>
                    <a:pt x="65" y="1474"/>
                  </a:cubicBezTo>
                  <a:cubicBezTo>
                    <a:pt x="1" y="1768"/>
                    <a:pt x="384" y="2102"/>
                    <a:pt x="917" y="2213"/>
                  </a:cubicBezTo>
                  <a:cubicBezTo>
                    <a:pt x="978" y="2227"/>
                    <a:pt x="1039" y="2233"/>
                    <a:pt x="1100" y="2233"/>
                  </a:cubicBezTo>
                  <a:cubicBezTo>
                    <a:pt x="1483" y="2233"/>
                    <a:pt x="1840" y="2000"/>
                    <a:pt x="1958" y="1918"/>
                  </a:cubicBezTo>
                  <a:cubicBezTo>
                    <a:pt x="2101" y="1833"/>
                    <a:pt x="2559" y="1535"/>
                    <a:pt x="2654" y="1087"/>
                  </a:cubicBezTo>
                  <a:cubicBezTo>
                    <a:pt x="2769" y="554"/>
                    <a:pt x="2624" y="69"/>
                    <a:pt x="2325" y="8"/>
                  </a:cubicBezTo>
                  <a:cubicBezTo>
                    <a:pt x="2304" y="1"/>
                    <a:pt x="2284" y="1"/>
                    <a:pt x="2260" y="1"/>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62"/>
            <p:cNvSpPr/>
            <p:nvPr/>
          </p:nvSpPr>
          <p:spPr>
            <a:xfrm>
              <a:off x="4849383" y="2035981"/>
              <a:ext cx="285925" cy="293415"/>
            </a:xfrm>
            <a:custGeom>
              <a:avLst/>
              <a:gdLst/>
              <a:ahLst/>
              <a:cxnLst/>
              <a:rect l="l" t="t" r="r" b="b"/>
              <a:pathLst>
                <a:path w="4276" h="4388" extrusionOk="0">
                  <a:moveTo>
                    <a:pt x="1959" y="1"/>
                  </a:moveTo>
                  <a:cubicBezTo>
                    <a:pt x="1833" y="1"/>
                    <a:pt x="1704" y="37"/>
                    <a:pt x="1589" y="109"/>
                  </a:cubicBezTo>
                  <a:cubicBezTo>
                    <a:pt x="1372" y="248"/>
                    <a:pt x="1263" y="489"/>
                    <a:pt x="1277" y="726"/>
                  </a:cubicBezTo>
                  <a:cubicBezTo>
                    <a:pt x="1178" y="676"/>
                    <a:pt x="1070" y="648"/>
                    <a:pt x="958" y="648"/>
                  </a:cubicBezTo>
                  <a:cubicBezTo>
                    <a:pt x="829" y="648"/>
                    <a:pt x="704" y="685"/>
                    <a:pt x="588" y="760"/>
                  </a:cubicBezTo>
                  <a:cubicBezTo>
                    <a:pt x="293" y="950"/>
                    <a:pt x="195" y="1330"/>
                    <a:pt x="347" y="1636"/>
                  </a:cubicBezTo>
                  <a:cubicBezTo>
                    <a:pt x="72" y="1853"/>
                    <a:pt x="1" y="2246"/>
                    <a:pt x="198" y="2545"/>
                  </a:cubicBezTo>
                  <a:cubicBezTo>
                    <a:pt x="326" y="2749"/>
                    <a:pt x="547" y="2857"/>
                    <a:pt x="771" y="2857"/>
                  </a:cubicBezTo>
                  <a:lnTo>
                    <a:pt x="802" y="2857"/>
                  </a:lnTo>
                  <a:cubicBezTo>
                    <a:pt x="697" y="3067"/>
                    <a:pt x="700" y="3325"/>
                    <a:pt x="840" y="3536"/>
                  </a:cubicBezTo>
                  <a:cubicBezTo>
                    <a:pt x="968" y="3736"/>
                    <a:pt x="1189" y="3848"/>
                    <a:pt x="1413" y="3848"/>
                  </a:cubicBezTo>
                  <a:cubicBezTo>
                    <a:pt x="1538" y="3848"/>
                    <a:pt x="1667" y="3811"/>
                    <a:pt x="1782" y="3736"/>
                  </a:cubicBezTo>
                  <a:cubicBezTo>
                    <a:pt x="1792" y="3729"/>
                    <a:pt x="1803" y="3722"/>
                    <a:pt x="1813" y="3715"/>
                  </a:cubicBezTo>
                  <a:cubicBezTo>
                    <a:pt x="1817" y="3841"/>
                    <a:pt x="1850" y="3966"/>
                    <a:pt x="1925" y="4079"/>
                  </a:cubicBezTo>
                  <a:cubicBezTo>
                    <a:pt x="2054" y="4279"/>
                    <a:pt x="2274" y="4387"/>
                    <a:pt x="2498" y="4387"/>
                  </a:cubicBezTo>
                  <a:cubicBezTo>
                    <a:pt x="2624" y="4387"/>
                    <a:pt x="2753" y="4353"/>
                    <a:pt x="2868" y="4279"/>
                  </a:cubicBezTo>
                  <a:cubicBezTo>
                    <a:pt x="3082" y="4140"/>
                    <a:pt x="3194" y="3899"/>
                    <a:pt x="3181" y="3661"/>
                  </a:cubicBezTo>
                  <a:cubicBezTo>
                    <a:pt x="3278" y="3712"/>
                    <a:pt x="3387" y="3739"/>
                    <a:pt x="3499" y="3739"/>
                  </a:cubicBezTo>
                  <a:cubicBezTo>
                    <a:pt x="3624" y="3739"/>
                    <a:pt x="3754" y="3706"/>
                    <a:pt x="3869" y="3631"/>
                  </a:cubicBezTo>
                  <a:cubicBezTo>
                    <a:pt x="4185" y="3424"/>
                    <a:pt x="4276" y="3003"/>
                    <a:pt x="4072" y="2684"/>
                  </a:cubicBezTo>
                  <a:cubicBezTo>
                    <a:pt x="3998" y="2572"/>
                    <a:pt x="3900" y="2491"/>
                    <a:pt x="3787" y="2436"/>
                  </a:cubicBezTo>
                  <a:cubicBezTo>
                    <a:pt x="4100" y="2233"/>
                    <a:pt x="4191" y="1808"/>
                    <a:pt x="3988" y="1493"/>
                  </a:cubicBezTo>
                  <a:cubicBezTo>
                    <a:pt x="3856" y="1293"/>
                    <a:pt x="3638" y="1185"/>
                    <a:pt x="3414" y="1185"/>
                  </a:cubicBezTo>
                  <a:lnTo>
                    <a:pt x="3380" y="1185"/>
                  </a:lnTo>
                  <a:cubicBezTo>
                    <a:pt x="3486" y="974"/>
                    <a:pt x="3482" y="716"/>
                    <a:pt x="3343" y="506"/>
                  </a:cubicBezTo>
                  <a:cubicBezTo>
                    <a:pt x="3214" y="302"/>
                    <a:pt x="2993" y="194"/>
                    <a:pt x="2769" y="194"/>
                  </a:cubicBezTo>
                  <a:cubicBezTo>
                    <a:pt x="2675" y="194"/>
                    <a:pt x="2580" y="214"/>
                    <a:pt x="2492" y="255"/>
                  </a:cubicBezTo>
                  <a:cubicBezTo>
                    <a:pt x="2359" y="89"/>
                    <a:pt x="2159" y="1"/>
                    <a:pt x="1959" y="1"/>
                  </a:cubicBezTo>
                  <a:close/>
                </a:path>
              </a:pathLst>
            </a:custGeom>
            <a:solidFill>
              <a:srgbClr val="F79C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62"/>
            <p:cNvSpPr/>
            <p:nvPr/>
          </p:nvSpPr>
          <p:spPr>
            <a:xfrm>
              <a:off x="5102606" y="2198867"/>
              <a:ext cx="23872" cy="26814"/>
            </a:xfrm>
            <a:custGeom>
              <a:avLst/>
              <a:gdLst/>
              <a:ahLst/>
              <a:cxnLst/>
              <a:rect l="l" t="t" r="r" b="b"/>
              <a:pathLst>
                <a:path w="357" h="401" extrusionOk="0">
                  <a:moveTo>
                    <a:pt x="0" y="0"/>
                  </a:moveTo>
                  <a:lnTo>
                    <a:pt x="0" y="0"/>
                  </a:lnTo>
                  <a:cubicBezTo>
                    <a:pt x="5" y="3"/>
                    <a:pt x="10" y="5"/>
                    <a:pt x="15" y="7"/>
                  </a:cubicBezTo>
                  <a:lnTo>
                    <a:pt x="15" y="7"/>
                  </a:lnTo>
                  <a:cubicBezTo>
                    <a:pt x="10" y="5"/>
                    <a:pt x="5" y="3"/>
                    <a:pt x="0" y="0"/>
                  </a:cubicBezTo>
                  <a:close/>
                  <a:moveTo>
                    <a:pt x="15" y="7"/>
                  </a:moveTo>
                  <a:cubicBezTo>
                    <a:pt x="102" y="52"/>
                    <a:pt x="181" y="114"/>
                    <a:pt x="246" y="194"/>
                  </a:cubicBezTo>
                  <a:lnTo>
                    <a:pt x="246" y="194"/>
                  </a:lnTo>
                  <a:cubicBezTo>
                    <a:pt x="183" y="114"/>
                    <a:pt x="104" y="53"/>
                    <a:pt x="15" y="7"/>
                  </a:cubicBezTo>
                  <a:close/>
                  <a:moveTo>
                    <a:pt x="246" y="194"/>
                  </a:moveTo>
                  <a:cubicBezTo>
                    <a:pt x="262" y="215"/>
                    <a:pt x="278" y="238"/>
                    <a:pt x="293" y="262"/>
                  </a:cubicBezTo>
                  <a:cubicBezTo>
                    <a:pt x="319" y="306"/>
                    <a:pt x="340" y="354"/>
                    <a:pt x="357" y="401"/>
                  </a:cubicBezTo>
                  <a:cubicBezTo>
                    <a:pt x="340" y="346"/>
                    <a:pt x="316" y="296"/>
                    <a:pt x="285" y="248"/>
                  </a:cubicBezTo>
                  <a:cubicBezTo>
                    <a:pt x="273" y="229"/>
                    <a:pt x="260" y="211"/>
                    <a:pt x="246" y="194"/>
                  </a:cubicBezTo>
                  <a:close/>
                </a:path>
              </a:pathLst>
            </a:custGeom>
            <a:solidFill>
              <a:srgbClr val="EEEE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62"/>
            <p:cNvSpPr/>
            <p:nvPr/>
          </p:nvSpPr>
          <p:spPr>
            <a:xfrm>
              <a:off x="4945804" y="2035981"/>
              <a:ext cx="34637" cy="15914"/>
            </a:xfrm>
            <a:custGeom>
              <a:avLst/>
              <a:gdLst/>
              <a:ahLst/>
              <a:cxnLst/>
              <a:rect l="l" t="t" r="r" b="b"/>
              <a:pathLst>
                <a:path w="518" h="238" extrusionOk="0">
                  <a:moveTo>
                    <a:pt x="517" y="1"/>
                  </a:moveTo>
                  <a:cubicBezTo>
                    <a:pt x="391" y="1"/>
                    <a:pt x="262" y="37"/>
                    <a:pt x="147" y="109"/>
                  </a:cubicBezTo>
                  <a:cubicBezTo>
                    <a:pt x="90" y="146"/>
                    <a:pt x="42" y="190"/>
                    <a:pt x="1" y="238"/>
                  </a:cubicBezTo>
                  <a:cubicBezTo>
                    <a:pt x="42" y="190"/>
                    <a:pt x="90" y="146"/>
                    <a:pt x="147" y="109"/>
                  </a:cubicBezTo>
                  <a:cubicBezTo>
                    <a:pt x="262" y="37"/>
                    <a:pt x="391" y="1"/>
                    <a:pt x="517" y="1"/>
                  </a:cubicBezTo>
                  <a:close/>
                </a:path>
              </a:pathLst>
            </a:custGeom>
            <a:solidFill>
              <a:srgbClr val="9ADA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62"/>
            <p:cNvSpPr/>
            <p:nvPr/>
          </p:nvSpPr>
          <p:spPr>
            <a:xfrm>
              <a:off x="4942662" y="2035981"/>
              <a:ext cx="190439" cy="293415"/>
            </a:xfrm>
            <a:custGeom>
              <a:avLst/>
              <a:gdLst/>
              <a:ahLst/>
              <a:cxnLst/>
              <a:rect l="l" t="t" r="r" b="b"/>
              <a:pathLst>
                <a:path w="2848" h="4388" extrusionOk="0">
                  <a:moveTo>
                    <a:pt x="564" y="1"/>
                  </a:moveTo>
                  <a:cubicBezTo>
                    <a:pt x="438" y="1"/>
                    <a:pt x="309" y="37"/>
                    <a:pt x="194" y="109"/>
                  </a:cubicBezTo>
                  <a:cubicBezTo>
                    <a:pt x="137" y="146"/>
                    <a:pt x="89" y="190"/>
                    <a:pt x="48" y="238"/>
                  </a:cubicBezTo>
                  <a:cubicBezTo>
                    <a:pt x="31" y="258"/>
                    <a:pt x="15" y="278"/>
                    <a:pt x="1" y="299"/>
                  </a:cubicBezTo>
                  <a:cubicBezTo>
                    <a:pt x="24" y="295"/>
                    <a:pt x="48" y="292"/>
                    <a:pt x="72" y="292"/>
                  </a:cubicBezTo>
                  <a:cubicBezTo>
                    <a:pt x="208" y="292"/>
                    <a:pt x="340" y="343"/>
                    <a:pt x="445" y="441"/>
                  </a:cubicBezTo>
                  <a:cubicBezTo>
                    <a:pt x="469" y="462"/>
                    <a:pt x="499" y="475"/>
                    <a:pt x="530" y="475"/>
                  </a:cubicBezTo>
                  <a:cubicBezTo>
                    <a:pt x="544" y="475"/>
                    <a:pt x="557" y="472"/>
                    <a:pt x="567" y="469"/>
                  </a:cubicBezTo>
                  <a:cubicBezTo>
                    <a:pt x="618" y="455"/>
                    <a:pt x="669" y="449"/>
                    <a:pt x="720" y="449"/>
                  </a:cubicBezTo>
                  <a:cubicBezTo>
                    <a:pt x="900" y="449"/>
                    <a:pt x="1076" y="536"/>
                    <a:pt x="1178" y="696"/>
                  </a:cubicBezTo>
                  <a:cubicBezTo>
                    <a:pt x="1260" y="821"/>
                    <a:pt x="1283" y="970"/>
                    <a:pt x="1256" y="1106"/>
                  </a:cubicBezTo>
                  <a:cubicBezTo>
                    <a:pt x="1242" y="1171"/>
                    <a:pt x="1283" y="1238"/>
                    <a:pt x="1351" y="1252"/>
                  </a:cubicBezTo>
                  <a:cubicBezTo>
                    <a:pt x="1487" y="1283"/>
                    <a:pt x="1612" y="1365"/>
                    <a:pt x="1694" y="1490"/>
                  </a:cubicBezTo>
                  <a:cubicBezTo>
                    <a:pt x="1830" y="1697"/>
                    <a:pt x="1802" y="1965"/>
                    <a:pt x="1646" y="2145"/>
                  </a:cubicBezTo>
                  <a:cubicBezTo>
                    <a:pt x="1602" y="2195"/>
                    <a:pt x="1606" y="2277"/>
                    <a:pt x="1656" y="2325"/>
                  </a:cubicBezTo>
                  <a:cubicBezTo>
                    <a:pt x="1700" y="2358"/>
                    <a:pt x="1734" y="2399"/>
                    <a:pt x="1765" y="2450"/>
                  </a:cubicBezTo>
                  <a:cubicBezTo>
                    <a:pt x="1921" y="2698"/>
                    <a:pt x="1850" y="3030"/>
                    <a:pt x="1606" y="3193"/>
                  </a:cubicBezTo>
                  <a:cubicBezTo>
                    <a:pt x="1514" y="3254"/>
                    <a:pt x="1409" y="3285"/>
                    <a:pt x="1304" y="3285"/>
                  </a:cubicBezTo>
                  <a:cubicBezTo>
                    <a:pt x="1263" y="3285"/>
                    <a:pt x="1225" y="3281"/>
                    <a:pt x="1188" y="3271"/>
                  </a:cubicBezTo>
                  <a:cubicBezTo>
                    <a:pt x="1178" y="3271"/>
                    <a:pt x="1168" y="3268"/>
                    <a:pt x="1161" y="3268"/>
                  </a:cubicBezTo>
                  <a:cubicBezTo>
                    <a:pt x="1100" y="3268"/>
                    <a:pt x="1049" y="3308"/>
                    <a:pt x="1036" y="3369"/>
                  </a:cubicBezTo>
                  <a:cubicBezTo>
                    <a:pt x="1008" y="3505"/>
                    <a:pt x="927" y="3634"/>
                    <a:pt x="798" y="3715"/>
                  </a:cubicBezTo>
                  <a:cubicBezTo>
                    <a:pt x="737" y="3756"/>
                    <a:pt x="601" y="3797"/>
                    <a:pt x="431" y="3831"/>
                  </a:cubicBezTo>
                  <a:cubicBezTo>
                    <a:pt x="438" y="3865"/>
                    <a:pt x="445" y="3899"/>
                    <a:pt x="455" y="3930"/>
                  </a:cubicBezTo>
                  <a:cubicBezTo>
                    <a:pt x="466" y="3957"/>
                    <a:pt x="475" y="3980"/>
                    <a:pt x="489" y="4004"/>
                  </a:cubicBezTo>
                  <a:cubicBezTo>
                    <a:pt x="506" y="4044"/>
                    <a:pt x="533" y="4085"/>
                    <a:pt x="560" y="4123"/>
                  </a:cubicBezTo>
                  <a:cubicBezTo>
                    <a:pt x="693" y="4296"/>
                    <a:pt x="896" y="4387"/>
                    <a:pt x="1103" y="4387"/>
                  </a:cubicBezTo>
                  <a:cubicBezTo>
                    <a:pt x="1222" y="4387"/>
                    <a:pt x="1338" y="4357"/>
                    <a:pt x="1446" y="4296"/>
                  </a:cubicBezTo>
                  <a:cubicBezTo>
                    <a:pt x="1524" y="4251"/>
                    <a:pt x="1589" y="4194"/>
                    <a:pt x="1639" y="4129"/>
                  </a:cubicBezTo>
                  <a:cubicBezTo>
                    <a:pt x="1745" y="3994"/>
                    <a:pt x="1795" y="3828"/>
                    <a:pt x="1786" y="3661"/>
                  </a:cubicBezTo>
                  <a:lnTo>
                    <a:pt x="1786" y="3661"/>
                  </a:lnTo>
                  <a:cubicBezTo>
                    <a:pt x="1883" y="3712"/>
                    <a:pt x="1992" y="3739"/>
                    <a:pt x="2104" y="3739"/>
                  </a:cubicBezTo>
                  <a:cubicBezTo>
                    <a:pt x="2233" y="3739"/>
                    <a:pt x="2365" y="3702"/>
                    <a:pt x="2484" y="3624"/>
                  </a:cubicBezTo>
                  <a:cubicBezTo>
                    <a:pt x="2746" y="3451"/>
                    <a:pt x="2847" y="3122"/>
                    <a:pt x="2749" y="2837"/>
                  </a:cubicBezTo>
                  <a:cubicBezTo>
                    <a:pt x="2732" y="2782"/>
                    <a:pt x="2708" y="2732"/>
                    <a:pt x="2677" y="2684"/>
                  </a:cubicBezTo>
                  <a:cubicBezTo>
                    <a:pt x="2603" y="2572"/>
                    <a:pt x="2505" y="2491"/>
                    <a:pt x="2392" y="2436"/>
                  </a:cubicBezTo>
                  <a:cubicBezTo>
                    <a:pt x="2426" y="2416"/>
                    <a:pt x="2457" y="2389"/>
                    <a:pt x="2488" y="2362"/>
                  </a:cubicBezTo>
                  <a:cubicBezTo>
                    <a:pt x="2722" y="2141"/>
                    <a:pt x="2773" y="1775"/>
                    <a:pt x="2593" y="1493"/>
                  </a:cubicBezTo>
                  <a:cubicBezTo>
                    <a:pt x="2494" y="1344"/>
                    <a:pt x="2345" y="1242"/>
                    <a:pt x="2182" y="1202"/>
                  </a:cubicBezTo>
                  <a:cubicBezTo>
                    <a:pt x="2128" y="1191"/>
                    <a:pt x="2074" y="1185"/>
                    <a:pt x="2019" y="1185"/>
                  </a:cubicBezTo>
                  <a:lnTo>
                    <a:pt x="1985" y="1185"/>
                  </a:lnTo>
                  <a:cubicBezTo>
                    <a:pt x="2091" y="974"/>
                    <a:pt x="2087" y="716"/>
                    <a:pt x="1948" y="506"/>
                  </a:cubicBezTo>
                  <a:cubicBezTo>
                    <a:pt x="1819" y="302"/>
                    <a:pt x="1598" y="194"/>
                    <a:pt x="1374" y="194"/>
                  </a:cubicBezTo>
                  <a:cubicBezTo>
                    <a:pt x="1280" y="194"/>
                    <a:pt x="1185" y="214"/>
                    <a:pt x="1097" y="255"/>
                  </a:cubicBezTo>
                  <a:cubicBezTo>
                    <a:pt x="964" y="89"/>
                    <a:pt x="764" y="1"/>
                    <a:pt x="564" y="1"/>
                  </a:cubicBezTo>
                  <a:close/>
                </a:path>
              </a:pathLst>
            </a:custGeom>
            <a:solidFill>
              <a:srgbClr val="E794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62"/>
            <p:cNvSpPr/>
            <p:nvPr/>
          </p:nvSpPr>
          <p:spPr>
            <a:xfrm>
              <a:off x="5034068" y="1933207"/>
              <a:ext cx="62521" cy="69007"/>
            </a:xfrm>
            <a:custGeom>
              <a:avLst/>
              <a:gdLst/>
              <a:ahLst/>
              <a:cxnLst/>
              <a:rect l="l" t="t" r="r" b="b"/>
              <a:pathLst>
                <a:path w="935" h="1032" extrusionOk="0">
                  <a:moveTo>
                    <a:pt x="466" y="0"/>
                  </a:moveTo>
                  <a:cubicBezTo>
                    <a:pt x="449" y="0"/>
                    <a:pt x="432" y="11"/>
                    <a:pt x="425" y="34"/>
                  </a:cubicBezTo>
                  <a:lnTo>
                    <a:pt x="323" y="326"/>
                  </a:lnTo>
                  <a:cubicBezTo>
                    <a:pt x="317" y="340"/>
                    <a:pt x="310" y="350"/>
                    <a:pt x="296" y="353"/>
                  </a:cubicBezTo>
                  <a:lnTo>
                    <a:pt x="35" y="472"/>
                  </a:lnTo>
                  <a:cubicBezTo>
                    <a:pt x="1" y="486"/>
                    <a:pt x="1" y="547"/>
                    <a:pt x="35" y="564"/>
                  </a:cubicBezTo>
                  <a:lnTo>
                    <a:pt x="296" y="679"/>
                  </a:lnTo>
                  <a:cubicBezTo>
                    <a:pt x="310" y="686"/>
                    <a:pt x="317" y="696"/>
                    <a:pt x="323" y="706"/>
                  </a:cubicBezTo>
                  <a:lnTo>
                    <a:pt x="425" y="1001"/>
                  </a:lnTo>
                  <a:cubicBezTo>
                    <a:pt x="432" y="1021"/>
                    <a:pt x="449" y="1032"/>
                    <a:pt x="466" y="1032"/>
                  </a:cubicBezTo>
                  <a:cubicBezTo>
                    <a:pt x="483" y="1032"/>
                    <a:pt x="500" y="1021"/>
                    <a:pt x="507" y="1001"/>
                  </a:cubicBezTo>
                  <a:lnTo>
                    <a:pt x="612" y="706"/>
                  </a:lnTo>
                  <a:cubicBezTo>
                    <a:pt x="615" y="696"/>
                    <a:pt x="625" y="686"/>
                    <a:pt x="635" y="679"/>
                  </a:cubicBezTo>
                  <a:lnTo>
                    <a:pt x="897" y="564"/>
                  </a:lnTo>
                  <a:cubicBezTo>
                    <a:pt x="934" y="547"/>
                    <a:pt x="934" y="486"/>
                    <a:pt x="897" y="472"/>
                  </a:cubicBezTo>
                  <a:lnTo>
                    <a:pt x="635" y="353"/>
                  </a:lnTo>
                  <a:cubicBezTo>
                    <a:pt x="625" y="350"/>
                    <a:pt x="615" y="340"/>
                    <a:pt x="612" y="326"/>
                  </a:cubicBezTo>
                  <a:lnTo>
                    <a:pt x="507" y="34"/>
                  </a:lnTo>
                  <a:cubicBezTo>
                    <a:pt x="500" y="11"/>
                    <a:pt x="483" y="0"/>
                    <a:pt x="466"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62"/>
            <p:cNvSpPr/>
            <p:nvPr/>
          </p:nvSpPr>
          <p:spPr>
            <a:xfrm>
              <a:off x="5147808" y="2066606"/>
              <a:ext cx="46339" cy="51154"/>
            </a:xfrm>
            <a:custGeom>
              <a:avLst/>
              <a:gdLst/>
              <a:ahLst/>
              <a:cxnLst/>
              <a:rect l="l" t="t" r="r" b="b"/>
              <a:pathLst>
                <a:path w="693" h="765" extrusionOk="0">
                  <a:moveTo>
                    <a:pt x="346" y="0"/>
                  </a:moveTo>
                  <a:cubicBezTo>
                    <a:pt x="332" y="0"/>
                    <a:pt x="322" y="7"/>
                    <a:pt x="315" y="24"/>
                  </a:cubicBezTo>
                  <a:lnTo>
                    <a:pt x="237" y="241"/>
                  </a:lnTo>
                  <a:cubicBezTo>
                    <a:pt x="234" y="251"/>
                    <a:pt x="227" y="258"/>
                    <a:pt x="220" y="262"/>
                  </a:cubicBezTo>
                  <a:lnTo>
                    <a:pt x="27" y="350"/>
                  </a:lnTo>
                  <a:cubicBezTo>
                    <a:pt x="0" y="360"/>
                    <a:pt x="0" y="404"/>
                    <a:pt x="27" y="414"/>
                  </a:cubicBezTo>
                  <a:lnTo>
                    <a:pt x="220" y="503"/>
                  </a:lnTo>
                  <a:cubicBezTo>
                    <a:pt x="227" y="506"/>
                    <a:pt x="234" y="512"/>
                    <a:pt x="237" y="523"/>
                  </a:cubicBezTo>
                  <a:lnTo>
                    <a:pt x="315" y="740"/>
                  </a:lnTo>
                  <a:cubicBezTo>
                    <a:pt x="322" y="757"/>
                    <a:pt x="332" y="764"/>
                    <a:pt x="346" y="764"/>
                  </a:cubicBezTo>
                  <a:cubicBezTo>
                    <a:pt x="356" y="764"/>
                    <a:pt x="370" y="757"/>
                    <a:pt x="376" y="740"/>
                  </a:cubicBezTo>
                  <a:lnTo>
                    <a:pt x="451" y="523"/>
                  </a:lnTo>
                  <a:cubicBezTo>
                    <a:pt x="458" y="512"/>
                    <a:pt x="461" y="506"/>
                    <a:pt x="472" y="503"/>
                  </a:cubicBezTo>
                  <a:lnTo>
                    <a:pt x="665" y="414"/>
                  </a:lnTo>
                  <a:cubicBezTo>
                    <a:pt x="692" y="404"/>
                    <a:pt x="692" y="360"/>
                    <a:pt x="665" y="350"/>
                  </a:cubicBezTo>
                  <a:lnTo>
                    <a:pt x="472" y="262"/>
                  </a:lnTo>
                  <a:cubicBezTo>
                    <a:pt x="461" y="258"/>
                    <a:pt x="458" y="251"/>
                    <a:pt x="451" y="241"/>
                  </a:cubicBezTo>
                  <a:lnTo>
                    <a:pt x="376" y="24"/>
                  </a:lnTo>
                  <a:cubicBezTo>
                    <a:pt x="370" y="7"/>
                    <a:pt x="356" y="0"/>
                    <a:pt x="346"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62"/>
            <p:cNvSpPr/>
            <p:nvPr/>
          </p:nvSpPr>
          <p:spPr>
            <a:xfrm>
              <a:off x="5140720" y="1983558"/>
              <a:ext cx="22735" cy="22802"/>
            </a:xfrm>
            <a:custGeom>
              <a:avLst/>
              <a:gdLst/>
              <a:ahLst/>
              <a:cxnLst/>
              <a:rect l="l" t="t" r="r" b="b"/>
              <a:pathLst>
                <a:path w="340" h="341" extrusionOk="0">
                  <a:moveTo>
                    <a:pt x="170" y="0"/>
                  </a:moveTo>
                  <a:cubicBezTo>
                    <a:pt x="78" y="0"/>
                    <a:pt x="0" y="75"/>
                    <a:pt x="0" y="170"/>
                  </a:cubicBezTo>
                  <a:cubicBezTo>
                    <a:pt x="0" y="262"/>
                    <a:pt x="78" y="340"/>
                    <a:pt x="170" y="340"/>
                  </a:cubicBezTo>
                  <a:cubicBezTo>
                    <a:pt x="262" y="340"/>
                    <a:pt x="340" y="262"/>
                    <a:pt x="340" y="170"/>
                  </a:cubicBezTo>
                  <a:cubicBezTo>
                    <a:pt x="340" y="75"/>
                    <a:pt x="262" y="0"/>
                    <a:pt x="170"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62"/>
            <p:cNvSpPr/>
            <p:nvPr/>
          </p:nvSpPr>
          <p:spPr>
            <a:xfrm>
              <a:off x="4813142" y="1974731"/>
              <a:ext cx="325645" cy="362622"/>
            </a:xfrm>
            <a:custGeom>
              <a:avLst/>
              <a:gdLst/>
              <a:ahLst/>
              <a:cxnLst/>
              <a:rect l="l" t="t" r="r" b="b"/>
              <a:pathLst>
                <a:path w="4870" h="5423" extrusionOk="0">
                  <a:moveTo>
                    <a:pt x="2355" y="238"/>
                  </a:moveTo>
                  <a:cubicBezTo>
                    <a:pt x="2368" y="238"/>
                    <a:pt x="2379" y="238"/>
                    <a:pt x="2392" y="241"/>
                  </a:cubicBezTo>
                  <a:cubicBezTo>
                    <a:pt x="2491" y="261"/>
                    <a:pt x="2572" y="363"/>
                    <a:pt x="2623" y="523"/>
                  </a:cubicBezTo>
                  <a:cubicBezTo>
                    <a:pt x="2647" y="611"/>
                    <a:pt x="2664" y="709"/>
                    <a:pt x="2664" y="815"/>
                  </a:cubicBezTo>
                  <a:cubicBezTo>
                    <a:pt x="2613" y="804"/>
                    <a:pt x="2558" y="798"/>
                    <a:pt x="2501" y="798"/>
                  </a:cubicBezTo>
                  <a:cubicBezTo>
                    <a:pt x="2351" y="798"/>
                    <a:pt x="2199" y="838"/>
                    <a:pt x="2066" y="926"/>
                  </a:cubicBezTo>
                  <a:cubicBezTo>
                    <a:pt x="1941" y="1008"/>
                    <a:pt x="1842" y="1120"/>
                    <a:pt x="1781" y="1249"/>
                  </a:cubicBezTo>
                  <a:cubicBezTo>
                    <a:pt x="1775" y="1167"/>
                    <a:pt x="1775" y="1086"/>
                    <a:pt x="1792" y="1005"/>
                  </a:cubicBezTo>
                  <a:cubicBezTo>
                    <a:pt x="1894" y="533"/>
                    <a:pt x="2158" y="238"/>
                    <a:pt x="2355" y="238"/>
                  </a:cubicBezTo>
                  <a:close/>
                  <a:moveTo>
                    <a:pt x="1215" y="685"/>
                  </a:moveTo>
                  <a:lnTo>
                    <a:pt x="1222" y="685"/>
                  </a:lnTo>
                  <a:cubicBezTo>
                    <a:pt x="1225" y="685"/>
                    <a:pt x="1235" y="689"/>
                    <a:pt x="1239" y="696"/>
                  </a:cubicBezTo>
                  <a:lnTo>
                    <a:pt x="1540" y="1161"/>
                  </a:lnTo>
                  <a:cubicBezTo>
                    <a:pt x="1540" y="1191"/>
                    <a:pt x="1540" y="1225"/>
                    <a:pt x="1544" y="1255"/>
                  </a:cubicBezTo>
                  <a:cubicBezTo>
                    <a:pt x="1517" y="1238"/>
                    <a:pt x="1487" y="1225"/>
                    <a:pt x="1459" y="1211"/>
                  </a:cubicBezTo>
                  <a:lnTo>
                    <a:pt x="1158" y="750"/>
                  </a:lnTo>
                  <a:cubicBezTo>
                    <a:pt x="1153" y="743"/>
                    <a:pt x="1153" y="733"/>
                    <a:pt x="1153" y="729"/>
                  </a:cubicBezTo>
                  <a:cubicBezTo>
                    <a:pt x="1153" y="723"/>
                    <a:pt x="1158" y="716"/>
                    <a:pt x="1167" y="709"/>
                  </a:cubicBezTo>
                  <a:lnTo>
                    <a:pt x="1202" y="689"/>
                  </a:lnTo>
                  <a:cubicBezTo>
                    <a:pt x="1205" y="685"/>
                    <a:pt x="1211" y="685"/>
                    <a:pt x="1215" y="685"/>
                  </a:cubicBezTo>
                  <a:close/>
                  <a:moveTo>
                    <a:pt x="882" y="1344"/>
                  </a:moveTo>
                  <a:cubicBezTo>
                    <a:pt x="984" y="1344"/>
                    <a:pt x="1092" y="1354"/>
                    <a:pt x="1211" y="1381"/>
                  </a:cubicBezTo>
                  <a:cubicBezTo>
                    <a:pt x="1283" y="1395"/>
                    <a:pt x="1347" y="1418"/>
                    <a:pt x="1408" y="1452"/>
                  </a:cubicBezTo>
                  <a:cubicBezTo>
                    <a:pt x="1286" y="1466"/>
                    <a:pt x="1171" y="1507"/>
                    <a:pt x="1066" y="1575"/>
                  </a:cubicBezTo>
                  <a:cubicBezTo>
                    <a:pt x="873" y="1700"/>
                    <a:pt x="746" y="1897"/>
                    <a:pt x="710" y="2110"/>
                  </a:cubicBezTo>
                  <a:cubicBezTo>
                    <a:pt x="604" y="2063"/>
                    <a:pt x="513" y="2005"/>
                    <a:pt x="434" y="1941"/>
                  </a:cubicBezTo>
                  <a:cubicBezTo>
                    <a:pt x="309" y="1833"/>
                    <a:pt x="251" y="1714"/>
                    <a:pt x="272" y="1615"/>
                  </a:cubicBezTo>
                  <a:cubicBezTo>
                    <a:pt x="303" y="1466"/>
                    <a:pt x="543" y="1344"/>
                    <a:pt x="882" y="1344"/>
                  </a:cubicBezTo>
                  <a:close/>
                  <a:moveTo>
                    <a:pt x="2501" y="1035"/>
                  </a:moveTo>
                  <a:cubicBezTo>
                    <a:pt x="2667" y="1035"/>
                    <a:pt x="2830" y="1106"/>
                    <a:pt x="2942" y="1242"/>
                  </a:cubicBezTo>
                  <a:cubicBezTo>
                    <a:pt x="2965" y="1272"/>
                    <a:pt x="3000" y="1286"/>
                    <a:pt x="3034" y="1286"/>
                  </a:cubicBezTo>
                  <a:cubicBezTo>
                    <a:pt x="3051" y="1286"/>
                    <a:pt x="3067" y="1286"/>
                    <a:pt x="3081" y="1276"/>
                  </a:cubicBezTo>
                  <a:cubicBezTo>
                    <a:pt x="3156" y="1246"/>
                    <a:pt x="3234" y="1229"/>
                    <a:pt x="3311" y="1229"/>
                  </a:cubicBezTo>
                  <a:cubicBezTo>
                    <a:pt x="3499" y="1229"/>
                    <a:pt x="3682" y="1320"/>
                    <a:pt x="3787" y="1487"/>
                  </a:cubicBezTo>
                  <a:cubicBezTo>
                    <a:pt x="3895" y="1653"/>
                    <a:pt x="3909" y="1866"/>
                    <a:pt x="3817" y="2046"/>
                  </a:cubicBezTo>
                  <a:cubicBezTo>
                    <a:pt x="3797" y="2084"/>
                    <a:pt x="3800" y="2128"/>
                    <a:pt x="3824" y="2165"/>
                  </a:cubicBezTo>
                  <a:cubicBezTo>
                    <a:pt x="3848" y="2199"/>
                    <a:pt x="3885" y="2220"/>
                    <a:pt x="3926" y="2220"/>
                  </a:cubicBezTo>
                  <a:lnTo>
                    <a:pt x="3929" y="2220"/>
                  </a:lnTo>
                  <a:lnTo>
                    <a:pt x="3956" y="2220"/>
                  </a:lnTo>
                  <a:cubicBezTo>
                    <a:pt x="4146" y="2220"/>
                    <a:pt x="4326" y="2314"/>
                    <a:pt x="4428" y="2474"/>
                  </a:cubicBezTo>
                  <a:cubicBezTo>
                    <a:pt x="4598" y="2735"/>
                    <a:pt x="4523" y="3084"/>
                    <a:pt x="4265" y="3254"/>
                  </a:cubicBezTo>
                  <a:cubicBezTo>
                    <a:pt x="4227" y="3278"/>
                    <a:pt x="4207" y="3319"/>
                    <a:pt x="4211" y="3363"/>
                  </a:cubicBezTo>
                  <a:cubicBezTo>
                    <a:pt x="4214" y="3404"/>
                    <a:pt x="4241" y="3444"/>
                    <a:pt x="4279" y="3461"/>
                  </a:cubicBezTo>
                  <a:cubicBezTo>
                    <a:pt x="4374" y="3505"/>
                    <a:pt x="4455" y="3576"/>
                    <a:pt x="4512" y="3665"/>
                  </a:cubicBezTo>
                  <a:cubicBezTo>
                    <a:pt x="4594" y="3794"/>
                    <a:pt x="4625" y="3943"/>
                    <a:pt x="4591" y="4092"/>
                  </a:cubicBezTo>
                  <a:cubicBezTo>
                    <a:pt x="4561" y="4238"/>
                    <a:pt x="4472" y="4364"/>
                    <a:pt x="4346" y="4448"/>
                  </a:cubicBezTo>
                  <a:cubicBezTo>
                    <a:pt x="4255" y="4506"/>
                    <a:pt x="4146" y="4536"/>
                    <a:pt x="4041" y="4536"/>
                  </a:cubicBezTo>
                  <a:cubicBezTo>
                    <a:pt x="3950" y="4536"/>
                    <a:pt x="3858" y="4516"/>
                    <a:pt x="3776" y="4472"/>
                  </a:cubicBezTo>
                  <a:cubicBezTo>
                    <a:pt x="3759" y="4462"/>
                    <a:pt x="3739" y="4459"/>
                    <a:pt x="3723" y="4459"/>
                  </a:cubicBezTo>
                  <a:cubicBezTo>
                    <a:pt x="3698" y="4459"/>
                    <a:pt x="3675" y="4465"/>
                    <a:pt x="3657" y="4479"/>
                  </a:cubicBezTo>
                  <a:cubicBezTo>
                    <a:pt x="3621" y="4500"/>
                    <a:pt x="3600" y="4544"/>
                    <a:pt x="3604" y="4584"/>
                  </a:cubicBezTo>
                  <a:cubicBezTo>
                    <a:pt x="3614" y="4788"/>
                    <a:pt x="3519" y="4984"/>
                    <a:pt x="3346" y="5096"/>
                  </a:cubicBezTo>
                  <a:cubicBezTo>
                    <a:pt x="3254" y="5154"/>
                    <a:pt x="3149" y="5184"/>
                    <a:pt x="3040" y="5184"/>
                  </a:cubicBezTo>
                  <a:cubicBezTo>
                    <a:pt x="3000" y="5184"/>
                    <a:pt x="2962" y="5181"/>
                    <a:pt x="2921" y="5175"/>
                  </a:cubicBezTo>
                  <a:cubicBezTo>
                    <a:pt x="2772" y="5140"/>
                    <a:pt x="2647" y="5056"/>
                    <a:pt x="2565" y="4927"/>
                  </a:cubicBezTo>
                  <a:cubicBezTo>
                    <a:pt x="2508" y="4838"/>
                    <a:pt x="2477" y="4737"/>
                    <a:pt x="2473" y="4631"/>
                  </a:cubicBezTo>
                  <a:cubicBezTo>
                    <a:pt x="2473" y="4584"/>
                    <a:pt x="2450" y="4547"/>
                    <a:pt x="2409" y="4526"/>
                  </a:cubicBezTo>
                  <a:cubicBezTo>
                    <a:pt x="2392" y="4516"/>
                    <a:pt x="2375" y="4513"/>
                    <a:pt x="2355" y="4513"/>
                  </a:cubicBezTo>
                  <a:cubicBezTo>
                    <a:pt x="2331" y="4513"/>
                    <a:pt x="2307" y="4520"/>
                    <a:pt x="2287" y="4536"/>
                  </a:cubicBezTo>
                  <a:cubicBezTo>
                    <a:pt x="2277" y="4544"/>
                    <a:pt x="2270" y="4547"/>
                    <a:pt x="2260" y="4553"/>
                  </a:cubicBezTo>
                  <a:cubicBezTo>
                    <a:pt x="2168" y="4614"/>
                    <a:pt x="2063" y="4645"/>
                    <a:pt x="1955" y="4645"/>
                  </a:cubicBezTo>
                  <a:cubicBezTo>
                    <a:pt x="1914" y="4645"/>
                    <a:pt x="1877" y="4638"/>
                    <a:pt x="1836" y="4631"/>
                  </a:cubicBezTo>
                  <a:cubicBezTo>
                    <a:pt x="1690" y="4601"/>
                    <a:pt x="1561" y="4513"/>
                    <a:pt x="1479" y="4387"/>
                  </a:cubicBezTo>
                  <a:cubicBezTo>
                    <a:pt x="1371" y="4221"/>
                    <a:pt x="1361" y="4004"/>
                    <a:pt x="1449" y="3824"/>
                  </a:cubicBezTo>
                  <a:cubicBezTo>
                    <a:pt x="1469" y="3787"/>
                    <a:pt x="1466" y="3742"/>
                    <a:pt x="1443" y="3709"/>
                  </a:cubicBezTo>
                  <a:cubicBezTo>
                    <a:pt x="1418" y="3675"/>
                    <a:pt x="1382" y="3654"/>
                    <a:pt x="1341" y="3654"/>
                  </a:cubicBezTo>
                  <a:lnTo>
                    <a:pt x="1337" y="3654"/>
                  </a:lnTo>
                  <a:lnTo>
                    <a:pt x="1313" y="3654"/>
                  </a:lnTo>
                  <a:cubicBezTo>
                    <a:pt x="1123" y="3654"/>
                    <a:pt x="943" y="3556"/>
                    <a:pt x="838" y="3396"/>
                  </a:cubicBezTo>
                  <a:cubicBezTo>
                    <a:pt x="679" y="3149"/>
                    <a:pt x="733" y="2826"/>
                    <a:pt x="964" y="2647"/>
                  </a:cubicBezTo>
                  <a:cubicBezTo>
                    <a:pt x="1008" y="2613"/>
                    <a:pt x="1022" y="2552"/>
                    <a:pt x="995" y="2500"/>
                  </a:cubicBezTo>
                  <a:cubicBezTo>
                    <a:pt x="868" y="2243"/>
                    <a:pt x="954" y="1930"/>
                    <a:pt x="1194" y="1775"/>
                  </a:cubicBezTo>
                  <a:cubicBezTo>
                    <a:pt x="1286" y="1714"/>
                    <a:pt x="1395" y="1683"/>
                    <a:pt x="1500" y="1683"/>
                  </a:cubicBezTo>
                  <a:cubicBezTo>
                    <a:pt x="1592" y="1683"/>
                    <a:pt x="1683" y="1707"/>
                    <a:pt x="1764" y="1751"/>
                  </a:cubicBezTo>
                  <a:cubicBezTo>
                    <a:pt x="1781" y="1758"/>
                    <a:pt x="1802" y="1761"/>
                    <a:pt x="1819" y="1761"/>
                  </a:cubicBezTo>
                  <a:cubicBezTo>
                    <a:pt x="1842" y="1761"/>
                    <a:pt x="1866" y="1758"/>
                    <a:pt x="1883" y="1744"/>
                  </a:cubicBezTo>
                  <a:cubicBezTo>
                    <a:pt x="1921" y="1720"/>
                    <a:pt x="1941" y="1680"/>
                    <a:pt x="1938" y="1636"/>
                  </a:cubicBezTo>
                  <a:cubicBezTo>
                    <a:pt x="1924" y="1432"/>
                    <a:pt x="2022" y="1235"/>
                    <a:pt x="2196" y="1127"/>
                  </a:cubicBezTo>
                  <a:cubicBezTo>
                    <a:pt x="2290" y="1066"/>
                    <a:pt x="2395" y="1035"/>
                    <a:pt x="2501" y="1035"/>
                  </a:cubicBezTo>
                  <a:close/>
                  <a:moveTo>
                    <a:pt x="2355" y="1"/>
                  </a:moveTo>
                  <a:cubicBezTo>
                    <a:pt x="2046" y="1"/>
                    <a:pt x="1737" y="330"/>
                    <a:pt x="1595" y="811"/>
                  </a:cubicBezTo>
                  <a:lnTo>
                    <a:pt x="1439" y="566"/>
                  </a:lnTo>
                  <a:cubicBezTo>
                    <a:pt x="1398" y="509"/>
                    <a:pt x="1341" y="469"/>
                    <a:pt x="1272" y="452"/>
                  </a:cubicBezTo>
                  <a:cubicBezTo>
                    <a:pt x="1252" y="448"/>
                    <a:pt x="1232" y="448"/>
                    <a:pt x="1215" y="448"/>
                  </a:cubicBezTo>
                  <a:cubicBezTo>
                    <a:pt x="1164" y="448"/>
                    <a:pt x="1117" y="461"/>
                    <a:pt x="1072" y="489"/>
                  </a:cubicBezTo>
                  <a:lnTo>
                    <a:pt x="1039" y="513"/>
                  </a:lnTo>
                  <a:cubicBezTo>
                    <a:pt x="978" y="550"/>
                    <a:pt x="937" y="611"/>
                    <a:pt x="923" y="679"/>
                  </a:cubicBezTo>
                  <a:cubicBezTo>
                    <a:pt x="906" y="746"/>
                    <a:pt x="920" y="818"/>
                    <a:pt x="961" y="879"/>
                  </a:cubicBezTo>
                  <a:lnTo>
                    <a:pt x="1117" y="1123"/>
                  </a:lnTo>
                  <a:cubicBezTo>
                    <a:pt x="1035" y="1110"/>
                    <a:pt x="957" y="1106"/>
                    <a:pt x="882" y="1106"/>
                  </a:cubicBezTo>
                  <a:cubicBezTo>
                    <a:pt x="441" y="1106"/>
                    <a:pt x="99" y="1279"/>
                    <a:pt x="38" y="1568"/>
                  </a:cubicBezTo>
                  <a:cubicBezTo>
                    <a:pt x="0" y="1755"/>
                    <a:pt x="85" y="1951"/>
                    <a:pt x="278" y="2121"/>
                  </a:cubicBezTo>
                  <a:cubicBezTo>
                    <a:pt x="394" y="2220"/>
                    <a:pt x="543" y="2304"/>
                    <a:pt x="710" y="2369"/>
                  </a:cubicBezTo>
                  <a:cubicBezTo>
                    <a:pt x="716" y="2419"/>
                    <a:pt x="730" y="2470"/>
                    <a:pt x="746" y="2521"/>
                  </a:cubicBezTo>
                  <a:cubicBezTo>
                    <a:pt x="628" y="2640"/>
                    <a:pt x="550" y="2790"/>
                    <a:pt x="519" y="2956"/>
                  </a:cubicBezTo>
                  <a:cubicBezTo>
                    <a:pt x="489" y="3156"/>
                    <a:pt x="530" y="3355"/>
                    <a:pt x="638" y="3526"/>
                  </a:cubicBezTo>
                  <a:cubicBezTo>
                    <a:pt x="760" y="3715"/>
                    <a:pt x="957" y="3844"/>
                    <a:pt x="1178" y="3882"/>
                  </a:cubicBezTo>
                  <a:cubicBezTo>
                    <a:pt x="1123" y="4096"/>
                    <a:pt x="1158" y="4326"/>
                    <a:pt x="1280" y="4516"/>
                  </a:cubicBezTo>
                  <a:cubicBezTo>
                    <a:pt x="1398" y="4696"/>
                    <a:pt x="1578" y="4818"/>
                    <a:pt x="1785" y="4862"/>
                  </a:cubicBezTo>
                  <a:cubicBezTo>
                    <a:pt x="1842" y="4876"/>
                    <a:pt x="1900" y="4882"/>
                    <a:pt x="1955" y="4882"/>
                  </a:cubicBezTo>
                  <a:cubicBezTo>
                    <a:pt x="2060" y="4882"/>
                    <a:pt x="2165" y="4862"/>
                    <a:pt x="2263" y="4821"/>
                  </a:cubicBezTo>
                  <a:cubicBezTo>
                    <a:pt x="2284" y="4903"/>
                    <a:pt x="2318" y="4984"/>
                    <a:pt x="2365" y="5059"/>
                  </a:cubicBezTo>
                  <a:cubicBezTo>
                    <a:pt x="2517" y="5294"/>
                    <a:pt x="2779" y="5422"/>
                    <a:pt x="3040" y="5422"/>
                  </a:cubicBezTo>
                  <a:cubicBezTo>
                    <a:pt x="3189" y="5422"/>
                    <a:pt x="3342" y="5381"/>
                    <a:pt x="3474" y="5294"/>
                  </a:cubicBezTo>
                  <a:cubicBezTo>
                    <a:pt x="3668" y="5171"/>
                    <a:pt x="3797" y="4971"/>
                    <a:pt x="3831" y="4747"/>
                  </a:cubicBezTo>
                  <a:cubicBezTo>
                    <a:pt x="3899" y="4764"/>
                    <a:pt x="3970" y="4774"/>
                    <a:pt x="4041" y="4774"/>
                  </a:cubicBezTo>
                  <a:cubicBezTo>
                    <a:pt x="4191" y="4774"/>
                    <a:pt x="4343" y="4730"/>
                    <a:pt x="4476" y="4645"/>
                  </a:cubicBezTo>
                  <a:cubicBezTo>
                    <a:pt x="4655" y="4530"/>
                    <a:pt x="4781" y="4350"/>
                    <a:pt x="4825" y="4140"/>
                  </a:cubicBezTo>
                  <a:cubicBezTo>
                    <a:pt x="4869" y="3930"/>
                    <a:pt x="4828" y="3715"/>
                    <a:pt x="4713" y="3535"/>
                  </a:cubicBezTo>
                  <a:cubicBezTo>
                    <a:pt x="4666" y="3461"/>
                    <a:pt x="4601" y="3393"/>
                    <a:pt x="4533" y="3339"/>
                  </a:cubicBezTo>
                  <a:cubicBezTo>
                    <a:pt x="4784" y="3078"/>
                    <a:pt x="4835" y="2663"/>
                    <a:pt x="4628" y="2345"/>
                  </a:cubicBezTo>
                  <a:cubicBezTo>
                    <a:pt x="4506" y="2158"/>
                    <a:pt x="4309" y="2029"/>
                    <a:pt x="4089" y="1992"/>
                  </a:cubicBezTo>
                  <a:cubicBezTo>
                    <a:pt x="4146" y="1778"/>
                    <a:pt x="4109" y="1544"/>
                    <a:pt x="3987" y="1357"/>
                  </a:cubicBezTo>
                  <a:cubicBezTo>
                    <a:pt x="3881" y="1194"/>
                    <a:pt x="3723" y="1075"/>
                    <a:pt x="3535" y="1022"/>
                  </a:cubicBezTo>
                  <a:cubicBezTo>
                    <a:pt x="3464" y="1001"/>
                    <a:pt x="3386" y="991"/>
                    <a:pt x="3311" y="991"/>
                  </a:cubicBezTo>
                  <a:cubicBezTo>
                    <a:pt x="3230" y="991"/>
                    <a:pt x="3145" y="1005"/>
                    <a:pt x="3067" y="1028"/>
                  </a:cubicBezTo>
                  <a:cubicBezTo>
                    <a:pt x="3017" y="981"/>
                    <a:pt x="2962" y="937"/>
                    <a:pt x="2901" y="903"/>
                  </a:cubicBezTo>
                  <a:cubicBezTo>
                    <a:pt x="2908" y="743"/>
                    <a:pt x="2891" y="587"/>
                    <a:pt x="2851" y="455"/>
                  </a:cubicBezTo>
                  <a:cubicBezTo>
                    <a:pt x="2772" y="207"/>
                    <a:pt x="2630" y="48"/>
                    <a:pt x="2443" y="7"/>
                  </a:cubicBezTo>
                  <a:cubicBezTo>
                    <a:pt x="2412" y="4"/>
                    <a:pt x="2382" y="1"/>
                    <a:pt x="2355"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62"/>
            <p:cNvSpPr/>
            <p:nvPr/>
          </p:nvSpPr>
          <p:spPr>
            <a:xfrm>
              <a:off x="4986660" y="2155070"/>
              <a:ext cx="16182" cy="17787"/>
            </a:xfrm>
            <a:custGeom>
              <a:avLst/>
              <a:gdLst/>
              <a:ahLst/>
              <a:cxnLst/>
              <a:rect l="l" t="t" r="r" b="b"/>
              <a:pathLst>
                <a:path w="242" h="266" extrusionOk="0">
                  <a:moveTo>
                    <a:pt x="82" y="1"/>
                  </a:moveTo>
                  <a:cubicBezTo>
                    <a:pt x="69" y="1"/>
                    <a:pt x="55" y="4"/>
                    <a:pt x="45" y="14"/>
                  </a:cubicBezTo>
                  <a:cubicBezTo>
                    <a:pt x="11" y="35"/>
                    <a:pt x="1" y="79"/>
                    <a:pt x="24" y="109"/>
                  </a:cubicBezTo>
                  <a:lnTo>
                    <a:pt x="102" y="231"/>
                  </a:lnTo>
                  <a:cubicBezTo>
                    <a:pt x="116" y="251"/>
                    <a:pt x="137" y="265"/>
                    <a:pt x="160" y="265"/>
                  </a:cubicBezTo>
                  <a:cubicBezTo>
                    <a:pt x="174" y="265"/>
                    <a:pt x="187" y="262"/>
                    <a:pt x="201" y="251"/>
                  </a:cubicBezTo>
                  <a:cubicBezTo>
                    <a:pt x="232" y="231"/>
                    <a:pt x="242" y="187"/>
                    <a:pt x="221" y="154"/>
                  </a:cubicBezTo>
                  <a:lnTo>
                    <a:pt x="143" y="35"/>
                  </a:lnTo>
                  <a:cubicBezTo>
                    <a:pt x="130" y="14"/>
                    <a:pt x="106" y="1"/>
                    <a:pt x="82"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62"/>
            <p:cNvSpPr/>
            <p:nvPr/>
          </p:nvSpPr>
          <p:spPr>
            <a:xfrm>
              <a:off x="5022567" y="2131934"/>
              <a:ext cx="15914" cy="17787"/>
            </a:xfrm>
            <a:custGeom>
              <a:avLst/>
              <a:gdLst/>
              <a:ahLst/>
              <a:cxnLst/>
              <a:rect l="l" t="t" r="r" b="b"/>
              <a:pathLst>
                <a:path w="238" h="266" extrusionOk="0">
                  <a:moveTo>
                    <a:pt x="82" y="0"/>
                  </a:moveTo>
                  <a:cubicBezTo>
                    <a:pt x="68" y="0"/>
                    <a:pt x="54" y="4"/>
                    <a:pt x="41" y="14"/>
                  </a:cubicBezTo>
                  <a:cubicBezTo>
                    <a:pt x="7" y="35"/>
                    <a:pt x="0" y="79"/>
                    <a:pt x="21" y="113"/>
                  </a:cubicBezTo>
                  <a:lnTo>
                    <a:pt x="98" y="231"/>
                  </a:lnTo>
                  <a:cubicBezTo>
                    <a:pt x="112" y="251"/>
                    <a:pt x="135" y="265"/>
                    <a:pt x="159" y="265"/>
                  </a:cubicBezTo>
                  <a:cubicBezTo>
                    <a:pt x="173" y="265"/>
                    <a:pt x="183" y="262"/>
                    <a:pt x="196" y="251"/>
                  </a:cubicBezTo>
                  <a:cubicBezTo>
                    <a:pt x="231" y="231"/>
                    <a:pt x="237" y="187"/>
                    <a:pt x="217" y="154"/>
                  </a:cubicBezTo>
                  <a:lnTo>
                    <a:pt x="139" y="35"/>
                  </a:lnTo>
                  <a:cubicBezTo>
                    <a:pt x="126" y="11"/>
                    <a:pt x="102" y="0"/>
                    <a:pt x="82"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62"/>
            <p:cNvSpPr/>
            <p:nvPr/>
          </p:nvSpPr>
          <p:spPr>
            <a:xfrm>
              <a:off x="5029989" y="2172321"/>
              <a:ext cx="15981" cy="17586"/>
            </a:xfrm>
            <a:custGeom>
              <a:avLst/>
              <a:gdLst/>
              <a:ahLst/>
              <a:cxnLst/>
              <a:rect l="l" t="t" r="r" b="b"/>
              <a:pathLst>
                <a:path w="239" h="263" extrusionOk="0">
                  <a:moveTo>
                    <a:pt x="79" y="1"/>
                  </a:moveTo>
                  <a:cubicBezTo>
                    <a:pt x="68" y="1"/>
                    <a:pt x="55" y="4"/>
                    <a:pt x="42" y="10"/>
                  </a:cubicBezTo>
                  <a:cubicBezTo>
                    <a:pt x="7" y="31"/>
                    <a:pt x="1" y="75"/>
                    <a:pt x="21" y="109"/>
                  </a:cubicBezTo>
                  <a:lnTo>
                    <a:pt x="99" y="228"/>
                  </a:lnTo>
                  <a:cubicBezTo>
                    <a:pt x="113" y="251"/>
                    <a:pt x="134" y="262"/>
                    <a:pt x="157" y="262"/>
                  </a:cubicBezTo>
                  <a:cubicBezTo>
                    <a:pt x="170" y="262"/>
                    <a:pt x="184" y="258"/>
                    <a:pt x="198" y="251"/>
                  </a:cubicBezTo>
                  <a:cubicBezTo>
                    <a:pt x="231" y="228"/>
                    <a:pt x="239" y="184"/>
                    <a:pt x="218" y="153"/>
                  </a:cubicBezTo>
                  <a:lnTo>
                    <a:pt x="140" y="31"/>
                  </a:lnTo>
                  <a:cubicBezTo>
                    <a:pt x="126" y="10"/>
                    <a:pt x="103" y="1"/>
                    <a:pt x="79"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62"/>
            <p:cNvSpPr/>
            <p:nvPr/>
          </p:nvSpPr>
          <p:spPr>
            <a:xfrm>
              <a:off x="5026378" y="2209499"/>
              <a:ext cx="16182" cy="17586"/>
            </a:xfrm>
            <a:custGeom>
              <a:avLst/>
              <a:gdLst/>
              <a:ahLst/>
              <a:cxnLst/>
              <a:rect l="l" t="t" r="r" b="b"/>
              <a:pathLst>
                <a:path w="242" h="263" extrusionOk="0">
                  <a:moveTo>
                    <a:pt x="82" y="1"/>
                  </a:moveTo>
                  <a:cubicBezTo>
                    <a:pt x="69" y="1"/>
                    <a:pt x="55" y="4"/>
                    <a:pt x="45" y="11"/>
                  </a:cubicBezTo>
                  <a:cubicBezTo>
                    <a:pt x="11" y="35"/>
                    <a:pt x="0" y="76"/>
                    <a:pt x="25" y="109"/>
                  </a:cubicBezTo>
                  <a:lnTo>
                    <a:pt x="102" y="231"/>
                  </a:lnTo>
                  <a:cubicBezTo>
                    <a:pt x="116" y="252"/>
                    <a:pt x="139" y="262"/>
                    <a:pt x="160" y="262"/>
                  </a:cubicBezTo>
                  <a:cubicBezTo>
                    <a:pt x="174" y="262"/>
                    <a:pt x="188" y="259"/>
                    <a:pt x="201" y="252"/>
                  </a:cubicBezTo>
                  <a:cubicBezTo>
                    <a:pt x="232" y="231"/>
                    <a:pt x="241" y="187"/>
                    <a:pt x="221" y="154"/>
                  </a:cubicBezTo>
                  <a:lnTo>
                    <a:pt x="143" y="32"/>
                  </a:lnTo>
                  <a:cubicBezTo>
                    <a:pt x="130" y="11"/>
                    <a:pt x="106" y="1"/>
                    <a:pt x="82"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62"/>
            <p:cNvSpPr/>
            <p:nvPr/>
          </p:nvSpPr>
          <p:spPr>
            <a:xfrm>
              <a:off x="5069240" y="2157142"/>
              <a:ext cx="16182" cy="17787"/>
            </a:xfrm>
            <a:custGeom>
              <a:avLst/>
              <a:gdLst/>
              <a:ahLst/>
              <a:cxnLst/>
              <a:rect l="l" t="t" r="r" b="b"/>
              <a:pathLst>
                <a:path w="242" h="266" extrusionOk="0">
                  <a:moveTo>
                    <a:pt x="82" y="0"/>
                  </a:moveTo>
                  <a:cubicBezTo>
                    <a:pt x="69" y="0"/>
                    <a:pt x="55" y="4"/>
                    <a:pt x="45" y="10"/>
                  </a:cubicBezTo>
                  <a:cubicBezTo>
                    <a:pt x="11" y="34"/>
                    <a:pt x="1" y="78"/>
                    <a:pt x="25" y="109"/>
                  </a:cubicBezTo>
                  <a:lnTo>
                    <a:pt x="99" y="231"/>
                  </a:lnTo>
                  <a:cubicBezTo>
                    <a:pt x="112" y="251"/>
                    <a:pt x="137" y="265"/>
                    <a:pt x="161" y="265"/>
                  </a:cubicBezTo>
                  <a:cubicBezTo>
                    <a:pt x="174" y="265"/>
                    <a:pt x="187" y="261"/>
                    <a:pt x="201" y="251"/>
                  </a:cubicBezTo>
                  <a:cubicBezTo>
                    <a:pt x="231" y="231"/>
                    <a:pt x="242" y="187"/>
                    <a:pt x="222" y="153"/>
                  </a:cubicBezTo>
                  <a:lnTo>
                    <a:pt x="143" y="34"/>
                  </a:lnTo>
                  <a:cubicBezTo>
                    <a:pt x="130" y="10"/>
                    <a:pt x="106" y="0"/>
                    <a:pt x="82"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62"/>
            <p:cNvSpPr/>
            <p:nvPr/>
          </p:nvSpPr>
          <p:spPr>
            <a:xfrm>
              <a:off x="4959445" y="2189506"/>
              <a:ext cx="16182" cy="17586"/>
            </a:xfrm>
            <a:custGeom>
              <a:avLst/>
              <a:gdLst/>
              <a:ahLst/>
              <a:cxnLst/>
              <a:rect l="l" t="t" r="r" b="b"/>
              <a:pathLst>
                <a:path w="242" h="263" extrusionOk="0">
                  <a:moveTo>
                    <a:pt x="82" y="1"/>
                  </a:moveTo>
                  <a:cubicBezTo>
                    <a:pt x="69" y="1"/>
                    <a:pt x="55" y="5"/>
                    <a:pt x="44" y="12"/>
                  </a:cubicBezTo>
                  <a:cubicBezTo>
                    <a:pt x="11" y="35"/>
                    <a:pt x="0" y="76"/>
                    <a:pt x="24" y="110"/>
                  </a:cubicBezTo>
                  <a:lnTo>
                    <a:pt x="99" y="232"/>
                  </a:lnTo>
                  <a:cubicBezTo>
                    <a:pt x="113" y="253"/>
                    <a:pt x="136" y="262"/>
                    <a:pt x="160" y="262"/>
                  </a:cubicBezTo>
                  <a:cubicBezTo>
                    <a:pt x="174" y="262"/>
                    <a:pt x="187" y="259"/>
                    <a:pt x="201" y="253"/>
                  </a:cubicBezTo>
                  <a:cubicBezTo>
                    <a:pt x="232" y="232"/>
                    <a:pt x="242" y="188"/>
                    <a:pt x="221" y="154"/>
                  </a:cubicBezTo>
                  <a:lnTo>
                    <a:pt x="143" y="32"/>
                  </a:lnTo>
                  <a:cubicBezTo>
                    <a:pt x="130" y="12"/>
                    <a:pt x="106" y="1"/>
                    <a:pt x="82"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62"/>
            <p:cNvSpPr/>
            <p:nvPr/>
          </p:nvSpPr>
          <p:spPr>
            <a:xfrm>
              <a:off x="4934303" y="2124177"/>
              <a:ext cx="16182" cy="17787"/>
            </a:xfrm>
            <a:custGeom>
              <a:avLst/>
              <a:gdLst/>
              <a:ahLst/>
              <a:cxnLst/>
              <a:rect l="l" t="t" r="r" b="b"/>
              <a:pathLst>
                <a:path w="242" h="266" extrusionOk="0">
                  <a:moveTo>
                    <a:pt x="82" y="1"/>
                  </a:moveTo>
                  <a:cubicBezTo>
                    <a:pt x="68" y="1"/>
                    <a:pt x="54" y="5"/>
                    <a:pt x="44" y="15"/>
                  </a:cubicBezTo>
                  <a:cubicBezTo>
                    <a:pt x="10" y="35"/>
                    <a:pt x="0" y="79"/>
                    <a:pt x="24" y="113"/>
                  </a:cubicBezTo>
                  <a:lnTo>
                    <a:pt x="102" y="232"/>
                  </a:lnTo>
                  <a:cubicBezTo>
                    <a:pt x="115" y="252"/>
                    <a:pt x="135" y="265"/>
                    <a:pt x="160" y="265"/>
                  </a:cubicBezTo>
                  <a:cubicBezTo>
                    <a:pt x="173" y="265"/>
                    <a:pt x="187" y="262"/>
                    <a:pt x="201" y="252"/>
                  </a:cubicBezTo>
                  <a:cubicBezTo>
                    <a:pt x="231" y="232"/>
                    <a:pt x="241" y="188"/>
                    <a:pt x="221" y="154"/>
                  </a:cubicBezTo>
                  <a:lnTo>
                    <a:pt x="143" y="35"/>
                  </a:lnTo>
                  <a:cubicBezTo>
                    <a:pt x="129" y="15"/>
                    <a:pt x="105" y="1"/>
                    <a:pt x="82"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62"/>
            <p:cNvSpPr/>
            <p:nvPr/>
          </p:nvSpPr>
          <p:spPr>
            <a:xfrm>
              <a:off x="4890506" y="2148450"/>
              <a:ext cx="36108" cy="63858"/>
            </a:xfrm>
            <a:custGeom>
              <a:avLst/>
              <a:gdLst/>
              <a:ahLst/>
              <a:cxnLst/>
              <a:rect l="l" t="t" r="r" b="b"/>
              <a:pathLst>
                <a:path w="540" h="955" extrusionOk="0">
                  <a:moveTo>
                    <a:pt x="176" y="1"/>
                  </a:moveTo>
                  <a:cubicBezTo>
                    <a:pt x="119" y="1"/>
                    <a:pt x="68" y="45"/>
                    <a:pt x="62" y="106"/>
                  </a:cubicBezTo>
                  <a:cubicBezTo>
                    <a:pt x="58" y="130"/>
                    <a:pt x="1" y="649"/>
                    <a:pt x="330" y="924"/>
                  </a:cubicBezTo>
                  <a:cubicBezTo>
                    <a:pt x="353" y="945"/>
                    <a:pt x="380" y="955"/>
                    <a:pt x="408" y="955"/>
                  </a:cubicBezTo>
                  <a:cubicBezTo>
                    <a:pt x="438" y="955"/>
                    <a:pt x="472" y="941"/>
                    <a:pt x="496" y="911"/>
                  </a:cubicBezTo>
                  <a:cubicBezTo>
                    <a:pt x="540" y="863"/>
                    <a:pt x="533" y="788"/>
                    <a:pt x="482" y="744"/>
                  </a:cubicBezTo>
                  <a:cubicBezTo>
                    <a:pt x="251" y="551"/>
                    <a:pt x="295" y="140"/>
                    <a:pt x="299" y="134"/>
                  </a:cubicBezTo>
                  <a:cubicBezTo>
                    <a:pt x="306" y="69"/>
                    <a:pt x="258" y="12"/>
                    <a:pt x="194" y="4"/>
                  </a:cubicBezTo>
                  <a:cubicBezTo>
                    <a:pt x="187" y="1"/>
                    <a:pt x="184" y="1"/>
                    <a:pt x="1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62"/>
            <p:cNvSpPr/>
            <p:nvPr/>
          </p:nvSpPr>
          <p:spPr>
            <a:xfrm>
              <a:off x="4890974" y="2112676"/>
              <a:ext cx="16583" cy="21598"/>
            </a:xfrm>
            <a:custGeom>
              <a:avLst/>
              <a:gdLst/>
              <a:ahLst/>
              <a:cxnLst/>
              <a:rect l="l" t="t" r="r" b="b"/>
              <a:pathLst>
                <a:path w="248" h="323" extrusionOk="0">
                  <a:moveTo>
                    <a:pt x="122" y="0"/>
                  </a:moveTo>
                  <a:lnTo>
                    <a:pt x="116" y="0"/>
                  </a:lnTo>
                  <a:cubicBezTo>
                    <a:pt x="51" y="0"/>
                    <a:pt x="0" y="55"/>
                    <a:pt x="0" y="119"/>
                  </a:cubicBezTo>
                  <a:cubicBezTo>
                    <a:pt x="0" y="183"/>
                    <a:pt x="3" y="214"/>
                    <a:pt x="3" y="218"/>
                  </a:cubicBezTo>
                  <a:cubicBezTo>
                    <a:pt x="10" y="279"/>
                    <a:pt x="61" y="323"/>
                    <a:pt x="122" y="323"/>
                  </a:cubicBezTo>
                  <a:lnTo>
                    <a:pt x="136" y="323"/>
                  </a:lnTo>
                  <a:cubicBezTo>
                    <a:pt x="200" y="315"/>
                    <a:pt x="248" y="258"/>
                    <a:pt x="241" y="193"/>
                  </a:cubicBezTo>
                  <a:cubicBezTo>
                    <a:pt x="241" y="193"/>
                    <a:pt x="238" y="166"/>
                    <a:pt x="238" y="116"/>
                  </a:cubicBezTo>
                  <a:cubicBezTo>
                    <a:pt x="238" y="51"/>
                    <a:pt x="183" y="0"/>
                    <a:pt x="1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7" name="Graphic 106">
            <a:extLst>
              <a:ext uri="{FF2B5EF4-FFF2-40B4-BE49-F238E27FC236}">
                <a16:creationId xmlns:a16="http://schemas.microsoft.com/office/drawing/2014/main" id="{63356ADE-9C9C-42DF-A8F6-786A31C0D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3332" y="83022"/>
            <a:ext cx="2978609" cy="2293389"/>
          </a:xfrm>
          <a:prstGeom prst="rect">
            <a:avLst/>
          </a:prstGeom>
        </p:spPr>
      </p:pic>
      <p:grpSp>
        <p:nvGrpSpPr>
          <p:cNvPr id="2569" name="Google Shape;2569;p62"/>
          <p:cNvGrpSpPr/>
          <p:nvPr/>
        </p:nvGrpSpPr>
        <p:grpSpPr>
          <a:xfrm rot="-811029">
            <a:off x="10393369" y="5792664"/>
            <a:ext cx="847345" cy="846203"/>
            <a:chOff x="7246692" y="2790747"/>
            <a:chExt cx="459170" cy="458551"/>
          </a:xfrm>
        </p:grpSpPr>
        <p:sp>
          <p:nvSpPr>
            <p:cNvPr id="2570" name="Google Shape;2570;p62"/>
            <p:cNvSpPr/>
            <p:nvPr/>
          </p:nvSpPr>
          <p:spPr>
            <a:xfrm>
              <a:off x="7246692" y="2790747"/>
              <a:ext cx="459170" cy="458551"/>
            </a:xfrm>
            <a:custGeom>
              <a:avLst/>
              <a:gdLst/>
              <a:ahLst/>
              <a:cxnLst/>
              <a:rect l="l" t="t" r="r" b="b"/>
              <a:pathLst>
                <a:path w="15573" h="15552" extrusionOk="0">
                  <a:moveTo>
                    <a:pt x="11293" y="1"/>
                  </a:moveTo>
                  <a:cubicBezTo>
                    <a:pt x="11000" y="1"/>
                    <a:pt x="10709" y="66"/>
                    <a:pt x="10435" y="194"/>
                  </a:cubicBezTo>
                  <a:cubicBezTo>
                    <a:pt x="10002" y="403"/>
                    <a:pt x="9664" y="760"/>
                    <a:pt x="9475" y="1183"/>
                  </a:cubicBezTo>
                  <a:lnTo>
                    <a:pt x="7970" y="1874"/>
                  </a:lnTo>
                  <a:cubicBezTo>
                    <a:pt x="7846" y="1688"/>
                    <a:pt x="7675" y="1531"/>
                    <a:pt x="7469" y="1426"/>
                  </a:cubicBezTo>
                  <a:cubicBezTo>
                    <a:pt x="7260" y="884"/>
                    <a:pt x="6741" y="526"/>
                    <a:pt x="6161" y="526"/>
                  </a:cubicBezTo>
                  <a:cubicBezTo>
                    <a:pt x="5799" y="526"/>
                    <a:pt x="5456" y="664"/>
                    <a:pt x="5204" y="908"/>
                  </a:cubicBezTo>
                  <a:cubicBezTo>
                    <a:pt x="4966" y="636"/>
                    <a:pt x="4641" y="431"/>
                    <a:pt x="4261" y="345"/>
                  </a:cubicBezTo>
                  <a:cubicBezTo>
                    <a:pt x="4121" y="311"/>
                    <a:pt x="3979" y="295"/>
                    <a:pt x="3837" y="295"/>
                  </a:cubicBezTo>
                  <a:cubicBezTo>
                    <a:pt x="3504" y="295"/>
                    <a:pt x="3176" y="388"/>
                    <a:pt x="2885" y="565"/>
                  </a:cubicBezTo>
                  <a:cubicBezTo>
                    <a:pt x="2470" y="822"/>
                    <a:pt x="2185" y="1226"/>
                    <a:pt x="2071" y="1697"/>
                  </a:cubicBezTo>
                  <a:cubicBezTo>
                    <a:pt x="2009" y="1965"/>
                    <a:pt x="2004" y="2231"/>
                    <a:pt x="2061" y="2488"/>
                  </a:cubicBezTo>
                  <a:cubicBezTo>
                    <a:pt x="1743" y="2650"/>
                    <a:pt x="1490" y="2931"/>
                    <a:pt x="1362" y="3279"/>
                  </a:cubicBezTo>
                  <a:lnTo>
                    <a:pt x="1314" y="3417"/>
                  </a:lnTo>
                  <a:lnTo>
                    <a:pt x="1224" y="3454"/>
                  </a:lnTo>
                  <a:cubicBezTo>
                    <a:pt x="705" y="3683"/>
                    <a:pt x="372" y="4202"/>
                    <a:pt x="372" y="4773"/>
                  </a:cubicBezTo>
                  <a:cubicBezTo>
                    <a:pt x="372" y="5311"/>
                    <a:pt x="671" y="5806"/>
                    <a:pt x="1143" y="6049"/>
                  </a:cubicBezTo>
                  <a:cubicBezTo>
                    <a:pt x="762" y="6258"/>
                    <a:pt x="448" y="6582"/>
                    <a:pt x="262" y="6982"/>
                  </a:cubicBezTo>
                  <a:cubicBezTo>
                    <a:pt x="5" y="7524"/>
                    <a:pt x="0" y="8148"/>
                    <a:pt x="248" y="8691"/>
                  </a:cubicBezTo>
                  <a:lnTo>
                    <a:pt x="605" y="9477"/>
                  </a:lnTo>
                  <a:lnTo>
                    <a:pt x="619" y="9477"/>
                  </a:lnTo>
                  <a:lnTo>
                    <a:pt x="629" y="9491"/>
                  </a:lnTo>
                  <a:cubicBezTo>
                    <a:pt x="853" y="9991"/>
                    <a:pt x="1257" y="10367"/>
                    <a:pt x="1767" y="10563"/>
                  </a:cubicBezTo>
                  <a:cubicBezTo>
                    <a:pt x="2000" y="10650"/>
                    <a:pt x="2243" y="10693"/>
                    <a:pt x="2486" y="10693"/>
                  </a:cubicBezTo>
                  <a:cubicBezTo>
                    <a:pt x="2851" y="10693"/>
                    <a:pt x="3214" y="10595"/>
                    <a:pt x="3538" y="10400"/>
                  </a:cubicBezTo>
                  <a:cubicBezTo>
                    <a:pt x="3590" y="10367"/>
                    <a:pt x="3642" y="10334"/>
                    <a:pt x="3690" y="10295"/>
                  </a:cubicBezTo>
                  <a:lnTo>
                    <a:pt x="3690" y="10295"/>
                  </a:lnTo>
                  <a:lnTo>
                    <a:pt x="2881" y="11586"/>
                  </a:lnTo>
                  <a:cubicBezTo>
                    <a:pt x="2657" y="11705"/>
                    <a:pt x="2452" y="11862"/>
                    <a:pt x="2281" y="12062"/>
                  </a:cubicBezTo>
                  <a:cubicBezTo>
                    <a:pt x="1933" y="12457"/>
                    <a:pt x="1747" y="12967"/>
                    <a:pt x="1762" y="13490"/>
                  </a:cubicBezTo>
                  <a:cubicBezTo>
                    <a:pt x="1776" y="14047"/>
                    <a:pt x="2004" y="14566"/>
                    <a:pt x="2409" y="14951"/>
                  </a:cubicBezTo>
                  <a:cubicBezTo>
                    <a:pt x="2804" y="15328"/>
                    <a:pt x="3323" y="15533"/>
                    <a:pt x="3866" y="15533"/>
                  </a:cubicBezTo>
                  <a:lnTo>
                    <a:pt x="5070" y="15533"/>
                  </a:lnTo>
                  <a:lnTo>
                    <a:pt x="5318" y="15428"/>
                  </a:lnTo>
                  <a:cubicBezTo>
                    <a:pt x="5370" y="15404"/>
                    <a:pt x="5651" y="15280"/>
                    <a:pt x="5942" y="15076"/>
                  </a:cubicBezTo>
                  <a:cubicBezTo>
                    <a:pt x="6727" y="14528"/>
                    <a:pt x="6889" y="13890"/>
                    <a:pt x="6889" y="13457"/>
                  </a:cubicBezTo>
                  <a:cubicBezTo>
                    <a:pt x="6889" y="13338"/>
                    <a:pt x="6880" y="13224"/>
                    <a:pt x="6860" y="13109"/>
                  </a:cubicBezTo>
                  <a:lnTo>
                    <a:pt x="7732" y="11719"/>
                  </a:lnTo>
                  <a:lnTo>
                    <a:pt x="8598" y="13100"/>
                  </a:lnTo>
                  <a:cubicBezTo>
                    <a:pt x="8579" y="13219"/>
                    <a:pt x="8565" y="13338"/>
                    <a:pt x="8565" y="13457"/>
                  </a:cubicBezTo>
                  <a:cubicBezTo>
                    <a:pt x="8565" y="14643"/>
                    <a:pt x="9750" y="15271"/>
                    <a:pt x="10112" y="15432"/>
                  </a:cubicBezTo>
                  <a:lnTo>
                    <a:pt x="10374" y="15551"/>
                  </a:lnTo>
                  <a:lnTo>
                    <a:pt x="11593" y="15551"/>
                  </a:lnTo>
                  <a:cubicBezTo>
                    <a:pt x="12107" y="15551"/>
                    <a:pt x="12602" y="15366"/>
                    <a:pt x="12988" y="15028"/>
                  </a:cubicBezTo>
                  <a:cubicBezTo>
                    <a:pt x="13388" y="14676"/>
                    <a:pt x="13635" y="14199"/>
                    <a:pt x="13687" y="13676"/>
                  </a:cubicBezTo>
                  <a:cubicBezTo>
                    <a:pt x="13749" y="13118"/>
                    <a:pt x="13582" y="12571"/>
                    <a:pt x="13230" y="12138"/>
                  </a:cubicBezTo>
                  <a:cubicBezTo>
                    <a:pt x="13050" y="11914"/>
                    <a:pt x="12830" y="11734"/>
                    <a:pt x="12582" y="11600"/>
                  </a:cubicBezTo>
                  <a:lnTo>
                    <a:pt x="10507" y="8277"/>
                  </a:lnTo>
                  <a:lnTo>
                    <a:pt x="12283" y="7463"/>
                  </a:lnTo>
                  <a:cubicBezTo>
                    <a:pt x="12488" y="7524"/>
                    <a:pt x="12697" y="7559"/>
                    <a:pt x="12907" y="7559"/>
                  </a:cubicBezTo>
                  <a:cubicBezTo>
                    <a:pt x="13078" y="7559"/>
                    <a:pt x="13245" y="7539"/>
                    <a:pt x="13406" y="7496"/>
                  </a:cubicBezTo>
                  <a:lnTo>
                    <a:pt x="13502" y="7496"/>
                  </a:lnTo>
                  <a:lnTo>
                    <a:pt x="13773" y="7368"/>
                  </a:lnTo>
                  <a:cubicBezTo>
                    <a:pt x="14254" y="7135"/>
                    <a:pt x="14621" y="6725"/>
                    <a:pt x="14801" y="6216"/>
                  </a:cubicBezTo>
                  <a:cubicBezTo>
                    <a:pt x="14892" y="5953"/>
                    <a:pt x="14930" y="5678"/>
                    <a:pt x="14911" y="5401"/>
                  </a:cubicBezTo>
                  <a:cubicBezTo>
                    <a:pt x="15221" y="4588"/>
                    <a:pt x="15221" y="3664"/>
                    <a:pt x="14906" y="2821"/>
                  </a:cubicBezTo>
                  <a:cubicBezTo>
                    <a:pt x="15311" y="2540"/>
                    <a:pt x="15573" y="2079"/>
                    <a:pt x="15573" y="1554"/>
                  </a:cubicBezTo>
                  <a:cubicBezTo>
                    <a:pt x="15573" y="708"/>
                    <a:pt x="14882" y="12"/>
                    <a:pt x="14030" y="12"/>
                  </a:cubicBezTo>
                  <a:cubicBezTo>
                    <a:pt x="13531" y="12"/>
                    <a:pt x="13087" y="255"/>
                    <a:pt x="12806" y="627"/>
                  </a:cubicBezTo>
                  <a:cubicBezTo>
                    <a:pt x="12782" y="617"/>
                    <a:pt x="12759" y="607"/>
                    <a:pt x="12735" y="598"/>
                  </a:cubicBezTo>
                  <a:cubicBezTo>
                    <a:pt x="12525" y="389"/>
                    <a:pt x="12268" y="227"/>
                    <a:pt x="11988" y="126"/>
                  </a:cubicBezTo>
                  <a:cubicBezTo>
                    <a:pt x="11761" y="42"/>
                    <a:pt x="11526" y="1"/>
                    <a:pt x="11293"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1" name="Google Shape;2571;p62"/>
            <p:cNvSpPr/>
            <p:nvPr/>
          </p:nvSpPr>
          <p:spPr>
            <a:xfrm>
              <a:off x="7588605" y="2851664"/>
              <a:ext cx="58970" cy="98450"/>
            </a:xfrm>
            <a:custGeom>
              <a:avLst/>
              <a:gdLst/>
              <a:ahLst/>
              <a:cxnLst/>
              <a:rect l="l" t="t" r="r" b="b"/>
              <a:pathLst>
                <a:path w="2000" h="3339" extrusionOk="0">
                  <a:moveTo>
                    <a:pt x="0" y="1"/>
                  </a:moveTo>
                  <a:lnTo>
                    <a:pt x="1472" y="3338"/>
                  </a:lnTo>
                  <a:cubicBezTo>
                    <a:pt x="1900" y="2786"/>
                    <a:pt x="2000" y="1976"/>
                    <a:pt x="1667" y="1239"/>
                  </a:cubicBezTo>
                  <a:cubicBezTo>
                    <a:pt x="1338" y="515"/>
                    <a:pt x="681" y="58"/>
                    <a:pt x="0" y="1"/>
                  </a:cubicBezTo>
                  <a:close/>
                </a:path>
              </a:pathLst>
            </a:custGeom>
            <a:solidFill>
              <a:srgbClr val="9395EC"/>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2" name="Google Shape;2572;p62"/>
            <p:cNvSpPr/>
            <p:nvPr/>
          </p:nvSpPr>
          <p:spPr>
            <a:xfrm>
              <a:off x="7319079" y="2996142"/>
              <a:ext cx="61683" cy="46350"/>
            </a:xfrm>
            <a:custGeom>
              <a:avLst/>
              <a:gdLst/>
              <a:ahLst/>
              <a:cxnLst/>
              <a:rect l="l" t="t" r="r" b="b"/>
              <a:pathLst>
                <a:path w="2092" h="1572" extrusionOk="0">
                  <a:moveTo>
                    <a:pt x="1738" y="0"/>
                  </a:moveTo>
                  <a:lnTo>
                    <a:pt x="1" y="785"/>
                  </a:lnTo>
                  <a:lnTo>
                    <a:pt x="354" y="1571"/>
                  </a:lnTo>
                  <a:lnTo>
                    <a:pt x="2092" y="785"/>
                  </a:lnTo>
                  <a:lnTo>
                    <a:pt x="1738" y="0"/>
                  </a:lnTo>
                  <a:close/>
                </a:path>
              </a:pathLst>
            </a:custGeom>
            <a:solidFill>
              <a:srgbClr val="9395EC"/>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3" name="Google Shape;2573;p62"/>
            <p:cNvSpPr/>
            <p:nvPr/>
          </p:nvSpPr>
          <p:spPr>
            <a:xfrm>
              <a:off x="7292129" y="3011327"/>
              <a:ext cx="40630" cy="49859"/>
            </a:xfrm>
            <a:custGeom>
              <a:avLst/>
              <a:gdLst/>
              <a:ahLst/>
              <a:cxnLst/>
              <a:rect l="l" t="t" r="r" b="b"/>
              <a:pathLst>
                <a:path w="1378" h="1691" extrusionOk="0">
                  <a:moveTo>
                    <a:pt x="511" y="0"/>
                  </a:moveTo>
                  <a:cubicBezTo>
                    <a:pt x="449" y="0"/>
                    <a:pt x="385" y="13"/>
                    <a:pt x="325" y="42"/>
                  </a:cubicBezTo>
                  <a:cubicBezTo>
                    <a:pt x="101" y="142"/>
                    <a:pt x="1" y="404"/>
                    <a:pt x="101" y="628"/>
                  </a:cubicBezTo>
                  <a:lnTo>
                    <a:pt x="463" y="1432"/>
                  </a:lnTo>
                  <a:cubicBezTo>
                    <a:pt x="539" y="1596"/>
                    <a:pt x="700" y="1691"/>
                    <a:pt x="868" y="1691"/>
                  </a:cubicBezTo>
                  <a:cubicBezTo>
                    <a:pt x="930" y="1691"/>
                    <a:pt x="993" y="1678"/>
                    <a:pt x="1053" y="1651"/>
                  </a:cubicBezTo>
                  <a:cubicBezTo>
                    <a:pt x="1277" y="1551"/>
                    <a:pt x="1377" y="1289"/>
                    <a:pt x="1277" y="1065"/>
                  </a:cubicBezTo>
                  <a:lnTo>
                    <a:pt x="910" y="261"/>
                  </a:lnTo>
                  <a:cubicBezTo>
                    <a:pt x="837" y="97"/>
                    <a:pt x="678" y="0"/>
                    <a:pt x="511" y="0"/>
                  </a:cubicBezTo>
                  <a:close/>
                </a:path>
              </a:pathLst>
            </a:custGeom>
            <a:solidFill>
              <a:srgbClr val="FFE266"/>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4" name="Google Shape;2574;p62"/>
            <p:cNvSpPr/>
            <p:nvPr/>
          </p:nvSpPr>
          <p:spPr>
            <a:xfrm>
              <a:off x="7345763" y="2968249"/>
              <a:ext cx="83266" cy="66430"/>
            </a:xfrm>
            <a:custGeom>
              <a:avLst/>
              <a:gdLst/>
              <a:ahLst/>
              <a:cxnLst/>
              <a:rect l="l" t="t" r="r" b="b"/>
              <a:pathLst>
                <a:path w="2824" h="2253" extrusionOk="0">
                  <a:moveTo>
                    <a:pt x="2057" y="1"/>
                  </a:moveTo>
                  <a:cubicBezTo>
                    <a:pt x="2007" y="1"/>
                    <a:pt x="1957" y="11"/>
                    <a:pt x="1910" y="32"/>
                  </a:cubicBezTo>
                  <a:lnTo>
                    <a:pt x="262" y="779"/>
                  </a:lnTo>
                  <a:cubicBezTo>
                    <a:pt x="82" y="860"/>
                    <a:pt x="1" y="1074"/>
                    <a:pt x="82" y="1256"/>
                  </a:cubicBezTo>
                  <a:lnTo>
                    <a:pt x="438" y="2041"/>
                  </a:lnTo>
                  <a:cubicBezTo>
                    <a:pt x="498" y="2174"/>
                    <a:pt x="630" y="2253"/>
                    <a:pt x="770" y="2253"/>
                  </a:cubicBezTo>
                  <a:cubicBezTo>
                    <a:pt x="820" y="2253"/>
                    <a:pt x="870" y="2243"/>
                    <a:pt x="919" y="2221"/>
                  </a:cubicBezTo>
                  <a:lnTo>
                    <a:pt x="2562" y="1474"/>
                  </a:lnTo>
                  <a:cubicBezTo>
                    <a:pt x="2743" y="1393"/>
                    <a:pt x="2824" y="1179"/>
                    <a:pt x="2743" y="999"/>
                  </a:cubicBezTo>
                  <a:lnTo>
                    <a:pt x="2386" y="213"/>
                  </a:lnTo>
                  <a:cubicBezTo>
                    <a:pt x="2326" y="80"/>
                    <a:pt x="2194" y="1"/>
                    <a:pt x="2057" y="1"/>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5" name="Google Shape;2575;p62"/>
            <p:cNvSpPr/>
            <p:nvPr/>
          </p:nvSpPr>
          <p:spPr>
            <a:xfrm>
              <a:off x="7345763" y="2968249"/>
              <a:ext cx="83266" cy="66430"/>
            </a:xfrm>
            <a:custGeom>
              <a:avLst/>
              <a:gdLst/>
              <a:ahLst/>
              <a:cxnLst/>
              <a:rect l="l" t="t" r="r" b="b"/>
              <a:pathLst>
                <a:path w="2824" h="2253" extrusionOk="0">
                  <a:moveTo>
                    <a:pt x="2057" y="1"/>
                  </a:moveTo>
                  <a:cubicBezTo>
                    <a:pt x="2007" y="1"/>
                    <a:pt x="1957" y="11"/>
                    <a:pt x="1910" y="32"/>
                  </a:cubicBezTo>
                  <a:lnTo>
                    <a:pt x="262" y="779"/>
                  </a:lnTo>
                  <a:cubicBezTo>
                    <a:pt x="82" y="860"/>
                    <a:pt x="1" y="1074"/>
                    <a:pt x="82" y="1256"/>
                  </a:cubicBezTo>
                  <a:lnTo>
                    <a:pt x="438" y="2041"/>
                  </a:lnTo>
                  <a:cubicBezTo>
                    <a:pt x="498" y="2174"/>
                    <a:pt x="630" y="2253"/>
                    <a:pt x="770" y="2253"/>
                  </a:cubicBezTo>
                  <a:cubicBezTo>
                    <a:pt x="820" y="2253"/>
                    <a:pt x="870" y="2243"/>
                    <a:pt x="919" y="2221"/>
                  </a:cubicBezTo>
                  <a:lnTo>
                    <a:pt x="2562" y="1474"/>
                  </a:lnTo>
                  <a:cubicBezTo>
                    <a:pt x="2743" y="1393"/>
                    <a:pt x="2824" y="1179"/>
                    <a:pt x="2743" y="999"/>
                  </a:cubicBezTo>
                  <a:lnTo>
                    <a:pt x="2386" y="213"/>
                  </a:lnTo>
                  <a:cubicBezTo>
                    <a:pt x="2326" y="80"/>
                    <a:pt x="2194" y="1"/>
                    <a:pt x="2057" y="1"/>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6" name="Google Shape;2576;p62"/>
            <p:cNvSpPr/>
            <p:nvPr/>
          </p:nvSpPr>
          <p:spPr>
            <a:xfrm>
              <a:off x="7352781" y="2969045"/>
              <a:ext cx="76248" cy="65634"/>
            </a:xfrm>
            <a:custGeom>
              <a:avLst/>
              <a:gdLst/>
              <a:ahLst/>
              <a:cxnLst/>
              <a:rect l="l" t="t" r="r" b="b"/>
              <a:pathLst>
                <a:path w="2586" h="2226" extrusionOk="0">
                  <a:moveTo>
                    <a:pt x="1957" y="0"/>
                  </a:moveTo>
                  <a:lnTo>
                    <a:pt x="2109" y="338"/>
                  </a:lnTo>
                  <a:cubicBezTo>
                    <a:pt x="2195" y="524"/>
                    <a:pt x="2114" y="737"/>
                    <a:pt x="1929" y="819"/>
                  </a:cubicBezTo>
                  <a:lnTo>
                    <a:pt x="286" y="1561"/>
                  </a:lnTo>
                  <a:cubicBezTo>
                    <a:pt x="237" y="1584"/>
                    <a:pt x="186" y="1594"/>
                    <a:pt x="136" y="1594"/>
                  </a:cubicBezTo>
                  <a:cubicBezTo>
                    <a:pt x="88" y="1594"/>
                    <a:pt x="42" y="1585"/>
                    <a:pt x="0" y="1566"/>
                  </a:cubicBezTo>
                  <a:lnTo>
                    <a:pt x="0" y="1566"/>
                  </a:lnTo>
                  <a:lnTo>
                    <a:pt x="200" y="2014"/>
                  </a:lnTo>
                  <a:cubicBezTo>
                    <a:pt x="260" y="2147"/>
                    <a:pt x="392" y="2226"/>
                    <a:pt x="532" y="2226"/>
                  </a:cubicBezTo>
                  <a:cubicBezTo>
                    <a:pt x="582" y="2226"/>
                    <a:pt x="632" y="2216"/>
                    <a:pt x="681" y="2194"/>
                  </a:cubicBezTo>
                  <a:lnTo>
                    <a:pt x="2324" y="1447"/>
                  </a:lnTo>
                  <a:cubicBezTo>
                    <a:pt x="2505" y="1366"/>
                    <a:pt x="2586" y="1152"/>
                    <a:pt x="2505" y="972"/>
                  </a:cubicBezTo>
                  <a:lnTo>
                    <a:pt x="2148" y="186"/>
                  </a:lnTo>
                  <a:cubicBezTo>
                    <a:pt x="2109" y="100"/>
                    <a:pt x="2039" y="34"/>
                    <a:pt x="1957" y="0"/>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7" name="Google Shape;2577;p62"/>
            <p:cNvSpPr/>
            <p:nvPr/>
          </p:nvSpPr>
          <p:spPr>
            <a:xfrm>
              <a:off x="7398542" y="2904826"/>
              <a:ext cx="139729" cy="120033"/>
            </a:xfrm>
            <a:custGeom>
              <a:avLst/>
              <a:gdLst/>
              <a:ahLst/>
              <a:cxnLst/>
              <a:rect l="l" t="t" r="r" b="b"/>
              <a:pathLst>
                <a:path w="4739" h="4071" extrusionOk="0">
                  <a:moveTo>
                    <a:pt x="3406" y="1"/>
                  </a:moveTo>
                  <a:cubicBezTo>
                    <a:pt x="3351" y="1"/>
                    <a:pt x="3295" y="12"/>
                    <a:pt x="3242" y="36"/>
                  </a:cubicBezTo>
                  <a:lnTo>
                    <a:pt x="291" y="1373"/>
                  </a:lnTo>
                  <a:cubicBezTo>
                    <a:pt x="91" y="1464"/>
                    <a:pt x="1" y="1702"/>
                    <a:pt x="91" y="1902"/>
                  </a:cubicBezTo>
                  <a:lnTo>
                    <a:pt x="968" y="3835"/>
                  </a:lnTo>
                  <a:cubicBezTo>
                    <a:pt x="1034" y="3982"/>
                    <a:pt x="1178" y="4070"/>
                    <a:pt x="1329" y="4070"/>
                  </a:cubicBezTo>
                  <a:cubicBezTo>
                    <a:pt x="1383" y="4070"/>
                    <a:pt x="1438" y="4059"/>
                    <a:pt x="1491" y="4035"/>
                  </a:cubicBezTo>
                  <a:lnTo>
                    <a:pt x="4447" y="2697"/>
                  </a:lnTo>
                  <a:cubicBezTo>
                    <a:pt x="4647" y="2607"/>
                    <a:pt x="4738" y="2368"/>
                    <a:pt x="4647" y="2168"/>
                  </a:cubicBezTo>
                  <a:lnTo>
                    <a:pt x="3772" y="236"/>
                  </a:lnTo>
                  <a:cubicBezTo>
                    <a:pt x="3705" y="89"/>
                    <a:pt x="3558" y="1"/>
                    <a:pt x="3406" y="1"/>
                  </a:cubicBezTo>
                  <a:close/>
                </a:path>
              </a:pathLst>
            </a:custGeom>
            <a:solidFill>
              <a:srgbClr val="9395EC"/>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8" name="Google Shape;2578;p62"/>
            <p:cNvSpPr/>
            <p:nvPr/>
          </p:nvSpPr>
          <p:spPr>
            <a:xfrm>
              <a:off x="7409510" y="2904826"/>
              <a:ext cx="128761" cy="120033"/>
            </a:xfrm>
            <a:custGeom>
              <a:avLst/>
              <a:gdLst/>
              <a:ahLst/>
              <a:cxnLst/>
              <a:rect l="l" t="t" r="r" b="b"/>
              <a:pathLst>
                <a:path w="4367" h="4071" extrusionOk="0">
                  <a:moveTo>
                    <a:pt x="0" y="2516"/>
                  </a:moveTo>
                  <a:lnTo>
                    <a:pt x="205" y="2973"/>
                  </a:lnTo>
                  <a:cubicBezTo>
                    <a:pt x="208" y="2979"/>
                    <a:pt x="211" y="2986"/>
                    <a:pt x="215" y="2992"/>
                  </a:cubicBezTo>
                  <a:lnTo>
                    <a:pt x="215" y="2992"/>
                  </a:lnTo>
                  <a:lnTo>
                    <a:pt x="0" y="2516"/>
                  </a:lnTo>
                  <a:close/>
                  <a:moveTo>
                    <a:pt x="3034" y="1"/>
                  </a:moveTo>
                  <a:cubicBezTo>
                    <a:pt x="2979" y="1"/>
                    <a:pt x="2923" y="12"/>
                    <a:pt x="2870" y="36"/>
                  </a:cubicBezTo>
                  <a:lnTo>
                    <a:pt x="1218" y="783"/>
                  </a:lnTo>
                  <a:cubicBezTo>
                    <a:pt x="1248" y="771"/>
                    <a:pt x="1279" y="765"/>
                    <a:pt x="1310" y="765"/>
                  </a:cubicBezTo>
                  <a:cubicBezTo>
                    <a:pt x="1397" y="765"/>
                    <a:pt x="1480" y="813"/>
                    <a:pt x="1519" y="898"/>
                  </a:cubicBezTo>
                  <a:lnTo>
                    <a:pt x="2071" y="2126"/>
                  </a:lnTo>
                  <a:cubicBezTo>
                    <a:pt x="2123" y="2240"/>
                    <a:pt x="2075" y="2368"/>
                    <a:pt x="1961" y="2421"/>
                  </a:cubicBezTo>
                  <a:lnTo>
                    <a:pt x="500" y="3082"/>
                  </a:lnTo>
                  <a:cubicBezTo>
                    <a:pt x="469" y="3096"/>
                    <a:pt x="438" y="3103"/>
                    <a:pt x="407" y="3103"/>
                  </a:cubicBezTo>
                  <a:cubicBezTo>
                    <a:pt x="329" y="3103"/>
                    <a:pt x="256" y="3061"/>
                    <a:pt x="215" y="2992"/>
                  </a:cubicBezTo>
                  <a:lnTo>
                    <a:pt x="215" y="2992"/>
                  </a:lnTo>
                  <a:lnTo>
                    <a:pt x="596" y="3835"/>
                  </a:lnTo>
                  <a:cubicBezTo>
                    <a:pt x="662" y="3982"/>
                    <a:pt x="806" y="4070"/>
                    <a:pt x="957" y="4070"/>
                  </a:cubicBezTo>
                  <a:cubicBezTo>
                    <a:pt x="1011" y="4070"/>
                    <a:pt x="1066" y="4059"/>
                    <a:pt x="1119" y="4035"/>
                  </a:cubicBezTo>
                  <a:lnTo>
                    <a:pt x="4075" y="2697"/>
                  </a:lnTo>
                  <a:cubicBezTo>
                    <a:pt x="4275" y="2607"/>
                    <a:pt x="4366" y="2368"/>
                    <a:pt x="4275" y="2168"/>
                  </a:cubicBezTo>
                  <a:lnTo>
                    <a:pt x="3400" y="236"/>
                  </a:lnTo>
                  <a:cubicBezTo>
                    <a:pt x="3333" y="89"/>
                    <a:pt x="3186" y="1"/>
                    <a:pt x="3034" y="1"/>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79" name="Google Shape;2579;p62"/>
            <p:cNvSpPr/>
            <p:nvPr/>
          </p:nvSpPr>
          <p:spPr>
            <a:xfrm>
              <a:off x="7462260" y="2855143"/>
              <a:ext cx="168330" cy="148251"/>
            </a:xfrm>
            <a:custGeom>
              <a:avLst/>
              <a:gdLst/>
              <a:ahLst/>
              <a:cxnLst/>
              <a:rect l="l" t="t" r="r" b="b"/>
              <a:pathLst>
                <a:path w="5709" h="5028" extrusionOk="0">
                  <a:moveTo>
                    <a:pt x="4033" y="0"/>
                  </a:moveTo>
                  <a:cubicBezTo>
                    <a:pt x="3964" y="0"/>
                    <a:pt x="3895" y="15"/>
                    <a:pt x="3828" y="45"/>
                  </a:cubicBezTo>
                  <a:lnTo>
                    <a:pt x="358" y="1630"/>
                  </a:lnTo>
                  <a:cubicBezTo>
                    <a:pt x="110" y="1744"/>
                    <a:pt x="1" y="2040"/>
                    <a:pt x="110" y="2287"/>
                  </a:cubicBezTo>
                  <a:lnTo>
                    <a:pt x="1220" y="4734"/>
                  </a:lnTo>
                  <a:cubicBezTo>
                    <a:pt x="1303" y="4919"/>
                    <a:pt x="1484" y="5027"/>
                    <a:pt x="1672" y="5027"/>
                  </a:cubicBezTo>
                  <a:cubicBezTo>
                    <a:pt x="1740" y="5027"/>
                    <a:pt x="1810" y="5013"/>
                    <a:pt x="1877" y="4982"/>
                  </a:cubicBezTo>
                  <a:lnTo>
                    <a:pt x="5348" y="3396"/>
                  </a:lnTo>
                  <a:cubicBezTo>
                    <a:pt x="5595" y="3282"/>
                    <a:pt x="5709" y="2992"/>
                    <a:pt x="5595" y="2739"/>
                  </a:cubicBezTo>
                  <a:lnTo>
                    <a:pt x="4485" y="293"/>
                  </a:lnTo>
                  <a:cubicBezTo>
                    <a:pt x="4401" y="110"/>
                    <a:pt x="4222" y="0"/>
                    <a:pt x="4033" y="0"/>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0" name="Google Shape;2580;p62"/>
            <p:cNvSpPr/>
            <p:nvPr/>
          </p:nvSpPr>
          <p:spPr>
            <a:xfrm>
              <a:off x="7487824" y="2855143"/>
              <a:ext cx="142766" cy="148251"/>
            </a:xfrm>
            <a:custGeom>
              <a:avLst/>
              <a:gdLst/>
              <a:ahLst/>
              <a:cxnLst/>
              <a:rect l="l" t="t" r="r" b="b"/>
              <a:pathLst>
                <a:path w="4842" h="5028" extrusionOk="0">
                  <a:moveTo>
                    <a:pt x="1" y="3954"/>
                  </a:moveTo>
                  <a:cubicBezTo>
                    <a:pt x="1" y="3954"/>
                    <a:pt x="1" y="3954"/>
                    <a:pt x="1" y="3955"/>
                  </a:cubicBezTo>
                  <a:lnTo>
                    <a:pt x="1" y="3955"/>
                  </a:lnTo>
                  <a:lnTo>
                    <a:pt x="1" y="3954"/>
                  </a:lnTo>
                  <a:close/>
                  <a:moveTo>
                    <a:pt x="3166" y="0"/>
                  </a:moveTo>
                  <a:cubicBezTo>
                    <a:pt x="3097" y="0"/>
                    <a:pt x="3028" y="15"/>
                    <a:pt x="2961" y="45"/>
                  </a:cubicBezTo>
                  <a:lnTo>
                    <a:pt x="1805" y="573"/>
                  </a:lnTo>
                  <a:cubicBezTo>
                    <a:pt x="1833" y="566"/>
                    <a:pt x="1861" y="562"/>
                    <a:pt x="1889" y="562"/>
                  </a:cubicBezTo>
                  <a:cubicBezTo>
                    <a:pt x="2024" y="562"/>
                    <a:pt x="2156" y="645"/>
                    <a:pt x="2219" y="783"/>
                  </a:cubicBezTo>
                  <a:lnTo>
                    <a:pt x="3029" y="2572"/>
                  </a:lnTo>
                  <a:cubicBezTo>
                    <a:pt x="3110" y="2754"/>
                    <a:pt x="3038" y="2963"/>
                    <a:pt x="2866" y="3040"/>
                  </a:cubicBezTo>
                  <a:lnTo>
                    <a:pt x="462" y="4139"/>
                  </a:lnTo>
                  <a:cubicBezTo>
                    <a:pt x="418" y="4160"/>
                    <a:pt x="372" y="4170"/>
                    <a:pt x="325" y="4170"/>
                  </a:cubicBezTo>
                  <a:cubicBezTo>
                    <a:pt x="192" y="4170"/>
                    <a:pt x="62" y="4088"/>
                    <a:pt x="1" y="3955"/>
                  </a:cubicBezTo>
                  <a:lnTo>
                    <a:pt x="1" y="3955"/>
                  </a:lnTo>
                  <a:lnTo>
                    <a:pt x="353" y="4734"/>
                  </a:lnTo>
                  <a:cubicBezTo>
                    <a:pt x="436" y="4919"/>
                    <a:pt x="617" y="5027"/>
                    <a:pt x="805" y="5027"/>
                  </a:cubicBezTo>
                  <a:cubicBezTo>
                    <a:pt x="873" y="5027"/>
                    <a:pt x="943" y="5013"/>
                    <a:pt x="1010" y="4982"/>
                  </a:cubicBezTo>
                  <a:lnTo>
                    <a:pt x="4481" y="3396"/>
                  </a:lnTo>
                  <a:cubicBezTo>
                    <a:pt x="4728" y="3282"/>
                    <a:pt x="4842" y="2992"/>
                    <a:pt x="4728" y="2739"/>
                  </a:cubicBezTo>
                  <a:lnTo>
                    <a:pt x="3618" y="293"/>
                  </a:lnTo>
                  <a:cubicBezTo>
                    <a:pt x="3534" y="110"/>
                    <a:pt x="3355" y="0"/>
                    <a:pt x="3166" y="0"/>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1" name="Google Shape;2581;p62"/>
            <p:cNvSpPr/>
            <p:nvPr/>
          </p:nvSpPr>
          <p:spPr>
            <a:xfrm>
              <a:off x="7563631" y="2840459"/>
              <a:ext cx="75128" cy="128466"/>
            </a:xfrm>
            <a:custGeom>
              <a:avLst/>
              <a:gdLst/>
              <a:ahLst/>
              <a:cxnLst/>
              <a:rect l="l" t="t" r="r" b="b"/>
              <a:pathLst>
                <a:path w="2548" h="4357" extrusionOk="0">
                  <a:moveTo>
                    <a:pt x="464" y="0"/>
                  </a:moveTo>
                  <a:cubicBezTo>
                    <a:pt x="407" y="0"/>
                    <a:pt x="349" y="12"/>
                    <a:pt x="295" y="38"/>
                  </a:cubicBezTo>
                  <a:cubicBezTo>
                    <a:pt x="86" y="138"/>
                    <a:pt x="1" y="414"/>
                    <a:pt x="110" y="657"/>
                  </a:cubicBezTo>
                  <a:lnTo>
                    <a:pt x="1647" y="4056"/>
                  </a:lnTo>
                  <a:cubicBezTo>
                    <a:pt x="1733" y="4243"/>
                    <a:pt x="1908" y="4356"/>
                    <a:pt x="2083" y="4356"/>
                  </a:cubicBezTo>
                  <a:cubicBezTo>
                    <a:pt x="2141" y="4356"/>
                    <a:pt x="2198" y="4344"/>
                    <a:pt x="2253" y="4318"/>
                  </a:cubicBezTo>
                  <a:cubicBezTo>
                    <a:pt x="2466" y="4219"/>
                    <a:pt x="2547" y="3942"/>
                    <a:pt x="2438" y="3699"/>
                  </a:cubicBezTo>
                  <a:lnTo>
                    <a:pt x="900" y="300"/>
                  </a:lnTo>
                  <a:cubicBezTo>
                    <a:pt x="814" y="114"/>
                    <a:pt x="639" y="0"/>
                    <a:pt x="464" y="0"/>
                  </a:cubicBezTo>
                  <a:close/>
                </a:path>
              </a:pathLst>
            </a:custGeom>
            <a:solidFill>
              <a:srgbClr val="FFE266"/>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2" name="Google Shape;2582;p62"/>
            <p:cNvSpPr/>
            <p:nvPr/>
          </p:nvSpPr>
          <p:spPr>
            <a:xfrm>
              <a:off x="7349567" y="3021677"/>
              <a:ext cx="140526" cy="169568"/>
            </a:xfrm>
            <a:custGeom>
              <a:avLst/>
              <a:gdLst/>
              <a:ahLst/>
              <a:cxnLst/>
              <a:rect l="l" t="t" r="r" b="b"/>
              <a:pathLst>
                <a:path w="4766" h="5751" extrusionOk="0">
                  <a:moveTo>
                    <a:pt x="3609" y="0"/>
                  </a:moveTo>
                  <a:lnTo>
                    <a:pt x="1" y="5751"/>
                  </a:lnTo>
                  <a:lnTo>
                    <a:pt x="1152" y="5751"/>
                  </a:lnTo>
                  <a:lnTo>
                    <a:pt x="476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3" name="Google Shape;2583;p62"/>
            <p:cNvSpPr/>
            <p:nvPr/>
          </p:nvSpPr>
          <p:spPr>
            <a:xfrm>
              <a:off x="7455390" y="3021677"/>
              <a:ext cx="139965" cy="169568"/>
            </a:xfrm>
            <a:custGeom>
              <a:avLst/>
              <a:gdLst/>
              <a:ahLst/>
              <a:cxnLst/>
              <a:rect l="l" t="t" r="r" b="b"/>
              <a:pathLst>
                <a:path w="4747" h="5751" extrusionOk="0">
                  <a:moveTo>
                    <a:pt x="1" y="0"/>
                  </a:moveTo>
                  <a:lnTo>
                    <a:pt x="3591" y="5751"/>
                  </a:lnTo>
                  <a:lnTo>
                    <a:pt x="4747" y="5751"/>
                  </a:lnTo>
                  <a:lnTo>
                    <a:pt x="1158"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4" name="Google Shape;2584;p62"/>
            <p:cNvSpPr/>
            <p:nvPr/>
          </p:nvSpPr>
          <p:spPr>
            <a:xfrm>
              <a:off x="7343375" y="3174942"/>
              <a:ext cx="57171" cy="29249"/>
            </a:xfrm>
            <a:custGeom>
              <a:avLst/>
              <a:gdLst/>
              <a:ahLst/>
              <a:cxnLst/>
              <a:rect l="l" t="t" r="r" b="b"/>
              <a:pathLst>
                <a:path w="1939" h="992" extrusionOk="0">
                  <a:moveTo>
                    <a:pt x="505" y="1"/>
                  </a:moveTo>
                  <a:cubicBezTo>
                    <a:pt x="224" y="1"/>
                    <a:pt x="0" y="229"/>
                    <a:pt x="11" y="511"/>
                  </a:cubicBezTo>
                  <a:cubicBezTo>
                    <a:pt x="15" y="777"/>
                    <a:pt x="244" y="992"/>
                    <a:pt x="515" y="992"/>
                  </a:cubicBezTo>
                  <a:lnTo>
                    <a:pt x="1443" y="992"/>
                  </a:lnTo>
                  <a:cubicBezTo>
                    <a:pt x="1714" y="992"/>
                    <a:pt x="1938" y="768"/>
                    <a:pt x="1938" y="496"/>
                  </a:cubicBezTo>
                  <a:cubicBezTo>
                    <a:pt x="1938" y="225"/>
                    <a:pt x="1714" y="1"/>
                    <a:pt x="1443" y="1"/>
                  </a:cubicBezTo>
                  <a:close/>
                </a:path>
              </a:pathLst>
            </a:custGeom>
            <a:solidFill>
              <a:srgbClr val="FFE266"/>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5" name="Google Shape;2585;p62"/>
            <p:cNvSpPr/>
            <p:nvPr/>
          </p:nvSpPr>
          <p:spPr>
            <a:xfrm>
              <a:off x="7544406" y="3174942"/>
              <a:ext cx="57171" cy="29249"/>
            </a:xfrm>
            <a:custGeom>
              <a:avLst/>
              <a:gdLst/>
              <a:ahLst/>
              <a:cxnLst/>
              <a:rect l="l" t="t" r="r" b="b"/>
              <a:pathLst>
                <a:path w="1939" h="992" extrusionOk="0">
                  <a:moveTo>
                    <a:pt x="495" y="1"/>
                  </a:moveTo>
                  <a:cubicBezTo>
                    <a:pt x="220" y="1"/>
                    <a:pt x="0" y="225"/>
                    <a:pt x="0" y="496"/>
                  </a:cubicBezTo>
                  <a:cubicBezTo>
                    <a:pt x="0" y="768"/>
                    <a:pt x="220" y="992"/>
                    <a:pt x="495" y="992"/>
                  </a:cubicBezTo>
                  <a:lnTo>
                    <a:pt x="1424" y="992"/>
                  </a:lnTo>
                  <a:cubicBezTo>
                    <a:pt x="1690" y="992"/>
                    <a:pt x="1923" y="777"/>
                    <a:pt x="1928" y="511"/>
                  </a:cubicBezTo>
                  <a:cubicBezTo>
                    <a:pt x="1938" y="229"/>
                    <a:pt x="1710" y="1"/>
                    <a:pt x="1433" y="1"/>
                  </a:cubicBezTo>
                  <a:close/>
                </a:path>
              </a:pathLst>
            </a:custGeom>
            <a:solidFill>
              <a:srgbClr val="FFE266"/>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6" name="Google Shape;2586;p62"/>
            <p:cNvSpPr/>
            <p:nvPr/>
          </p:nvSpPr>
          <p:spPr>
            <a:xfrm>
              <a:off x="7443183" y="2992752"/>
              <a:ext cx="58410" cy="58410"/>
            </a:xfrm>
            <a:custGeom>
              <a:avLst/>
              <a:gdLst/>
              <a:ahLst/>
              <a:cxnLst/>
              <a:rect l="l" t="t" r="r" b="b"/>
              <a:pathLst>
                <a:path w="1981" h="1981" extrusionOk="0">
                  <a:moveTo>
                    <a:pt x="990" y="1"/>
                  </a:moveTo>
                  <a:cubicBezTo>
                    <a:pt x="443" y="1"/>
                    <a:pt x="1" y="443"/>
                    <a:pt x="1" y="990"/>
                  </a:cubicBezTo>
                  <a:cubicBezTo>
                    <a:pt x="1" y="1539"/>
                    <a:pt x="443" y="1981"/>
                    <a:pt x="990" y="1981"/>
                  </a:cubicBezTo>
                  <a:cubicBezTo>
                    <a:pt x="1539" y="1981"/>
                    <a:pt x="1981" y="1539"/>
                    <a:pt x="1981" y="990"/>
                  </a:cubicBezTo>
                  <a:cubicBezTo>
                    <a:pt x="1981" y="443"/>
                    <a:pt x="1539" y="1"/>
                    <a:pt x="990" y="1"/>
                  </a:cubicBezTo>
                  <a:close/>
                </a:path>
              </a:pathLst>
            </a:custGeom>
            <a:solidFill>
              <a:srgbClr val="FFE266"/>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7" name="Google Shape;2587;p62"/>
            <p:cNvSpPr/>
            <p:nvPr/>
          </p:nvSpPr>
          <p:spPr>
            <a:xfrm>
              <a:off x="7475617" y="3037805"/>
              <a:ext cx="40306" cy="42016"/>
            </a:xfrm>
            <a:custGeom>
              <a:avLst/>
              <a:gdLst/>
              <a:ahLst/>
              <a:cxnLst/>
              <a:rect l="l" t="t" r="r" b="b"/>
              <a:pathLst>
                <a:path w="1367" h="1425" extrusionOk="0">
                  <a:moveTo>
                    <a:pt x="791" y="0"/>
                  </a:moveTo>
                  <a:lnTo>
                    <a:pt x="0" y="558"/>
                  </a:lnTo>
                  <a:lnTo>
                    <a:pt x="543" y="1424"/>
                  </a:lnTo>
                  <a:lnTo>
                    <a:pt x="1367" y="896"/>
                  </a:lnTo>
                  <a:lnTo>
                    <a:pt x="791" y="0"/>
                  </a:ln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8" name="Google Shape;2588;p62"/>
            <p:cNvSpPr/>
            <p:nvPr/>
          </p:nvSpPr>
          <p:spPr>
            <a:xfrm>
              <a:off x="7430563" y="3037805"/>
              <a:ext cx="40306" cy="42016"/>
            </a:xfrm>
            <a:custGeom>
              <a:avLst/>
              <a:gdLst/>
              <a:ahLst/>
              <a:cxnLst/>
              <a:rect l="l" t="t" r="r" b="b"/>
              <a:pathLst>
                <a:path w="1367" h="1425" extrusionOk="0">
                  <a:moveTo>
                    <a:pt x="576" y="0"/>
                  </a:moveTo>
                  <a:lnTo>
                    <a:pt x="0" y="896"/>
                  </a:lnTo>
                  <a:lnTo>
                    <a:pt x="824" y="1424"/>
                  </a:lnTo>
                  <a:lnTo>
                    <a:pt x="1367" y="558"/>
                  </a:lnTo>
                  <a:lnTo>
                    <a:pt x="576" y="0"/>
                  </a:ln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89" name="Google Shape;2589;p62"/>
            <p:cNvSpPr/>
            <p:nvPr/>
          </p:nvSpPr>
          <p:spPr>
            <a:xfrm>
              <a:off x="7529634" y="2984024"/>
              <a:ext cx="29" cy="29"/>
            </a:xfrm>
            <a:custGeom>
              <a:avLst/>
              <a:gdLst/>
              <a:ahLst/>
              <a:cxnLst/>
              <a:rect l="l" t="t" r="r" b="b"/>
              <a:pathLst>
                <a:path w="1" h="1" extrusionOk="0">
                  <a:moveTo>
                    <a:pt x="1" y="1"/>
                  </a:move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90" name="Google Shape;2590;p62"/>
            <p:cNvSpPr/>
            <p:nvPr/>
          </p:nvSpPr>
          <p:spPr>
            <a:xfrm>
              <a:off x="7282458" y="2832115"/>
              <a:ext cx="372160" cy="379914"/>
            </a:xfrm>
            <a:custGeom>
              <a:avLst/>
              <a:gdLst/>
              <a:ahLst/>
              <a:cxnLst/>
              <a:rect l="l" t="t" r="r" b="b"/>
              <a:pathLst>
                <a:path w="12622" h="12885" extrusionOk="0">
                  <a:moveTo>
                    <a:pt x="10960" y="1097"/>
                  </a:moveTo>
                  <a:lnTo>
                    <a:pt x="10960" y="1097"/>
                  </a:lnTo>
                  <a:cubicBezTo>
                    <a:pt x="11321" y="1283"/>
                    <a:pt x="11626" y="1602"/>
                    <a:pt x="11812" y="2011"/>
                  </a:cubicBezTo>
                  <a:cubicBezTo>
                    <a:pt x="11993" y="2411"/>
                    <a:pt x="12031" y="2854"/>
                    <a:pt x="11932" y="3249"/>
                  </a:cubicBezTo>
                  <a:lnTo>
                    <a:pt x="10960" y="1097"/>
                  </a:lnTo>
                  <a:close/>
                  <a:moveTo>
                    <a:pt x="10000" y="547"/>
                  </a:moveTo>
                  <a:cubicBezTo>
                    <a:pt x="10021" y="547"/>
                    <a:pt x="10040" y="552"/>
                    <a:pt x="10055" y="560"/>
                  </a:cubicBezTo>
                  <a:cubicBezTo>
                    <a:pt x="10117" y="578"/>
                    <a:pt x="10165" y="631"/>
                    <a:pt x="10194" y="692"/>
                  </a:cubicBezTo>
                  <a:lnTo>
                    <a:pt x="11732" y="4091"/>
                  </a:lnTo>
                  <a:cubicBezTo>
                    <a:pt x="11783" y="4201"/>
                    <a:pt x="11754" y="4325"/>
                    <a:pt x="11674" y="4363"/>
                  </a:cubicBezTo>
                  <a:cubicBezTo>
                    <a:pt x="11654" y="4372"/>
                    <a:pt x="11635" y="4375"/>
                    <a:pt x="11618" y="4375"/>
                  </a:cubicBezTo>
                  <a:cubicBezTo>
                    <a:pt x="11598" y="4375"/>
                    <a:pt x="11580" y="4371"/>
                    <a:pt x="11565" y="4363"/>
                  </a:cubicBezTo>
                  <a:cubicBezTo>
                    <a:pt x="11503" y="4344"/>
                    <a:pt x="11455" y="4296"/>
                    <a:pt x="11426" y="4230"/>
                  </a:cubicBezTo>
                  <a:lnTo>
                    <a:pt x="9889" y="835"/>
                  </a:lnTo>
                  <a:cubicBezTo>
                    <a:pt x="9836" y="725"/>
                    <a:pt x="9865" y="597"/>
                    <a:pt x="9946" y="560"/>
                  </a:cubicBezTo>
                  <a:cubicBezTo>
                    <a:pt x="9963" y="551"/>
                    <a:pt x="9982" y="547"/>
                    <a:pt x="10000" y="547"/>
                  </a:cubicBezTo>
                  <a:close/>
                  <a:moveTo>
                    <a:pt x="9522" y="1302"/>
                  </a:moveTo>
                  <a:lnTo>
                    <a:pt x="10822" y="4173"/>
                  </a:lnTo>
                  <a:lnTo>
                    <a:pt x="7865" y="5524"/>
                  </a:lnTo>
                  <a:cubicBezTo>
                    <a:pt x="7833" y="5538"/>
                    <a:pt x="7800" y="5545"/>
                    <a:pt x="7767" y="5545"/>
                  </a:cubicBezTo>
                  <a:cubicBezTo>
                    <a:pt x="7741" y="5545"/>
                    <a:pt x="7715" y="5540"/>
                    <a:pt x="7689" y="5530"/>
                  </a:cubicBezTo>
                  <a:cubicBezTo>
                    <a:pt x="7632" y="5506"/>
                    <a:pt x="7584" y="5463"/>
                    <a:pt x="7561" y="5410"/>
                  </a:cubicBezTo>
                  <a:lnTo>
                    <a:pt x="6452" y="2959"/>
                  </a:lnTo>
                  <a:cubicBezTo>
                    <a:pt x="6399" y="2845"/>
                    <a:pt x="6452" y="2707"/>
                    <a:pt x="6566" y="2654"/>
                  </a:cubicBezTo>
                  <a:lnTo>
                    <a:pt x="9522" y="1302"/>
                  </a:lnTo>
                  <a:close/>
                  <a:moveTo>
                    <a:pt x="6032" y="3311"/>
                  </a:moveTo>
                  <a:lnTo>
                    <a:pt x="6922" y="5282"/>
                  </a:lnTo>
                  <a:cubicBezTo>
                    <a:pt x="6775" y="5220"/>
                    <a:pt x="6613" y="5187"/>
                    <a:pt x="6441" y="5187"/>
                  </a:cubicBezTo>
                  <a:cubicBezTo>
                    <a:pt x="5813" y="5187"/>
                    <a:pt x="5294" y="5649"/>
                    <a:pt x="5204" y="6253"/>
                  </a:cubicBezTo>
                  <a:cubicBezTo>
                    <a:pt x="5175" y="6238"/>
                    <a:pt x="5156" y="6220"/>
                    <a:pt x="5142" y="6192"/>
                  </a:cubicBezTo>
                  <a:lnTo>
                    <a:pt x="4266" y="4258"/>
                  </a:lnTo>
                  <a:cubicBezTo>
                    <a:pt x="4248" y="4216"/>
                    <a:pt x="4257" y="4173"/>
                    <a:pt x="4266" y="4153"/>
                  </a:cubicBezTo>
                  <a:cubicBezTo>
                    <a:pt x="4276" y="4120"/>
                    <a:pt x="4305" y="4096"/>
                    <a:pt x="4333" y="4082"/>
                  </a:cubicBezTo>
                  <a:lnTo>
                    <a:pt x="6032" y="3311"/>
                  </a:lnTo>
                  <a:close/>
                  <a:moveTo>
                    <a:pt x="4009" y="4963"/>
                  </a:moveTo>
                  <a:lnTo>
                    <a:pt x="4442" y="5924"/>
                  </a:lnTo>
                  <a:lnTo>
                    <a:pt x="2956" y="6596"/>
                  </a:lnTo>
                  <a:cubicBezTo>
                    <a:pt x="2940" y="6603"/>
                    <a:pt x="2924" y="6605"/>
                    <a:pt x="2911" y="6605"/>
                  </a:cubicBezTo>
                  <a:cubicBezTo>
                    <a:pt x="2898" y="6605"/>
                    <a:pt x="2888" y="6603"/>
                    <a:pt x="2881" y="6601"/>
                  </a:cubicBezTo>
                  <a:cubicBezTo>
                    <a:pt x="2866" y="6596"/>
                    <a:pt x="2838" y="6581"/>
                    <a:pt x="2824" y="6548"/>
                  </a:cubicBezTo>
                  <a:lnTo>
                    <a:pt x="2471" y="5763"/>
                  </a:lnTo>
                  <a:cubicBezTo>
                    <a:pt x="2448" y="5715"/>
                    <a:pt x="2471" y="5658"/>
                    <a:pt x="2519" y="5634"/>
                  </a:cubicBezTo>
                  <a:lnTo>
                    <a:pt x="4009" y="4963"/>
                  </a:lnTo>
                  <a:close/>
                  <a:moveTo>
                    <a:pt x="2110" y="6244"/>
                  </a:moveTo>
                  <a:lnTo>
                    <a:pt x="2248" y="6553"/>
                  </a:lnTo>
                  <a:lnTo>
                    <a:pt x="1728" y="6787"/>
                  </a:lnTo>
                  <a:lnTo>
                    <a:pt x="1591" y="6477"/>
                  </a:lnTo>
                  <a:lnTo>
                    <a:pt x="2110" y="6244"/>
                  </a:lnTo>
                  <a:close/>
                  <a:moveTo>
                    <a:pt x="6441" y="5710"/>
                  </a:moveTo>
                  <a:cubicBezTo>
                    <a:pt x="6847" y="5710"/>
                    <a:pt x="7170" y="6038"/>
                    <a:pt x="7170" y="6438"/>
                  </a:cubicBezTo>
                  <a:cubicBezTo>
                    <a:pt x="7170" y="6838"/>
                    <a:pt x="6847" y="7167"/>
                    <a:pt x="6441" y="7167"/>
                  </a:cubicBezTo>
                  <a:cubicBezTo>
                    <a:pt x="6041" y="7167"/>
                    <a:pt x="5718" y="6838"/>
                    <a:pt x="5718" y="6438"/>
                  </a:cubicBezTo>
                  <a:cubicBezTo>
                    <a:pt x="5718" y="6038"/>
                    <a:pt x="6041" y="5710"/>
                    <a:pt x="6441" y="5710"/>
                  </a:cubicBezTo>
                  <a:close/>
                  <a:moveTo>
                    <a:pt x="837" y="6344"/>
                  </a:moveTo>
                  <a:cubicBezTo>
                    <a:pt x="907" y="6344"/>
                    <a:pt x="974" y="6389"/>
                    <a:pt x="1000" y="6458"/>
                  </a:cubicBezTo>
                  <a:lnTo>
                    <a:pt x="1005" y="6458"/>
                  </a:lnTo>
                  <a:lnTo>
                    <a:pt x="1357" y="7244"/>
                  </a:lnTo>
                  <a:lnTo>
                    <a:pt x="1363" y="7248"/>
                  </a:lnTo>
                  <a:cubicBezTo>
                    <a:pt x="1376" y="7282"/>
                    <a:pt x="1381" y="7319"/>
                    <a:pt x="1376" y="7358"/>
                  </a:cubicBezTo>
                  <a:cubicBezTo>
                    <a:pt x="1367" y="7420"/>
                    <a:pt x="1328" y="7467"/>
                    <a:pt x="1271" y="7491"/>
                  </a:cubicBezTo>
                  <a:cubicBezTo>
                    <a:pt x="1248" y="7501"/>
                    <a:pt x="1222" y="7508"/>
                    <a:pt x="1196" y="7508"/>
                  </a:cubicBezTo>
                  <a:cubicBezTo>
                    <a:pt x="1176" y="7508"/>
                    <a:pt x="1155" y="7504"/>
                    <a:pt x="1134" y="7495"/>
                  </a:cubicBezTo>
                  <a:cubicBezTo>
                    <a:pt x="1091" y="7481"/>
                    <a:pt x="1053" y="7448"/>
                    <a:pt x="1033" y="7400"/>
                  </a:cubicBezTo>
                  <a:lnTo>
                    <a:pt x="671" y="6601"/>
                  </a:lnTo>
                  <a:cubicBezTo>
                    <a:pt x="624" y="6501"/>
                    <a:pt x="677" y="6381"/>
                    <a:pt x="786" y="6353"/>
                  </a:cubicBezTo>
                  <a:cubicBezTo>
                    <a:pt x="802" y="6347"/>
                    <a:pt x="820" y="6344"/>
                    <a:pt x="837" y="6344"/>
                  </a:cubicBezTo>
                  <a:close/>
                  <a:moveTo>
                    <a:pt x="5608" y="7376"/>
                  </a:moveTo>
                  <a:cubicBezTo>
                    <a:pt x="5723" y="7477"/>
                    <a:pt x="5852" y="7558"/>
                    <a:pt x="5995" y="7609"/>
                  </a:cubicBezTo>
                  <a:lnTo>
                    <a:pt x="3633" y="11371"/>
                  </a:lnTo>
                  <a:cubicBezTo>
                    <a:pt x="3595" y="11366"/>
                    <a:pt x="3552" y="11362"/>
                    <a:pt x="3509" y="11362"/>
                  </a:cubicBezTo>
                  <a:lnTo>
                    <a:pt x="3105" y="11362"/>
                  </a:lnTo>
                  <a:lnTo>
                    <a:pt x="5608" y="7376"/>
                  </a:lnTo>
                  <a:close/>
                  <a:moveTo>
                    <a:pt x="7294" y="7363"/>
                  </a:moveTo>
                  <a:lnTo>
                    <a:pt x="9789" y="11362"/>
                  </a:lnTo>
                  <a:lnTo>
                    <a:pt x="9379" y="11362"/>
                  </a:lnTo>
                  <a:cubicBezTo>
                    <a:pt x="9337" y="11362"/>
                    <a:pt x="9298" y="11366"/>
                    <a:pt x="9260" y="11371"/>
                  </a:cubicBezTo>
                  <a:lnTo>
                    <a:pt x="6909" y="7605"/>
                  </a:lnTo>
                  <a:cubicBezTo>
                    <a:pt x="7052" y="7548"/>
                    <a:pt x="7179" y="7467"/>
                    <a:pt x="7294" y="7363"/>
                  </a:cubicBezTo>
                  <a:close/>
                  <a:moveTo>
                    <a:pt x="3519" y="11876"/>
                  </a:moveTo>
                  <a:cubicBezTo>
                    <a:pt x="3628" y="11876"/>
                    <a:pt x="3723" y="11947"/>
                    <a:pt x="3752" y="12052"/>
                  </a:cubicBezTo>
                  <a:cubicBezTo>
                    <a:pt x="3791" y="12208"/>
                    <a:pt x="3671" y="12351"/>
                    <a:pt x="3519" y="12351"/>
                  </a:cubicBezTo>
                  <a:lnTo>
                    <a:pt x="2562" y="12351"/>
                  </a:lnTo>
                  <a:cubicBezTo>
                    <a:pt x="2453" y="12351"/>
                    <a:pt x="2352" y="12280"/>
                    <a:pt x="2328" y="12175"/>
                  </a:cubicBezTo>
                  <a:cubicBezTo>
                    <a:pt x="2290" y="12019"/>
                    <a:pt x="2409" y="11876"/>
                    <a:pt x="2557" y="11876"/>
                  </a:cubicBezTo>
                  <a:close/>
                  <a:moveTo>
                    <a:pt x="10326" y="11876"/>
                  </a:moveTo>
                  <a:cubicBezTo>
                    <a:pt x="10436" y="11876"/>
                    <a:pt x="10532" y="11947"/>
                    <a:pt x="10560" y="12052"/>
                  </a:cubicBezTo>
                  <a:cubicBezTo>
                    <a:pt x="10598" y="12208"/>
                    <a:pt x="10479" y="12351"/>
                    <a:pt x="10326" y="12351"/>
                  </a:cubicBezTo>
                  <a:lnTo>
                    <a:pt x="9370" y="12351"/>
                  </a:lnTo>
                  <a:cubicBezTo>
                    <a:pt x="9260" y="12351"/>
                    <a:pt x="9161" y="12280"/>
                    <a:pt x="9137" y="12175"/>
                  </a:cubicBezTo>
                  <a:cubicBezTo>
                    <a:pt x="9098" y="12019"/>
                    <a:pt x="9218" y="11876"/>
                    <a:pt x="9365" y="11876"/>
                  </a:cubicBezTo>
                  <a:close/>
                  <a:moveTo>
                    <a:pt x="10009" y="1"/>
                  </a:moveTo>
                  <a:cubicBezTo>
                    <a:pt x="9912" y="1"/>
                    <a:pt x="9816" y="22"/>
                    <a:pt x="9726" y="64"/>
                  </a:cubicBezTo>
                  <a:cubicBezTo>
                    <a:pt x="9456" y="193"/>
                    <a:pt x="9313" y="488"/>
                    <a:pt x="9346" y="788"/>
                  </a:cubicBezTo>
                  <a:lnTo>
                    <a:pt x="6351" y="2159"/>
                  </a:lnTo>
                  <a:cubicBezTo>
                    <a:pt x="6094" y="2274"/>
                    <a:pt x="5933" y="2516"/>
                    <a:pt x="5909" y="2777"/>
                  </a:cubicBezTo>
                  <a:lnTo>
                    <a:pt x="4114" y="3588"/>
                  </a:lnTo>
                  <a:cubicBezTo>
                    <a:pt x="3952" y="3663"/>
                    <a:pt x="3828" y="3792"/>
                    <a:pt x="3767" y="3959"/>
                  </a:cubicBezTo>
                  <a:cubicBezTo>
                    <a:pt x="3705" y="4125"/>
                    <a:pt x="3709" y="4306"/>
                    <a:pt x="3780" y="4463"/>
                  </a:cubicBezTo>
                  <a:lnTo>
                    <a:pt x="3785" y="4473"/>
                  </a:lnTo>
                  <a:lnTo>
                    <a:pt x="2295" y="5144"/>
                  </a:lnTo>
                  <a:cubicBezTo>
                    <a:pt x="2057" y="5253"/>
                    <a:pt x="1919" y="5491"/>
                    <a:pt x="1924" y="5739"/>
                  </a:cubicBezTo>
                  <a:lnTo>
                    <a:pt x="1319" y="6010"/>
                  </a:lnTo>
                  <a:cubicBezTo>
                    <a:pt x="1224" y="5915"/>
                    <a:pt x="1095" y="5844"/>
                    <a:pt x="948" y="5820"/>
                  </a:cubicBezTo>
                  <a:cubicBezTo>
                    <a:pt x="906" y="5812"/>
                    <a:pt x="863" y="5808"/>
                    <a:pt x="820" y="5808"/>
                  </a:cubicBezTo>
                  <a:cubicBezTo>
                    <a:pt x="761" y="5808"/>
                    <a:pt x="701" y="5815"/>
                    <a:pt x="643" y="5829"/>
                  </a:cubicBezTo>
                  <a:cubicBezTo>
                    <a:pt x="210" y="5948"/>
                    <a:pt x="1" y="6420"/>
                    <a:pt x="177" y="6810"/>
                  </a:cubicBezTo>
                  <a:lnTo>
                    <a:pt x="196" y="6810"/>
                  </a:lnTo>
                  <a:lnTo>
                    <a:pt x="557" y="7609"/>
                  </a:lnTo>
                  <a:cubicBezTo>
                    <a:pt x="634" y="7781"/>
                    <a:pt x="776" y="7915"/>
                    <a:pt x="952" y="7981"/>
                  </a:cubicBezTo>
                  <a:cubicBezTo>
                    <a:pt x="1032" y="8011"/>
                    <a:pt x="1116" y="8027"/>
                    <a:pt x="1200" y="8027"/>
                  </a:cubicBezTo>
                  <a:cubicBezTo>
                    <a:pt x="1326" y="8027"/>
                    <a:pt x="1453" y="7992"/>
                    <a:pt x="1567" y="7924"/>
                  </a:cubicBezTo>
                  <a:cubicBezTo>
                    <a:pt x="1671" y="7857"/>
                    <a:pt x="1762" y="7767"/>
                    <a:pt x="1820" y="7662"/>
                  </a:cubicBezTo>
                  <a:cubicBezTo>
                    <a:pt x="1886" y="7539"/>
                    <a:pt x="1914" y="7410"/>
                    <a:pt x="1905" y="7277"/>
                  </a:cubicBezTo>
                  <a:lnTo>
                    <a:pt x="2534" y="6996"/>
                  </a:lnTo>
                  <a:cubicBezTo>
                    <a:pt x="2641" y="7083"/>
                    <a:pt x="2779" y="7128"/>
                    <a:pt x="2916" y="7128"/>
                  </a:cubicBezTo>
                  <a:cubicBezTo>
                    <a:pt x="3004" y="7128"/>
                    <a:pt x="3092" y="7109"/>
                    <a:pt x="3171" y="7072"/>
                  </a:cubicBezTo>
                  <a:lnTo>
                    <a:pt x="4657" y="6401"/>
                  </a:lnTo>
                  <a:lnTo>
                    <a:pt x="4661" y="6405"/>
                  </a:lnTo>
                  <a:cubicBezTo>
                    <a:pt x="4766" y="6638"/>
                    <a:pt x="4995" y="6781"/>
                    <a:pt x="5237" y="6791"/>
                  </a:cubicBezTo>
                  <a:cubicBezTo>
                    <a:pt x="5247" y="6829"/>
                    <a:pt x="5261" y="6867"/>
                    <a:pt x="5276" y="6901"/>
                  </a:cubicBezTo>
                  <a:lnTo>
                    <a:pt x="2481" y="11351"/>
                  </a:lnTo>
                  <a:cubicBezTo>
                    <a:pt x="2095" y="11395"/>
                    <a:pt x="1800" y="11729"/>
                    <a:pt x="1809" y="12123"/>
                  </a:cubicBezTo>
                  <a:cubicBezTo>
                    <a:pt x="1820" y="12542"/>
                    <a:pt x="2167" y="12865"/>
                    <a:pt x="2581" y="12865"/>
                  </a:cubicBezTo>
                  <a:lnTo>
                    <a:pt x="3509" y="12865"/>
                  </a:lnTo>
                  <a:cubicBezTo>
                    <a:pt x="3509" y="12865"/>
                    <a:pt x="4270" y="12542"/>
                    <a:pt x="4270" y="12123"/>
                  </a:cubicBezTo>
                  <a:cubicBezTo>
                    <a:pt x="4270" y="11938"/>
                    <a:pt x="4204" y="11766"/>
                    <a:pt x="4090" y="11633"/>
                  </a:cubicBezTo>
                  <a:lnTo>
                    <a:pt x="6452" y="7872"/>
                  </a:lnTo>
                  <a:lnTo>
                    <a:pt x="8799" y="11628"/>
                  </a:lnTo>
                  <a:cubicBezTo>
                    <a:pt x="8684" y="11762"/>
                    <a:pt x="8612" y="11933"/>
                    <a:pt x="8612" y="12123"/>
                  </a:cubicBezTo>
                  <a:cubicBezTo>
                    <a:pt x="8612" y="12542"/>
                    <a:pt x="9374" y="12885"/>
                    <a:pt x="9374" y="12885"/>
                  </a:cubicBezTo>
                  <a:lnTo>
                    <a:pt x="10308" y="12885"/>
                  </a:lnTo>
                  <a:cubicBezTo>
                    <a:pt x="10703" y="12885"/>
                    <a:pt x="11036" y="12595"/>
                    <a:pt x="11079" y="12204"/>
                  </a:cubicBezTo>
                  <a:cubicBezTo>
                    <a:pt x="11121" y="11780"/>
                    <a:pt x="10812" y="11414"/>
                    <a:pt x="10412" y="11366"/>
                  </a:cubicBezTo>
                  <a:lnTo>
                    <a:pt x="7613" y="6882"/>
                  </a:lnTo>
                  <a:cubicBezTo>
                    <a:pt x="7665" y="6743"/>
                    <a:pt x="7694" y="6591"/>
                    <a:pt x="7694" y="6429"/>
                  </a:cubicBezTo>
                  <a:cubicBezTo>
                    <a:pt x="7694" y="6301"/>
                    <a:pt x="7675" y="6172"/>
                    <a:pt x="7637" y="6053"/>
                  </a:cubicBezTo>
                  <a:lnTo>
                    <a:pt x="7637" y="6053"/>
                  </a:lnTo>
                  <a:cubicBezTo>
                    <a:pt x="7680" y="6062"/>
                    <a:pt x="7722" y="6062"/>
                    <a:pt x="7770" y="6062"/>
                  </a:cubicBezTo>
                  <a:cubicBezTo>
                    <a:pt x="7875" y="6062"/>
                    <a:pt x="7979" y="6044"/>
                    <a:pt x="8084" y="5996"/>
                  </a:cubicBezTo>
                  <a:lnTo>
                    <a:pt x="11069" y="4630"/>
                  </a:lnTo>
                  <a:cubicBezTo>
                    <a:pt x="11155" y="4730"/>
                    <a:pt x="11264" y="4806"/>
                    <a:pt x="11383" y="4849"/>
                  </a:cubicBezTo>
                  <a:cubicBezTo>
                    <a:pt x="11464" y="4878"/>
                    <a:pt x="11541" y="4891"/>
                    <a:pt x="11622" y="4891"/>
                  </a:cubicBezTo>
                  <a:cubicBezTo>
                    <a:pt x="11717" y="4891"/>
                    <a:pt x="11817" y="4873"/>
                    <a:pt x="11903" y="4830"/>
                  </a:cubicBezTo>
                  <a:lnTo>
                    <a:pt x="11912" y="4830"/>
                  </a:lnTo>
                  <a:cubicBezTo>
                    <a:pt x="12246" y="4667"/>
                    <a:pt x="12389" y="4267"/>
                    <a:pt x="12240" y="3896"/>
                  </a:cubicBezTo>
                  <a:cubicBezTo>
                    <a:pt x="12589" y="3278"/>
                    <a:pt x="12622" y="2478"/>
                    <a:pt x="12303" y="1778"/>
                  </a:cubicBezTo>
                  <a:cubicBezTo>
                    <a:pt x="11983" y="1068"/>
                    <a:pt x="11369" y="569"/>
                    <a:pt x="10664" y="421"/>
                  </a:cubicBezTo>
                  <a:cubicBezTo>
                    <a:pt x="10574" y="245"/>
                    <a:pt x="10427" y="107"/>
                    <a:pt x="10246" y="46"/>
                  </a:cubicBezTo>
                  <a:cubicBezTo>
                    <a:pt x="10169" y="15"/>
                    <a:pt x="10089" y="1"/>
                    <a:pt x="10009"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91" name="Google Shape;2591;p62"/>
            <p:cNvSpPr/>
            <p:nvPr/>
          </p:nvSpPr>
          <p:spPr>
            <a:xfrm>
              <a:off x="7462260" y="3012536"/>
              <a:ext cx="20256" cy="18811"/>
            </a:xfrm>
            <a:custGeom>
              <a:avLst/>
              <a:gdLst/>
              <a:ahLst/>
              <a:cxnLst/>
              <a:rect l="l" t="t" r="r" b="b"/>
              <a:pathLst>
                <a:path w="687" h="638" extrusionOk="0">
                  <a:moveTo>
                    <a:pt x="344" y="1"/>
                  </a:moveTo>
                  <a:cubicBezTo>
                    <a:pt x="189" y="1"/>
                    <a:pt x="55" y="114"/>
                    <a:pt x="29" y="268"/>
                  </a:cubicBezTo>
                  <a:cubicBezTo>
                    <a:pt x="1" y="444"/>
                    <a:pt x="121" y="605"/>
                    <a:pt x="292" y="634"/>
                  </a:cubicBezTo>
                  <a:cubicBezTo>
                    <a:pt x="310" y="636"/>
                    <a:pt x="327" y="638"/>
                    <a:pt x="344" y="638"/>
                  </a:cubicBezTo>
                  <a:cubicBezTo>
                    <a:pt x="499" y="638"/>
                    <a:pt x="632" y="526"/>
                    <a:pt x="658" y="372"/>
                  </a:cubicBezTo>
                  <a:cubicBezTo>
                    <a:pt x="686" y="196"/>
                    <a:pt x="567" y="34"/>
                    <a:pt x="396" y="5"/>
                  </a:cubicBezTo>
                  <a:cubicBezTo>
                    <a:pt x="378" y="2"/>
                    <a:pt x="361" y="1"/>
                    <a:pt x="344"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92" name="Google Shape;2592;p62"/>
            <p:cNvSpPr/>
            <p:nvPr/>
          </p:nvSpPr>
          <p:spPr>
            <a:xfrm>
              <a:off x="7527275" y="2895125"/>
              <a:ext cx="19814" cy="16512"/>
            </a:xfrm>
            <a:custGeom>
              <a:avLst/>
              <a:gdLst/>
              <a:ahLst/>
              <a:cxnLst/>
              <a:rect l="l" t="t" r="r" b="b"/>
              <a:pathLst>
                <a:path w="672" h="560" extrusionOk="0">
                  <a:moveTo>
                    <a:pt x="374" y="1"/>
                  </a:moveTo>
                  <a:cubicBezTo>
                    <a:pt x="335" y="1"/>
                    <a:pt x="295" y="9"/>
                    <a:pt x="258" y="27"/>
                  </a:cubicBezTo>
                  <a:lnTo>
                    <a:pt x="186" y="60"/>
                  </a:lnTo>
                  <a:cubicBezTo>
                    <a:pt x="58" y="122"/>
                    <a:pt x="1" y="274"/>
                    <a:pt x="62" y="407"/>
                  </a:cubicBezTo>
                  <a:cubicBezTo>
                    <a:pt x="105" y="502"/>
                    <a:pt x="201" y="559"/>
                    <a:pt x="300" y="559"/>
                  </a:cubicBezTo>
                  <a:cubicBezTo>
                    <a:pt x="304" y="560"/>
                    <a:pt x="308" y="560"/>
                    <a:pt x="313" y="560"/>
                  </a:cubicBezTo>
                  <a:cubicBezTo>
                    <a:pt x="371" y="560"/>
                    <a:pt x="433" y="525"/>
                    <a:pt x="481" y="502"/>
                  </a:cubicBezTo>
                  <a:cubicBezTo>
                    <a:pt x="614" y="440"/>
                    <a:pt x="671" y="284"/>
                    <a:pt x="610" y="150"/>
                  </a:cubicBezTo>
                  <a:cubicBezTo>
                    <a:pt x="566" y="55"/>
                    <a:pt x="472" y="1"/>
                    <a:pt x="37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93" name="Google Shape;2593;p62"/>
            <p:cNvSpPr/>
            <p:nvPr/>
          </p:nvSpPr>
          <p:spPr>
            <a:xfrm>
              <a:off x="7489210" y="2905681"/>
              <a:ext cx="35411" cy="23794"/>
            </a:xfrm>
            <a:custGeom>
              <a:avLst/>
              <a:gdLst/>
              <a:ahLst/>
              <a:cxnLst/>
              <a:rect l="l" t="t" r="r" b="b"/>
              <a:pathLst>
                <a:path w="1201" h="807" extrusionOk="0">
                  <a:moveTo>
                    <a:pt x="900" y="0"/>
                  </a:moveTo>
                  <a:cubicBezTo>
                    <a:pt x="862" y="0"/>
                    <a:pt x="823" y="8"/>
                    <a:pt x="787" y="25"/>
                  </a:cubicBezTo>
                  <a:lnTo>
                    <a:pt x="191" y="306"/>
                  </a:lnTo>
                  <a:cubicBezTo>
                    <a:pt x="58" y="368"/>
                    <a:pt x="1" y="521"/>
                    <a:pt x="64" y="654"/>
                  </a:cubicBezTo>
                  <a:cubicBezTo>
                    <a:pt x="110" y="750"/>
                    <a:pt x="206" y="807"/>
                    <a:pt x="301" y="807"/>
                  </a:cubicBezTo>
                  <a:cubicBezTo>
                    <a:pt x="339" y="807"/>
                    <a:pt x="378" y="797"/>
                    <a:pt x="415" y="783"/>
                  </a:cubicBezTo>
                  <a:lnTo>
                    <a:pt x="1011" y="502"/>
                  </a:lnTo>
                  <a:cubicBezTo>
                    <a:pt x="1143" y="440"/>
                    <a:pt x="1200" y="282"/>
                    <a:pt x="1139" y="150"/>
                  </a:cubicBezTo>
                  <a:cubicBezTo>
                    <a:pt x="1094" y="56"/>
                    <a:pt x="999" y="0"/>
                    <a:pt x="9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94" name="Google Shape;2594;p62"/>
            <p:cNvSpPr/>
            <p:nvPr/>
          </p:nvSpPr>
          <p:spPr>
            <a:xfrm>
              <a:off x="7341989" y="2840783"/>
              <a:ext cx="31726" cy="28866"/>
            </a:xfrm>
            <a:custGeom>
              <a:avLst/>
              <a:gdLst/>
              <a:ahLst/>
              <a:cxnLst/>
              <a:rect l="l" t="t" r="r" b="b"/>
              <a:pathLst>
                <a:path w="1076" h="979" extrusionOk="0">
                  <a:moveTo>
                    <a:pt x="539" y="0"/>
                  </a:moveTo>
                  <a:cubicBezTo>
                    <a:pt x="319" y="0"/>
                    <a:pt x="119" y="150"/>
                    <a:pt x="62" y="374"/>
                  </a:cubicBezTo>
                  <a:cubicBezTo>
                    <a:pt x="1" y="642"/>
                    <a:pt x="166" y="903"/>
                    <a:pt x="429" y="965"/>
                  </a:cubicBezTo>
                  <a:cubicBezTo>
                    <a:pt x="467" y="974"/>
                    <a:pt x="504" y="978"/>
                    <a:pt x="542" y="978"/>
                  </a:cubicBezTo>
                  <a:cubicBezTo>
                    <a:pt x="762" y="978"/>
                    <a:pt x="961" y="828"/>
                    <a:pt x="1014" y="603"/>
                  </a:cubicBezTo>
                  <a:cubicBezTo>
                    <a:pt x="1076" y="337"/>
                    <a:pt x="915" y="75"/>
                    <a:pt x="652" y="13"/>
                  </a:cubicBezTo>
                  <a:cubicBezTo>
                    <a:pt x="614" y="4"/>
                    <a:pt x="576" y="0"/>
                    <a:pt x="539" y="0"/>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95" name="Google Shape;2595;p62"/>
            <p:cNvSpPr/>
            <p:nvPr/>
          </p:nvSpPr>
          <p:spPr>
            <a:xfrm>
              <a:off x="7404321" y="2847536"/>
              <a:ext cx="43815" cy="48444"/>
            </a:xfrm>
            <a:custGeom>
              <a:avLst/>
              <a:gdLst/>
              <a:ahLst/>
              <a:cxnLst/>
              <a:rect l="l" t="t" r="r" b="b"/>
              <a:pathLst>
                <a:path w="1486" h="1643" extrusionOk="0">
                  <a:moveTo>
                    <a:pt x="742" y="1"/>
                  </a:moveTo>
                  <a:cubicBezTo>
                    <a:pt x="715" y="1"/>
                    <a:pt x="688" y="17"/>
                    <a:pt x="676" y="50"/>
                  </a:cubicBezTo>
                  <a:lnTo>
                    <a:pt x="515" y="517"/>
                  </a:lnTo>
                  <a:cubicBezTo>
                    <a:pt x="504" y="536"/>
                    <a:pt x="491" y="555"/>
                    <a:pt x="471" y="560"/>
                  </a:cubicBezTo>
                  <a:lnTo>
                    <a:pt x="57" y="745"/>
                  </a:lnTo>
                  <a:cubicBezTo>
                    <a:pt x="0" y="774"/>
                    <a:pt x="0" y="870"/>
                    <a:pt x="57" y="894"/>
                  </a:cubicBezTo>
                  <a:lnTo>
                    <a:pt x="471" y="1079"/>
                  </a:lnTo>
                  <a:cubicBezTo>
                    <a:pt x="491" y="1088"/>
                    <a:pt x="504" y="1103"/>
                    <a:pt x="515" y="1127"/>
                  </a:cubicBezTo>
                  <a:lnTo>
                    <a:pt x="676" y="1593"/>
                  </a:lnTo>
                  <a:cubicBezTo>
                    <a:pt x="688" y="1626"/>
                    <a:pt x="715" y="1643"/>
                    <a:pt x="742" y="1643"/>
                  </a:cubicBezTo>
                  <a:cubicBezTo>
                    <a:pt x="770" y="1643"/>
                    <a:pt x="797" y="1626"/>
                    <a:pt x="809" y="1593"/>
                  </a:cubicBezTo>
                  <a:lnTo>
                    <a:pt x="976" y="1127"/>
                  </a:lnTo>
                  <a:cubicBezTo>
                    <a:pt x="981" y="1103"/>
                    <a:pt x="994" y="1088"/>
                    <a:pt x="1014" y="1079"/>
                  </a:cubicBezTo>
                  <a:lnTo>
                    <a:pt x="1429" y="894"/>
                  </a:lnTo>
                  <a:cubicBezTo>
                    <a:pt x="1486" y="870"/>
                    <a:pt x="1486" y="774"/>
                    <a:pt x="1429" y="745"/>
                  </a:cubicBezTo>
                  <a:lnTo>
                    <a:pt x="1014" y="560"/>
                  </a:lnTo>
                  <a:cubicBezTo>
                    <a:pt x="994" y="555"/>
                    <a:pt x="981" y="536"/>
                    <a:pt x="976" y="517"/>
                  </a:cubicBezTo>
                  <a:lnTo>
                    <a:pt x="809" y="50"/>
                  </a:lnTo>
                  <a:cubicBezTo>
                    <a:pt x="797" y="17"/>
                    <a:pt x="770" y="1"/>
                    <a:pt x="7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sp>
          <p:nvSpPr>
            <p:cNvPr id="2596" name="Google Shape;2596;p62"/>
            <p:cNvSpPr/>
            <p:nvPr/>
          </p:nvSpPr>
          <p:spPr>
            <a:xfrm>
              <a:off x="7294105" y="2900904"/>
              <a:ext cx="60385" cy="65250"/>
            </a:xfrm>
            <a:custGeom>
              <a:avLst/>
              <a:gdLst/>
              <a:ahLst/>
              <a:cxnLst/>
              <a:rect l="l" t="t" r="r" b="b"/>
              <a:pathLst>
                <a:path w="2048" h="2213" extrusionOk="0">
                  <a:moveTo>
                    <a:pt x="1025" y="1"/>
                  </a:moveTo>
                  <a:cubicBezTo>
                    <a:pt x="988" y="1"/>
                    <a:pt x="950" y="23"/>
                    <a:pt x="933" y="69"/>
                  </a:cubicBezTo>
                  <a:lnTo>
                    <a:pt x="705" y="697"/>
                  </a:lnTo>
                  <a:cubicBezTo>
                    <a:pt x="696" y="721"/>
                    <a:pt x="676" y="745"/>
                    <a:pt x="653" y="754"/>
                  </a:cubicBezTo>
                  <a:lnTo>
                    <a:pt x="82" y="1007"/>
                  </a:lnTo>
                  <a:cubicBezTo>
                    <a:pt x="1" y="1044"/>
                    <a:pt x="1" y="1169"/>
                    <a:pt x="82" y="1202"/>
                  </a:cubicBezTo>
                  <a:lnTo>
                    <a:pt x="653" y="1454"/>
                  </a:lnTo>
                  <a:cubicBezTo>
                    <a:pt x="676" y="1468"/>
                    <a:pt x="696" y="1488"/>
                    <a:pt x="705" y="1516"/>
                  </a:cubicBezTo>
                  <a:lnTo>
                    <a:pt x="933" y="2145"/>
                  </a:lnTo>
                  <a:cubicBezTo>
                    <a:pt x="950" y="2190"/>
                    <a:pt x="988" y="2212"/>
                    <a:pt x="1025" y="2212"/>
                  </a:cubicBezTo>
                  <a:cubicBezTo>
                    <a:pt x="1062" y="2212"/>
                    <a:pt x="1098" y="2190"/>
                    <a:pt x="1115" y="2145"/>
                  </a:cubicBezTo>
                  <a:lnTo>
                    <a:pt x="1343" y="1516"/>
                  </a:lnTo>
                  <a:cubicBezTo>
                    <a:pt x="1353" y="1488"/>
                    <a:pt x="1372" y="1468"/>
                    <a:pt x="1396" y="1454"/>
                  </a:cubicBezTo>
                  <a:lnTo>
                    <a:pt x="1967" y="1202"/>
                  </a:lnTo>
                  <a:cubicBezTo>
                    <a:pt x="2047" y="1169"/>
                    <a:pt x="2047" y="1044"/>
                    <a:pt x="1967" y="1007"/>
                  </a:cubicBezTo>
                  <a:lnTo>
                    <a:pt x="1396" y="754"/>
                  </a:lnTo>
                  <a:cubicBezTo>
                    <a:pt x="1372" y="745"/>
                    <a:pt x="1353" y="721"/>
                    <a:pt x="1343" y="697"/>
                  </a:cubicBezTo>
                  <a:lnTo>
                    <a:pt x="1115" y="69"/>
                  </a:lnTo>
                  <a:cubicBezTo>
                    <a:pt x="1098" y="23"/>
                    <a:pt x="1062" y="1"/>
                    <a:pt x="10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600" kern="0">
                <a:solidFill>
                  <a:srgbClr val="000000"/>
                </a:solidFill>
                <a:latin typeface="+mj-lt"/>
                <a:cs typeface="Arial"/>
                <a:sym typeface="Arial"/>
              </a:endParaRPr>
            </a:p>
          </p:txBody>
        </p:sp>
      </p:grpSp>
      <p:grpSp>
        <p:nvGrpSpPr>
          <p:cNvPr id="2597" name="Google Shape;2597;p62"/>
          <p:cNvGrpSpPr/>
          <p:nvPr/>
        </p:nvGrpSpPr>
        <p:grpSpPr>
          <a:xfrm rot="545881">
            <a:off x="556129" y="5568030"/>
            <a:ext cx="1212925" cy="1215934"/>
            <a:chOff x="1438980" y="3351021"/>
            <a:chExt cx="459423" cy="471595"/>
          </a:xfrm>
        </p:grpSpPr>
        <p:sp>
          <p:nvSpPr>
            <p:cNvPr id="2598" name="Google Shape;2598;p62"/>
            <p:cNvSpPr/>
            <p:nvPr/>
          </p:nvSpPr>
          <p:spPr>
            <a:xfrm>
              <a:off x="1438980" y="3351021"/>
              <a:ext cx="459423" cy="471595"/>
            </a:xfrm>
            <a:custGeom>
              <a:avLst/>
              <a:gdLst/>
              <a:ahLst/>
              <a:cxnLst/>
              <a:rect l="l" t="t" r="r" b="b"/>
              <a:pathLst>
                <a:path w="15135" h="15536" extrusionOk="0">
                  <a:moveTo>
                    <a:pt x="2042" y="1"/>
                  </a:moveTo>
                  <a:cubicBezTo>
                    <a:pt x="1467" y="1"/>
                    <a:pt x="952" y="354"/>
                    <a:pt x="743" y="886"/>
                  </a:cubicBezTo>
                  <a:cubicBezTo>
                    <a:pt x="291" y="1129"/>
                    <a:pt x="1" y="1611"/>
                    <a:pt x="1" y="2129"/>
                  </a:cubicBezTo>
                  <a:cubicBezTo>
                    <a:pt x="1" y="2653"/>
                    <a:pt x="291" y="3129"/>
                    <a:pt x="743" y="3371"/>
                  </a:cubicBezTo>
                  <a:cubicBezTo>
                    <a:pt x="952" y="3905"/>
                    <a:pt x="1467" y="4257"/>
                    <a:pt x="2042" y="4257"/>
                  </a:cubicBezTo>
                  <a:cubicBezTo>
                    <a:pt x="2205" y="4257"/>
                    <a:pt x="2366" y="4228"/>
                    <a:pt x="2514" y="4176"/>
                  </a:cubicBezTo>
                  <a:lnTo>
                    <a:pt x="2514" y="4176"/>
                  </a:lnTo>
                  <a:cubicBezTo>
                    <a:pt x="2495" y="4600"/>
                    <a:pt x="2600" y="5014"/>
                    <a:pt x="2814" y="5381"/>
                  </a:cubicBezTo>
                  <a:cubicBezTo>
                    <a:pt x="2871" y="5476"/>
                    <a:pt x="2933" y="5566"/>
                    <a:pt x="3000" y="5652"/>
                  </a:cubicBezTo>
                  <a:lnTo>
                    <a:pt x="3000" y="6852"/>
                  </a:lnTo>
                  <a:cubicBezTo>
                    <a:pt x="2409" y="7461"/>
                    <a:pt x="1829" y="8247"/>
                    <a:pt x="1376" y="9070"/>
                  </a:cubicBezTo>
                  <a:cubicBezTo>
                    <a:pt x="948" y="9851"/>
                    <a:pt x="434" y="11013"/>
                    <a:pt x="434" y="12141"/>
                  </a:cubicBezTo>
                  <a:cubicBezTo>
                    <a:pt x="434" y="12169"/>
                    <a:pt x="438" y="12193"/>
                    <a:pt x="438" y="12222"/>
                  </a:cubicBezTo>
                  <a:cubicBezTo>
                    <a:pt x="476" y="12927"/>
                    <a:pt x="662" y="13540"/>
                    <a:pt x="990" y="14036"/>
                  </a:cubicBezTo>
                  <a:cubicBezTo>
                    <a:pt x="1348" y="14573"/>
                    <a:pt x="1857" y="14969"/>
                    <a:pt x="2504" y="15207"/>
                  </a:cubicBezTo>
                  <a:cubicBezTo>
                    <a:pt x="3380" y="15535"/>
                    <a:pt x="4380" y="15535"/>
                    <a:pt x="5437" y="15535"/>
                  </a:cubicBezTo>
                  <a:cubicBezTo>
                    <a:pt x="6508" y="15535"/>
                    <a:pt x="7518" y="15535"/>
                    <a:pt x="8399" y="15212"/>
                  </a:cubicBezTo>
                  <a:cubicBezTo>
                    <a:pt x="8803" y="15065"/>
                    <a:pt x="9150" y="14859"/>
                    <a:pt x="9436" y="14602"/>
                  </a:cubicBezTo>
                  <a:cubicBezTo>
                    <a:pt x="9850" y="15102"/>
                    <a:pt x="10445" y="15440"/>
                    <a:pt x="11126" y="15516"/>
                  </a:cubicBezTo>
                  <a:cubicBezTo>
                    <a:pt x="11221" y="15531"/>
                    <a:pt x="11317" y="15535"/>
                    <a:pt x="11412" y="15535"/>
                  </a:cubicBezTo>
                  <a:cubicBezTo>
                    <a:pt x="12045" y="15535"/>
                    <a:pt x="12659" y="15302"/>
                    <a:pt x="13130" y="14878"/>
                  </a:cubicBezTo>
                  <a:cubicBezTo>
                    <a:pt x="13677" y="14393"/>
                    <a:pt x="13987" y="13698"/>
                    <a:pt x="13987" y="12964"/>
                  </a:cubicBezTo>
                  <a:lnTo>
                    <a:pt x="13987" y="8552"/>
                  </a:lnTo>
                  <a:cubicBezTo>
                    <a:pt x="14464" y="8095"/>
                    <a:pt x="14730" y="7438"/>
                    <a:pt x="14673" y="6737"/>
                  </a:cubicBezTo>
                  <a:cubicBezTo>
                    <a:pt x="14630" y="6166"/>
                    <a:pt x="14363" y="5638"/>
                    <a:pt x="13934" y="5247"/>
                  </a:cubicBezTo>
                  <a:cubicBezTo>
                    <a:pt x="13864" y="5186"/>
                    <a:pt x="13792" y="5129"/>
                    <a:pt x="13716" y="5071"/>
                  </a:cubicBezTo>
                  <a:cubicBezTo>
                    <a:pt x="13859" y="4843"/>
                    <a:pt x="13940" y="4566"/>
                    <a:pt x="13940" y="4276"/>
                  </a:cubicBezTo>
                  <a:cubicBezTo>
                    <a:pt x="13940" y="4181"/>
                    <a:pt x="13930" y="4085"/>
                    <a:pt x="13912" y="3995"/>
                  </a:cubicBezTo>
                  <a:cubicBezTo>
                    <a:pt x="14125" y="3839"/>
                    <a:pt x="14297" y="3624"/>
                    <a:pt x="14397" y="3371"/>
                  </a:cubicBezTo>
                  <a:cubicBezTo>
                    <a:pt x="14849" y="3129"/>
                    <a:pt x="15134" y="2653"/>
                    <a:pt x="15134" y="2129"/>
                  </a:cubicBezTo>
                  <a:cubicBezTo>
                    <a:pt x="15134" y="1611"/>
                    <a:pt x="14849" y="1129"/>
                    <a:pt x="14397" y="886"/>
                  </a:cubicBezTo>
                  <a:cubicBezTo>
                    <a:pt x="14187" y="354"/>
                    <a:pt x="13668" y="1"/>
                    <a:pt x="13097" y="1"/>
                  </a:cubicBezTo>
                  <a:cubicBezTo>
                    <a:pt x="12521" y="1"/>
                    <a:pt x="12007" y="354"/>
                    <a:pt x="11798" y="886"/>
                  </a:cubicBezTo>
                  <a:cubicBezTo>
                    <a:pt x="11345" y="1129"/>
                    <a:pt x="11055" y="1611"/>
                    <a:pt x="11055" y="2129"/>
                  </a:cubicBezTo>
                  <a:cubicBezTo>
                    <a:pt x="11055" y="2338"/>
                    <a:pt x="11102" y="2543"/>
                    <a:pt x="11188" y="2725"/>
                  </a:cubicBezTo>
                  <a:lnTo>
                    <a:pt x="11135" y="2701"/>
                  </a:lnTo>
                  <a:lnTo>
                    <a:pt x="11093" y="2586"/>
                  </a:lnTo>
                  <a:cubicBezTo>
                    <a:pt x="10888" y="2020"/>
                    <a:pt x="10350" y="1644"/>
                    <a:pt x="9750" y="1644"/>
                  </a:cubicBezTo>
                  <a:cubicBezTo>
                    <a:pt x="9489" y="1644"/>
                    <a:pt x="9241" y="1714"/>
                    <a:pt x="9027" y="1844"/>
                  </a:cubicBezTo>
                  <a:cubicBezTo>
                    <a:pt x="8951" y="1453"/>
                    <a:pt x="8746" y="1101"/>
                    <a:pt x="8445" y="834"/>
                  </a:cubicBezTo>
                  <a:cubicBezTo>
                    <a:pt x="8104" y="533"/>
                    <a:pt x="7679" y="386"/>
                    <a:pt x="7256" y="386"/>
                  </a:cubicBezTo>
                  <a:cubicBezTo>
                    <a:pt x="6753" y="386"/>
                    <a:pt x="6251" y="594"/>
                    <a:pt x="5894" y="1000"/>
                  </a:cubicBezTo>
                  <a:cubicBezTo>
                    <a:pt x="5628" y="1301"/>
                    <a:pt x="5475" y="1677"/>
                    <a:pt x="5446" y="2072"/>
                  </a:cubicBezTo>
                  <a:lnTo>
                    <a:pt x="4728" y="2072"/>
                  </a:lnTo>
                  <a:cubicBezTo>
                    <a:pt x="4508" y="2072"/>
                    <a:pt x="4290" y="2105"/>
                    <a:pt x="4080" y="2167"/>
                  </a:cubicBezTo>
                  <a:lnTo>
                    <a:pt x="4080" y="2129"/>
                  </a:lnTo>
                  <a:cubicBezTo>
                    <a:pt x="4080" y="1611"/>
                    <a:pt x="3794" y="1129"/>
                    <a:pt x="3343" y="886"/>
                  </a:cubicBezTo>
                  <a:cubicBezTo>
                    <a:pt x="3132" y="354"/>
                    <a:pt x="2614" y="1"/>
                    <a:pt x="2042"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62"/>
            <p:cNvSpPr/>
            <p:nvPr/>
          </p:nvSpPr>
          <p:spPr>
            <a:xfrm>
              <a:off x="1498629" y="3481916"/>
              <a:ext cx="206991" cy="294686"/>
            </a:xfrm>
            <a:custGeom>
              <a:avLst/>
              <a:gdLst/>
              <a:ahLst/>
              <a:cxnLst/>
              <a:rect l="l" t="t" r="r" b="b"/>
              <a:pathLst>
                <a:path w="6819" h="9708" extrusionOk="0">
                  <a:moveTo>
                    <a:pt x="3238" y="0"/>
                  </a:moveTo>
                  <a:cubicBezTo>
                    <a:pt x="2866" y="0"/>
                    <a:pt x="2563" y="301"/>
                    <a:pt x="2563" y="676"/>
                  </a:cubicBezTo>
                  <a:lnTo>
                    <a:pt x="2563" y="2999"/>
                  </a:lnTo>
                  <a:cubicBezTo>
                    <a:pt x="2563" y="3190"/>
                    <a:pt x="2486" y="3366"/>
                    <a:pt x="2348" y="3494"/>
                  </a:cubicBezTo>
                  <a:cubicBezTo>
                    <a:pt x="1258" y="4489"/>
                    <a:pt x="1" y="6528"/>
                    <a:pt x="1" y="7903"/>
                  </a:cubicBezTo>
                  <a:cubicBezTo>
                    <a:pt x="96" y="9707"/>
                    <a:pt x="1529" y="9707"/>
                    <a:pt x="3409" y="9707"/>
                  </a:cubicBezTo>
                  <a:cubicBezTo>
                    <a:pt x="5294" y="9707"/>
                    <a:pt x="6819" y="9707"/>
                    <a:pt x="6819" y="7903"/>
                  </a:cubicBezTo>
                  <a:cubicBezTo>
                    <a:pt x="6819" y="6528"/>
                    <a:pt x="5562" y="4489"/>
                    <a:pt x="4471" y="3494"/>
                  </a:cubicBezTo>
                  <a:cubicBezTo>
                    <a:pt x="4334" y="3366"/>
                    <a:pt x="4257" y="3190"/>
                    <a:pt x="4257" y="2999"/>
                  </a:cubicBezTo>
                  <a:lnTo>
                    <a:pt x="4257" y="676"/>
                  </a:lnTo>
                  <a:cubicBezTo>
                    <a:pt x="4257" y="301"/>
                    <a:pt x="3957" y="0"/>
                    <a:pt x="3585" y="0"/>
                  </a:cubicBezTo>
                  <a:close/>
                </a:path>
              </a:pathLst>
            </a:custGeom>
            <a:solidFill>
              <a:srgbClr val="9395E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62"/>
            <p:cNvSpPr/>
            <p:nvPr/>
          </p:nvSpPr>
          <p:spPr>
            <a:xfrm>
              <a:off x="1522641" y="3652457"/>
              <a:ext cx="161762" cy="99595"/>
            </a:xfrm>
            <a:custGeom>
              <a:avLst/>
              <a:gdLst/>
              <a:ahLst/>
              <a:cxnLst/>
              <a:rect l="l" t="t" r="r" b="b"/>
              <a:pathLst>
                <a:path w="5329" h="3281" extrusionOk="0">
                  <a:moveTo>
                    <a:pt x="915" y="0"/>
                  </a:moveTo>
                  <a:cubicBezTo>
                    <a:pt x="495" y="675"/>
                    <a:pt x="262" y="1343"/>
                    <a:pt x="166" y="1923"/>
                  </a:cubicBezTo>
                  <a:cubicBezTo>
                    <a:pt x="1" y="3281"/>
                    <a:pt x="1161" y="3237"/>
                    <a:pt x="2618" y="3242"/>
                  </a:cubicBezTo>
                  <a:cubicBezTo>
                    <a:pt x="2740" y="3242"/>
                    <a:pt x="2862" y="3243"/>
                    <a:pt x="2981" y="3243"/>
                  </a:cubicBezTo>
                  <a:cubicBezTo>
                    <a:pt x="4255" y="3243"/>
                    <a:pt x="5329" y="3170"/>
                    <a:pt x="5090" y="1938"/>
                  </a:cubicBezTo>
                  <a:cubicBezTo>
                    <a:pt x="4980" y="1367"/>
                    <a:pt x="4742" y="675"/>
                    <a:pt x="4323" y="0"/>
                  </a:cubicBezTo>
                  <a:close/>
                </a:path>
              </a:pathLst>
            </a:custGeom>
            <a:solidFill>
              <a:srgbClr val="F79C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62"/>
            <p:cNvSpPr/>
            <p:nvPr/>
          </p:nvSpPr>
          <p:spPr>
            <a:xfrm>
              <a:off x="1498781" y="3481856"/>
              <a:ext cx="206657" cy="294595"/>
            </a:xfrm>
            <a:custGeom>
              <a:avLst/>
              <a:gdLst/>
              <a:ahLst/>
              <a:cxnLst/>
              <a:rect l="l" t="t" r="r" b="b"/>
              <a:pathLst>
                <a:path w="6808" h="9705" extrusionOk="0">
                  <a:moveTo>
                    <a:pt x="3199" y="1"/>
                  </a:moveTo>
                  <a:cubicBezTo>
                    <a:pt x="3146" y="1"/>
                    <a:pt x="3099" y="9"/>
                    <a:pt x="3048" y="21"/>
                  </a:cubicBezTo>
                  <a:cubicBezTo>
                    <a:pt x="3272" y="92"/>
                    <a:pt x="3419" y="402"/>
                    <a:pt x="3433" y="645"/>
                  </a:cubicBezTo>
                  <a:lnTo>
                    <a:pt x="3433" y="2525"/>
                  </a:lnTo>
                  <a:cubicBezTo>
                    <a:pt x="3419" y="2678"/>
                    <a:pt x="3485" y="2821"/>
                    <a:pt x="3595" y="2920"/>
                  </a:cubicBezTo>
                  <a:cubicBezTo>
                    <a:pt x="4471" y="3730"/>
                    <a:pt x="5494" y="5267"/>
                    <a:pt x="5494" y="6377"/>
                  </a:cubicBezTo>
                  <a:cubicBezTo>
                    <a:pt x="5494" y="7833"/>
                    <a:pt x="4266" y="7833"/>
                    <a:pt x="2747" y="7833"/>
                  </a:cubicBezTo>
                  <a:cubicBezTo>
                    <a:pt x="1495" y="7833"/>
                    <a:pt x="495" y="7833"/>
                    <a:pt x="139" y="7020"/>
                  </a:cubicBezTo>
                  <a:cubicBezTo>
                    <a:pt x="48" y="7329"/>
                    <a:pt x="0" y="7629"/>
                    <a:pt x="0" y="7901"/>
                  </a:cubicBezTo>
                  <a:cubicBezTo>
                    <a:pt x="95" y="9705"/>
                    <a:pt x="1524" y="9705"/>
                    <a:pt x="3404" y="9705"/>
                  </a:cubicBezTo>
                  <a:cubicBezTo>
                    <a:pt x="5285" y="9705"/>
                    <a:pt x="6808" y="9705"/>
                    <a:pt x="6808" y="7901"/>
                  </a:cubicBezTo>
                  <a:cubicBezTo>
                    <a:pt x="6808" y="6530"/>
                    <a:pt x="5551" y="4487"/>
                    <a:pt x="4466" y="3492"/>
                  </a:cubicBezTo>
                  <a:cubicBezTo>
                    <a:pt x="4329" y="3364"/>
                    <a:pt x="4247" y="3188"/>
                    <a:pt x="4252" y="2997"/>
                  </a:cubicBezTo>
                  <a:lnTo>
                    <a:pt x="4252" y="674"/>
                  </a:lnTo>
                  <a:cubicBezTo>
                    <a:pt x="4247" y="305"/>
                    <a:pt x="3951" y="2"/>
                    <a:pt x="3584" y="2"/>
                  </a:cubicBezTo>
                  <a:cubicBezTo>
                    <a:pt x="3581" y="2"/>
                    <a:pt x="3578" y="2"/>
                    <a:pt x="3576" y="2"/>
                  </a:cubicBezTo>
                  <a:lnTo>
                    <a:pt x="3233" y="2"/>
                  </a:lnTo>
                  <a:cubicBezTo>
                    <a:pt x="3221" y="1"/>
                    <a:pt x="3210" y="1"/>
                    <a:pt x="3199" y="1"/>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62"/>
            <p:cNvSpPr/>
            <p:nvPr/>
          </p:nvSpPr>
          <p:spPr>
            <a:xfrm>
              <a:off x="1525070" y="3674860"/>
              <a:ext cx="159303" cy="77193"/>
            </a:xfrm>
            <a:custGeom>
              <a:avLst/>
              <a:gdLst/>
              <a:ahLst/>
              <a:cxnLst/>
              <a:rect l="l" t="t" r="r" b="b"/>
              <a:pathLst>
                <a:path w="5248" h="2543" extrusionOk="0">
                  <a:moveTo>
                    <a:pt x="4628" y="0"/>
                  </a:moveTo>
                  <a:lnTo>
                    <a:pt x="4628" y="19"/>
                  </a:lnTo>
                  <a:cubicBezTo>
                    <a:pt x="4628" y="1475"/>
                    <a:pt x="3400" y="1475"/>
                    <a:pt x="1881" y="1475"/>
                  </a:cubicBezTo>
                  <a:cubicBezTo>
                    <a:pt x="1177" y="1475"/>
                    <a:pt x="549" y="1475"/>
                    <a:pt x="72" y="1328"/>
                  </a:cubicBezTo>
                  <a:lnTo>
                    <a:pt x="72" y="1328"/>
                  </a:lnTo>
                  <a:cubicBezTo>
                    <a:pt x="1" y="2543"/>
                    <a:pt x="1134" y="2504"/>
                    <a:pt x="2538" y="2508"/>
                  </a:cubicBezTo>
                  <a:cubicBezTo>
                    <a:pt x="2666" y="2509"/>
                    <a:pt x="2793" y="2510"/>
                    <a:pt x="2918" y="2510"/>
                  </a:cubicBezTo>
                  <a:cubicBezTo>
                    <a:pt x="4184" y="2510"/>
                    <a:pt x="5248" y="2430"/>
                    <a:pt x="5010" y="1200"/>
                  </a:cubicBezTo>
                  <a:cubicBezTo>
                    <a:pt x="4938" y="838"/>
                    <a:pt x="4814" y="429"/>
                    <a:pt x="4628" y="0"/>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62"/>
            <p:cNvSpPr/>
            <p:nvPr/>
          </p:nvSpPr>
          <p:spPr>
            <a:xfrm>
              <a:off x="1561649" y="3464553"/>
              <a:ext cx="80957" cy="37033"/>
            </a:xfrm>
            <a:custGeom>
              <a:avLst/>
              <a:gdLst/>
              <a:ahLst/>
              <a:cxnLst/>
              <a:rect l="l" t="t" r="r" b="b"/>
              <a:pathLst>
                <a:path w="2667" h="1220" extrusionOk="0">
                  <a:moveTo>
                    <a:pt x="615" y="1"/>
                  </a:moveTo>
                  <a:cubicBezTo>
                    <a:pt x="276" y="1"/>
                    <a:pt x="1" y="282"/>
                    <a:pt x="6" y="625"/>
                  </a:cubicBezTo>
                  <a:cubicBezTo>
                    <a:pt x="15" y="953"/>
                    <a:pt x="305" y="1220"/>
                    <a:pt x="629" y="1220"/>
                  </a:cubicBezTo>
                  <a:lnTo>
                    <a:pt x="2047" y="1220"/>
                  </a:lnTo>
                  <a:cubicBezTo>
                    <a:pt x="2390" y="1220"/>
                    <a:pt x="2667" y="939"/>
                    <a:pt x="2657" y="596"/>
                  </a:cubicBezTo>
                  <a:cubicBezTo>
                    <a:pt x="2647" y="267"/>
                    <a:pt x="2362" y="1"/>
                    <a:pt x="2034" y="1"/>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62"/>
            <p:cNvSpPr/>
            <p:nvPr/>
          </p:nvSpPr>
          <p:spPr>
            <a:xfrm>
              <a:off x="1753864" y="3570344"/>
              <a:ext cx="59557" cy="206384"/>
            </a:xfrm>
            <a:custGeom>
              <a:avLst/>
              <a:gdLst/>
              <a:ahLst/>
              <a:cxnLst/>
              <a:rect l="l" t="t" r="r" b="b"/>
              <a:pathLst>
                <a:path w="1962" h="6799" extrusionOk="0">
                  <a:moveTo>
                    <a:pt x="0" y="1"/>
                  </a:moveTo>
                  <a:lnTo>
                    <a:pt x="0" y="5804"/>
                  </a:lnTo>
                  <a:cubicBezTo>
                    <a:pt x="0" y="6313"/>
                    <a:pt x="386" y="6751"/>
                    <a:pt x="890" y="6794"/>
                  </a:cubicBezTo>
                  <a:cubicBezTo>
                    <a:pt x="921" y="6797"/>
                    <a:pt x="952" y="6799"/>
                    <a:pt x="982" y="6799"/>
                  </a:cubicBezTo>
                  <a:cubicBezTo>
                    <a:pt x="1526" y="6799"/>
                    <a:pt x="1962" y="6360"/>
                    <a:pt x="1962" y="5819"/>
                  </a:cubicBezTo>
                  <a:lnTo>
                    <a:pt x="1962" y="1"/>
                  </a:lnTo>
                  <a:close/>
                </a:path>
              </a:pathLst>
            </a:custGeom>
            <a:solidFill>
              <a:srgbClr val="9395E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62"/>
            <p:cNvSpPr/>
            <p:nvPr/>
          </p:nvSpPr>
          <p:spPr>
            <a:xfrm>
              <a:off x="1730429" y="3542598"/>
              <a:ext cx="104239" cy="41070"/>
            </a:xfrm>
            <a:custGeom>
              <a:avLst/>
              <a:gdLst/>
              <a:ahLst/>
              <a:cxnLst/>
              <a:rect l="l" t="t" r="r" b="b"/>
              <a:pathLst>
                <a:path w="3434" h="1353" extrusionOk="0">
                  <a:moveTo>
                    <a:pt x="743" y="1"/>
                  </a:moveTo>
                  <a:cubicBezTo>
                    <a:pt x="330" y="1"/>
                    <a:pt x="1" y="376"/>
                    <a:pt x="77" y="805"/>
                  </a:cubicBezTo>
                  <a:cubicBezTo>
                    <a:pt x="134" y="1105"/>
                    <a:pt x="444" y="1352"/>
                    <a:pt x="748" y="1352"/>
                  </a:cubicBezTo>
                  <a:lnTo>
                    <a:pt x="2758" y="1352"/>
                  </a:lnTo>
                  <a:cubicBezTo>
                    <a:pt x="3134" y="1352"/>
                    <a:pt x="3433" y="1048"/>
                    <a:pt x="3433" y="677"/>
                  </a:cubicBezTo>
                  <a:cubicBezTo>
                    <a:pt x="3433" y="306"/>
                    <a:pt x="3134" y="1"/>
                    <a:pt x="2758" y="1"/>
                  </a:cubicBezTo>
                  <a:close/>
                </a:path>
              </a:pathLst>
            </a:custGeom>
            <a:solidFill>
              <a:srgbClr val="A3E9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62"/>
            <p:cNvSpPr/>
            <p:nvPr/>
          </p:nvSpPr>
          <p:spPr>
            <a:xfrm>
              <a:off x="1783340" y="3583640"/>
              <a:ext cx="35303" cy="193119"/>
            </a:xfrm>
            <a:custGeom>
              <a:avLst/>
              <a:gdLst/>
              <a:ahLst/>
              <a:cxnLst/>
              <a:rect l="l" t="t" r="r" b="b"/>
              <a:pathLst>
                <a:path w="1163" h="6362" extrusionOk="0">
                  <a:moveTo>
                    <a:pt x="0" y="0"/>
                  </a:moveTo>
                  <a:lnTo>
                    <a:pt x="0" y="6361"/>
                  </a:lnTo>
                  <a:lnTo>
                    <a:pt x="143" y="6361"/>
                  </a:lnTo>
                  <a:cubicBezTo>
                    <a:pt x="705" y="6361"/>
                    <a:pt x="1162" y="5909"/>
                    <a:pt x="1162" y="5348"/>
                  </a:cubicBezTo>
                  <a:lnTo>
                    <a:pt x="1162" y="0"/>
                  </a:lnTo>
                  <a:close/>
                </a:path>
              </a:pathLst>
            </a:custGeom>
            <a:solidFill>
              <a:srgbClr val="363535">
                <a:alpha val="1563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62"/>
            <p:cNvSpPr/>
            <p:nvPr/>
          </p:nvSpPr>
          <p:spPr>
            <a:xfrm>
              <a:off x="1521336" y="3647813"/>
              <a:ext cx="162885" cy="107851"/>
            </a:xfrm>
            <a:custGeom>
              <a:avLst/>
              <a:gdLst/>
              <a:ahLst/>
              <a:cxnLst/>
              <a:rect l="l" t="t" r="r" b="b"/>
              <a:pathLst>
                <a:path w="5366" h="3553" extrusionOk="0">
                  <a:moveTo>
                    <a:pt x="4276" y="305"/>
                  </a:moveTo>
                  <a:cubicBezTo>
                    <a:pt x="4704" y="1015"/>
                    <a:pt x="4894" y="1676"/>
                    <a:pt x="4975" y="2114"/>
                  </a:cubicBezTo>
                  <a:cubicBezTo>
                    <a:pt x="5042" y="2447"/>
                    <a:pt x="5004" y="2691"/>
                    <a:pt x="4865" y="2857"/>
                  </a:cubicBezTo>
                  <a:cubicBezTo>
                    <a:pt x="4578" y="3205"/>
                    <a:pt x="3845" y="3239"/>
                    <a:pt x="3034" y="3239"/>
                  </a:cubicBezTo>
                  <a:cubicBezTo>
                    <a:pt x="2945" y="3239"/>
                    <a:pt x="2856" y="3239"/>
                    <a:pt x="2766" y="3238"/>
                  </a:cubicBezTo>
                  <a:lnTo>
                    <a:pt x="2523" y="3238"/>
                  </a:lnTo>
                  <a:cubicBezTo>
                    <a:pt x="1619" y="3234"/>
                    <a:pt x="843" y="3234"/>
                    <a:pt x="519" y="2871"/>
                  </a:cubicBezTo>
                  <a:cubicBezTo>
                    <a:pt x="371" y="2700"/>
                    <a:pt x="319" y="2447"/>
                    <a:pt x="362" y="2096"/>
                  </a:cubicBezTo>
                  <a:cubicBezTo>
                    <a:pt x="457" y="1509"/>
                    <a:pt x="690" y="891"/>
                    <a:pt x="1043" y="305"/>
                  </a:cubicBezTo>
                  <a:close/>
                  <a:moveTo>
                    <a:pt x="958" y="0"/>
                  </a:moveTo>
                  <a:cubicBezTo>
                    <a:pt x="905" y="0"/>
                    <a:pt x="852" y="29"/>
                    <a:pt x="824" y="72"/>
                  </a:cubicBezTo>
                  <a:cubicBezTo>
                    <a:pt x="429" y="720"/>
                    <a:pt x="162" y="1400"/>
                    <a:pt x="57" y="2052"/>
                  </a:cubicBezTo>
                  <a:lnTo>
                    <a:pt x="57" y="2057"/>
                  </a:lnTo>
                  <a:cubicBezTo>
                    <a:pt x="0" y="2505"/>
                    <a:pt x="77" y="2838"/>
                    <a:pt x="286" y="3080"/>
                  </a:cubicBezTo>
                  <a:cubicBezTo>
                    <a:pt x="701" y="3548"/>
                    <a:pt x="1543" y="3548"/>
                    <a:pt x="2523" y="3552"/>
                  </a:cubicBezTo>
                  <a:lnTo>
                    <a:pt x="3014" y="3552"/>
                  </a:lnTo>
                  <a:cubicBezTo>
                    <a:pt x="3909" y="3552"/>
                    <a:pt x="4728" y="3519"/>
                    <a:pt x="5109" y="3056"/>
                  </a:cubicBezTo>
                  <a:cubicBezTo>
                    <a:pt x="5309" y="2814"/>
                    <a:pt x="5366" y="2491"/>
                    <a:pt x="5280" y="2062"/>
                  </a:cubicBezTo>
                  <a:cubicBezTo>
                    <a:pt x="5190" y="1586"/>
                    <a:pt x="4975" y="852"/>
                    <a:pt x="4494" y="72"/>
                  </a:cubicBezTo>
                  <a:cubicBezTo>
                    <a:pt x="4465" y="29"/>
                    <a:pt x="4419" y="0"/>
                    <a:pt x="4366"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62"/>
            <p:cNvSpPr/>
            <p:nvPr/>
          </p:nvSpPr>
          <p:spPr>
            <a:xfrm>
              <a:off x="1490373" y="3456478"/>
              <a:ext cx="222897" cy="327773"/>
            </a:xfrm>
            <a:custGeom>
              <a:avLst/>
              <a:gdLst/>
              <a:ahLst/>
              <a:cxnLst/>
              <a:rect l="l" t="t" r="r" b="b"/>
              <a:pathLst>
                <a:path w="7343" h="10798" extrusionOk="0">
                  <a:moveTo>
                    <a:pt x="4382" y="515"/>
                  </a:moveTo>
                  <a:cubicBezTo>
                    <a:pt x="4571" y="515"/>
                    <a:pt x="4738" y="662"/>
                    <a:pt x="4743" y="853"/>
                  </a:cubicBezTo>
                  <a:cubicBezTo>
                    <a:pt x="4753" y="1053"/>
                    <a:pt x="4591" y="1219"/>
                    <a:pt x="4391" y="1219"/>
                  </a:cubicBezTo>
                  <a:lnTo>
                    <a:pt x="2977" y="1219"/>
                  </a:lnTo>
                  <a:cubicBezTo>
                    <a:pt x="2787" y="1219"/>
                    <a:pt x="2624" y="1071"/>
                    <a:pt x="2615" y="881"/>
                  </a:cubicBezTo>
                  <a:cubicBezTo>
                    <a:pt x="2611" y="681"/>
                    <a:pt x="2772" y="515"/>
                    <a:pt x="2967" y="515"/>
                  </a:cubicBezTo>
                  <a:close/>
                  <a:moveTo>
                    <a:pt x="4263" y="1733"/>
                  </a:moveTo>
                  <a:lnTo>
                    <a:pt x="4263" y="3828"/>
                  </a:lnTo>
                  <a:cubicBezTo>
                    <a:pt x="4263" y="4090"/>
                    <a:pt x="4371" y="4338"/>
                    <a:pt x="4562" y="4514"/>
                  </a:cubicBezTo>
                  <a:cubicBezTo>
                    <a:pt x="5628" y="5494"/>
                    <a:pt x="6823" y="7465"/>
                    <a:pt x="6823" y="8731"/>
                  </a:cubicBezTo>
                  <a:cubicBezTo>
                    <a:pt x="6823" y="9455"/>
                    <a:pt x="6577" y="9860"/>
                    <a:pt x="5995" y="10069"/>
                  </a:cubicBezTo>
                  <a:cubicBezTo>
                    <a:pt x="5419" y="10279"/>
                    <a:pt x="4571" y="10279"/>
                    <a:pt x="3672" y="10279"/>
                  </a:cubicBezTo>
                  <a:cubicBezTo>
                    <a:pt x="2749" y="10279"/>
                    <a:pt x="1949" y="10279"/>
                    <a:pt x="1387" y="10069"/>
                  </a:cubicBezTo>
                  <a:cubicBezTo>
                    <a:pt x="829" y="9864"/>
                    <a:pt x="563" y="9445"/>
                    <a:pt x="521" y="8726"/>
                  </a:cubicBezTo>
                  <a:cubicBezTo>
                    <a:pt x="525" y="7460"/>
                    <a:pt x="1715" y="5490"/>
                    <a:pt x="2787" y="4514"/>
                  </a:cubicBezTo>
                  <a:cubicBezTo>
                    <a:pt x="2972" y="4338"/>
                    <a:pt x="3081" y="4090"/>
                    <a:pt x="3081" y="3828"/>
                  </a:cubicBezTo>
                  <a:lnTo>
                    <a:pt x="3081" y="1733"/>
                  </a:lnTo>
                  <a:close/>
                  <a:moveTo>
                    <a:pt x="2963" y="1"/>
                  </a:moveTo>
                  <a:cubicBezTo>
                    <a:pt x="2510" y="1"/>
                    <a:pt x="2120" y="343"/>
                    <a:pt x="2082" y="796"/>
                  </a:cubicBezTo>
                  <a:cubicBezTo>
                    <a:pt x="2053" y="1167"/>
                    <a:pt x="2258" y="1495"/>
                    <a:pt x="2567" y="1647"/>
                  </a:cubicBezTo>
                  <a:lnTo>
                    <a:pt x="2567" y="3833"/>
                  </a:lnTo>
                  <a:cubicBezTo>
                    <a:pt x="2567" y="3952"/>
                    <a:pt x="2520" y="4061"/>
                    <a:pt x="2435" y="4138"/>
                  </a:cubicBezTo>
                  <a:cubicBezTo>
                    <a:pt x="1263" y="5213"/>
                    <a:pt x="1" y="7318"/>
                    <a:pt x="1" y="8737"/>
                  </a:cubicBezTo>
                  <a:cubicBezTo>
                    <a:pt x="1" y="8741"/>
                    <a:pt x="1" y="8746"/>
                    <a:pt x="7" y="8750"/>
                  </a:cubicBezTo>
                  <a:cubicBezTo>
                    <a:pt x="53" y="9679"/>
                    <a:pt x="444" y="10269"/>
                    <a:pt x="1206" y="10555"/>
                  </a:cubicBezTo>
                  <a:cubicBezTo>
                    <a:pt x="1853" y="10798"/>
                    <a:pt x="2696" y="10798"/>
                    <a:pt x="3672" y="10798"/>
                  </a:cubicBezTo>
                  <a:cubicBezTo>
                    <a:pt x="4619" y="10798"/>
                    <a:pt x="5514" y="10798"/>
                    <a:pt x="6177" y="10555"/>
                  </a:cubicBezTo>
                  <a:cubicBezTo>
                    <a:pt x="6962" y="10269"/>
                    <a:pt x="7342" y="9674"/>
                    <a:pt x="7342" y="8737"/>
                  </a:cubicBezTo>
                  <a:cubicBezTo>
                    <a:pt x="7342" y="7318"/>
                    <a:pt x="6085" y="5213"/>
                    <a:pt x="4909" y="4138"/>
                  </a:cubicBezTo>
                  <a:cubicBezTo>
                    <a:pt x="4824" y="4061"/>
                    <a:pt x="4777" y="3952"/>
                    <a:pt x="4777" y="3833"/>
                  </a:cubicBezTo>
                  <a:lnTo>
                    <a:pt x="4777" y="1647"/>
                  </a:lnTo>
                  <a:cubicBezTo>
                    <a:pt x="5085" y="1495"/>
                    <a:pt x="5291" y="1167"/>
                    <a:pt x="5263" y="796"/>
                  </a:cubicBezTo>
                  <a:cubicBezTo>
                    <a:pt x="5224" y="343"/>
                    <a:pt x="4834" y="1"/>
                    <a:pt x="4382"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62"/>
            <p:cNvSpPr/>
            <p:nvPr/>
          </p:nvSpPr>
          <p:spPr>
            <a:xfrm>
              <a:off x="1723629" y="3535070"/>
              <a:ext cx="119417" cy="249154"/>
            </a:xfrm>
            <a:custGeom>
              <a:avLst/>
              <a:gdLst/>
              <a:ahLst/>
              <a:cxnLst/>
              <a:rect l="l" t="t" r="r" b="b"/>
              <a:pathLst>
                <a:path w="3934" h="8208" extrusionOk="0">
                  <a:moveTo>
                    <a:pt x="2977" y="515"/>
                  </a:moveTo>
                  <a:cubicBezTo>
                    <a:pt x="3177" y="515"/>
                    <a:pt x="3353" y="653"/>
                    <a:pt x="3395" y="848"/>
                  </a:cubicBezTo>
                  <a:cubicBezTo>
                    <a:pt x="3448" y="1115"/>
                    <a:pt x="3244" y="1353"/>
                    <a:pt x="2986" y="1353"/>
                  </a:cubicBezTo>
                  <a:lnTo>
                    <a:pt x="972" y="1353"/>
                  </a:lnTo>
                  <a:cubicBezTo>
                    <a:pt x="772" y="1353"/>
                    <a:pt x="596" y="1215"/>
                    <a:pt x="554" y="1020"/>
                  </a:cubicBezTo>
                  <a:cubicBezTo>
                    <a:pt x="501" y="754"/>
                    <a:pt x="706" y="515"/>
                    <a:pt x="967" y="515"/>
                  </a:cubicBezTo>
                  <a:close/>
                  <a:moveTo>
                    <a:pt x="2692" y="1868"/>
                  </a:moveTo>
                  <a:lnTo>
                    <a:pt x="2692" y="6970"/>
                  </a:lnTo>
                  <a:cubicBezTo>
                    <a:pt x="2692" y="7370"/>
                    <a:pt x="2367" y="7695"/>
                    <a:pt x="1967" y="7695"/>
                  </a:cubicBezTo>
                  <a:cubicBezTo>
                    <a:pt x="1567" y="7695"/>
                    <a:pt x="1244" y="7370"/>
                    <a:pt x="1244" y="6970"/>
                  </a:cubicBezTo>
                  <a:lnTo>
                    <a:pt x="1244" y="5885"/>
                  </a:lnTo>
                  <a:lnTo>
                    <a:pt x="1967" y="5885"/>
                  </a:lnTo>
                  <a:cubicBezTo>
                    <a:pt x="2092" y="5885"/>
                    <a:pt x="2200" y="5799"/>
                    <a:pt x="2224" y="5676"/>
                  </a:cubicBezTo>
                  <a:cubicBezTo>
                    <a:pt x="2253" y="5514"/>
                    <a:pt x="2129" y="5371"/>
                    <a:pt x="1972" y="5371"/>
                  </a:cubicBezTo>
                  <a:lnTo>
                    <a:pt x="1244" y="5371"/>
                  </a:lnTo>
                  <a:lnTo>
                    <a:pt x="1263" y="4819"/>
                  </a:lnTo>
                  <a:lnTo>
                    <a:pt x="1987" y="4819"/>
                  </a:lnTo>
                  <a:cubicBezTo>
                    <a:pt x="2110" y="4819"/>
                    <a:pt x="2220" y="4733"/>
                    <a:pt x="2244" y="4610"/>
                  </a:cubicBezTo>
                  <a:cubicBezTo>
                    <a:pt x="2272" y="4448"/>
                    <a:pt x="2149" y="4305"/>
                    <a:pt x="1991" y="4305"/>
                  </a:cubicBezTo>
                  <a:lnTo>
                    <a:pt x="1263" y="4305"/>
                  </a:lnTo>
                  <a:lnTo>
                    <a:pt x="1263" y="3753"/>
                  </a:lnTo>
                  <a:lnTo>
                    <a:pt x="1987" y="3753"/>
                  </a:lnTo>
                  <a:cubicBezTo>
                    <a:pt x="2110" y="3753"/>
                    <a:pt x="2220" y="3667"/>
                    <a:pt x="2244" y="3543"/>
                  </a:cubicBezTo>
                  <a:cubicBezTo>
                    <a:pt x="2272" y="3382"/>
                    <a:pt x="2149" y="3239"/>
                    <a:pt x="1991" y="3239"/>
                  </a:cubicBezTo>
                  <a:lnTo>
                    <a:pt x="1244" y="3239"/>
                  </a:lnTo>
                  <a:lnTo>
                    <a:pt x="1244" y="1868"/>
                  </a:lnTo>
                  <a:close/>
                  <a:moveTo>
                    <a:pt x="972" y="1"/>
                  </a:moveTo>
                  <a:cubicBezTo>
                    <a:pt x="486" y="1"/>
                    <a:pt x="73" y="367"/>
                    <a:pt x="35" y="853"/>
                  </a:cubicBezTo>
                  <a:cubicBezTo>
                    <a:pt x="1" y="1320"/>
                    <a:pt x="306" y="1720"/>
                    <a:pt x="730" y="1824"/>
                  </a:cubicBezTo>
                  <a:lnTo>
                    <a:pt x="730" y="6957"/>
                  </a:lnTo>
                  <a:cubicBezTo>
                    <a:pt x="730" y="7585"/>
                    <a:pt x="1196" y="8128"/>
                    <a:pt x="1824" y="8199"/>
                  </a:cubicBezTo>
                  <a:cubicBezTo>
                    <a:pt x="1873" y="8204"/>
                    <a:pt x="1922" y="8207"/>
                    <a:pt x="1970" y="8207"/>
                  </a:cubicBezTo>
                  <a:cubicBezTo>
                    <a:pt x="2652" y="8207"/>
                    <a:pt x="3206" y="7652"/>
                    <a:pt x="3206" y="6970"/>
                  </a:cubicBezTo>
                  <a:lnTo>
                    <a:pt x="3206" y="1824"/>
                  </a:lnTo>
                  <a:cubicBezTo>
                    <a:pt x="3629" y="1715"/>
                    <a:pt x="3934" y="1315"/>
                    <a:pt x="3896" y="853"/>
                  </a:cubicBezTo>
                  <a:cubicBezTo>
                    <a:pt x="3857" y="367"/>
                    <a:pt x="3443" y="1"/>
                    <a:pt x="2958"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62"/>
            <p:cNvSpPr/>
            <p:nvPr/>
          </p:nvSpPr>
          <p:spPr>
            <a:xfrm>
              <a:off x="1637661" y="3675406"/>
              <a:ext cx="9289" cy="18699"/>
            </a:xfrm>
            <a:custGeom>
              <a:avLst/>
              <a:gdLst/>
              <a:ahLst/>
              <a:cxnLst/>
              <a:rect l="l" t="t" r="r" b="b"/>
              <a:pathLst>
                <a:path w="306" h="616" extrusionOk="0">
                  <a:moveTo>
                    <a:pt x="155" y="0"/>
                  </a:moveTo>
                  <a:cubicBezTo>
                    <a:pt x="72" y="0"/>
                    <a:pt x="0" y="71"/>
                    <a:pt x="0" y="154"/>
                  </a:cubicBezTo>
                  <a:lnTo>
                    <a:pt x="0" y="462"/>
                  </a:lnTo>
                  <a:cubicBezTo>
                    <a:pt x="0" y="545"/>
                    <a:pt x="72" y="615"/>
                    <a:pt x="155" y="615"/>
                  </a:cubicBezTo>
                  <a:cubicBezTo>
                    <a:pt x="157" y="615"/>
                    <a:pt x="160" y="615"/>
                    <a:pt x="163" y="615"/>
                  </a:cubicBezTo>
                  <a:cubicBezTo>
                    <a:pt x="244" y="611"/>
                    <a:pt x="305" y="539"/>
                    <a:pt x="305" y="458"/>
                  </a:cubicBezTo>
                  <a:lnTo>
                    <a:pt x="305" y="163"/>
                  </a:lnTo>
                  <a:cubicBezTo>
                    <a:pt x="305" y="82"/>
                    <a:pt x="244" y="11"/>
                    <a:pt x="163" y="1"/>
                  </a:cubicBezTo>
                  <a:cubicBezTo>
                    <a:pt x="160" y="0"/>
                    <a:pt x="157" y="0"/>
                    <a:pt x="155"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611;p62"/>
            <p:cNvSpPr/>
            <p:nvPr/>
          </p:nvSpPr>
          <p:spPr>
            <a:xfrm>
              <a:off x="1612829" y="3709071"/>
              <a:ext cx="9258" cy="18547"/>
            </a:xfrm>
            <a:custGeom>
              <a:avLst/>
              <a:gdLst/>
              <a:ahLst/>
              <a:cxnLst/>
              <a:rect l="l" t="t" r="r" b="b"/>
              <a:pathLst>
                <a:path w="305" h="611" extrusionOk="0">
                  <a:moveTo>
                    <a:pt x="146" y="0"/>
                  </a:moveTo>
                  <a:cubicBezTo>
                    <a:pt x="67" y="0"/>
                    <a:pt x="0" y="68"/>
                    <a:pt x="0" y="148"/>
                  </a:cubicBezTo>
                  <a:lnTo>
                    <a:pt x="0" y="458"/>
                  </a:lnTo>
                  <a:cubicBezTo>
                    <a:pt x="0" y="541"/>
                    <a:pt x="70" y="610"/>
                    <a:pt x="152" y="610"/>
                  </a:cubicBezTo>
                  <a:cubicBezTo>
                    <a:pt x="155" y="610"/>
                    <a:pt x="158" y="610"/>
                    <a:pt x="161" y="610"/>
                  </a:cubicBezTo>
                  <a:cubicBezTo>
                    <a:pt x="242" y="605"/>
                    <a:pt x="304" y="535"/>
                    <a:pt x="304" y="453"/>
                  </a:cubicBezTo>
                  <a:lnTo>
                    <a:pt x="304" y="159"/>
                  </a:lnTo>
                  <a:cubicBezTo>
                    <a:pt x="304" y="78"/>
                    <a:pt x="242" y="6"/>
                    <a:pt x="161" y="1"/>
                  </a:cubicBezTo>
                  <a:cubicBezTo>
                    <a:pt x="156" y="0"/>
                    <a:pt x="151" y="0"/>
                    <a:pt x="146" y="0"/>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612;p62"/>
            <p:cNvSpPr/>
            <p:nvPr/>
          </p:nvSpPr>
          <p:spPr>
            <a:xfrm>
              <a:off x="1566263" y="3675406"/>
              <a:ext cx="31994" cy="31964"/>
            </a:xfrm>
            <a:custGeom>
              <a:avLst/>
              <a:gdLst/>
              <a:ahLst/>
              <a:cxnLst/>
              <a:rect l="l" t="t" r="r" b="b"/>
              <a:pathLst>
                <a:path w="1054" h="1053" extrusionOk="0">
                  <a:moveTo>
                    <a:pt x="524" y="306"/>
                  </a:moveTo>
                  <a:cubicBezTo>
                    <a:pt x="649" y="306"/>
                    <a:pt x="744" y="405"/>
                    <a:pt x="744" y="525"/>
                  </a:cubicBezTo>
                  <a:cubicBezTo>
                    <a:pt x="744" y="648"/>
                    <a:pt x="649" y="743"/>
                    <a:pt x="524" y="743"/>
                  </a:cubicBezTo>
                  <a:cubicBezTo>
                    <a:pt x="405" y="743"/>
                    <a:pt x="306" y="648"/>
                    <a:pt x="306" y="525"/>
                  </a:cubicBezTo>
                  <a:cubicBezTo>
                    <a:pt x="306" y="405"/>
                    <a:pt x="405" y="306"/>
                    <a:pt x="524" y="306"/>
                  </a:cubicBezTo>
                  <a:close/>
                  <a:moveTo>
                    <a:pt x="524" y="1"/>
                  </a:moveTo>
                  <a:cubicBezTo>
                    <a:pt x="239" y="1"/>
                    <a:pt x="1" y="234"/>
                    <a:pt x="1" y="525"/>
                  </a:cubicBezTo>
                  <a:cubicBezTo>
                    <a:pt x="1" y="815"/>
                    <a:pt x="239" y="1053"/>
                    <a:pt x="524" y="1053"/>
                  </a:cubicBezTo>
                  <a:cubicBezTo>
                    <a:pt x="814" y="1053"/>
                    <a:pt x="1053" y="815"/>
                    <a:pt x="1053" y="525"/>
                  </a:cubicBezTo>
                  <a:cubicBezTo>
                    <a:pt x="1053" y="234"/>
                    <a:pt x="814" y="1"/>
                    <a:pt x="524" y="1"/>
                  </a:cubicBezTo>
                  <a:close/>
                </a:path>
              </a:pathLst>
            </a:custGeom>
            <a:solidFill>
              <a:srgbClr val="3635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62"/>
            <p:cNvSpPr/>
            <p:nvPr/>
          </p:nvSpPr>
          <p:spPr>
            <a:xfrm>
              <a:off x="1561345" y="3607894"/>
              <a:ext cx="28777" cy="28959"/>
            </a:xfrm>
            <a:custGeom>
              <a:avLst/>
              <a:gdLst/>
              <a:ahLst/>
              <a:cxnLst/>
              <a:rect l="l" t="t" r="r" b="b"/>
              <a:pathLst>
                <a:path w="948" h="954" extrusionOk="0">
                  <a:moveTo>
                    <a:pt x="665" y="1"/>
                  </a:moveTo>
                  <a:cubicBezTo>
                    <a:pt x="597" y="1"/>
                    <a:pt x="529" y="28"/>
                    <a:pt x="477" y="82"/>
                  </a:cubicBezTo>
                  <a:cubicBezTo>
                    <a:pt x="339" y="230"/>
                    <a:pt x="211" y="387"/>
                    <a:pt x="86" y="544"/>
                  </a:cubicBezTo>
                  <a:cubicBezTo>
                    <a:pt x="1" y="658"/>
                    <a:pt x="25" y="820"/>
                    <a:pt x="139" y="906"/>
                  </a:cubicBezTo>
                  <a:cubicBezTo>
                    <a:pt x="182" y="939"/>
                    <a:pt x="239" y="954"/>
                    <a:pt x="291" y="954"/>
                  </a:cubicBezTo>
                  <a:cubicBezTo>
                    <a:pt x="367" y="954"/>
                    <a:pt x="444" y="921"/>
                    <a:pt x="497" y="853"/>
                  </a:cubicBezTo>
                  <a:cubicBezTo>
                    <a:pt x="605" y="706"/>
                    <a:pt x="725" y="568"/>
                    <a:pt x="848" y="435"/>
                  </a:cubicBezTo>
                  <a:cubicBezTo>
                    <a:pt x="948" y="330"/>
                    <a:pt x="943" y="168"/>
                    <a:pt x="839" y="73"/>
                  </a:cubicBezTo>
                  <a:cubicBezTo>
                    <a:pt x="791" y="25"/>
                    <a:pt x="728" y="1"/>
                    <a:pt x="66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62"/>
            <p:cNvSpPr/>
            <p:nvPr/>
          </p:nvSpPr>
          <p:spPr>
            <a:xfrm>
              <a:off x="1588544" y="3592231"/>
              <a:ext cx="19518" cy="17029"/>
            </a:xfrm>
            <a:custGeom>
              <a:avLst/>
              <a:gdLst/>
              <a:ahLst/>
              <a:cxnLst/>
              <a:rect l="l" t="t" r="r" b="b"/>
              <a:pathLst>
                <a:path w="643" h="561" extrusionOk="0">
                  <a:moveTo>
                    <a:pt x="352" y="0"/>
                  </a:moveTo>
                  <a:cubicBezTo>
                    <a:pt x="301" y="0"/>
                    <a:pt x="250" y="15"/>
                    <a:pt x="205" y="46"/>
                  </a:cubicBezTo>
                  <a:cubicBezTo>
                    <a:pt x="181" y="60"/>
                    <a:pt x="157" y="79"/>
                    <a:pt x="133" y="99"/>
                  </a:cubicBezTo>
                  <a:cubicBezTo>
                    <a:pt x="19" y="185"/>
                    <a:pt x="0" y="346"/>
                    <a:pt x="86" y="455"/>
                  </a:cubicBezTo>
                  <a:cubicBezTo>
                    <a:pt x="133" y="523"/>
                    <a:pt x="210" y="560"/>
                    <a:pt x="286" y="560"/>
                  </a:cubicBezTo>
                  <a:cubicBezTo>
                    <a:pt x="366" y="560"/>
                    <a:pt x="438" y="512"/>
                    <a:pt x="495" y="466"/>
                  </a:cubicBezTo>
                  <a:cubicBezTo>
                    <a:pt x="614" y="385"/>
                    <a:pt x="643" y="227"/>
                    <a:pt x="561" y="113"/>
                  </a:cubicBezTo>
                  <a:cubicBezTo>
                    <a:pt x="511" y="39"/>
                    <a:pt x="433" y="0"/>
                    <a:pt x="35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62"/>
            <p:cNvSpPr/>
            <p:nvPr/>
          </p:nvSpPr>
          <p:spPr>
            <a:xfrm>
              <a:off x="1640848" y="3405267"/>
              <a:ext cx="32116" cy="28868"/>
            </a:xfrm>
            <a:custGeom>
              <a:avLst/>
              <a:gdLst/>
              <a:ahLst/>
              <a:cxnLst/>
              <a:rect l="l" t="t" r="r" b="b"/>
              <a:pathLst>
                <a:path w="1058" h="951" extrusionOk="0">
                  <a:moveTo>
                    <a:pt x="530" y="0"/>
                  </a:moveTo>
                  <a:cubicBezTo>
                    <a:pt x="398" y="0"/>
                    <a:pt x="267" y="55"/>
                    <a:pt x="172" y="163"/>
                  </a:cubicBezTo>
                  <a:cubicBezTo>
                    <a:pt x="0" y="359"/>
                    <a:pt x="20" y="659"/>
                    <a:pt x="214" y="831"/>
                  </a:cubicBezTo>
                  <a:cubicBezTo>
                    <a:pt x="306" y="911"/>
                    <a:pt x="419" y="951"/>
                    <a:pt x="530" y="951"/>
                  </a:cubicBezTo>
                  <a:cubicBezTo>
                    <a:pt x="662" y="951"/>
                    <a:pt x="793" y="895"/>
                    <a:pt x="886" y="787"/>
                  </a:cubicBezTo>
                  <a:cubicBezTo>
                    <a:pt x="1057" y="592"/>
                    <a:pt x="1038" y="292"/>
                    <a:pt x="843" y="121"/>
                  </a:cubicBezTo>
                  <a:cubicBezTo>
                    <a:pt x="753" y="40"/>
                    <a:pt x="641" y="0"/>
                    <a:pt x="53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62"/>
            <p:cNvSpPr/>
            <p:nvPr/>
          </p:nvSpPr>
          <p:spPr>
            <a:xfrm>
              <a:off x="1807200" y="3476847"/>
              <a:ext cx="12294" cy="12172"/>
            </a:xfrm>
            <a:custGeom>
              <a:avLst/>
              <a:gdLst/>
              <a:ahLst/>
              <a:cxnLst/>
              <a:rect l="l" t="t" r="r" b="b"/>
              <a:pathLst>
                <a:path w="405" h="401" extrusionOk="0">
                  <a:moveTo>
                    <a:pt x="205" y="0"/>
                  </a:moveTo>
                  <a:cubicBezTo>
                    <a:pt x="91" y="0"/>
                    <a:pt x="0" y="86"/>
                    <a:pt x="0" y="200"/>
                  </a:cubicBezTo>
                  <a:cubicBezTo>
                    <a:pt x="0" y="310"/>
                    <a:pt x="91" y="400"/>
                    <a:pt x="205" y="400"/>
                  </a:cubicBezTo>
                  <a:cubicBezTo>
                    <a:pt x="315" y="400"/>
                    <a:pt x="405" y="310"/>
                    <a:pt x="405" y="200"/>
                  </a:cubicBezTo>
                  <a:cubicBezTo>
                    <a:pt x="405" y="86"/>
                    <a:pt x="315"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62"/>
            <p:cNvSpPr/>
            <p:nvPr/>
          </p:nvSpPr>
          <p:spPr>
            <a:xfrm>
              <a:off x="1476834" y="3393550"/>
              <a:ext cx="43802" cy="48447"/>
            </a:xfrm>
            <a:custGeom>
              <a:avLst/>
              <a:gdLst/>
              <a:ahLst/>
              <a:cxnLst/>
              <a:rect l="l" t="t" r="r" b="b"/>
              <a:pathLst>
                <a:path w="1443" h="1596" extrusionOk="0">
                  <a:moveTo>
                    <a:pt x="722" y="0"/>
                  </a:moveTo>
                  <a:cubicBezTo>
                    <a:pt x="696" y="0"/>
                    <a:pt x="671" y="17"/>
                    <a:pt x="662" y="50"/>
                  </a:cubicBezTo>
                  <a:lnTo>
                    <a:pt x="499" y="502"/>
                  </a:lnTo>
                  <a:cubicBezTo>
                    <a:pt x="490" y="521"/>
                    <a:pt x="475" y="536"/>
                    <a:pt x="462" y="545"/>
                  </a:cubicBezTo>
                  <a:lnTo>
                    <a:pt x="57" y="726"/>
                  </a:lnTo>
                  <a:cubicBezTo>
                    <a:pt x="0" y="755"/>
                    <a:pt x="0" y="845"/>
                    <a:pt x="57" y="869"/>
                  </a:cubicBezTo>
                  <a:lnTo>
                    <a:pt x="462" y="1050"/>
                  </a:lnTo>
                  <a:cubicBezTo>
                    <a:pt x="475" y="1059"/>
                    <a:pt x="490" y="1074"/>
                    <a:pt x="499" y="1092"/>
                  </a:cubicBezTo>
                  <a:lnTo>
                    <a:pt x="662" y="1544"/>
                  </a:lnTo>
                  <a:cubicBezTo>
                    <a:pt x="671" y="1578"/>
                    <a:pt x="696" y="1595"/>
                    <a:pt x="722" y="1595"/>
                  </a:cubicBezTo>
                  <a:cubicBezTo>
                    <a:pt x="747" y="1595"/>
                    <a:pt x="773" y="1578"/>
                    <a:pt x="785" y="1544"/>
                  </a:cubicBezTo>
                  <a:lnTo>
                    <a:pt x="947" y="1092"/>
                  </a:lnTo>
                  <a:cubicBezTo>
                    <a:pt x="952" y="1074"/>
                    <a:pt x="967" y="1059"/>
                    <a:pt x="985" y="1050"/>
                  </a:cubicBezTo>
                  <a:lnTo>
                    <a:pt x="1385" y="869"/>
                  </a:lnTo>
                  <a:cubicBezTo>
                    <a:pt x="1442" y="845"/>
                    <a:pt x="1442" y="755"/>
                    <a:pt x="1385" y="726"/>
                  </a:cubicBezTo>
                  <a:lnTo>
                    <a:pt x="985" y="545"/>
                  </a:lnTo>
                  <a:cubicBezTo>
                    <a:pt x="967" y="536"/>
                    <a:pt x="952" y="521"/>
                    <a:pt x="947" y="502"/>
                  </a:cubicBezTo>
                  <a:lnTo>
                    <a:pt x="785" y="50"/>
                  </a:lnTo>
                  <a:cubicBezTo>
                    <a:pt x="773" y="17"/>
                    <a:pt x="747" y="0"/>
                    <a:pt x="7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62"/>
            <p:cNvSpPr/>
            <p:nvPr/>
          </p:nvSpPr>
          <p:spPr>
            <a:xfrm>
              <a:off x="1812391" y="3393550"/>
              <a:ext cx="43802" cy="48447"/>
            </a:xfrm>
            <a:custGeom>
              <a:avLst/>
              <a:gdLst/>
              <a:ahLst/>
              <a:cxnLst/>
              <a:rect l="l" t="t" r="r" b="b"/>
              <a:pathLst>
                <a:path w="1443" h="1596" extrusionOk="0">
                  <a:moveTo>
                    <a:pt x="722" y="0"/>
                  </a:moveTo>
                  <a:cubicBezTo>
                    <a:pt x="697" y="0"/>
                    <a:pt x="672" y="17"/>
                    <a:pt x="662" y="50"/>
                  </a:cubicBezTo>
                  <a:lnTo>
                    <a:pt x="500" y="502"/>
                  </a:lnTo>
                  <a:cubicBezTo>
                    <a:pt x="491" y="521"/>
                    <a:pt x="476" y="536"/>
                    <a:pt x="462" y="545"/>
                  </a:cubicBezTo>
                  <a:lnTo>
                    <a:pt x="58" y="726"/>
                  </a:lnTo>
                  <a:cubicBezTo>
                    <a:pt x="1" y="755"/>
                    <a:pt x="1" y="845"/>
                    <a:pt x="58" y="869"/>
                  </a:cubicBezTo>
                  <a:lnTo>
                    <a:pt x="462" y="1050"/>
                  </a:lnTo>
                  <a:cubicBezTo>
                    <a:pt x="476" y="1059"/>
                    <a:pt x="491" y="1074"/>
                    <a:pt x="500" y="1092"/>
                  </a:cubicBezTo>
                  <a:lnTo>
                    <a:pt x="662" y="1544"/>
                  </a:lnTo>
                  <a:cubicBezTo>
                    <a:pt x="672" y="1578"/>
                    <a:pt x="697" y="1595"/>
                    <a:pt x="722" y="1595"/>
                  </a:cubicBezTo>
                  <a:cubicBezTo>
                    <a:pt x="748" y="1595"/>
                    <a:pt x="774" y="1578"/>
                    <a:pt x="786" y="1544"/>
                  </a:cubicBezTo>
                  <a:lnTo>
                    <a:pt x="948" y="1092"/>
                  </a:lnTo>
                  <a:cubicBezTo>
                    <a:pt x="952" y="1074"/>
                    <a:pt x="967" y="1059"/>
                    <a:pt x="986" y="1050"/>
                  </a:cubicBezTo>
                  <a:lnTo>
                    <a:pt x="1386" y="869"/>
                  </a:lnTo>
                  <a:cubicBezTo>
                    <a:pt x="1443" y="845"/>
                    <a:pt x="1443" y="755"/>
                    <a:pt x="1386" y="726"/>
                  </a:cubicBezTo>
                  <a:lnTo>
                    <a:pt x="986" y="545"/>
                  </a:lnTo>
                  <a:cubicBezTo>
                    <a:pt x="967" y="536"/>
                    <a:pt x="952" y="521"/>
                    <a:pt x="948" y="502"/>
                  </a:cubicBezTo>
                  <a:lnTo>
                    <a:pt x="786" y="50"/>
                  </a:lnTo>
                  <a:cubicBezTo>
                    <a:pt x="774" y="17"/>
                    <a:pt x="748" y="0"/>
                    <a:pt x="7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62"/>
            <p:cNvSpPr/>
            <p:nvPr/>
          </p:nvSpPr>
          <p:spPr>
            <a:xfrm>
              <a:off x="1702684" y="3443394"/>
              <a:ext cx="60315" cy="65203"/>
            </a:xfrm>
            <a:custGeom>
              <a:avLst/>
              <a:gdLst/>
              <a:ahLst/>
              <a:cxnLst/>
              <a:rect l="l" t="t" r="r" b="b"/>
              <a:pathLst>
                <a:path w="1987" h="2148" extrusionOk="0">
                  <a:moveTo>
                    <a:pt x="993" y="0"/>
                  </a:moveTo>
                  <a:cubicBezTo>
                    <a:pt x="958" y="0"/>
                    <a:pt x="922" y="22"/>
                    <a:pt x="906" y="65"/>
                  </a:cubicBezTo>
                  <a:lnTo>
                    <a:pt x="686" y="674"/>
                  </a:lnTo>
                  <a:cubicBezTo>
                    <a:pt x="677" y="702"/>
                    <a:pt x="658" y="722"/>
                    <a:pt x="634" y="735"/>
                  </a:cubicBezTo>
                  <a:lnTo>
                    <a:pt x="77" y="979"/>
                  </a:lnTo>
                  <a:cubicBezTo>
                    <a:pt x="1" y="1012"/>
                    <a:pt x="1" y="1135"/>
                    <a:pt x="77" y="1170"/>
                  </a:cubicBezTo>
                  <a:lnTo>
                    <a:pt x="634" y="1412"/>
                  </a:lnTo>
                  <a:cubicBezTo>
                    <a:pt x="658" y="1427"/>
                    <a:pt x="677" y="1445"/>
                    <a:pt x="686" y="1474"/>
                  </a:cubicBezTo>
                  <a:lnTo>
                    <a:pt x="906" y="2084"/>
                  </a:lnTo>
                  <a:cubicBezTo>
                    <a:pt x="922" y="2127"/>
                    <a:pt x="958" y="2148"/>
                    <a:pt x="993" y="2148"/>
                  </a:cubicBezTo>
                  <a:cubicBezTo>
                    <a:pt x="1028" y="2148"/>
                    <a:pt x="1063" y="2127"/>
                    <a:pt x="1077" y="2084"/>
                  </a:cubicBezTo>
                  <a:lnTo>
                    <a:pt x="1301" y="1474"/>
                  </a:lnTo>
                  <a:cubicBezTo>
                    <a:pt x="1310" y="1445"/>
                    <a:pt x="1330" y="1427"/>
                    <a:pt x="1354" y="1412"/>
                  </a:cubicBezTo>
                  <a:lnTo>
                    <a:pt x="1905" y="1170"/>
                  </a:lnTo>
                  <a:cubicBezTo>
                    <a:pt x="1987" y="1135"/>
                    <a:pt x="1987" y="1012"/>
                    <a:pt x="1905" y="979"/>
                  </a:cubicBezTo>
                  <a:lnTo>
                    <a:pt x="1354" y="735"/>
                  </a:lnTo>
                  <a:cubicBezTo>
                    <a:pt x="1330" y="722"/>
                    <a:pt x="1310" y="702"/>
                    <a:pt x="1301" y="674"/>
                  </a:cubicBezTo>
                  <a:lnTo>
                    <a:pt x="1077" y="65"/>
                  </a:lnTo>
                  <a:cubicBezTo>
                    <a:pt x="1063" y="22"/>
                    <a:pt x="1028" y="0"/>
                    <a:pt x="9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8" name="Text Box 28">
            <a:extLst>
              <a:ext uri="{FF2B5EF4-FFF2-40B4-BE49-F238E27FC236}">
                <a16:creationId xmlns:a16="http://schemas.microsoft.com/office/drawing/2014/main" id="{61ABB91E-E587-4FB2-810F-F01B3A7A2E88}"/>
              </a:ext>
            </a:extLst>
          </p:cNvPr>
          <p:cNvSpPr txBox="1">
            <a:spLocks noChangeArrowheads="1"/>
          </p:cNvSpPr>
          <p:nvPr/>
        </p:nvSpPr>
        <p:spPr bwMode="auto">
          <a:xfrm>
            <a:off x="1492245" y="4553875"/>
            <a:ext cx="9594293"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150000"/>
              </a:lnSpc>
              <a:spcBef>
                <a:spcPct val="0"/>
              </a:spcBef>
              <a:spcAft>
                <a:spcPct val="0"/>
              </a:spcAft>
            </a:pPr>
            <a:r>
              <a:rPr lang="vi-VN" altLang="en-US" sz="3600" dirty="0" err="1">
                <a:solidFill>
                  <a:srgbClr val="002060"/>
                </a:solidFill>
                <a:latin typeface="+mn-lt"/>
                <a:cs typeface="Times New Roman" panose="02020603050405020304" pitchFamily="18" charset="0"/>
              </a:rPr>
              <a:t>Số</a:t>
            </a:r>
            <a:r>
              <a:rPr lang="vi-VN" altLang="en-US" sz="3600" dirty="0">
                <a:solidFill>
                  <a:srgbClr val="002060"/>
                </a:solidFill>
                <a:latin typeface="+mn-lt"/>
                <a:cs typeface="Times New Roman" panose="02020603050405020304" pitchFamily="18" charset="0"/>
              </a:rPr>
              <a:t> </a:t>
            </a:r>
            <a:r>
              <a:rPr lang="vi-VN" altLang="en-US" sz="3600" dirty="0" err="1">
                <a:solidFill>
                  <a:srgbClr val="002060"/>
                </a:solidFill>
                <a:latin typeface="+mn-lt"/>
                <a:cs typeface="Times New Roman" panose="02020603050405020304" pitchFamily="18" charset="0"/>
              </a:rPr>
              <a:t>học</a:t>
            </a:r>
            <a:r>
              <a:rPr lang="vi-VN" altLang="en-US" sz="3600" dirty="0">
                <a:solidFill>
                  <a:srgbClr val="002060"/>
                </a:solidFill>
                <a:latin typeface="+mn-lt"/>
                <a:cs typeface="Times New Roman" panose="02020603050405020304" pitchFamily="18" charset="0"/>
              </a:rPr>
              <a:t> sinh </a:t>
            </a:r>
            <a:r>
              <a:rPr lang="vi-VN" altLang="en-US" sz="3600" dirty="0" err="1">
                <a:solidFill>
                  <a:srgbClr val="002060"/>
                </a:solidFill>
                <a:latin typeface="+mn-lt"/>
                <a:cs typeface="Times New Roman" panose="02020603050405020304" pitchFamily="18" charset="0"/>
              </a:rPr>
              <a:t>nữ</a:t>
            </a:r>
            <a:r>
              <a:rPr lang="vi-VN" altLang="en-US" sz="3600" dirty="0">
                <a:solidFill>
                  <a:srgbClr val="002060"/>
                </a:solidFill>
                <a:latin typeface="+mn-lt"/>
                <a:cs typeface="Times New Roman" panose="02020603050405020304" pitchFamily="18" charset="0"/>
              </a:rPr>
              <a:t> </a:t>
            </a:r>
            <a:r>
              <a:rPr lang="vi-VN" altLang="en-US" sz="3600" dirty="0" err="1">
                <a:solidFill>
                  <a:srgbClr val="002060"/>
                </a:solidFill>
                <a:latin typeface="+mn-lt"/>
                <a:cs typeface="Times New Roman" panose="02020603050405020304" pitchFamily="18" charset="0"/>
              </a:rPr>
              <a:t>nhiều</a:t>
            </a:r>
            <a:r>
              <a:rPr lang="vi-VN" altLang="en-US" sz="3600" dirty="0">
                <a:solidFill>
                  <a:srgbClr val="002060"/>
                </a:solidFill>
                <a:latin typeface="+mn-lt"/>
                <a:cs typeface="Times New Roman" panose="02020603050405020304" pitchFamily="18" charset="0"/>
              </a:rPr>
              <a:t> hơn </a:t>
            </a:r>
            <a:r>
              <a:rPr lang="vi-VN" altLang="en-US" sz="3600" dirty="0" err="1">
                <a:solidFill>
                  <a:srgbClr val="002060"/>
                </a:solidFill>
                <a:latin typeface="+mn-lt"/>
                <a:cs typeface="Times New Roman" panose="02020603050405020304" pitchFamily="18" charset="0"/>
              </a:rPr>
              <a:t>số</a:t>
            </a:r>
            <a:r>
              <a:rPr lang="vi-VN" altLang="en-US" sz="3600" dirty="0">
                <a:solidFill>
                  <a:srgbClr val="002060"/>
                </a:solidFill>
                <a:latin typeface="+mn-lt"/>
                <a:cs typeface="Times New Roman" panose="02020603050405020304" pitchFamily="18" charset="0"/>
              </a:rPr>
              <a:t> </a:t>
            </a:r>
            <a:r>
              <a:rPr lang="vi-VN" altLang="en-US" sz="3600" dirty="0" err="1">
                <a:solidFill>
                  <a:srgbClr val="002060"/>
                </a:solidFill>
                <a:latin typeface="+mn-lt"/>
                <a:cs typeface="Times New Roman" panose="02020603050405020304" pitchFamily="18" charset="0"/>
              </a:rPr>
              <a:t>học</a:t>
            </a:r>
            <a:r>
              <a:rPr lang="vi-VN" altLang="en-US" sz="3600" dirty="0">
                <a:solidFill>
                  <a:srgbClr val="002060"/>
                </a:solidFill>
                <a:latin typeface="+mn-lt"/>
                <a:cs typeface="Times New Roman" panose="02020603050405020304" pitchFamily="18" charset="0"/>
              </a:rPr>
              <a:t> sinh nam </a:t>
            </a:r>
            <a:r>
              <a:rPr lang="vi-VN" altLang="en-US" sz="3600" dirty="0" err="1">
                <a:solidFill>
                  <a:srgbClr val="002060"/>
                </a:solidFill>
                <a:latin typeface="+mn-lt"/>
                <a:cs typeface="Times New Roman" panose="02020603050405020304" pitchFamily="18" charset="0"/>
              </a:rPr>
              <a:t>là</a:t>
            </a:r>
            <a:r>
              <a:rPr lang="vi-VN" altLang="en-US" sz="3600" dirty="0">
                <a:solidFill>
                  <a:srgbClr val="002060"/>
                </a:solidFill>
                <a:latin typeface="+mn-lt"/>
                <a:cs typeface="Times New Roman" panose="02020603050405020304" pitchFamily="18" charset="0"/>
              </a:rPr>
              <a:t>:</a:t>
            </a:r>
          </a:p>
        </p:txBody>
      </p:sp>
      <p:sp>
        <p:nvSpPr>
          <p:cNvPr id="109" name="Rectangle 29">
            <a:extLst>
              <a:ext uri="{FF2B5EF4-FFF2-40B4-BE49-F238E27FC236}">
                <a16:creationId xmlns:a16="http://schemas.microsoft.com/office/drawing/2014/main" id="{A4D98788-9B17-4146-B6BB-D54121BCE3E9}"/>
              </a:ext>
            </a:extLst>
          </p:cNvPr>
          <p:cNvSpPr>
            <a:spLocks noChangeArrowheads="1"/>
          </p:cNvSpPr>
          <p:nvPr/>
        </p:nvSpPr>
        <p:spPr bwMode="auto">
          <a:xfrm>
            <a:off x="1480365" y="1010408"/>
            <a:ext cx="9813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dirty="0" err="1">
                <a:solidFill>
                  <a:srgbClr val="002060"/>
                </a:solidFill>
                <a:latin typeface="+mj-lt"/>
                <a:cs typeface="Times New Roman" panose="02020603050405020304" pitchFamily="18" charset="0"/>
              </a:rPr>
              <a:t>Tổng</a:t>
            </a:r>
            <a:r>
              <a:rPr lang="en-US" altLang="en-US" sz="3600" dirty="0">
                <a:solidFill>
                  <a:srgbClr val="002060"/>
                </a:solidFill>
                <a:latin typeface="+mj-lt"/>
                <a:cs typeface="Times New Roman" panose="02020603050405020304" pitchFamily="18" charset="0"/>
              </a:rPr>
              <a:t> </a:t>
            </a:r>
            <a:r>
              <a:rPr lang="en-US" altLang="en-US" sz="3600" dirty="0" err="1">
                <a:solidFill>
                  <a:srgbClr val="002060"/>
                </a:solidFill>
                <a:latin typeface="+mj-lt"/>
                <a:cs typeface="Times New Roman" panose="02020603050405020304" pitchFamily="18" charset="0"/>
              </a:rPr>
              <a:t>số</a:t>
            </a:r>
            <a:r>
              <a:rPr lang="en-US" altLang="en-US" sz="3600" dirty="0">
                <a:solidFill>
                  <a:srgbClr val="002060"/>
                </a:solidFill>
                <a:latin typeface="+mj-lt"/>
                <a:cs typeface="Times New Roman" panose="02020603050405020304" pitchFamily="18" charset="0"/>
              </a:rPr>
              <a:t> </a:t>
            </a:r>
            <a:r>
              <a:rPr lang="en-US" altLang="en-US" sz="3600" dirty="0" err="1">
                <a:solidFill>
                  <a:srgbClr val="002060"/>
                </a:solidFill>
                <a:latin typeface="+mj-lt"/>
                <a:cs typeface="Times New Roman" panose="02020603050405020304" pitchFamily="18" charset="0"/>
              </a:rPr>
              <a:t>phần</a:t>
            </a:r>
            <a:r>
              <a:rPr lang="en-US" altLang="en-US" sz="3600" dirty="0">
                <a:solidFill>
                  <a:srgbClr val="002060"/>
                </a:solidFill>
                <a:latin typeface="+mj-lt"/>
                <a:cs typeface="Times New Roman" panose="02020603050405020304" pitchFamily="18" charset="0"/>
              </a:rPr>
              <a:t> </a:t>
            </a:r>
            <a:r>
              <a:rPr lang="en-US" altLang="en-US" sz="3600" dirty="0" err="1">
                <a:solidFill>
                  <a:srgbClr val="002060"/>
                </a:solidFill>
                <a:latin typeface="+mj-lt"/>
                <a:cs typeface="Times New Roman" panose="02020603050405020304" pitchFamily="18" charset="0"/>
              </a:rPr>
              <a:t>bằng</a:t>
            </a:r>
            <a:r>
              <a:rPr lang="en-US" altLang="en-US" sz="3600" dirty="0">
                <a:solidFill>
                  <a:srgbClr val="002060"/>
                </a:solidFill>
                <a:latin typeface="+mj-lt"/>
                <a:cs typeface="Times New Roman" panose="02020603050405020304" pitchFamily="18" charset="0"/>
              </a:rPr>
              <a:t> </a:t>
            </a:r>
            <a:r>
              <a:rPr lang="en-US" altLang="en-US" sz="3600" dirty="0" err="1">
                <a:solidFill>
                  <a:srgbClr val="002060"/>
                </a:solidFill>
                <a:latin typeface="+mj-lt"/>
                <a:cs typeface="Times New Roman" panose="02020603050405020304" pitchFamily="18" charset="0"/>
              </a:rPr>
              <a:t>nhau</a:t>
            </a:r>
            <a:r>
              <a:rPr lang="en-US" altLang="en-US" sz="3600" dirty="0">
                <a:solidFill>
                  <a:srgbClr val="002060"/>
                </a:solidFill>
                <a:latin typeface="+mj-lt"/>
                <a:cs typeface="Times New Roman" panose="02020603050405020304" pitchFamily="18" charset="0"/>
              </a:rPr>
              <a:t> </a:t>
            </a:r>
            <a:r>
              <a:rPr lang="en-US" altLang="en-US" sz="3600" dirty="0" err="1">
                <a:solidFill>
                  <a:srgbClr val="002060"/>
                </a:solidFill>
                <a:latin typeface="+mj-lt"/>
                <a:cs typeface="Times New Roman" panose="02020603050405020304" pitchFamily="18" charset="0"/>
              </a:rPr>
              <a:t>là</a:t>
            </a:r>
            <a:r>
              <a:rPr lang="en-US" altLang="en-US" sz="3600" dirty="0">
                <a:solidFill>
                  <a:srgbClr val="002060"/>
                </a:solidFill>
                <a:latin typeface="+mj-lt"/>
                <a:cs typeface="Times New Roman" panose="02020603050405020304" pitchFamily="18" charset="0"/>
              </a:rPr>
              <a:t>:</a:t>
            </a:r>
          </a:p>
        </p:txBody>
      </p:sp>
      <p:sp>
        <p:nvSpPr>
          <p:cNvPr id="110" name="Rectangle 30">
            <a:extLst>
              <a:ext uri="{FF2B5EF4-FFF2-40B4-BE49-F238E27FC236}">
                <a16:creationId xmlns:a16="http://schemas.microsoft.com/office/drawing/2014/main" id="{F7EFF840-C763-4C9D-BF5A-49E12077FED1}"/>
              </a:ext>
            </a:extLst>
          </p:cNvPr>
          <p:cNvSpPr>
            <a:spLocks noChangeArrowheads="1"/>
          </p:cNvSpPr>
          <p:nvPr/>
        </p:nvSpPr>
        <p:spPr bwMode="auto">
          <a:xfrm>
            <a:off x="2436211" y="1481984"/>
            <a:ext cx="3724096"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50000"/>
              </a:lnSpc>
              <a:spcBef>
                <a:spcPct val="0"/>
              </a:spcBef>
              <a:spcAft>
                <a:spcPct val="0"/>
              </a:spcAft>
            </a:pPr>
            <a:r>
              <a:rPr lang="en-US" altLang="en-US" sz="3600" dirty="0">
                <a:solidFill>
                  <a:srgbClr val="00B050"/>
                </a:solidFill>
                <a:latin typeface="+mj-lt"/>
                <a:cs typeface="Times New Roman" panose="02020603050405020304" pitchFamily="18" charset="0"/>
              </a:rPr>
              <a:t>  3 + 4 = 7 (</a:t>
            </a:r>
            <a:r>
              <a:rPr lang="en-US" altLang="en-US" sz="3600" dirty="0" err="1">
                <a:solidFill>
                  <a:srgbClr val="00B050"/>
                </a:solidFill>
                <a:latin typeface="+mj-lt"/>
                <a:cs typeface="Times New Roman" panose="02020603050405020304" pitchFamily="18" charset="0"/>
              </a:rPr>
              <a:t>phần</a:t>
            </a:r>
            <a:r>
              <a:rPr lang="en-US" altLang="en-US" sz="3600" dirty="0">
                <a:solidFill>
                  <a:srgbClr val="00B050"/>
                </a:solidFill>
                <a:latin typeface="+mj-lt"/>
                <a:cs typeface="Times New Roman" panose="02020603050405020304" pitchFamily="18" charset="0"/>
              </a:rPr>
              <a:t>)</a:t>
            </a:r>
          </a:p>
        </p:txBody>
      </p:sp>
      <p:sp>
        <p:nvSpPr>
          <p:cNvPr id="111" name="Rectangle 34">
            <a:extLst>
              <a:ext uri="{FF2B5EF4-FFF2-40B4-BE49-F238E27FC236}">
                <a16:creationId xmlns:a16="http://schemas.microsoft.com/office/drawing/2014/main" id="{2BEC0C96-D325-4254-933A-CD29E119B4A6}"/>
              </a:ext>
            </a:extLst>
          </p:cNvPr>
          <p:cNvSpPr>
            <a:spLocks noChangeArrowheads="1"/>
          </p:cNvSpPr>
          <p:nvPr/>
        </p:nvSpPr>
        <p:spPr bwMode="auto">
          <a:xfrm>
            <a:off x="1483420" y="2107383"/>
            <a:ext cx="4852610"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150000"/>
              </a:lnSpc>
              <a:spcBef>
                <a:spcPct val="0"/>
              </a:spcBef>
              <a:spcAft>
                <a:spcPct val="0"/>
              </a:spcAft>
            </a:pPr>
            <a:r>
              <a:rPr lang="pl-PL" altLang="en-US" sz="3600" dirty="0">
                <a:solidFill>
                  <a:srgbClr val="004E7A"/>
                </a:solidFill>
                <a:latin typeface="+mj-lt"/>
                <a:cs typeface="Times New Roman" panose="02020603050405020304" pitchFamily="18" charset="0"/>
              </a:rPr>
              <a:t>Số học sinh nam</a:t>
            </a:r>
            <a:r>
              <a:rPr lang="en-US" altLang="en-US" sz="3600" dirty="0">
                <a:solidFill>
                  <a:srgbClr val="004E7A"/>
                </a:solidFill>
                <a:latin typeface="+mj-lt"/>
                <a:cs typeface="Times New Roman" panose="02020603050405020304" pitchFamily="18" charset="0"/>
              </a:rPr>
              <a:t> </a:t>
            </a:r>
            <a:r>
              <a:rPr lang="en-US" altLang="en-US" sz="3600" dirty="0" err="1">
                <a:solidFill>
                  <a:srgbClr val="004E7A"/>
                </a:solidFill>
                <a:latin typeface="+mj-lt"/>
                <a:cs typeface="Times New Roman" panose="02020603050405020304" pitchFamily="18" charset="0"/>
              </a:rPr>
              <a:t>có</a:t>
            </a:r>
            <a:r>
              <a:rPr lang="pl-PL" altLang="en-US" sz="3600" dirty="0">
                <a:solidFill>
                  <a:srgbClr val="004E7A"/>
                </a:solidFill>
                <a:latin typeface="+mj-lt"/>
                <a:cs typeface="Times New Roman" panose="02020603050405020304" pitchFamily="18" charset="0"/>
              </a:rPr>
              <a:t> là:</a:t>
            </a:r>
          </a:p>
        </p:txBody>
      </p:sp>
      <p:sp>
        <p:nvSpPr>
          <p:cNvPr id="112" name="Text Box 35">
            <a:extLst>
              <a:ext uri="{FF2B5EF4-FFF2-40B4-BE49-F238E27FC236}">
                <a16:creationId xmlns:a16="http://schemas.microsoft.com/office/drawing/2014/main" id="{785BF295-E0AF-4180-9B04-76DCA462004E}"/>
              </a:ext>
            </a:extLst>
          </p:cNvPr>
          <p:cNvSpPr txBox="1">
            <a:spLocks noChangeArrowheads="1"/>
          </p:cNvSpPr>
          <p:nvPr/>
        </p:nvSpPr>
        <p:spPr bwMode="auto">
          <a:xfrm>
            <a:off x="2659102" y="2706351"/>
            <a:ext cx="5275804" cy="820674"/>
          </a:xfrm>
          <a:prstGeom prst="rect">
            <a:avLst/>
          </a:prstGeom>
          <a:noFill/>
          <a:ln>
            <a:noFill/>
          </a:ln>
          <a:effec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150000"/>
              </a:lnSpc>
              <a:spcBef>
                <a:spcPct val="0"/>
              </a:spcBef>
              <a:spcAft>
                <a:spcPct val="0"/>
              </a:spcAft>
              <a:buFontTx/>
              <a:buNone/>
              <a:defRPr/>
            </a:pPr>
            <a:r>
              <a:rPr lang="en-US" altLang="en-US" sz="3600" dirty="0">
                <a:solidFill>
                  <a:srgbClr val="00B050"/>
                </a:solidFill>
                <a:latin typeface="+mj-lt"/>
                <a:cs typeface="Times New Roman" panose="02020603050405020304" pitchFamily="18" charset="0"/>
              </a:rPr>
              <a:t>35 : 7 x 3 = 15 (</a:t>
            </a:r>
            <a:r>
              <a:rPr lang="en-US" altLang="en-US" sz="3600" dirty="0" err="1">
                <a:solidFill>
                  <a:srgbClr val="00B050"/>
                </a:solidFill>
                <a:latin typeface="+mj-lt"/>
                <a:cs typeface="Times New Roman" panose="02020603050405020304" pitchFamily="18" charset="0"/>
              </a:rPr>
              <a:t>học</a:t>
            </a:r>
            <a:r>
              <a:rPr lang="en-US" altLang="en-US" sz="3600" dirty="0">
                <a:solidFill>
                  <a:srgbClr val="00B050"/>
                </a:solidFill>
                <a:latin typeface="+mj-lt"/>
                <a:cs typeface="Times New Roman" panose="02020603050405020304" pitchFamily="18" charset="0"/>
              </a:rPr>
              <a:t> </a:t>
            </a:r>
            <a:r>
              <a:rPr lang="en-US" altLang="en-US" sz="3600" dirty="0" err="1">
                <a:solidFill>
                  <a:srgbClr val="00B050"/>
                </a:solidFill>
                <a:latin typeface="+mj-lt"/>
                <a:cs typeface="Times New Roman" panose="02020603050405020304" pitchFamily="18" charset="0"/>
              </a:rPr>
              <a:t>sinh</a:t>
            </a:r>
            <a:r>
              <a:rPr lang="en-US" altLang="en-US" sz="3600" dirty="0">
                <a:solidFill>
                  <a:srgbClr val="00B050"/>
                </a:solidFill>
                <a:latin typeface="+mj-lt"/>
                <a:cs typeface="Times New Roman" panose="02020603050405020304" pitchFamily="18" charset="0"/>
              </a:rPr>
              <a:t>)</a:t>
            </a:r>
          </a:p>
        </p:txBody>
      </p:sp>
      <p:sp>
        <p:nvSpPr>
          <p:cNvPr id="113" name="TextBox 112">
            <a:extLst>
              <a:ext uri="{FF2B5EF4-FFF2-40B4-BE49-F238E27FC236}">
                <a16:creationId xmlns:a16="http://schemas.microsoft.com/office/drawing/2014/main" id="{C2E49BBD-B730-458E-AA78-DDD747CD5F49}"/>
              </a:ext>
            </a:extLst>
          </p:cNvPr>
          <p:cNvSpPr txBox="1">
            <a:spLocks noChangeArrowheads="1"/>
          </p:cNvSpPr>
          <p:nvPr/>
        </p:nvSpPr>
        <p:spPr bwMode="auto">
          <a:xfrm>
            <a:off x="4921250" y="90648"/>
            <a:ext cx="234950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150000"/>
              </a:lnSpc>
              <a:spcBef>
                <a:spcPct val="0"/>
              </a:spcBef>
              <a:spcAft>
                <a:spcPct val="0"/>
              </a:spcAft>
            </a:pPr>
            <a:r>
              <a:rPr lang="en-US" altLang="en-US" sz="3600" i="1">
                <a:solidFill>
                  <a:srgbClr val="FF0000"/>
                </a:solidFill>
                <a:latin typeface="+mj-lt"/>
                <a:cs typeface="Times New Roman" panose="02020603050405020304" pitchFamily="18" charset="0"/>
              </a:rPr>
              <a:t>Bài giải</a:t>
            </a:r>
          </a:p>
        </p:txBody>
      </p:sp>
      <p:sp>
        <p:nvSpPr>
          <p:cNvPr id="114" name="TextBox 113">
            <a:extLst>
              <a:ext uri="{FF2B5EF4-FFF2-40B4-BE49-F238E27FC236}">
                <a16:creationId xmlns:a16="http://schemas.microsoft.com/office/drawing/2014/main" id="{BA6921E0-6A95-45A2-ABD7-4AA2850C17CF}"/>
              </a:ext>
            </a:extLst>
          </p:cNvPr>
          <p:cNvSpPr txBox="1">
            <a:spLocks noChangeArrowheads="1"/>
          </p:cNvSpPr>
          <p:nvPr/>
        </p:nvSpPr>
        <p:spPr bwMode="auto">
          <a:xfrm>
            <a:off x="2664054" y="3959073"/>
            <a:ext cx="6108474"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150000"/>
              </a:lnSpc>
              <a:spcBef>
                <a:spcPct val="0"/>
              </a:spcBef>
              <a:spcAft>
                <a:spcPct val="0"/>
              </a:spcAft>
            </a:pPr>
            <a:r>
              <a:rPr lang="en-US" altLang="en-US" sz="3600" dirty="0">
                <a:solidFill>
                  <a:srgbClr val="00B050"/>
                </a:solidFill>
                <a:latin typeface="+mj-lt"/>
                <a:cs typeface="Times New Roman" panose="02020603050405020304" pitchFamily="18" charset="0"/>
              </a:rPr>
              <a:t>35 : 7 x 4 = 20 (</a:t>
            </a:r>
            <a:r>
              <a:rPr lang="en-US" altLang="en-US" sz="3600" dirty="0" err="1">
                <a:solidFill>
                  <a:srgbClr val="00B050"/>
                </a:solidFill>
                <a:latin typeface="+mj-lt"/>
                <a:cs typeface="Times New Roman" panose="02020603050405020304" pitchFamily="18" charset="0"/>
              </a:rPr>
              <a:t>học</a:t>
            </a:r>
            <a:r>
              <a:rPr lang="en-US" altLang="en-US" sz="3600" dirty="0">
                <a:solidFill>
                  <a:srgbClr val="00B050"/>
                </a:solidFill>
                <a:latin typeface="+mj-lt"/>
                <a:cs typeface="Times New Roman" panose="02020603050405020304" pitchFamily="18" charset="0"/>
              </a:rPr>
              <a:t> </a:t>
            </a:r>
            <a:r>
              <a:rPr lang="en-US" altLang="en-US" sz="3600" dirty="0" err="1">
                <a:solidFill>
                  <a:srgbClr val="00B050"/>
                </a:solidFill>
                <a:latin typeface="+mj-lt"/>
                <a:cs typeface="Times New Roman" panose="02020603050405020304" pitchFamily="18" charset="0"/>
              </a:rPr>
              <a:t>sinh</a:t>
            </a:r>
            <a:r>
              <a:rPr lang="en-US" altLang="en-US" sz="3600" dirty="0">
                <a:solidFill>
                  <a:srgbClr val="00B050"/>
                </a:solidFill>
                <a:latin typeface="+mj-lt"/>
                <a:cs typeface="Times New Roman" panose="02020603050405020304" pitchFamily="18" charset="0"/>
              </a:rPr>
              <a:t>)</a:t>
            </a:r>
          </a:p>
        </p:txBody>
      </p:sp>
      <p:sp>
        <p:nvSpPr>
          <p:cNvPr id="115" name="TextBox 114">
            <a:extLst>
              <a:ext uri="{FF2B5EF4-FFF2-40B4-BE49-F238E27FC236}">
                <a16:creationId xmlns:a16="http://schemas.microsoft.com/office/drawing/2014/main" id="{3B97C9E6-3320-48F0-B9A5-97CFA95F7639}"/>
              </a:ext>
            </a:extLst>
          </p:cNvPr>
          <p:cNvSpPr txBox="1">
            <a:spLocks noChangeArrowheads="1"/>
          </p:cNvSpPr>
          <p:nvPr/>
        </p:nvSpPr>
        <p:spPr bwMode="auto">
          <a:xfrm>
            <a:off x="1538620" y="3286389"/>
            <a:ext cx="9214498"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50000"/>
              </a:lnSpc>
              <a:spcBef>
                <a:spcPct val="0"/>
              </a:spcBef>
              <a:spcAft>
                <a:spcPct val="0"/>
              </a:spcAft>
            </a:pPr>
            <a:r>
              <a:rPr lang="en-US" altLang="en-US" sz="3600" dirty="0" err="1">
                <a:solidFill>
                  <a:srgbClr val="004E7A"/>
                </a:solidFill>
                <a:latin typeface="+mj-lt"/>
                <a:cs typeface="Times New Roman" panose="02020603050405020304" pitchFamily="18" charset="0"/>
              </a:rPr>
              <a:t>Số</a:t>
            </a:r>
            <a:r>
              <a:rPr lang="en-US" altLang="en-US" sz="3600" dirty="0">
                <a:solidFill>
                  <a:srgbClr val="004E7A"/>
                </a:solidFill>
                <a:latin typeface="+mj-lt"/>
                <a:cs typeface="Times New Roman" panose="02020603050405020304" pitchFamily="18" charset="0"/>
              </a:rPr>
              <a:t> </a:t>
            </a:r>
            <a:r>
              <a:rPr lang="en-US" altLang="en-US" sz="3600" dirty="0" err="1">
                <a:solidFill>
                  <a:srgbClr val="004E7A"/>
                </a:solidFill>
                <a:latin typeface="+mj-lt"/>
                <a:cs typeface="Times New Roman" panose="02020603050405020304" pitchFamily="18" charset="0"/>
              </a:rPr>
              <a:t>học</a:t>
            </a:r>
            <a:r>
              <a:rPr lang="en-US" altLang="en-US" sz="3600" dirty="0">
                <a:solidFill>
                  <a:srgbClr val="004E7A"/>
                </a:solidFill>
                <a:latin typeface="+mj-lt"/>
                <a:cs typeface="Times New Roman" panose="02020603050405020304" pitchFamily="18" charset="0"/>
              </a:rPr>
              <a:t> </a:t>
            </a:r>
            <a:r>
              <a:rPr lang="en-US" altLang="en-US" sz="3600" dirty="0" err="1">
                <a:solidFill>
                  <a:srgbClr val="004E7A"/>
                </a:solidFill>
                <a:latin typeface="+mj-lt"/>
                <a:cs typeface="Times New Roman" panose="02020603050405020304" pitchFamily="18" charset="0"/>
              </a:rPr>
              <a:t>sinh</a:t>
            </a:r>
            <a:r>
              <a:rPr lang="en-US" altLang="en-US" sz="3600" dirty="0">
                <a:solidFill>
                  <a:srgbClr val="004E7A"/>
                </a:solidFill>
                <a:latin typeface="+mj-lt"/>
                <a:cs typeface="Times New Roman" panose="02020603050405020304" pitchFamily="18" charset="0"/>
              </a:rPr>
              <a:t> </a:t>
            </a:r>
            <a:r>
              <a:rPr lang="en-US" altLang="en-US" sz="3600" dirty="0" err="1">
                <a:solidFill>
                  <a:srgbClr val="004E7A"/>
                </a:solidFill>
                <a:latin typeface="+mj-lt"/>
                <a:cs typeface="Times New Roman" panose="02020603050405020304" pitchFamily="18" charset="0"/>
              </a:rPr>
              <a:t>nữ</a:t>
            </a:r>
            <a:r>
              <a:rPr lang="en-US" altLang="en-US" sz="3600" dirty="0">
                <a:solidFill>
                  <a:srgbClr val="004E7A"/>
                </a:solidFill>
                <a:latin typeface="+mj-lt"/>
                <a:cs typeface="Times New Roman" panose="02020603050405020304" pitchFamily="18" charset="0"/>
              </a:rPr>
              <a:t> </a:t>
            </a:r>
            <a:r>
              <a:rPr lang="en-US" altLang="en-US" sz="3600" dirty="0" err="1">
                <a:solidFill>
                  <a:srgbClr val="004E7A"/>
                </a:solidFill>
                <a:latin typeface="+mj-lt"/>
                <a:cs typeface="Times New Roman" panose="02020603050405020304" pitchFamily="18" charset="0"/>
              </a:rPr>
              <a:t>có</a:t>
            </a:r>
            <a:r>
              <a:rPr lang="en-US" altLang="en-US" sz="3600" dirty="0">
                <a:solidFill>
                  <a:srgbClr val="004E7A"/>
                </a:solidFill>
                <a:latin typeface="+mj-lt"/>
                <a:cs typeface="Times New Roman" panose="02020603050405020304" pitchFamily="18" charset="0"/>
              </a:rPr>
              <a:t> </a:t>
            </a:r>
            <a:r>
              <a:rPr lang="en-US" altLang="en-US" sz="3600" dirty="0" err="1">
                <a:solidFill>
                  <a:srgbClr val="004E7A"/>
                </a:solidFill>
                <a:latin typeface="+mj-lt"/>
                <a:cs typeface="Times New Roman" panose="02020603050405020304" pitchFamily="18" charset="0"/>
              </a:rPr>
              <a:t>là</a:t>
            </a:r>
            <a:r>
              <a:rPr lang="en-US" altLang="en-US" sz="3600" dirty="0">
                <a:solidFill>
                  <a:srgbClr val="004E7A"/>
                </a:solidFill>
                <a:latin typeface="+mj-lt"/>
                <a:cs typeface="Times New Roman" panose="02020603050405020304" pitchFamily="18" charset="0"/>
              </a:rPr>
              <a:t>:</a:t>
            </a:r>
          </a:p>
        </p:txBody>
      </p:sp>
      <p:sp>
        <p:nvSpPr>
          <p:cNvPr id="116" name="TextBox 115">
            <a:extLst>
              <a:ext uri="{FF2B5EF4-FFF2-40B4-BE49-F238E27FC236}">
                <a16:creationId xmlns:a16="http://schemas.microsoft.com/office/drawing/2014/main" id="{820B9AB8-F315-420E-B029-A61175744BF9}"/>
              </a:ext>
            </a:extLst>
          </p:cNvPr>
          <p:cNvSpPr txBox="1">
            <a:spLocks noChangeArrowheads="1"/>
          </p:cNvSpPr>
          <p:nvPr/>
        </p:nvSpPr>
        <p:spPr bwMode="auto">
          <a:xfrm>
            <a:off x="2761883" y="5129616"/>
            <a:ext cx="6796847"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150000"/>
              </a:lnSpc>
              <a:spcBef>
                <a:spcPct val="0"/>
              </a:spcBef>
              <a:spcAft>
                <a:spcPct val="0"/>
              </a:spcAft>
            </a:pPr>
            <a:r>
              <a:rPr lang="en-US" altLang="en-US" sz="3600" dirty="0">
                <a:solidFill>
                  <a:srgbClr val="00B050"/>
                </a:solidFill>
                <a:latin typeface="+mj-lt"/>
                <a:cs typeface="Times New Roman" panose="02020603050405020304" pitchFamily="18" charset="0"/>
              </a:rPr>
              <a:t>20 - 15  = 5 (</a:t>
            </a:r>
            <a:r>
              <a:rPr lang="en-US" altLang="en-US" sz="3600" dirty="0" err="1">
                <a:solidFill>
                  <a:srgbClr val="00B050"/>
                </a:solidFill>
                <a:latin typeface="+mj-lt"/>
                <a:cs typeface="Times New Roman" panose="02020603050405020304" pitchFamily="18" charset="0"/>
              </a:rPr>
              <a:t>học</a:t>
            </a:r>
            <a:r>
              <a:rPr lang="en-US" altLang="en-US" sz="3600" dirty="0">
                <a:solidFill>
                  <a:srgbClr val="00B050"/>
                </a:solidFill>
                <a:latin typeface="+mj-lt"/>
                <a:cs typeface="Times New Roman" panose="02020603050405020304" pitchFamily="18" charset="0"/>
              </a:rPr>
              <a:t> </a:t>
            </a:r>
            <a:r>
              <a:rPr lang="en-US" altLang="en-US" sz="3600" dirty="0" err="1">
                <a:solidFill>
                  <a:srgbClr val="00B050"/>
                </a:solidFill>
                <a:latin typeface="+mj-lt"/>
                <a:cs typeface="Times New Roman" panose="02020603050405020304" pitchFamily="18" charset="0"/>
              </a:rPr>
              <a:t>sinh</a:t>
            </a:r>
            <a:r>
              <a:rPr lang="en-US" altLang="en-US" sz="3600" dirty="0">
                <a:solidFill>
                  <a:srgbClr val="00B050"/>
                </a:solidFill>
                <a:latin typeface="+mj-lt"/>
                <a:cs typeface="Times New Roman" panose="02020603050405020304" pitchFamily="18" charset="0"/>
              </a:rPr>
              <a:t>)</a:t>
            </a:r>
          </a:p>
        </p:txBody>
      </p:sp>
      <p:sp>
        <p:nvSpPr>
          <p:cNvPr id="117" name="TextBox 116">
            <a:extLst>
              <a:ext uri="{FF2B5EF4-FFF2-40B4-BE49-F238E27FC236}">
                <a16:creationId xmlns:a16="http://schemas.microsoft.com/office/drawing/2014/main" id="{7718B348-8ABB-46EF-9F3B-216E2EC79637}"/>
              </a:ext>
            </a:extLst>
          </p:cNvPr>
          <p:cNvSpPr txBox="1">
            <a:spLocks noChangeArrowheads="1"/>
          </p:cNvSpPr>
          <p:nvPr/>
        </p:nvSpPr>
        <p:spPr bwMode="auto">
          <a:xfrm>
            <a:off x="4491393" y="5680286"/>
            <a:ext cx="4703763"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150000"/>
              </a:lnSpc>
              <a:spcBef>
                <a:spcPct val="0"/>
              </a:spcBef>
              <a:spcAft>
                <a:spcPct val="0"/>
              </a:spcAft>
            </a:pPr>
            <a:r>
              <a:rPr lang="en-US" altLang="en-US" sz="3600" i="1" dirty="0" err="1">
                <a:solidFill>
                  <a:srgbClr val="FF0000"/>
                </a:solidFill>
                <a:latin typeface="+mj-lt"/>
                <a:cs typeface="Times New Roman" panose="02020603050405020304" pitchFamily="18" charset="0"/>
              </a:rPr>
              <a:t>Đáp</a:t>
            </a:r>
            <a:r>
              <a:rPr lang="en-US" altLang="en-US" sz="3600" i="1" dirty="0">
                <a:solidFill>
                  <a:srgbClr val="FF0000"/>
                </a:solidFill>
                <a:latin typeface="+mj-lt"/>
                <a:cs typeface="Times New Roman" panose="02020603050405020304" pitchFamily="18" charset="0"/>
              </a:rPr>
              <a:t> </a:t>
            </a:r>
            <a:r>
              <a:rPr lang="en-US" altLang="en-US" sz="3600" i="1" dirty="0" err="1">
                <a:solidFill>
                  <a:srgbClr val="FF0000"/>
                </a:solidFill>
                <a:latin typeface="+mj-lt"/>
                <a:cs typeface="Times New Roman" panose="02020603050405020304" pitchFamily="18" charset="0"/>
              </a:rPr>
              <a:t>số</a:t>
            </a:r>
            <a:r>
              <a:rPr lang="en-US" altLang="en-US" sz="3600" i="1" dirty="0">
                <a:solidFill>
                  <a:srgbClr val="FF0000"/>
                </a:solidFill>
                <a:latin typeface="+mj-lt"/>
                <a:cs typeface="Times New Roman" panose="02020603050405020304" pitchFamily="18" charset="0"/>
              </a:rPr>
              <a:t>: 5 </a:t>
            </a:r>
            <a:r>
              <a:rPr lang="en-US" altLang="en-US" sz="3600" i="1" dirty="0" err="1">
                <a:solidFill>
                  <a:srgbClr val="FF0000"/>
                </a:solidFill>
                <a:latin typeface="+mj-lt"/>
                <a:cs typeface="Times New Roman" panose="02020603050405020304" pitchFamily="18" charset="0"/>
              </a:rPr>
              <a:t>học</a:t>
            </a:r>
            <a:r>
              <a:rPr lang="en-US" altLang="en-US" sz="3600" i="1" dirty="0">
                <a:solidFill>
                  <a:srgbClr val="FF0000"/>
                </a:solidFill>
                <a:latin typeface="+mj-lt"/>
                <a:cs typeface="Times New Roman" panose="02020603050405020304" pitchFamily="18" charset="0"/>
              </a:rPr>
              <a:t> </a:t>
            </a:r>
            <a:r>
              <a:rPr lang="en-US" altLang="en-US" sz="3600" i="1" dirty="0" err="1">
                <a:solidFill>
                  <a:srgbClr val="FF0000"/>
                </a:solidFill>
                <a:latin typeface="+mj-lt"/>
                <a:cs typeface="Times New Roman" panose="02020603050405020304" pitchFamily="18" charset="0"/>
              </a:rPr>
              <a:t>sinh</a:t>
            </a:r>
            <a:endParaRPr lang="en-US" altLang="en-US" sz="3600" i="1" dirty="0">
              <a:solidFill>
                <a:srgbClr val="FF0000"/>
              </a:solidFill>
              <a:latin typeface="+mj-lt"/>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par>
                                <p:cTn id="10" presetID="53" presetClass="entr" presetSubtype="16" fill="hold" nodeType="withEffect">
                                  <p:stCondLst>
                                    <p:cond delay="0"/>
                                  </p:stCondLst>
                                  <p:childTnLst>
                                    <p:set>
                                      <p:cBhvr>
                                        <p:cTn id="11" dur="1" fill="hold">
                                          <p:stCondLst>
                                            <p:cond delay="0"/>
                                          </p:stCondLst>
                                        </p:cTn>
                                        <p:tgtEl>
                                          <p:spTgt spid="2620"/>
                                        </p:tgtEl>
                                        <p:attrNameLst>
                                          <p:attrName>style.visibility</p:attrName>
                                        </p:attrNameLst>
                                      </p:cBhvr>
                                      <p:to>
                                        <p:strVal val="visible"/>
                                      </p:to>
                                    </p:set>
                                    <p:anim calcmode="lin" valueType="num">
                                      <p:cBhvr>
                                        <p:cTn id="12" dur="500" fill="hold"/>
                                        <p:tgtEl>
                                          <p:spTgt spid="2620"/>
                                        </p:tgtEl>
                                        <p:attrNameLst>
                                          <p:attrName>ppt_w</p:attrName>
                                        </p:attrNameLst>
                                      </p:cBhvr>
                                      <p:tavLst>
                                        <p:tav tm="0">
                                          <p:val>
                                            <p:fltVal val="0"/>
                                          </p:val>
                                        </p:tav>
                                        <p:tav tm="100000">
                                          <p:val>
                                            <p:strVal val="#ppt_w"/>
                                          </p:val>
                                        </p:tav>
                                      </p:tavLst>
                                    </p:anim>
                                    <p:anim calcmode="lin" valueType="num">
                                      <p:cBhvr>
                                        <p:cTn id="13" dur="500" fill="hold"/>
                                        <p:tgtEl>
                                          <p:spTgt spid="2620"/>
                                        </p:tgtEl>
                                        <p:attrNameLst>
                                          <p:attrName>ppt_h</p:attrName>
                                        </p:attrNameLst>
                                      </p:cBhvr>
                                      <p:tavLst>
                                        <p:tav tm="0">
                                          <p:val>
                                            <p:fltVal val="0"/>
                                          </p:val>
                                        </p:tav>
                                        <p:tav tm="100000">
                                          <p:val>
                                            <p:strVal val="#ppt_h"/>
                                          </p:val>
                                        </p:tav>
                                      </p:tavLst>
                                    </p:anim>
                                    <p:animEffect transition="in" filter="fade">
                                      <p:cBhvr>
                                        <p:cTn id="14" dur="500"/>
                                        <p:tgtEl>
                                          <p:spTgt spid="26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97"/>
                                        </p:tgtEl>
                                        <p:attrNameLst>
                                          <p:attrName>style.visibility</p:attrName>
                                        </p:attrNameLst>
                                      </p:cBhvr>
                                      <p:to>
                                        <p:strVal val="visible"/>
                                      </p:to>
                                    </p:set>
                                    <p:anim calcmode="lin" valueType="num">
                                      <p:cBhvr>
                                        <p:cTn id="17" dur="500" fill="hold"/>
                                        <p:tgtEl>
                                          <p:spTgt spid="2597"/>
                                        </p:tgtEl>
                                        <p:attrNameLst>
                                          <p:attrName>ppt_w</p:attrName>
                                        </p:attrNameLst>
                                      </p:cBhvr>
                                      <p:tavLst>
                                        <p:tav tm="0">
                                          <p:val>
                                            <p:fltVal val="0"/>
                                          </p:val>
                                        </p:tav>
                                        <p:tav tm="100000">
                                          <p:val>
                                            <p:strVal val="#ppt_w"/>
                                          </p:val>
                                        </p:tav>
                                      </p:tavLst>
                                    </p:anim>
                                    <p:anim calcmode="lin" valueType="num">
                                      <p:cBhvr>
                                        <p:cTn id="18" dur="500" fill="hold"/>
                                        <p:tgtEl>
                                          <p:spTgt spid="2597"/>
                                        </p:tgtEl>
                                        <p:attrNameLst>
                                          <p:attrName>ppt_h</p:attrName>
                                        </p:attrNameLst>
                                      </p:cBhvr>
                                      <p:tavLst>
                                        <p:tav tm="0">
                                          <p:val>
                                            <p:fltVal val="0"/>
                                          </p:val>
                                        </p:tav>
                                        <p:tav tm="100000">
                                          <p:val>
                                            <p:strVal val="#ppt_h"/>
                                          </p:val>
                                        </p:tav>
                                      </p:tavLst>
                                    </p:anim>
                                    <p:animEffect transition="in" filter="fade">
                                      <p:cBhvr>
                                        <p:cTn id="19" dur="500"/>
                                        <p:tgtEl>
                                          <p:spTgt spid="2597"/>
                                        </p:tgtEl>
                                      </p:cBhvr>
                                    </p:animEffect>
                                  </p:childTnLst>
                                </p:cTn>
                              </p:par>
                              <p:par>
                                <p:cTn id="20" presetID="53" presetClass="entr" presetSubtype="16" fill="hold" nodeType="withEffect">
                                  <p:stCondLst>
                                    <p:cond delay="0"/>
                                  </p:stCondLst>
                                  <p:childTnLst>
                                    <p:set>
                                      <p:cBhvr>
                                        <p:cTn id="21" dur="1" fill="hold">
                                          <p:stCondLst>
                                            <p:cond delay="0"/>
                                          </p:stCondLst>
                                        </p:cTn>
                                        <p:tgtEl>
                                          <p:spTgt spid="107"/>
                                        </p:tgtEl>
                                        <p:attrNameLst>
                                          <p:attrName>style.visibility</p:attrName>
                                        </p:attrNameLst>
                                      </p:cBhvr>
                                      <p:to>
                                        <p:strVal val="visible"/>
                                      </p:to>
                                    </p:set>
                                    <p:anim calcmode="lin" valueType="num">
                                      <p:cBhvr>
                                        <p:cTn id="22" dur="500" fill="hold"/>
                                        <p:tgtEl>
                                          <p:spTgt spid="107"/>
                                        </p:tgtEl>
                                        <p:attrNameLst>
                                          <p:attrName>ppt_w</p:attrName>
                                        </p:attrNameLst>
                                      </p:cBhvr>
                                      <p:tavLst>
                                        <p:tav tm="0">
                                          <p:val>
                                            <p:fltVal val="0"/>
                                          </p:val>
                                        </p:tav>
                                        <p:tav tm="100000">
                                          <p:val>
                                            <p:strVal val="#ppt_w"/>
                                          </p:val>
                                        </p:tav>
                                      </p:tavLst>
                                    </p:anim>
                                    <p:anim calcmode="lin" valueType="num">
                                      <p:cBhvr>
                                        <p:cTn id="23" dur="500" fill="hold"/>
                                        <p:tgtEl>
                                          <p:spTgt spid="107"/>
                                        </p:tgtEl>
                                        <p:attrNameLst>
                                          <p:attrName>ppt_h</p:attrName>
                                        </p:attrNameLst>
                                      </p:cBhvr>
                                      <p:tavLst>
                                        <p:tav tm="0">
                                          <p:val>
                                            <p:fltVal val="0"/>
                                          </p:val>
                                        </p:tav>
                                        <p:tav tm="100000">
                                          <p:val>
                                            <p:strVal val="#ppt_h"/>
                                          </p:val>
                                        </p:tav>
                                      </p:tavLst>
                                    </p:anim>
                                    <p:animEffect transition="in" filter="fade">
                                      <p:cBhvr>
                                        <p:cTn id="24" dur="500"/>
                                        <p:tgtEl>
                                          <p:spTgt spid="107"/>
                                        </p:tgtEl>
                                      </p:cBhvr>
                                    </p:animEffect>
                                  </p:childTnLst>
                                </p:cTn>
                              </p:par>
                              <p:par>
                                <p:cTn id="25" presetID="53" presetClass="entr" presetSubtype="16" fill="hold" nodeType="withEffect">
                                  <p:stCondLst>
                                    <p:cond delay="0"/>
                                  </p:stCondLst>
                                  <p:childTnLst>
                                    <p:set>
                                      <p:cBhvr>
                                        <p:cTn id="26" dur="1" fill="hold">
                                          <p:stCondLst>
                                            <p:cond delay="0"/>
                                          </p:stCondLst>
                                        </p:cTn>
                                        <p:tgtEl>
                                          <p:spTgt spid="2569"/>
                                        </p:tgtEl>
                                        <p:attrNameLst>
                                          <p:attrName>style.visibility</p:attrName>
                                        </p:attrNameLst>
                                      </p:cBhvr>
                                      <p:to>
                                        <p:strVal val="visible"/>
                                      </p:to>
                                    </p:set>
                                    <p:anim calcmode="lin" valueType="num">
                                      <p:cBhvr>
                                        <p:cTn id="27" dur="500" fill="hold"/>
                                        <p:tgtEl>
                                          <p:spTgt spid="2569"/>
                                        </p:tgtEl>
                                        <p:attrNameLst>
                                          <p:attrName>ppt_w</p:attrName>
                                        </p:attrNameLst>
                                      </p:cBhvr>
                                      <p:tavLst>
                                        <p:tav tm="0">
                                          <p:val>
                                            <p:fltVal val="0"/>
                                          </p:val>
                                        </p:tav>
                                        <p:tav tm="100000">
                                          <p:val>
                                            <p:strVal val="#ppt_w"/>
                                          </p:val>
                                        </p:tav>
                                      </p:tavLst>
                                    </p:anim>
                                    <p:anim calcmode="lin" valueType="num">
                                      <p:cBhvr>
                                        <p:cTn id="28" dur="500" fill="hold"/>
                                        <p:tgtEl>
                                          <p:spTgt spid="2569"/>
                                        </p:tgtEl>
                                        <p:attrNameLst>
                                          <p:attrName>ppt_h</p:attrName>
                                        </p:attrNameLst>
                                      </p:cBhvr>
                                      <p:tavLst>
                                        <p:tav tm="0">
                                          <p:val>
                                            <p:fltVal val="0"/>
                                          </p:val>
                                        </p:tav>
                                        <p:tav tm="100000">
                                          <p:val>
                                            <p:strVal val="#ppt_h"/>
                                          </p:val>
                                        </p:tav>
                                      </p:tavLst>
                                    </p:anim>
                                    <p:animEffect transition="in" filter="fade">
                                      <p:cBhvr>
                                        <p:cTn id="29" dur="500"/>
                                        <p:tgtEl>
                                          <p:spTgt spid="256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wipe(up)">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animEffect transition="in" filter="wipe(up)">
                                      <p:cBhvr>
                                        <p:cTn id="39" dur="500"/>
                                        <p:tgtEl>
                                          <p:spTgt spid="10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up)">
                                      <p:cBhvr>
                                        <p:cTn id="49" dur="500"/>
                                        <p:tgtEl>
                                          <p:spTgt spid="1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ipe(up)">
                                      <p:cBhvr>
                                        <p:cTn id="54" dur="500"/>
                                        <p:tgtEl>
                                          <p:spTgt spid="1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up)">
                                      <p:cBhvr>
                                        <p:cTn id="59" dur="500"/>
                                        <p:tgtEl>
                                          <p:spTgt spid="1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wipe(up)">
                                      <p:cBhvr>
                                        <p:cTn id="64" dur="500"/>
                                        <p:tgtEl>
                                          <p:spTgt spid="1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wipe(up)">
                                      <p:cBhvr>
                                        <p:cTn id="69" dur="500"/>
                                        <p:tgtEl>
                                          <p:spTgt spid="10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wipe(up)">
                                      <p:cBhvr>
                                        <p:cTn id="74" dur="500"/>
                                        <p:tgtEl>
                                          <p:spTgt spid="11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wipe(up)">
                                      <p:cBhvr>
                                        <p:cTn id="7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8" grpId="0"/>
      <p:bldP spid="109" grpId="0"/>
      <p:bldP spid="110" grpId="0"/>
      <p:bldP spid="111" grpId="0"/>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3"/>
        <p:cNvGrpSpPr/>
        <p:nvPr/>
      </p:nvGrpSpPr>
      <p:grpSpPr>
        <a:xfrm>
          <a:off x="0" y="0"/>
          <a:ext cx="0" cy="0"/>
          <a:chOff x="0" y="0"/>
          <a:chExt cx="0" cy="0"/>
        </a:xfrm>
      </p:grpSpPr>
      <p:sp>
        <p:nvSpPr>
          <p:cNvPr id="92" name="Google Shape;2445;p60">
            <a:extLst>
              <a:ext uri="{FF2B5EF4-FFF2-40B4-BE49-F238E27FC236}">
                <a16:creationId xmlns:a16="http://schemas.microsoft.com/office/drawing/2014/main" id="{C209D025-247B-4459-8C84-0749AEA089FE}"/>
              </a:ext>
            </a:extLst>
          </p:cNvPr>
          <p:cNvSpPr/>
          <p:nvPr/>
        </p:nvSpPr>
        <p:spPr>
          <a:xfrm>
            <a:off x="838200" y="457200"/>
            <a:ext cx="10668000" cy="2383392"/>
          </a:xfrm>
          <a:prstGeom prst="roundRect">
            <a:avLst>
              <a:gd name="adj" fmla="val 11209"/>
            </a:avLst>
          </a:prstGeom>
          <a:solidFill>
            <a:srgbClr val="FFFFFF"/>
          </a:solidFill>
          <a:ln w="38100" cap="flat" cmpd="sng">
            <a:solidFill>
              <a:srgbClr val="9395EC"/>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algn="just" defTabSz="1219170">
              <a:buClr>
                <a:srgbClr val="000000"/>
              </a:buClr>
            </a:pPr>
            <a:r>
              <a:rPr lang="vi-VN" sz="3600" b="1" kern="0">
                <a:solidFill>
                  <a:schemeClr val="accent1">
                    <a:lumMod val="75000"/>
                  </a:schemeClr>
                </a:solidFill>
                <a:cs typeface="Arial"/>
                <a:sym typeface="Arial"/>
              </a:rPr>
              <a:t>Một ô tô cứ đi được 100</a:t>
            </a:r>
            <a:r>
              <a:rPr lang="en-US" sz="3600" b="1" kern="0">
                <a:solidFill>
                  <a:schemeClr val="accent1">
                    <a:lumMod val="75000"/>
                  </a:schemeClr>
                </a:solidFill>
                <a:cs typeface="Arial"/>
                <a:sym typeface="Arial"/>
              </a:rPr>
              <a:t> </a:t>
            </a:r>
            <a:r>
              <a:rPr lang="vi-VN" sz="3600" b="1" kern="0">
                <a:solidFill>
                  <a:schemeClr val="accent1">
                    <a:lumMod val="75000"/>
                  </a:schemeClr>
                </a:solidFill>
                <a:cs typeface="Arial"/>
                <a:sym typeface="Arial"/>
              </a:rPr>
              <a:t>km thì tiêu thụ hết </a:t>
            </a:r>
            <a:br>
              <a:rPr lang="en-US" sz="3600" b="1" kern="0">
                <a:solidFill>
                  <a:schemeClr val="accent1">
                    <a:lumMod val="75000"/>
                  </a:schemeClr>
                </a:solidFill>
                <a:cs typeface="Arial"/>
                <a:sym typeface="Arial"/>
              </a:rPr>
            </a:br>
            <a:r>
              <a:rPr lang="vi-VN" sz="3600" b="1" kern="0">
                <a:solidFill>
                  <a:schemeClr val="accent1">
                    <a:lumMod val="75000"/>
                  </a:schemeClr>
                </a:solidFill>
                <a:cs typeface="Arial"/>
                <a:sym typeface="Arial"/>
              </a:rPr>
              <a:t>12 lít xăng. Ô tô đó đã đi được quãng đường 75</a:t>
            </a:r>
            <a:r>
              <a:rPr lang="en-US" sz="3600" b="1" kern="0">
                <a:solidFill>
                  <a:schemeClr val="accent1">
                    <a:lumMod val="75000"/>
                  </a:schemeClr>
                </a:solidFill>
                <a:cs typeface="Arial"/>
                <a:sym typeface="Arial"/>
              </a:rPr>
              <a:t> </a:t>
            </a:r>
            <a:r>
              <a:rPr lang="vi-VN" sz="3600" b="1" kern="0">
                <a:solidFill>
                  <a:schemeClr val="accent1">
                    <a:lumMod val="75000"/>
                  </a:schemeClr>
                </a:solidFill>
                <a:cs typeface="Arial"/>
                <a:sym typeface="Arial"/>
              </a:rPr>
              <a:t>km thì tiêu thụ hết bao nhiêu lít xăng ?</a:t>
            </a:r>
            <a:endParaRPr sz="3600" b="1" kern="0">
              <a:solidFill>
                <a:schemeClr val="accent1">
                  <a:lumMod val="75000"/>
                </a:schemeClr>
              </a:solidFill>
              <a:cs typeface="Arial"/>
              <a:sym typeface="Arial"/>
            </a:endParaRPr>
          </a:p>
        </p:txBody>
      </p:sp>
      <p:sp>
        <p:nvSpPr>
          <p:cNvPr id="8" name="Rectangle 7">
            <a:extLst>
              <a:ext uri="{FF2B5EF4-FFF2-40B4-BE49-F238E27FC236}">
                <a16:creationId xmlns:a16="http://schemas.microsoft.com/office/drawing/2014/main" id="{1CDA5716-10D9-49A4-B3D5-D63A887B5BDD}"/>
              </a:ext>
            </a:extLst>
          </p:cNvPr>
          <p:cNvSpPr/>
          <p:nvPr/>
        </p:nvSpPr>
        <p:spPr>
          <a:xfrm>
            <a:off x="6096000" y="765872"/>
            <a:ext cx="1676400" cy="609600"/>
          </a:xfrm>
          <a:prstGeom prst="rect">
            <a:avLst/>
          </a:prstGeom>
          <a:solidFill>
            <a:schemeClr val="bg2">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0AC6387-2BD5-4212-BC42-72236970C437}"/>
              </a:ext>
            </a:extLst>
          </p:cNvPr>
          <p:cNvSpPr/>
          <p:nvPr/>
        </p:nvSpPr>
        <p:spPr>
          <a:xfrm>
            <a:off x="1066800" y="1344096"/>
            <a:ext cx="2286000" cy="609600"/>
          </a:xfrm>
          <a:prstGeom prst="rect">
            <a:avLst/>
          </a:prstGeom>
          <a:solidFill>
            <a:schemeClr val="bg2">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CB18221-E34D-42EF-8DEB-8AB39227191B}"/>
              </a:ext>
            </a:extLst>
          </p:cNvPr>
          <p:cNvSpPr/>
          <p:nvPr/>
        </p:nvSpPr>
        <p:spPr>
          <a:xfrm>
            <a:off x="1066800" y="2033463"/>
            <a:ext cx="1371600" cy="609600"/>
          </a:xfrm>
          <a:prstGeom prst="rect">
            <a:avLst/>
          </a:prstGeom>
          <a:solidFill>
            <a:schemeClr val="bg2">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E0DE90C-F2FF-47EB-832F-434D732519F8}"/>
              </a:ext>
            </a:extLst>
          </p:cNvPr>
          <p:cNvSpPr/>
          <p:nvPr/>
        </p:nvSpPr>
        <p:spPr>
          <a:xfrm>
            <a:off x="8001000" y="1953696"/>
            <a:ext cx="1600200" cy="609600"/>
          </a:xfrm>
          <a:prstGeom prst="rect">
            <a:avLst/>
          </a:prstGeom>
          <a:solidFill>
            <a:schemeClr val="bg2">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9482055F-63F7-4375-917C-205992E8E8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5454" y="1990776"/>
            <a:ext cx="1738311" cy="1988428"/>
          </a:xfrm>
          <a:prstGeom prst="rect">
            <a:avLst/>
          </a:prstGeom>
        </p:spPr>
      </p:pic>
      <p:grpSp>
        <p:nvGrpSpPr>
          <p:cNvPr id="97" name="Google Shape;458;p32">
            <a:extLst>
              <a:ext uri="{FF2B5EF4-FFF2-40B4-BE49-F238E27FC236}">
                <a16:creationId xmlns:a16="http://schemas.microsoft.com/office/drawing/2014/main" id="{C5AD287E-65BB-4C87-9DB2-F540D28FE591}"/>
              </a:ext>
            </a:extLst>
          </p:cNvPr>
          <p:cNvGrpSpPr/>
          <p:nvPr/>
        </p:nvGrpSpPr>
        <p:grpSpPr>
          <a:xfrm>
            <a:off x="2895599" y="3185123"/>
            <a:ext cx="5638801" cy="2529877"/>
            <a:chOff x="254503" y="268253"/>
            <a:chExt cx="8511300" cy="4594800"/>
          </a:xfrm>
          <a:solidFill>
            <a:schemeClr val="accent4"/>
          </a:solidFill>
        </p:grpSpPr>
        <p:sp>
          <p:nvSpPr>
            <p:cNvPr id="98" name="Google Shape;459;p32">
              <a:extLst>
                <a:ext uri="{FF2B5EF4-FFF2-40B4-BE49-F238E27FC236}">
                  <a16:creationId xmlns:a16="http://schemas.microsoft.com/office/drawing/2014/main" id="{D926002C-4AB2-46FF-9834-9F61865FD362}"/>
                </a:ext>
              </a:extLst>
            </p:cNvPr>
            <p:cNvSpPr/>
            <p:nvPr/>
          </p:nvSpPr>
          <p:spPr>
            <a:xfrm rot="10800000" flipH="1">
              <a:off x="254503" y="268253"/>
              <a:ext cx="8511300" cy="4594800"/>
            </a:xfrm>
            <a:prstGeom prst="snip1Rect">
              <a:avLst>
                <a:gd name="adj" fmla="val 17909"/>
              </a:avLst>
            </a:prstGeom>
            <a:grpFill/>
            <a:ln w="28575" cap="flat" cmpd="sng">
              <a:solidFill>
                <a:srgbClr val="9395EC"/>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0;p32">
              <a:extLst>
                <a:ext uri="{FF2B5EF4-FFF2-40B4-BE49-F238E27FC236}">
                  <a16:creationId xmlns:a16="http://schemas.microsoft.com/office/drawing/2014/main" id="{79E86810-9D2E-47F1-9478-657BC2D18595}"/>
                </a:ext>
              </a:extLst>
            </p:cNvPr>
            <p:cNvSpPr/>
            <p:nvPr/>
          </p:nvSpPr>
          <p:spPr>
            <a:xfrm rot="5400000">
              <a:off x="7962550" y="4060577"/>
              <a:ext cx="825900" cy="776400"/>
            </a:xfrm>
            <a:prstGeom prst="rtTriangle">
              <a:avLst/>
            </a:prstGeom>
            <a:grpFill/>
            <a:ln w="28575" cap="flat" cmpd="sng">
              <a:solidFill>
                <a:srgbClr val="9395E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Text Box 5">
            <a:extLst>
              <a:ext uri="{FF2B5EF4-FFF2-40B4-BE49-F238E27FC236}">
                <a16:creationId xmlns:a16="http://schemas.microsoft.com/office/drawing/2014/main" id="{EBF6602B-A1C0-4575-8589-BA1D4BA45F6D}"/>
              </a:ext>
            </a:extLst>
          </p:cNvPr>
          <p:cNvSpPr txBox="1">
            <a:spLocks noChangeArrowheads="1"/>
          </p:cNvSpPr>
          <p:nvPr/>
        </p:nvSpPr>
        <p:spPr bwMode="auto">
          <a:xfrm>
            <a:off x="3863584" y="4024908"/>
            <a:ext cx="3359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600" b="1">
                <a:solidFill>
                  <a:srgbClr val="004E7A"/>
                </a:solidFill>
                <a:latin typeface="+mj-lt"/>
                <a:cs typeface="Times New Roman" panose="02020603050405020304" pitchFamily="18" charset="0"/>
              </a:rPr>
              <a:t>100km : </a:t>
            </a:r>
            <a:r>
              <a:rPr lang="en-US" altLang="en-US" sz="3600" b="1">
                <a:solidFill>
                  <a:srgbClr val="004E7A"/>
                </a:solidFill>
                <a:latin typeface="+mj-lt"/>
                <a:cs typeface="Times New Roman" panose="02020603050405020304" pitchFamily="18" charset="0"/>
                <a:sym typeface="Wingdings" panose="05000000000000000000" pitchFamily="2" charset="2"/>
              </a:rPr>
              <a:t>12 lít</a:t>
            </a:r>
            <a:endParaRPr lang="en-US" altLang="en-US" sz="3600" b="1">
              <a:solidFill>
                <a:srgbClr val="004E7A"/>
              </a:solidFill>
              <a:latin typeface="+mj-lt"/>
              <a:cs typeface="Times New Roman" panose="02020603050405020304" pitchFamily="18" charset="0"/>
            </a:endParaRPr>
          </a:p>
        </p:txBody>
      </p:sp>
      <p:sp>
        <p:nvSpPr>
          <p:cNvPr id="101" name="Text Box 6">
            <a:extLst>
              <a:ext uri="{FF2B5EF4-FFF2-40B4-BE49-F238E27FC236}">
                <a16:creationId xmlns:a16="http://schemas.microsoft.com/office/drawing/2014/main" id="{DFA9218C-6630-4EC9-A662-143862BAFEC1}"/>
              </a:ext>
            </a:extLst>
          </p:cNvPr>
          <p:cNvSpPr txBox="1">
            <a:spLocks noChangeArrowheads="1"/>
          </p:cNvSpPr>
          <p:nvPr/>
        </p:nvSpPr>
        <p:spPr bwMode="auto">
          <a:xfrm>
            <a:off x="4120508" y="4823582"/>
            <a:ext cx="2980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a:solidFill>
                  <a:srgbClr val="004E7A"/>
                </a:solidFill>
                <a:latin typeface="+mj-lt"/>
                <a:cs typeface="Times New Roman" panose="02020603050405020304" pitchFamily="18" charset="0"/>
              </a:rPr>
              <a:t>75km   : ? lít </a:t>
            </a:r>
          </a:p>
        </p:txBody>
      </p:sp>
      <p:sp>
        <p:nvSpPr>
          <p:cNvPr id="102" name="TextBox 101">
            <a:extLst>
              <a:ext uri="{FF2B5EF4-FFF2-40B4-BE49-F238E27FC236}">
                <a16:creationId xmlns:a16="http://schemas.microsoft.com/office/drawing/2014/main" id="{03F826E2-C27C-4DDC-8B35-4270BE37DBB5}"/>
              </a:ext>
            </a:extLst>
          </p:cNvPr>
          <p:cNvSpPr txBox="1">
            <a:spLocks noChangeArrowheads="1"/>
          </p:cNvSpPr>
          <p:nvPr/>
        </p:nvSpPr>
        <p:spPr bwMode="auto">
          <a:xfrm>
            <a:off x="4482710" y="3249986"/>
            <a:ext cx="2120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3600" b="1" i="1">
                <a:solidFill>
                  <a:srgbClr val="004E7A"/>
                </a:solidFill>
                <a:latin typeface="+mj-lt"/>
                <a:cs typeface="Times New Roman" panose="02020603050405020304" pitchFamily="18" charset="0"/>
              </a:rPr>
              <a:t>Tóm tắt </a:t>
            </a:r>
          </a:p>
        </p:txBody>
      </p:sp>
      <p:cxnSp>
        <p:nvCxnSpPr>
          <p:cNvPr id="12" name="Straight Arrow Connector 11">
            <a:extLst>
              <a:ext uri="{FF2B5EF4-FFF2-40B4-BE49-F238E27FC236}">
                <a16:creationId xmlns:a16="http://schemas.microsoft.com/office/drawing/2014/main" id="{C91F2C91-BBBF-4CD4-A85D-F9DDFA059F87}"/>
              </a:ext>
            </a:extLst>
          </p:cNvPr>
          <p:cNvCxnSpPr>
            <a:cxnSpLocks/>
          </p:cNvCxnSpPr>
          <p:nvPr/>
        </p:nvCxnSpPr>
        <p:spPr>
          <a:xfrm>
            <a:off x="3733800" y="4187304"/>
            <a:ext cx="0" cy="1184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689AF42-9BDB-47D1-B57E-B17EE354B3B8}"/>
              </a:ext>
            </a:extLst>
          </p:cNvPr>
          <p:cNvCxnSpPr>
            <a:cxnSpLocks/>
          </p:cNvCxnSpPr>
          <p:nvPr/>
        </p:nvCxnSpPr>
        <p:spPr>
          <a:xfrm>
            <a:off x="7391400" y="4187304"/>
            <a:ext cx="0" cy="1184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E59E567-F681-437F-8EEB-949DC50D0DF6}"/>
              </a:ext>
            </a:extLst>
          </p:cNvPr>
          <p:cNvGrpSpPr/>
          <p:nvPr/>
        </p:nvGrpSpPr>
        <p:grpSpPr>
          <a:xfrm>
            <a:off x="3167626" y="5811068"/>
            <a:ext cx="4851010" cy="881507"/>
            <a:chOff x="3167626" y="5811068"/>
            <a:chExt cx="4851010" cy="881507"/>
          </a:xfrm>
        </p:grpSpPr>
        <p:pic>
          <p:nvPicPr>
            <p:cNvPr id="17" name="Picture 16">
              <a:extLst>
                <a:ext uri="{FF2B5EF4-FFF2-40B4-BE49-F238E27FC236}">
                  <a16:creationId xmlns:a16="http://schemas.microsoft.com/office/drawing/2014/main" id="{39128A6F-2143-4665-B236-40C85C6BF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7626" y="5811068"/>
              <a:ext cx="4851010" cy="881507"/>
            </a:xfrm>
            <a:prstGeom prst="rect">
              <a:avLst/>
            </a:prstGeom>
          </p:spPr>
        </p:pic>
        <p:sp>
          <p:nvSpPr>
            <p:cNvPr id="113" name="TextBox 112">
              <a:extLst>
                <a:ext uri="{FF2B5EF4-FFF2-40B4-BE49-F238E27FC236}">
                  <a16:creationId xmlns:a16="http://schemas.microsoft.com/office/drawing/2014/main" id="{0896C58E-03E8-4579-974E-E2E24E79E7FF}"/>
                </a:ext>
              </a:extLst>
            </p:cNvPr>
            <p:cNvSpPr txBox="1">
              <a:spLocks noChangeArrowheads="1"/>
            </p:cNvSpPr>
            <p:nvPr/>
          </p:nvSpPr>
          <p:spPr bwMode="auto">
            <a:xfrm>
              <a:off x="3981502" y="5811068"/>
              <a:ext cx="3258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3600" b="1" i="1">
                  <a:solidFill>
                    <a:srgbClr val="FF0000"/>
                  </a:solidFill>
                  <a:latin typeface="+mj-lt"/>
                  <a:cs typeface="Times New Roman" panose="02020603050405020304" pitchFamily="18" charset="0"/>
                </a:rPr>
                <a:t>Tỉ lệ thuận</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wipe(left)">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barn(inVertical)">
                                      <p:cBhvr>
                                        <p:cTn id="32" dur="500"/>
                                        <p:tgtEl>
                                          <p:spTgt spid="97"/>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102"/>
                                        </p:tgtEl>
                                        <p:attrNameLst>
                                          <p:attrName>style.visibility</p:attrName>
                                        </p:attrNameLst>
                                      </p:cBhvr>
                                      <p:to>
                                        <p:strVal val="visible"/>
                                      </p:to>
                                    </p:set>
                                    <p:animEffect transition="in" filter="barn(inVertical)">
                                      <p:cBhvr>
                                        <p:cTn id="36" dur="500"/>
                                        <p:tgtEl>
                                          <p:spTgt spid="102"/>
                                        </p:tgtEl>
                                      </p:cBhvr>
                                    </p:animEffect>
                                  </p:childTnLst>
                                </p:cTn>
                              </p:par>
                            </p:childTnLst>
                          </p:cTn>
                        </p:par>
                        <p:par>
                          <p:cTn id="37" fill="hold">
                            <p:stCondLst>
                              <p:cond delay="1000"/>
                            </p:stCondLst>
                            <p:childTnLst>
                              <p:par>
                                <p:cTn id="38" presetID="4" presetClass="entr" presetSubtype="16" fill="hold" grpId="0" nodeType="after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box(in)">
                                      <p:cBhvr>
                                        <p:cTn id="40" dur="500"/>
                                        <p:tgtEl>
                                          <p:spTgt spid="100"/>
                                        </p:tgtEl>
                                      </p:cBhvr>
                                    </p:animEffect>
                                  </p:childTnLst>
                                </p:cTn>
                              </p:par>
                            </p:childTnLst>
                          </p:cTn>
                        </p:par>
                        <p:par>
                          <p:cTn id="41" fill="hold">
                            <p:stCondLst>
                              <p:cond delay="1500"/>
                            </p:stCondLst>
                            <p:childTnLst>
                              <p:par>
                                <p:cTn id="42" presetID="4" presetClass="entr" presetSubtype="16" fill="hold" grpId="0" nodeType="after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box(in)">
                                      <p:cBhvr>
                                        <p:cTn id="44" dur="500"/>
                                        <p:tgtEl>
                                          <p:spTgt spid="101"/>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par>
                                <p:cTn id="49" presetID="22" presetClass="entr" presetSubtype="1"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up)">
                                      <p:cBhvr>
                                        <p:cTn id="51" dur="500"/>
                                        <p:tgtEl>
                                          <p:spTgt spid="108"/>
                                        </p:tgtEl>
                                      </p:cBhvr>
                                    </p:animEffect>
                                  </p:childTnLst>
                                </p:cTn>
                              </p:par>
                            </p:childTnLst>
                          </p:cTn>
                        </p:par>
                        <p:par>
                          <p:cTn id="52" fill="hold">
                            <p:stCondLst>
                              <p:cond delay="250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subTnLst>
                                    <p:audio>
                                      <p:cMediaNode>
                                        <p:cTn display="0" masterRel="sameClick">
                                          <p:stCondLst>
                                            <p:cond evt="begin" delay="0">
                                              <p:tn val="5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8" grpId="0" animBg="1"/>
      <p:bldP spid="94" grpId="0" animBg="1"/>
      <p:bldP spid="95" grpId="0" animBg="1"/>
      <p:bldP spid="96" grpId="0" animBg="1"/>
      <p:bldP spid="100" grpId="0"/>
      <p:bldP spid="101"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87" name="Google Shape;3792;p66">
            <a:extLst>
              <a:ext uri="{FF2B5EF4-FFF2-40B4-BE49-F238E27FC236}">
                <a16:creationId xmlns:a16="http://schemas.microsoft.com/office/drawing/2014/main" id="{37F5A535-371A-4368-A9D0-A329B21FA84E}"/>
              </a:ext>
            </a:extLst>
          </p:cNvPr>
          <p:cNvSpPr/>
          <p:nvPr/>
        </p:nvSpPr>
        <p:spPr>
          <a:xfrm>
            <a:off x="933328" y="890359"/>
            <a:ext cx="10292263" cy="4775010"/>
          </a:xfrm>
          <a:prstGeom prst="roundRect">
            <a:avLst>
              <a:gd name="adj" fmla="val 21911"/>
            </a:avLst>
          </a:prstGeom>
          <a:solidFill>
            <a:srgbClr val="FFFFFF"/>
          </a:solidFill>
          <a:ln w="19050" cap="flat" cmpd="sng">
            <a:solidFill>
              <a:schemeClr val="dk1"/>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69" name="Google Shape;2569;p62"/>
          <p:cNvGrpSpPr/>
          <p:nvPr/>
        </p:nvGrpSpPr>
        <p:grpSpPr>
          <a:xfrm rot="-811029">
            <a:off x="10011118" y="5004490"/>
            <a:ext cx="1077304" cy="1198061"/>
            <a:chOff x="7246692" y="2790747"/>
            <a:chExt cx="459170" cy="458551"/>
          </a:xfrm>
        </p:grpSpPr>
        <p:sp>
          <p:nvSpPr>
            <p:cNvPr id="2570" name="Google Shape;2570;p62"/>
            <p:cNvSpPr/>
            <p:nvPr/>
          </p:nvSpPr>
          <p:spPr>
            <a:xfrm>
              <a:off x="7246692" y="2790747"/>
              <a:ext cx="459170" cy="458551"/>
            </a:xfrm>
            <a:custGeom>
              <a:avLst/>
              <a:gdLst/>
              <a:ahLst/>
              <a:cxnLst/>
              <a:rect l="l" t="t" r="r" b="b"/>
              <a:pathLst>
                <a:path w="15573" h="15552" extrusionOk="0">
                  <a:moveTo>
                    <a:pt x="11293" y="1"/>
                  </a:moveTo>
                  <a:cubicBezTo>
                    <a:pt x="11000" y="1"/>
                    <a:pt x="10709" y="66"/>
                    <a:pt x="10435" y="194"/>
                  </a:cubicBezTo>
                  <a:cubicBezTo>
                    <a:pt x="10002" y="403"/>
                    <a:pt x="9664" y="760"/>
                    <a:pt x="9475" y="1183"/>
                  </a:cubicBezTo>
                  <a:lnTo>
                    <a:pt x="7970" y="1874"/>
                  </a:lnTo>
                  <a:cubicBezTo>
                    <a:pt x="7846" y="1688"/>
                    <a:pt x="7675" y="1531"/>
                    <a:pt x="7469" y="1426"/>
                  </a:cubicBezTo>
                  <a:cubicBezTo>
                    <a:pt x="7260" y="884"/>
                    <a:pt x="6741" y="526"/>
                    <a:pt x="6161" y="526"/>
                  </a:cubicBezTo>
                  <a:cubicBezTo>
                    <a:pt x="5799" y="526"/>
                    <a:pt x="5456" y="664"/>
                    <a:pt x="5204" y="908"/>
                  </a:cubicBezTo>
                  <a:cubicBezTo>
                    <a:pt x="4966" y="636"/>
                    <a:pt x="4641" y="431"/>
                    <a:pt x="4261" y="345"/>
                  </a:cubicBezTo>
                  <a:cubicBezTo>
                    <a:pt x="4121" y="311"/>
                    <a:pt x="3979" y="295"/>
                    <a:pt x="3837" y="295"/>
                  </a:cubicBezTo>
                  <a:cubicBezTo>
                    <a:pt x="3504" y="295"/>
                    <a:pt x="3176" y="388"/>
                    <a:pt x="2885" y="565"/>
                  </a:cubicBezTo>
                  <a:cubicBezTo>
                    <a:pt x="2470" y="822"/>
                    <a:pt x="2185" y="1226"/>
                    <a:pt x="2071" y="1697"/>
                  </a:cubicBezTo>
                  <a:cubicBezTo>
                    <a:pt x="2009" y="1965"/>
                    <a:pt x="2004" y="2231"/>
                    <a:pt x="2061" y="2488"/>
                  </a:cubicBezTo>
                  <a:cubicBezTo>
                    <a:pt x="1743" y="2650"/>
                    <a:pt x="1490" y="2931"/>
                    <a:pt x="1362" y="3279"/>
                  </a:cubicBezTo>
                  <a:lnTo>
                    <a:pt x="1314" y="3417"/>
                  </a:lnTo>
                  <a:lnTo>
                    <a:pt x="1224" y="3454"/>
                  </a:lnTo>
                  <a:cubicBezTo>
                    <a:pt x="705" y="3683"/>
                    <a:pt x="372" y="4202"/>
                    <a:pt x="372" y="4773"/>
                  </a:cubicBezTo>
                  <a:cubicBezTo>
                    <a:pt x="372" y="5311"/>
                    <a:pt x="671" y="5806"/>
                    <a:pt x="1143" y="6049"/>
                  </a:cubicBezTo>
                  <a:cubicBezTo>
                    <a:pt x="762" y="6258"/>
                    <a:pt x="448" y="6582"/>
                    <a:pt x="262" y="6982"/>
                  </a:cubicBezTo>
                  <a:cubicBezTo>
                    <a:pt x="5" y="7524"/>
                    <a:pt x="0" y="8148"/>
                    <a:pt x="248" y="8691"/>
                  </a:cubicBezTo>
                  <a:lnTo>
                    <a:pt x="605" y="9477"/>
                  </a:lnTo>
                  <a:lnTo>
                    <a:pt x="619" y="9477"/>
                  </a:lnTo>
                  <a:lnTo>
                    <a:pt x="629" y="9491"/>
                  </a:lnTo>
                  <a:cubicBezTo>
                    <a:pt x="853" y="9991"/>
                    <a:pt x="1257" y="10367"/>
                    <a:pt x="1767" y="10563"/>
                  </a:cubicBezTo>
                  <a:cubicBezTo>
                    <a:pt x="2000" y="10650"/>
                    <a:pt x="2243" y="10693"/>
                    <a:pt x="2486" y="10693"/>
                  </a:cubicBezTo>
                  <a:cubicBezTo>
                    <a:pt x="2851" y="10693"/>
                    <a:pt x="3214" y="10595"/>
                    <a:pt x="3538" y="10400"/>
                  </a:cubicBezTo>
                  <a:cubicBezTo>
                    <a:pt x="3590" y="10367"/>
                    <a:pt x="3642" y="10334"/>
                    <a:pt x="3690" y="10295"/>
                  </a:cubicBezTo>
                  <a:lnTo>
                    <a:pt x="3690" y="10295"/>
                  </a:lnTo>
                  <a:lnTo>
                    <a:pt x="2881" y="11586"/>
                  </a:lnTo>
                  <a:cubicBezTo>
                    <a:pt x="2657" y="11705"/>
                    <a:pt x="2452" y="11862"/>
                    <a:pt x="2281" y="12062"/>
                  </a:cubicBezTo>
                  <a:cubicBezTo>
                    <a:pt x="1933" y="12457"/>
                    <a:pt x="1747" y="12967"/>
                    <a:pt x="1762" y="13490"/>
                  </a:cubicBezTo>
                  <a:cubicBezTo>
                    <a:pt x="1776" y="14047"/>
                    <a:pt x="2004" y="14566"/>
                    <a:pt x="2409" y="14951"/>
                  </a:cubicBezTo>
                  <a:cubicBezTo>
                    <a:pt x="2804" y="15328"/>
                    <a:pt x="3323" y="15533"/>
                    <a:pt x="3866" y="15533"/>
                  </a:cubicBezTo>
                  <a:lnTo>
                    <a:pt x="5070" y="15533"/>
                  </a:lnTo>
                  <a:lnTo>
                    <a:pt x="5318" y="15428"/>
                  </a:lnTo>
                  <a:cubicBezTo>
                    <a:pt x="5370" y="15404"/>
                    <a:pt x="5651" y="15280"/>
                    <a:pt x="5942" y="15076"/>
                  </a:cubicBezTo>
                  <a:cubicBezTo>
                    <a:pt x="6727" y="14528"/>
                    <a:pt x="6889" y="13890"/>
                    <a:pt x="6889" y="13457"/>
                  </a:cubicBezTo>
                  <a:cubicBezTo>
                    <a:pt x="6889" y="13338"/>
                    <a:pt x="6880" y="13224"/>
                    <a:pt x="6860" y="13109"/>
                  </a:cubicBezTo>
                  <a:lnTo>
                    <a:pt x="7732" y="11719"/>
                  </a:lnTo>
                  <a:lnTo>
                    <a:pt x="8598" y="13100"/>
                  </a:lnTo>
                  <a:cubicBezTo>
                    <a:pt x="8579" y="13219"/>
                    <a:pt x="8565" y="13338"/>
                    <a:pt x="8565" y="13457"/>
                  </a:cubicBezTo>
                  <a:cubicBezTo>
                    <a:pt x="8565" y="14643"/>
                    <a:pt x="9750" y="15271"/>
                    <a:pt x="10112" y="15432"/>
                  </a:cubicBezTo>
                  <a:lnTo>
                    <a:pt x="10374" y="15551"/>
                  </a:lnTo>
                  <a:lnTo>
                    <a:pt x="11593" y="15551"/>
                  </a:lnTo>
                  <a:cubicBezTo>
                    <a:pt x="12107" y="15551"/>
                    <a:pt x="12602" y="15366"/>
                    <a:pt x="12988" y="15028"/>
                  </a:cubicBezTo>
                  <a:cubicBezTo>
                    <a:pt x="13388" y="14676"/>
                    <a:pt x="13635" y="14199"/>
                    <a:pt x="13687" y="13676"/>
                  </a:cubicBezTo>
                  <a:cubicBezTo>
                    <a:pt x="13749" y="13118"/>
                    <a:pt x="13582" y="12571"/>
                    <a:pt x="13230" y="12138"/>
                  </a:cubicBezTo>
                  <a:cubicBezTo>
                    <a:pt x="13050" y="11914"/>
                    <a:pt x="12830" y="11734"/>
                    <a:pt x="12582" y="11600"/>
                  </a:cubicBezTo>
                  <a:lnTo>
                    <a:pt x="10507" y="8277"/>
                  </a:lnTo>
                  <a:lnTo>
                    <a:pt x="12283" y="7463"/>
                  </a:lnTo>
                  <a:cubicBezTo>
                    <a:pt x="12488" y="7524"/>
                    <a:pt x="12697" y="7559"/>
                    <a:pt x="12907" y="7559"/>
                  </a:cubicBezTo>
                  <a:cubicBezTo>
                    <a:pt x="13078" y="7559"/>
                    <a:pt x="13245" y="7539"/>
                    <a:pt x="13406" y="7496"/>
                  </a:cubicBezTo>
                  <a:lnTo>
                    <a:pt x="13502" y="7496"/>
                  </a:lnTo>
                  <a:lnTo>
                    <a:pt x="13773" y="7368"/>
                  </a:lnTo>
                  <a:cubicBezTo>
                    <a:pt x="14254" y="7135"/>
                    <a:pt x="14621" y="6725"/>
                    <a:pt x="14801" y="6216"/>
                  </a:cubicBezTo>
                  <a:cubicBezTo>
                    <a:pt x="14892" y="5953"/>
                    <a:pt x="14930" y="5678"/>
                    <a:pt x="14911" y="5401"/>
                  </a:cubicBezTo>
                  <a:cubicBezTo>
                    <a:pt x="15221" y="4588"/>
                    <a:pt x="15221" y="3664"/>
                    <a:pt x="14906" y="2821"/>
                  </a:cubicBezTo>
                  <a:cubicBezTo>
                    <a:pt x="15311" y="2540"/>
                    <a:pt x="15573" y="2079"/>
                    <a:pt x="15573" y="1554"/>
                  </a:cubicBezTo>
                  <a:cubicBezTo>
                    <a:pt x="15573" y="708"/>
                    <a:pt x="14882" y="12"/>
                    <a:pt x="14030" y="12"/>
                  </a:cubicBezTo>
                  <a:cubicBezTo>
                    <a:pt x="13531" y="12"/>
                    <a:pt x="13087" y="255"/>
                    <a:pt x="12806" y="627"/>
                  </a:cubicBezTo>
                  <a:cubicBezTo>
                    <a:pt x="12782" y="617"/>
                    <a:pt x="12759" y="607"/>
                    <a:pt x="12735" y="598"/>
                  </a:cubicBezTo>
                  <a:cubicBezTo>
                    <a:pt x="12525" y="389"/>
                    <a:pt x="12268" y="227"/>
                    <a:pt x="11988" y="126"/>
                  </a:cubicBezTo>
                  <a:cubicBezTo>
                    <a:pt x="11761" y="42"/>
                    <a:pt x="11526" y="1"/>
                    <a:pt x="11293"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1" name="Google Shape;2571;p62"/>
            <p:cNvSpPr/>
            <p:nvPr/>
          </p:nvSpPr>
          <p:spPr>
            <a:xfrm>
              <a:off x="7588605" y="2851664"/>
              <a:ext cx="58970" cy="98450"/>
            </a:xfrm>
            <a:custGeom>
              <a:avLst/>
              <a:gdLst/>
              <a:ahLst/>
              <a:cxnLst/>
              <a:rect l="l" t="t" r="r" b="b"/>
              <a:pathLst>
                <a:path w="2000" h="3339" extrusionOk="0">
                  <a:moveTo>
                    <a:pt x="0" y="1"/>
                  </a:moveTo>
                  <a:lnTo>
                    <a:pt x="1472" y="3338"/>
                  </a:lnTo>
                  <a:cubicBezTo>
                    <a:pt x="1900" y="2786"/>
                    <a:pt x="2000" y="1976"/>
                    <a:pt x="1667" y="1239"/>
                  </a:cubicBezTo>
                  <a:cubicBezTo>
                    <a:pt x="1338" y="515"/>
                    <a:pt x="681" y="58"/>
                    <a:pt x="0" y="1"/>
                  </a:cubicBezTo>
                  <a:close/>
                </a:path>
              </a:pathLst>
            </a:custGeom>
            <a:solidFill>
              <a:srgbClr val="9395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2" name="Google Shape;2572;p62"/>
            <p:cNvSpPr/>
            <p:nvPr/>
          </p:nvSpPr>
          <p:spPr>
            <a:xfrm>
              <a:off x="7319079" y="2996142"/>
              <a:ext cx="61683" cy="46350"/>
            </a:xfrm>
            <a:custGeom>
              <a:avLst/>
              <a:gdLst/>
              <a:ahLst/>
              <a:cxnLst/>
              <a:rect l="l" t="t" r="r" b="b"/>
              <a:pathLst>
                <a:path w="2092" h="1572" extrusionOk="0">
                  <a:moveTo>
                    <a:pt x="1738" y="0"/>
                  </a:moveTo>
                  <a:lnTo>
                    <a:pt x="1" y="785"/>
                  </a:lnTo>
                  <a:lnTo>
                    <a:pt x="354" y="1571"/>
                  </a:lnTo>
                  <a:lnTo>
                    <a:pt x="2092" y="785"/>
                  </a:lnTo>
                  <a:lnTo>
                    <a:pt x="1738" y="0"/>
                  </a:lnTo>
                  <a:close/>
                </a:path>
              </a:pathLst>
            </a:custGeom>
            <a:solidFill>
              <a:srgbClr val="9395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3" name="Google Shape;2573;p62"/>
            <p:cNvSpPr/>
            <p:nvPr/>
          </p:nvSpPr>
          <p:spPr>
            <a:xfrm>
              <a:off x="7292129" y="3011327"/>
              <a:ext cx="40630" cy="49859"/>
            </a:xfrm>
            <a:custGeom>
              <a:avLst/>
              <a:gdLst/>
              <a:ahLst/>
              <a:cxnLst/>
              <a:rect l="l" t="t" r="r" b="b"/>
              <a:pathLst>
                <a:path w="1378" h="1691" extrusionOk="0">
                  <a:moveTo>
                    <a:pt x="511" y="0"/>
                  </a:moveTo>
                  <a:cubicBezTo>
                    <a:pt x="449" y="0"/>
                    <a:pt x="385" y="13"/>
                    <a:pt x="325" y="42"/>
                  </a:cubicBezTo>
                  <a:cubicBezTo>
                    <a:pt x="101" y="142"/>
                    <a:pt x="1" y="404"/>
                    <a:pt x="101" y="628"/>
                  </a:cubicBezTo>
                  <a:lnTo>
                    <a:pt x="463" y="1432"/>
                  </a:lnTo>
                  <a:cubicBezTo>
                    <a:pt x="539" y="1596"/>
                    <a:pt x="700" y="1691"/>
                    <a:pt x="868" y="1691"/>
                  </a:cubicBezTo>
                  <a:cubicBezTo>
                    <a:pt x="930" y="1691"/>
                    <a:pt x="993" y="1678"/>
                    <a:pt x="1053" y="1651"/>
                  </a:cubicBezTo>
                  <a:cubicBezTo>
                    <a:pt x="1277" y="1551"/>
                    <a:pt x="1377" y="1289"/>
                    <a:pt x="1277" y="1065"/>
                  </a:cubicBezTo>
                  <a:lnTo>
                    <a:pt x="910" y="261"/>
                  </a:lnTo>
                  <a:cubicBezTo>
                    <a:pt x="837" y="97"/>
                    <a:pt x="678" y="0"/>
                    <a:pt x="511" y="0"/>
                  </a:cubicBezTo>
                  <a:close/>
                </a:path>
              </a:pathLst>
            </a:custGeom>
            <a:solidFill>
              <a:srgbClr val="FFE2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4" name="Google Shape;2574;p62"/>
            <p:cNvSpPr/>
            <p:nvPr/>
          </p:nvSpPr>
          <p:spPr>
            <a:xfrm>
              <a:off x="7345763" y="2968249"/>
              <a:ext cx="83266" cy="66430"/>
            </a:xfrm>
            <a:custGeom>
              <a:avLst/>
              <a:gdLst/>
              <a:ahLst/>
              <a:cxnLst/>
              <a:rect l="l" t="t" r="r" b="b"/>
              <a:pathLst>
                <a:path w="2824" h="2253" extrusionOk="0">
                  <a:moveTo>
                    <a:pt x="2057" y="1"/>
                  </a:moveTo>
                  <a:cubicBezTo>
                    <a:pt x="2007" y="1"/>
                    <a:pt x="1957" y="11"/>
                    <a:pt x="1910" y="32"/>
                  </a:cubicBezTo>
                  <a:lnTo>
                    <a:pt x="262" y="779"/>
                  </a:lnTo>
                  <a:cubicBezTo>
                    <a:pt x="82" y="860"/>
                    <a:pt x="1" y="1074"/>
                    <a:pt x="82" y="1256"/>
                  </a:cubicBezTo>
                  <a:lnTo>
                    <a:pt x="438" y="2041"/>
                  </a:lnTo>
                  <a:cubicBezTo>
                    <a:pt x="498" y="2174"/>
                    <a:pt x="630" y="2253"/>
                    <a:pt x="770" y="2253"/>
                  </a:cubicBezTo>
                  <a:cubicBezTo>
                    <a:pt x="820" y="2253"/>
                    <a:pt x="870" y="2243"/>
                    <a:pt x="919" y="2221"/>
                  </a:cubicBezTo>
                  <a:lnTo>
                    <a:pt x="2562" y="1474"/>
                  </a:lnTo>
                  <a:cubicBezTo>
                    <a:pt x="2743" y="1393"/>
                    <a:pt x="2824" y="1179"/>
                    <a:pt x="2743" y="999"/>
                  </a:cubicBezTo>
                  <a:lnTo>
                    <a:pt x="2386" y="213"/>
                  </a:lnTo>
                  <a:cubicBezTo>
                    <a:pt x="2326" y="80"/>
                    <a:pt x="2194" y="1"/>
                    <a:pt x="2057" y="1"/>
                  </a:cubicBezTo>
                  <a:close/>
                </a:path>
              </a:pathLst>
            </a:custGeom>
            <a:solidFill>
              <a:srgbClr val="A3E9D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5" name="Google Shape;2575;p62"/>
            <p:cNvSpPr/>
            <p:nvPr/>
          </p:nvSpPr>
          <p:spPr>
            <a:xfrm>
              <a:off x="7345763" y="2968249"/>
              <a:ext cx="83266" cy="66430"/>
            </a:xfrm>
            <a:custGeom>
              <a:avLst/>
              <a:gdLst/>
              <a:ahLst/>
              <a:cxnLst/>
              <a:rect l="l" t="t" r="r" b="b"/>
              <a:pathLst>
                <a:path w="2824" h="2253" extrusionOk="0">
                  <a:moveTo>
                    <a:pt x="2057" y="1"/>
                  </a:moveTo>
                  <a:cubicBezTo>
                    <a:pt x="2007" y="1"/>
                    <a:pt x="1957" y="11"/>
                    <a:pt x="1910" y="32"/>
                  </a:cubicBezTo>
                  <a:lnTo>
                    <a:pt x="262" y="779"/>
                  </a:lnTo>
                  <a:cubicBezTo>
                    <a:pt x="82" y="860"/>
                    <a:pt x="1" y="1074"/>
                    <a:pt x="82" y="1256"/>
                  </a:cubicBezTo>
                  <a:lnTo>
                    <a:pt x="438" y="2041"/>
                  </a:lnTo>
                  <a:cubicBezTo>
                    <a:pt x="498" y="2174"/>
                    <a:pt x="630" y="2253"/>
                    <a:pt x="770" y="2253"/>
                  </a:cubicBezTo>
                  <a:cubicBezTo>
                    <a:pt x="820" y="2253"/>
                    <a:pt x="870" y="2243"/>
                    <a:pt x="919" y="2221"/>
                  </a:cubicBezTo>
                  <a:lnTo>
                    <a:pt x="2562" y="1474"/>
                  </a:lnTo>
                  <a:cubicBezTo>
                    <a:pt x="2743" y="1393"/>
                    <a:pt x="2824" y="1179"/>
                    <a:pt x="2743" y="999"/>
                  </a:cubicBezTo>
                  <a:lnTo>
                    <a:pt x="2386" y="213"/>
                  </a:lnTo>
                  <a:cubicBezTo>
                    <a:pt x="2326" y="80"/>
                    <a:pt x="2194" y="1"/>
                    <a:pt x="2057" y="1"/>
                  </a:cubicBezTo>
                  <a:close/>
                </a:path>
              </a:pathLst>
            </a:custGeom>
            <a:solidFill>
              <a:srgbClr val="A3E9D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6" name="Google Shape;2576;p62"/>
            <p:cNvSpPr/>
            <p:nvPr/>
          </p:nvSpPr>
          <p:spPr>
            <a:xfrm>
              <a:off x="7352781" y="2969045"/>
              <a:ext cx="76248" cy="65634"/>
            </a:xfrm>
            <a:custGeom>
              <a:avLst/>
              <a:gdLst/>
              <a:ahLst/>
              <a:cxnLst/>
              <a:rect l="l" t="t" r="r" b="b"/>
              <a:pathLst>
                <a:path w="2586" h="2226" extrusionOk="0">
                  <a:moveTo>
                    <a:pt x="1957" y="0"/>
                  </a:moveTo>
                  <a:lnTo>
                    <a:pt x="2109" y="338"/>
                  </a:lnTo>
                  <a:cubicBezTo>
                    <a:pt x="2195" y="524"/>
                    <a:pt x="2114" y="737"/>
                    <a:pt x="1929" y="819"/>
                  </a:cubicBezTo>
                  <a:lnTo>
                    <a:pt x="286" y="1561"/>
                  </a:lnTo>
                  <a:cubicBezTo>
                    <a:pt x="237" y="1584"/>
                    <a:pt x="186" y="1594"/>
                    <a:pt x="136" y="1594"/>
                  </a:cubicBezTo>
                  <a:cubicBezTo>
                    <a:pt x="88" y="1594"/>
                    <a:pt x="42" y="1585"/>
                    <a:pt x="0" y="1566"/>
                  </a:cubicBezTo>
                  <a:lnTo>
                    <a:pt x="0" y="1566"/>
                  </a:lnTo>
                  <a:lnTo>
                    <a:pt x="200" y="2014"/>
                  </a:lnTo>
                  <a:cubicBezTo>
                    <a:pt x="260" y="2147"/>
                    <a:pt x="392" y="2226"/>
                    <a:pt x="532" y="2226"/>
                  </a:cubicBezTo>
                  <a:cubicBezTo>
                    <a:pt x="582" y="2226"/>
                    <a:pt x="632" y="2216"/>
                    <a:pt x="681" y="2194"/>
                  </a:cubicBezTo>
                  <a:lnTo>
                    <a:pt x="2324" y="1447"/>
                  </a:lnTo>
                  <a:cubicBezTo>
                    <a:pt x="2505" y="1366"/>
                    <a:pt x="2586" y="1152"/>
                    <a:pt x="2505" y="972"/>
                  </a:cubicBezTo>
                  <a:lnTo>
                    <a:pt x="2148" y="186"/>
                  </a:lnTo>
                  <a:cubicBezTo>
                    <a:pt x="2109" y="100"/>
                    <a:pt x="2039" y="34"/>
                    <a:pt x="1957" y="0"/>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7" name="Google Shape;2577;p62"/>
            <p:cNvSpPr/>
            <p:nvPr/>
          </p:nvSpPr>
          <p:spPr>
            <a:xfrm>
              <a:off x="7398542" y="2904826"/>
              <a:ext cx="139729" cy="120033"/>
            </a:xfrm>
            <a:custGeom>
              <a:avLst/>
              <a:gdLst/>
              <a:ahLst/>
              <a:cxnLst/>
              <a:rect l="l" t="t" r="r" b="b"/>
              <a:pathLst>
                <a:path w="4739" h="4071" extrusionOk="0">
                  <a:moveTo>
                    <a:pt x="3406" y="1"/>
                  </a:moveTo>
                  <a:cubicBezTo>
                    <a:pt x="3351" y="1"/>
                    <a:pt x="3295" y="12"/>
                    <a:pt x="3242" y="36"/>
                  </a:cubicBezTo>
                  <a:lnTo>
                    <a:pt x="291" y="1373"/>
                  </a:lnTo>
                  <a:cubicBezTo>
                    <a:pt x="91" y="1464"/>
                    <a:pt x="1" y="1702"/>
                    <a:pt x="91" y="1902"/>
                  </a:cubicBezTo>
                  <a:lnTo>
                    <a:pt x="968" y="3835"/>
                  </a:lnTo>
                  <a:cubicBezTo>
                    <a:pt x="1034" y="3982"/>
                    <a:pt x="1178" y="4070"/>
                    <a:pt x="1329" y="4070"/>
                  </a:cubicBezTo>
                  <a:cubicBezTo>
                    <a:pt x="1383" y="4070"/>
                    <a:pt x="1438" y="4059"/>
                    <a:pt x="1491" y="4035"/>
                  </a:cubicBezTo>
                  <a:lnTo>
                    <a:pt x="4447" y="2697"/>
                  </a:lnTo>
                  <a:cubicBezTo>
                    <a:pt x="4647" y="2607"/>
                    <a:pt x="4738" y="2368"/>
                    <a:pt x="4647" y="2168"/>
                  </a:cubicBezTo>
                  <a:lnTo>
                    <a:pt x="3772" y="236"/>
                  </a:lnTo>
                  <a:cubicBezTo>
                    <a:pt x="3705" y="89"/>
                    <a:pt x="3558" y="1"/>
                    <a:pt x="3406" y="1"/>
                  </a:cubicBezTo>
                  <a:close/>
                </a:path>
              </a:pathLst>
            </a:custGeom>
            <a:solidFill>
              <a:srgbClr val="9395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8" name="Google Shape;2578;p62"/>
            <p:cNvSpPr/>
            <p:nvPr/>
          </p:nvSpPr>
          <p:spPr>
            <a:xfrm>
              <a:off x="7409510" y="2904826"/>
              <a:ext cx="128761" cy="120033"/>
            </a:xfrm>
            <a:custGeom>
              <a:avLst/>
              <a:gdLst/>
              <a:ahLst/>
              <a:cxnLst/>
              <a:rect l="l" t="t" r="r" b="b"/>
              <a:pathLst>
                <a:path w="4367" h="4071" extrusionOk="0">
                  <a:moveTo>
                    <a:pt x="0" y="2516"/>
                  </a:moveTo>
                  <a:lnTo>
                    <a:pt x="205" y="2973"/>
                  </a:lnTo>
                  <a:cubicBezTo>
                    <a:pt x="208" y="2979"/>
                    <a:pt x="211" y="2986"/>
                    <a:pt x="215" y="2992"/>
                  </a:cubicBezTo>
                  <a:lnTo>
                    <a:pt x="215" y="2992"/>
                  </a:lnTo>
                  <a:lnTo>
                    <a:pt x="0" y="2516"/>
                  </a:lnTo>
                  <a:close/>
                  <a:moveTo>
                    <a:pt x="3034" y="1"/>
                  </a:moveTo>
                  <a:cubicBezTo>
                    <a:pt x="2979" y="1"/>
                    <a:pt x="2923" y="12"/>
                    <a:pt x="2870" y="36"/>
                  </a:cubicBezTo>
                  <a:lnTo>
                    <a:pt x="1218" y="783"/>
                  </a:lnTo>
                  <a:cubicBezTo>
                    <a:pt x="1248" y="771"/>
                    <a:pt x="1279" y="765"/>
                    <a:pt x="1310" y="765"/>
                  </a:cubicBezTo>
                  <a:cubicBezTo>
                    <a:pt x="1397" y="765"/>
                    <a:pt x="1480" y="813"/>
                    <a:pt x="1519" y="898"/>
                  </a:cubicBezTo>
                  <a:lnTo>
                    <a:pt x="2071" y="2126"/>
                  </a:lnTo>
                  <a:cubicBezTo>
                    <a:pt x="2123" y="2240"/>
                    <a:pt x="2075" y="2368"/>
                    <a:pt x="1961" y="2421"/>
                  </a:cubicBezTo>
                  <a:lnTo>
                    <a:pt x="500" y="3082"/>
                  </a:lnTo>
                  <a:cubicBezTo>
                    <a:pt x="469" y="3096"/>
                    <a:pt x="438" y="3103"/>
                    <a:pt x="407" y="3103"/>
                  </a:cubicBezTo>
                  <a:cubicBezTo>
                    <a:pt x="329" y="3103"/>
                    <a:pt x="256" y="3061"/>
                    <a:pt x="215" y="2992"/>
                  </a:cubicBezTo>
                  <a:lnTo>
                    <a:pt x="215" y="2992"/>
                  </a:lnTo>
                  <a:lnTo>
                    <a:pt x="596" y="3835"/>
                  </a:lnTo>
                  <a:cubicBezTo>
                    <a:pt x="662" y="3982"/>
                    <a:pt x="806" y="4070"/>
                    <a:pt x="957" y="4070"/>
                  </a:cubicBezTo>
                  <a:cubicBezTo>
                    <a:pt x="1011" y="4070"/>
                    <a:pt x="1066" y="4059"/>
                    <a:pt x="1119" y="4035"/>
                  </a:cubicBezTo>
                  <a:lnTo>
                    <a:pt x="4075" y="2697"/>
                  </a:lnTo>
                  <a:cubicBezTo>
                    <a:pt x="4275" y="2607"/>
                    <a:pt x="4366" y="2368"/>
                    <a:pt x="4275" y="2168"/>
                  </a:cubicBezTo>
                  <a:lnTo>
                    <a:pt x="3400" y="236"/>
                  </a:lnTo>
                  <a:cubicBezTo>
                    <a:pt x="3333" y="89"/>
                    <a:pt x="3186" y="1"/>
                    <a:pt x="3034" y="1"/>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9" name="Google Shape;2579;p62"/>
            <p:cNvSpPr/>
            <p:nvPr/>
          </p:nvSpPr>
          <p:spPr>
            <a:xfrm>
              <a:off x="7462260" y="2855143"/>
              <a:ext cx="168330" cy="148251"/>
            </a:xfrm>
            <a:custGeom>
              <a:avLst/>
              <a:gdLst/>
              <a:ahLst/>
              <a:cxnLst/>
              <a:rect l="l" t="t" r="r" b="b"/>
              <a:pathLst>
                <a:path w="5709" h="5028" extrusionOk="0">
                  <a:moveTo>
                    <a:pt x="4033" y="0"/>
                  </a:moveTo>
                  <a:cubicBezTo>
                    <a:pt x="3964" y="0"/>
                    <a:pt x="3895" y="15"/>
                    <a:pt x="3828" y="45"/>
                  </a:cubicBezTo>
                  <a:lnTo>
                    <a:pt x="358" y="1630"/>
                  </a:lnTo>
                  <a:cubicBezTo>
                    <a:pt x="110" y="1744"/>
                    <a:pt x="1" y="2040"/>
                    <a:pt x="110" y="2287"/>
                  </a:cubicBezTo>
                  <a:lnTo>
                    <a:pt x="1220" y="4734"/>
                  </a:lnTo>
                  <a:cubicBezTo>
                    <a:pt x="1303" y="4919"/>
                    <a:pt x="1484" y="5027"/>
                    <a:pt x="1672" y="5027"/>
                  </a:cubicBezTo>
                  <a:cubicBezTo>
                    <a:pt x="1740" y="5027"/>
                    <a:pt x="1810" y="5013"/>
                    <a:pt x="1877" y="4982"/>
                  </a:cubicBezTo>
                  <a:lnTo>
                    <a:pt x="5348" y="3396"/>
                  </a:lnTo>
                  <a:cubicBezTo>
                    <a:pt x="5595" y="3282"/>
                    <a:pt x="5709" y="2992"/>
                    <a:pt x="5595" y="2739"/>
                  </a:cubicBezTo>
                  <a:lnTo>
                    <a:pt x="4485" y="293"/>
                  </a:lnTo>
                  <a:cubicBezTo>
                    <a:pt x="4401" y="110"/>
                    <a:pt x="4222" y="0"/>
                    <a:pt x="4033" y="0"/>
                  </a:cubicBezTo>
                  <a:close/>
                </a:path>
              </a:pathLst>
            </a:custGeom>
            <a:solidFill>
              <a:srgbClr val="A3E9D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0" name="Google Shape;2580;p62"/>
            <p:cNvSpPr/>
            <p:nvPr/>
          </p:nvSpPr>
          <p:spPr>
            <a:xfrm>
              <a:off x="7487824" y="2855143"/>
              <a:ext cx="142766" cy="148251"/>
            </a:xfrm>
            <a:custGeom>
              <a:avLst/>
              <a:gdLst/>
              <a:ahLst/>
              <a:cxnLst/>
              <a:rect l="l" t="t" r="r" b="b"/>
              <a:pathLst>
                <a:path w="4842" h="5028" extrusionOk="0">
                  <a:moveTo>
                    <a:pt x="1" y="3954"/>
                  </a:moveTo>
                  <a:cubicBezTo>
                    <a:pt x="1" y="3954"/>
                    <a:pt x="1" y="3954"/>
                    <a:pt x="1" y="3955"/>
                  </a:cubicBezTo>
                  <a:lnTo>
                    <a:pt x="1" y="3955"/>
                  </a:lnTo>
                  <a:lnTo>
                    <a:pt x="1" y="3954"/>
                  </a:lnTo>
                  <a:close/>
                  <a:moveTo>
                    <a:pt x="3166" y="0"/>
                  </a:moveTo>
                  <a:cubicBezTo>
                    <a:pt x="3097" y="0"/>
                    <a:pt x="3028" y="15"/>
                    <a:pt x="2961" y="45"/>
                  </a:cubicBezTo>
                  <a:lnTo>
                    <a:pt x="1805" y="573"/>
                  </a:lnTo>
                  <a:cubicBezTo>
                    <a:pt x="1833" y="566"/>
                    <a:pt x="1861" y="562"/>
                    <a:pt x="1889" y="562"/>
                  </a:cubicBezTo>
                  <a:cubicBezTo>
                    <a:pt x="2024" y="562"/>
                    <a:pt x="2156" y="645"/>
                    <a:pt x="2219" y="783"/>
                  </a:cubicBezTo>
                  <a:lnTo>
                    <a:pt x="3029" y="2572"/>
                  </a:lnTo>
                  <a:cubicBezTo>
                    <a:pt x="3110" y="2754"/>
                    <a:pt x="3038" y="2963"/>
                    <a:pt x="2866" y="3040"/>
                  </a:cubicBezTo>
                  <a:lnTo>
                    <a:pt x="462" y="4139"/>
                  </a:lnTo>
                  <a:cubicBezTo>
                    <a:pt x="418" y="4160"/>
                    <a:pt x="372" y="4170"/>
                    <a:pt x="325" y="4170"/>
                  </a:cubicBezTo>
                  <a:cubicBezTo>
                    <a:pt x="192" y="4170"/>
                    <a:pt x="62" y="4088"/>
                    <a:pt x="1" y="3955"/>
                  </a:cubicBezTo>
                  <a:lnTo>
                    <a:pt x="1" y="3955"/>
                  </a:lnTo>
                  <a:lnTo>
                    <a:pt x="353" y="4734"/>
                  </a:lnTo>
                  <a:cubicBezTo>
                    <a:pt x="436" y="4919"/>
                    <a:pt x="617" y="5027"/>
                    <a:pt x="805" y="5027"/>
                  </a:cubicBezTo>
                  <a:cubicBezTo>
                    <a:pt x="873" y="5027"/>
                    <a:pt x="943" y="5013"/>
                    <a:pt x="1010" y="4982"/>
                  </a:cubicBezTo>
                  <a:lnTo>
                    <a:pt x="4481" y="3396"/>
                  </a:lnTo>
                  <a:cubicBezTo>
                    <a:pt x="4728" y="3282"/>
                    <a:pt x="4842" y="2992"/>
                    <a:pt x="4728" y="2739"/>
                  </a:cubicBezTo>
                  <a:lnTo>
                    <a:pt x="3618" y="293"/>
                  </a:lnTo>
                  <a:cubicBezTo>
                    <a:pt x="3534" y="110"/>
                    <a:pt x="3355" y="0"/>
                    <a:pt x="3166" y="0"/>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1" name="Google Shape;2581;p62"/>
            <p:cNvSpPr/>
            <p:nvPr/>
          </p:nvSpPr>
          <p:spPr>
            <a:xfrm>
              <a:off x="7563631" y="2840459"/>
              <a:ext cx="75128" cy="128466"/>
            </a:xfrm>
            <a:custGeom>
              <a:avLst/>
              <a:gdLst/>
              <a:ahLst/>
              <a:cxnLst/>
              <a:rect l="l" t="t" r="r" b="b"/>
              <a:pathLst>
                <a:path w="2548" h="4357" extrusionOk="0">
                  <a:moveTo>
                    <a:pt x="464" y="0"/>
                  </a:moveTo>
                  <a:cubicBezTo>
                    <a:pt x="407" y="0"/>
                    <a:pt x="349" y="12"/>
                    <a:pt x="295" y="38"/>
                  </a:cubicBezTo>
                  <a:cubicBezTo>
                    <a:pt x="86" y="138"/>
                    <a:pt x="1" y="414"/>
                    <a:pt x="110" y="657"/>
                  </a:cubicBezTo>
                  <a:lnTo>
                    <a:pt x="1647" y="4056"/>
                  </a:lnTo>
                  <a:cubicBezTo>
                    <a:pt x="1733" y="4243"/>
                    <a:pt x="1908" y="4356"/>
                    <a:pt x="2083" y="4356"/>
                  </a:cubicBezTo>
                  <a:cubicBezTo>
                    <a:pt x="2141" y="4356"/>
                    <a:pt x="2198" y="4344"/>
                    <a:pt x="2253" y="4318"/>
                  </a:cubicBezTo>
                  <a:cubicBezTo>
                    <a:pt x="2466" y="4219"/>
                    <a:pt x="2547" y="3942"/>
                    <a:pt x="2438" y="3699"/>
                  </a:cubicBezTo>
                  <a:lnTo>
                    <a:pt x="900" y="300"/>
                  </a:lnTo>
                  <a:cubicBezTo>
                    <a:pt x="814" y="114"/>
                    <a:pt x="639" y="0"/>
                    <a:pt x="464" y="0"/>
                  </a:cubicBezTo>
                  <a:close/>
                </a:path>
              </a:pathLst>
            </a:custGeom>
            <a:solidFill>
              <a:srgbClr val="FFE2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2" name="Google Shape;2582;p62"/>
            <p:cNvSpPr/>
            <p:nvPr/>
          </p:nvSpPr>
          <p:spPr>
            <a:xfrm>
              <a:off x="7349567" y="3021677"/>
              <a:ext cx="140526" cy="169568"/>
            </a:xfrm>
            <a:custGeom>
              <a:avLst/>
              <a:gdLst/>
              <a:ahLst/>
              <a:cxnLst/>
              <a:rect l="l" t="t" r="r" b="b"/>
              <a:pathLst>
                <a:path w="4766" h="5751" extrusionOk="0">
                  <a:moveTo>
                    <a:pt x="3609" y="0"/>
                  </a:moveTo>
                  <a:lnTo>
                    <a:pt x="1" y="5751"/>
                  </a:lnTo>
                  <a:lnTo>
                    <a:pt x="1152" y="5751"/>
                  </a:lnTo>
                  <a:lnTo>
                    <a:pt x="4765"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3" name="Google Shape;2583;p62"/>
            <p:cNvSpPr/>
            <p:nvPr/>
          </p:nvSpPr>
          <p:spPr>
            <a:xfrm>
              <a:off x="7455390" y="3021677"/>
              <a:ext cx="139965" cy="169568"/>
            </a:xfrm>
            <a:custGeom>
              <a:avLst/>
              <a:gdLst/>
              <a:ahLst/>
              <a:cxnLst/>
              <a:rect l="l" t="t" r="r" b="b"/>
              <a:pathLst>
                <a:path w="4747" h="5751" extrusionOk="0">
                  <a:moveTo>
                    <a:pt x="1" y="0"/>
                  </a:moveTo>
                  <a:lnTo>
                    <a:pt x="3591" y="5751"/>
                  </a:lnTo>
                  <a:lnTo>
                    <a:pt x="4747" y="5751"/>
                  </a:lnTo>
                  <a:lnTo>
                    <a:pt x="1158"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4" name="Google Shape;2584;p62"/>
            <p:cNvSpPr/>
            <p:nvPr/>
          </p:nvSpPr>
          <p:spPr>
            <a:xfrm>
              <a:off x="7343375" y="3174942"/>
              <a:ext cx="57171" cy="29249"/>
            </a:xfrm>
            <a:custGeom>
              <a:avLst/>
              <a:gdLst/>
              <a:ahLst/>
              <a:cxnLst/>
              <a:rect l="l" t="t" r="r" b="b"/>
              <a:pathLst>
                <a:path w="1939" h="992" extrusionOk="0">
                  <a:moveTo>
                    <a:pt x="505" y="1"/>
                  </a:moveTo>
                  <a:cubicBezTo>
                    <a:pt x="224" y="1"/>
                    <a:pt x="0" y="229"/>
                    <a:pt x="11" y="511"/>
                  </a:cubicBezTo>
                  <a:cubicBezTo>
                    <a:pt x="15" y="777"/>
                    <a:pt x="244" y="992"/>
                    <a:pt x="515" y="992"/>
                  </a:cubicBezTo>
                  <a:lnTo>
                    <a:pt x="1443" y="992"/>
                  </a:lnTo>
                  <a:cubicBezTo>
                    <a:pt x="1714" y="992"/>
                    <a:pt x="1938" y="768"/>
                    <a:pt x="1938" y="496"/>
                  </a:cubicBezTo>
                  <a:cubicBezTo>
                    <a:pt x="1938" y="225"/>
                    <a:pt x="1714" y="1"/>
                    <a:pt x="1443" y="1"/>
                  </a:cubicBezTo>
                  <a:close/>
                </a:path>
              </a:pathLst>
            </a:custGeom>
            <a:solidFill>
              <a:srgbClr val="FFE2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5" name="Google Shape;2585;p62"/>
            <p:cNvSpPr/>
            <p:nvPr/>
          </p:nvSpPr>
          <p:spPr>
            <a:xfrm>
              <a:off x="7544406" y="3174942"/>
              <a:ext cx="57171" cy="29249"/>
            </a:xfrm>
            <a:custGeom>
              <a:avLst/>
              <a:gdLst/>
              <a:ahLst/>
              <a:cxnLst/>
              <a:rect l="l" t="t" r="r" b="b"/>
              <a:pathLst>
                <a:path w="1939" h="992" extrusionOk="0">
                  <a:moveTo>
                    <a:pt x="495" y="1"/>
                  </a:moveTo>
                  <a:cubicBezTo>
                    <a:pt x="220" y="1"/>
                    <a:pt x="0" y="225"/>
                    <a:pt x="0" y="496"/>
                  </a:cubicBezTo>
                  <a:cubicBezTo>
                    <a:pt x="0" y="768"/>
                    <a:pt x="220" y="992"/>
                    <a:pt x="495" y="992"/>
                  </a:cubicBezTo>
                  <a:lnTo>
                    <a:pt x="1424" y="992"/>
                  </a:lnTo>
                  <a:cubicBezTo>
                    <a:pt x="1690" y="992"/>
                    <a:pt x="1923" y="777"/>
                    <a:pt x="1928" y="511"/>
                  </a:cubicBezTo>
                  <a:cubicBezTo>
                    <a:pt x="1938" y="229"/>
                    <a:pt x="1710" y="1"/>
                    <a:pt x="1433" y="1"/>
                  </a:cubicBezTo>
                  <a:close/>
                </a:path>
              </a:pathLst>
            </a:custGeom>
            <a:solidFill>
              <a:srgbClr val="FFE2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6" name="Google Shape;2586;p62"/>
            <p:cNvSpPr/>
            <p:nvPr/>
          </p:nvSpPr>
          <p:spPr>
            <a:xfrm>
              <a:off x="7443183" y="2992752"/>
              <a:ext cx="58410" cy="58410"/>
            </a:xfrm>
            <a:custGeom>
              <a:avLst/>
              <a:gdLst/>
              <a:ahLst/>
              <a:cxnLst/>
              <a:rect l="l" t="t" r="r" b="b"/>
              <a:pathLst>
                <a:path w="1981" h="1981" extrusionOk="0">
                  <a:moveTo>
                    <a:pt x="990" y="1"/>
                  </a:moveTo>
                  <a:cubicBezTo>
                    <a:pt x="443" y="1"/>
                    <a:pt x="1" y="443"/>
                    <a:pt x="1" y="990"/>
                  </a:cubicBezTo>
                  <a:cubicBezTo>
                    <a:pt x="1" y="1539"/>
                    <a:pt x="443" y="1981"/>
                    <a:pt x="990" y="1981"/>
                  </a:cubicBezTo>
                  <a:cubicBezTo>
                    <a:pt x="1539" y="1981"/>
                    <a:pt x="1981" y="1539"/>
                    <a:pt x="1981" y="990"/>
                  </a:cubicBezTo>
                  <a:cubicBezTo>
                    <a:pt x="1981" y="443"/>
                    <a:pt x="1539" y="1"/>
                    <a:pt x="990" y="1"/>
                  </a:cubicBezTo>
                  <a:close/>
                </a:path>
              </a:pathLst>
            </a:custGeom>
            <a:solidFill>
              <a:srgbClr val="FFE2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7" name="Google Shape;2587;p62"/>
            <p:cNvSpPr/>
            <p:nvPr/>
          </p:nvSpPr>
          <p:spPr>
            <a:xfrm>
              <a:off x="7475617" y="3037805"/>
              <a:ext cx="40306" cy="42016"/>
            </a:xfrm>
            <a:custGeom>
              <a:avLst/>
              <a:gdLst/>
              <a:ahLst/>
              <a:cxnLst/>
              <a:rect l="l" t="t" r="r" b="b"/>
              <a:pathLst>
                <a:path w="1367" h="1425" extrusionOk="0">
                  <a:moveTo>
                    <a:pt x="791" y="0"/>
                  </a:moveTo>
                  <a:lnTo>
                    <a:pt x="0" y="558"/>
                  </a:lnTo>
                  <a:lnTo>
                    <a:pt x="543" y="1424"/>
                  </a:lnTo>
                  <a:lnTo>
                    <a:pt x="1367" y="896"/>
                  </a:lnTo>
                  <a:lnTo>
                    <a:pt x="791" y="0"/>
                  </a:lnTo>
                  <a:close/>
                </a:path>
              </a:pathLst>
            </a:custGeom>
            <a:solidFill>
              <a:srgbClr val="363535">
                <a:alpha val="1563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8" name="Google Shape;2588;p62"/>
            <p:cNvSpPr/>
            <p:nvPr/>
          </p:nvSpPr>
          <p:spPr>
            <a:xfrm>
              <a:off x="7430563" y="3037805"/>
              <a:ext cx="40306" cy="42016"/>
            </a:xfrm>
            <a:custGeom>
              <a:avLst/>
              <a:gdLst/>
              <a:ahLst/>
              <a:cxnLst/>
              <a:rect l="l" t="t" r="r" b="b"/>
              <a:pathLst>
                <a:path w="1367" h="1425" extrusionOk="0">
                  <a:moveTo>
                    <a:pt x="576" y="0"/>
                  </a:moveTo>
                  <a:lnTo>
                    <a:pt x="0" y="896"/>
                  </a:lnTo>
                  <a:lnTo>
                    <a:pt x="824" y="1424"/>
                  </a:lnTo>
                  <a:lnTo>
                    <a:pt x="1367" y="558"/>
                  </a:lnTo>
                  <a:lnTo>
                    <a:pt x="576" y="0"/>
                  </a:lnTo>
                  <a:close/>
                </a:path>
              </a:pathLst>
            </a:custGeom>
            <a:solidFill>
              <a:srgbClr val="363535">
                <a:alpha val="1563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9" name="Google Shape;2589;p62"/>
            <p:cNvSpPr/>
            <p:nvPr/>
          </p:nvSpPr>
          <p:spPr>
            <a:xfrm>
              <a:off x="7529634" y="2984024"/>
              <a:ext cx="29" cy="29"/>
            </a:xfrm>
            <a:custGeom>
              <a:avLst/>
              <a:gdLst/>
              <a:ahLst/>
              <a:cxnLst/>
              <a:rect l="l" t="t" r="r" b="b"/>
              <a:pathLst>
                <a:path w="1" h="1" extrusionOk="0">
                  <a:moveTo>
                    <a:pt x="1" y="1"/>
                  </a:move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0" name="Google Shape;2590;p62"/>
            <p:cNvSpPr/>
            <p:nvPr/>
          </p:nvSpPr>
          <p:spPr>
            <a:xfrm>
              <a:off x="7282458" y="2832115"/>
              <a:ext cx="372160" cy="379914"/>
            </a:xfrm>
            <a:custGeom>
              <a:avLst/>
              <a:gdLst/>
              <a:ahLst/>
              <a:cxnLst/>
              <a:rect l="l" t="t" r="r" b="b"/>
              <a:pathLst>
                <a:path w="12622" h="12885" extrusionOk="0">
                  <a:moveTo>
                    <a:pt x="10960" y="1097"/>
                  </a:moveTo>
                  <a:lnTo>
                    <a:pt x="10960" y="1097"/>
                  </a:lnTo>
                  <a:cubicBezTo>
                    <a:pt x="11321" y="1283"/>
                    <a:pt x="11626" y="1602"/>
                    <a:pt x="11812" y="2011"/>
                  </a:cubicBezTo>
                  <a:cubicBezTo>
                    <a:pt x="11993" y="2411"/>
                    <a:pt x="12031" y="2854"/>
                    <a:pt x="11932" y="3249"/>
                  </a:cubicBezTo>
                  <a:lnTo>
                    <a:pt x="10960" y="1097"/>
                  </a:lnTo>
                  <a:close/>
                  <a:moveTo>
                    <a:pt x="10000" y="547"/>
                  </a:moveTo>
                  <a:cubicBezTo>
                    <a:pt x="10021" y="547"/>
                    <a:pt x="10040" y="552"/>
                    <a:pt x="10055" y="560"/>
                  </a:cubicBezTo>
                  <a:cubicBezTo>
                    <a:pt x="10117" y="578"/>
                    <a:pt x="10165" y="631"/>
                    <a:pt x="10194" y="692"/>
                  </a:cubicBezTo>
                  <a:lnTo>
                    <a:pt x="11732" y="4091"/>
                  </a:lnTo>
                  <a:cubicBezTo>
                    <a:pt x="11783" y="4201"/>
                    <a:pt x="11754" y="4325"/>
                    <a:pt x="11674" y="4363"/>
                  </a:cubicBezTo>
                  <a:cubicBezTo>
                    <a:pt x="11654" y="4372"/>
                    <a:pt x="11635" y="4375"/>
                    <a:pt x="11618" y="4375"/>
                  </a:cubicBezTo>
                  <a:cubicBezTo>
                    <a:pt x="11598" y="4375"/>
                    <a:pt x="11580" y="4371"/>
                    <a:pt x="11565" y="4363"/>
                  </a:cubicBezTo>
                  <a:cubicBezTo>
                    <a:pt x="11503" y="4344"/>
                    <a:pt x="11455" y="4296"/>
                    <a:pt x="11426" y="4230"/>
                  </a:cubicBezTo>
                  <a:lnTo>
                    <a:pt x="9889" y="835"/>
                  </a:lnTo>
                  <a:cubicBezTo>
                    <a:pt x="9836" y="725"/>
                    <a:pt x="9865" y="597"/>
                    <a:pt x="9946" y="560"/>
                  </a:cubicBezTo>
                  <a:cubicBezTo>
                    <a:pt x="9963" y="551"/>
                    <a:pt x="9982" y="547"/>
                    <a:pt x="10000" y="547"/>
                  </a:cubicBezTo>
                  <a:close/>
                  <a:moveTo>
                    <a:pt x="9522" y="1302"/>
                  </a:moveTo>
                  <a:lnTo>
                    <a:pt x="10822" y="4173"/>
                  </a:lnTo>
                  <a:lnTo>
                    <a:pt x="7865" y="5524"/>
                  </a:lnTo>
                  <a:cubicBezTo>
                    <a:pt x="7833" y="5538"/>
                    <a:pt x="7800" y="5545"/>
                    <a:pt x="7767" y="5545"/>
                  </a:cubicBezTo>
                  <a:cubicBezTo>
                    <a:pt x="7741" y="5545"/>
                    <a:pt x="7715" y="5540"/>
                    <a:pt x="7689" y="5530"/>
                  </a:cubicBezTo>
                  <a:cubicBezTo>
                    <a:pt x="7632" y="5506"/>
                    <a:pt x="7584" y="5463"/>
                    <a:pt x="7561" y="5410"/>
                  </a:cubicBezTo>
                  <a:lnTo>
                    <a:pt x="6452" y="2959"/>
                  </a:lnTo>
                  <a:cubicBezTo>
                    <a:pt x="6399" y="2845"/>
                    <a:pt x="6452" y="2707"/>
                    <a:pt x="6566" y="2654"/>
                  </a:cubicBezTo>
                  <a:lnTo>
                    <a:pt x="9522" y="1302"/>
                  </a:lnTo>
                  <a:close/>
                  <a:moveTo>
                    <a:pt x="6032" y="3311"/>
                  </a:moveTo>
                  <a:lnTo>
                    <a:pt x="6922" y="5282"/>
                  </a:lnTo>
                  <a:cubicBezTo>
                    <a:pt x="6775" y="5220"/>
                    <a:pt x="6613" y="5187"/>
                    <a:pt x="6441" y="5187"/>
                  </a:cubicBezTo>
                  <a:cubicBezTo>
                    <a:pt x="5813" y="5187"/>
                    <a:pt x="5294" y="5649"/>
                    <a:pt x="5204" y="6253"/>
                  </a:cubicBezTo>
                  <a:cubicBezTo>
                    <a:pt x="5175" y="6238"/>
                    <a:pt x="5156" y="6220"/>
                    <a:pt x="5142" y="6192"/>
                  </a:cubicBezTo>
                  <a:lnTo>
                    <a:pt x="4266" y="4258"/>
                  </a:lnTo>
                  <a:cubicBezTo>
                    <a:pt x="4248" y="4216"/>
                    <a:pt x="4257" y="4173"/>
                    <a:pt x="4266" y="4153"/>
                  </a:cubicBezTo>
                  <a:cubicBezTo>
                    <a:pt x="4276" y="4120"/>
                    <a:pt x="4305" y="4096"/>
                    <a:pt x="4333" y="4082"/>
                  </a:cubicBezTo>
                  <a:lnTo>
                    <a:pt x="6032" y="3311"/>
                  </a:lnTo>
                  <a:close/>
                  <a:moveTo>
                    <a:pt x="4009" y="4963"/>
                  </a:moveTo>
                  <a:lnTo>
                    <a:pt x="4442" y="5924"/>
                  </a:lnTo>
                  <a:lnTo>
                    <a:pt x="2956" y="6596"/>
                  </a:lnTo>
                  <a:cubicBezTo>
                    <a:pt x="2940" y="6603"/>
                    <a:pt x="2924" y="6605"/>
                    <a:pt x="2911" y="6605"/>
                  </a:cubicBezTo>
                  <a:cubicBezTo>
                    <a:pt x="2898" y="6605"/>
                    <a:pt x="2888" y="6603"/>
                    <a:pt x="2881" y="6601"/>
                  </a:cubicBezTo>
                  <a:cubicBezTo>
                    <a:pt x="2866" y="6596"/>
                    <a:pt x="2838" y="6581"/>
                    <a:pt x="2824" y="6548"/>
                  </a:cubicBezTo>
                  <a:lnTo>
                    <a:pt x="2471" y="5763"/>
                  </a:lnTo>
                  <a:cubicBezTo>
                    <a:pt x="2448" y="5715"/>
                    <a:pt x="2471" y="5658"/>
                    <a:pt x="2519" y="5634"/>
                  </a:cubicBezTo>
                  <a:lnTo>
                    <a:pt x="4009" y="4963"/>
                  </a:lnTo>
                  <a:close/>
                  <a:moveTo>
                    <a:pt x="2110" y="6244"/>
                  </a:moveTo>
                  <a:lnTo>
                    <a:pt x="2248" y="6553"/>
                  </a:lnTo>
                  <a:lnTo>
                    <a:pt x="1728" y="6787"/>
                  </a:lnTo>
                  <a:lnTo>
                    <a:pt x="1591" y="6477"/>
                  </a:lnTo>
                  <a:lnTo>
                    <a:pt x="2110" y="6244"/>
                  </a:lnTo>
                  <a:close/>
                  <a:moveTo>
                    <a:pt x="6441" y="5710"/>
                  </a:moveTo>
                  <a:cubicBezTo>
                    <a:pt x="6847" y="5710"/>
                    <a:pt x="7170" y="6038"/>
                    <a:pt x="7170" y="6438"/>
                  </a:cubicBezTo>
                  <a:cubicBezTo>
                    <a:pt x="7170" y="6838"/>
                    <a:pt x="6847" y="7167"/>
                    <a:pt x="6441" y="7167"/>
                  </a:cubicBezTo>
                  <a:cubicBezTo>
                    <a:pt x="6041" y="7167"/>
                    <a:pt x="5718" y="6838"/>
                    <a:pt x="5718" y="6438"/>
                  </a:cubicBezTo>
                  <a:cubicBezTo>
                    <a:pt x="5718" y="6038"/>
                    <a:pt x="6041" y="5710"/>
                    <a:pt x="6441" y="5710"/>
                  </a:cubicBezTo>
                  <a:close/>
                  <a:moveTo>
                    <a:pt x="837" y="6344"/>
                  </a:moveTo>
                  <a:cubicBezTo>
                    <a:pt x="907" y="6344"/>
                    <a:pt x="974" y="6389"/>
                    <a:pt x="1000" y="6458"/>
                  </a:cubicBezTo>
                  <a:lnTo>
                    <a:pt x="1005" y="6458"/>
                  </a:lnTo>
                  <a:lnTo>
                    <a:pt x="1357" y="7244"/>
                  </a:lnTo>
                  <a:lnTo>
                    <a:pt x="1363" y="7248"/>
                  </a:lnTo>
                  <a:cubicBezTo>
                    <a:pt x="1376" y="7282"/>
                    <a:pt x="1381" y="7319"/>
                    <a:pt x="1376" y="7358"/>
                  </a:cubicBezTo>
                  <a:cubicBezTo>
                    <a:pt x="1367" y="7420"/>
                    <a:pt x="1328" y="7467"/>
                    <a:pt x="1271" y="7491"/>
                  </a:cubicBezTo>
                  <a:cubicBezTo>
                    <a:pt x="1248" y="7501"/>
                    <a:pt x="1222" y="7508"/>
                    <a:pt x="1196" y="7508"/>
                  </a:cubicBezTo>
                  <a:cubicBezTo>
                    <a:pt x="1176" y="7508"/>
                    <a:pt x="1155" y="7504"/>
                    <a:pt x="1134" y="7495"/>
                  </a:cubicBezTo>
                  <a:cubicBezTo>
                    <a:pt x="1091" y="7481"/>
                    <a:pt x="1053" y="7448"/>
                    <a:pt x="1033" y="7400"/>
                  </a:cubicBezTo>
                  <a:lnTo>
                    <a:pt x="671" y="6601"/>
                  </a:lnTo>
                  <a:cubicBezTo>
                    <a:pt x="624" y="6501"/>
                    <a:pt x="677" y="6381"/>
                    <a:pt x="786" y="6353"/>
                  </a:cubicBezTo>
                  <a:cubicBezTo>
                    <a:pt x="802" y="6347"/>
                    <a:pt x="820" y="6344"/>
                    <a:pt x="837" y="6344"/>
                  </a:cubicBezTo>
                  <a:close/>
                  <a:moveTo>
                    <a:pt x="5608" y="7376"/>
                  </a:moveTo>
                  <a:cubicBezTo>
                    <a:pt x="5723" y="7477"/>
                    <a:pt x="5852" y="7558"/>
                    <a:pt x="5995" y="7609"/>
                  </a:cubicBezTo>
                  <a:lnTo>
                    <a:pt x="3633" y="11371"/>
                  </a:lnTo>
                  <a:cubicBezTo>
                    <a:pt x="3595" y="11366"/>
                    <a:pt x="3552" y="11362"/>
                    <a:pt x="3509" y="11362"/>
                  </a:cubicBezTo>
                  <a:lnTo>
                    <a:pt x="3105" y="11362"/>
                  </a:lnTo>
                  <a:lnTo>
                    <a:pt x="5608" y="7376"/>
                  </a:lnTo>
                  <a:close/>
                  <a:moveTo>
                    <a:pt x="7294" y="7363"/>
                  </a:moveTo>
                  <a:lnTo>
                    <a:pt x="9789" y="11362"/>
                  </a:lnTo>
                  <a:lnTo>
                    <a:pt x="9379" y="11362"/>
                  </a:lnTo>
                  <a:cubicBezTo>
                    <a:pt x="9337" y="11362"/>
                    <a:pt x="9298" y="11366"/>
                    <a:pt x="9260" y="11371"/>
                  </a:cubicBezTo>
                  <a:lnTo>
                    <a:pt x="6909" y="7605"/>
                  </a:lnTo>
                  <a:cubicBezTo>
                    <a:pt x="7052" y="7548"/>
                    <a:pt x="7179" y="7467"/>
                    <a:pt x="7294" y="7363"/>
                  </a:cubicBezTo>
                  <a:close/>
                  <a:moveTo>
                    <a:pt x="3519" y="11876"/>
                  </a:moveTo>
                  <a:cubicBezTo>
                    <a:pt x="3628" y="11876"/>
                    <a:pt x="3723" y="11947"/>
                    <a:pt x="3752" y="12052"/>
                  </a:cubicBezTo>
                  <a:cubicBezTo>
                    <a:pt x="3791" y="12208"/>
                    <a:pt x="3671" y="12351"/>
                    <a:pt x="3519" y="12351"/>
                  </a:cubicBezTo>
                  <a:lnTo>
                    <a:pt x="2562" y="12351"/>
                  </a:lnTo>
                  <a:cubicBezTo>
                    <a:pt x="2453" y="12351"/>
                    <a:pt x="2352" y="12280"/>
                    <a:pt x="2328" y="12175"/>
                  </a:cubicBezTo>
                  <a:cubicBezTo>
                    <a:pt x="2290" y="12019"/>
                    <a:pt x="2409" y="11876"/>
                    <a:pt x="2557" y="11876"/>
                  </a:cubicBezTo>
                  <a:close/>
                  <a:moveTo>
                    <a:pt x="10326" y="11876"/>
                  </a:moveTo>
                  <a:cubicBezTo>
                    <a:pt x="10436" y="11876"/>
                    <a:pt x="10532" y="11947"/>
                    <a:pt x="10560" y="12052"/>
                  </a:cubicBezTo>
                  <a:cubicBezTo>
                    <a:pt x="10598" y="12208"/>
                    <a:pt x="10479" y="12351"/>
                    <a:pt x="10326" y="12351"/>
                  </a:cubicBezTo>
                  <a:lnTo>
                    <a:pt x="9370" y="12351"/>
                  </a:lnTo>
                  <a:cubicBezTo>
                    <a:pt x="9260" y="12351"/>
                    <a:pt x="9161" y="12280"/>
                    <a:pt x="9137" y="12175"/>
                  </a:cubicBezTo>
                  <a:cubicBezTo>
                    <a:pt x="9098" y="12019"/>
                    <a:pt x="9218" y="11876"/>
                    <a:pt x="9365" y="11876"/>
                  </a:cubicBezTo>
                  <a:close/>
                  <a:moveTo>
                    <a:pt x="10009" y="1"/>
                  </a:moveTo>
                  <a:cubicBezTo>
                    <a:pt x="9912" y="1"/>
                    <a:pt x="9816" y="22"/>
                    <a:pt x="9726" y="64"/>
                  </a:cubicBezTo>
                  <a:cubicBezTo>
                    <a:pt x="9456" y="193"/>
                    <a:pt x="9313" y="488"/>
                    <a:pt x="9346" y="788"/>
                  </a:cubicBezTo>
                  <a:lnTo>
                    <a:pt x="6351" y="2159"/>
                  </a:lnTo>
                  <a:cubicBezTo>
                    <a:pt x="6094" y="2274"/>
                    <a:pt x="5933" y="2516"/>
                    <a:pt x="5909" y="2777"/>
                  </a:cubicBezTo>
                  <a:lnTo>
                    <a:pt x="4114" y="3588"/>
                  </a:lnTo>
                  <a:cubicBezTo>
                    <a:pt x="3952" y="3663"/>
                    <a:pt x="3828" y="3792"/>
                    <a:pt x="3767" y="3959"/>
                  </a:cubicBezTo>
                  <a:cubicBezTo>
                    <a:pt x="3705" y="4125"/>
                    <a:pt x="3709" y="4306"/>
                    <a:pt x="3780" y="4463"/>
                  </a:cubicBezTo>
                  <a:lnTo>
                    <a:pt x="3785" y="4473"/>
                  </a:lnTo>
                  <a:lnTo>
                    <a:pt x="2295" y="5144"/>
                  </a:lnTo>
                  <a:cubicBezTo>
                    <a:pt x="2057" y="5253"/>
                    <a:pt x="1919" y="5491"/>
                    <a:pt x="1924" y="5739"/>
                  </a:cubicBezTo>
                  <a:lnTo>
                    <a:pt x="1319" y="6010"/>
                  </a:lnTo>
                  <a:cubicBezTo>
                    <a:pt x="1224" y="5915"/>
                    <a:pt x="1095" y="5844"/>
                    <a:pt x="948" y="5820"/>
                  </a:cubicBezTo>
                  <a:cubicBezTo>
                    <a:pt x="906" y="5812"/>
                    <a:pt x="863" y="5808"/>
                    <a:pt x="820" y="5808"/>
                  </a:cubicBezTo>
                  <a:cubicBezTo>
                    <a:pt x="761" y="5808"/>
                    <a:pt x="701" y="5815"/>
                    <a:pt x="643" y="5829"/>
                  </a:cubicBezTo>
                  <a:cubicBezTo>
                    <a:pt x="210" y="5948"/>
                    <a:pt x="1" y="6420"/>
                    <a:pt x="177" y="6810"/>
                  </a:cubicBezTo>
                  <a:lnTo>
                    <a:pt x="196" y="6810"/>
                  </a:lnTo>
                  <a:lnTo>
                    <a:pt x="557" y="7609"/>
                  </a:lnTo>
                  <a:cubicBezTo>
                    <a:pt x="634" y="7781"/>
                    <a:pt x="776" y="7915"/>
                    <a:pt x="952" y="7981"/>
                  </a:cubicBezTo>
                  <a:cubicBezTo>
                    <a:pt x="1032" y="8011"/>
                    <a:pt x="1116" y="8027"/>
                    <a:pt x="1200" y="8027"/>
                  </a:cubicBezTo>
                  <a:cubicBezTo>
                    <a:pt x="1326" y="8027"/>
                    <a:pt x="1453" y="7992"/>
                    <a:pt x="1567" y="7924"/>
                  </a:cubicBezTo>
                  <a:cubicBezTo>
                    <a:pt x="1671" y="7857"/>
                    <a:pt x="1762" y="7767"/>
                    <a:pt x="1820" y="7662"/>
                  </a:cubicBezTo>
                  <a:cubicBezTo>
                    <a:pt x="1886" y="7539"/>
                    <a:pt x="1914" y="7410"/>
                    <a:pt x="1905" y="7277"/>
                  </a:cubicBezTo>
                  <a:lnTo>
                    <a:pt x="2534" y="6996"/>
                  </a:lnTo>
                  <a:cubicBezTo>
                    <a:pt x="2641" y="7083"/>
                    <a:pt x="2779" y="7128"/>
                    <a:pt x="2916" y="7128"/>
                  </a:cubicBezTo>
                  <a:cubicBezTo>
                    <a:pt x="3004" y="7128"/>
                    <a:pt x="3092" y="7109"/>
                    <a:pt x="3171" y="7072"/>
                  </a:cubicBezTo>
                  <a:lnTo>
                    <a:pt x="4657" y="6401"/>
                  </a:lnTo>
                  <a:lnTo>
                    <a:pt x="4661" y="6405"/>
                  </a:lnTo>
                  <a:cubicBezTo>
                    <a:pt x="4766" y="6638"/>
                    <a:pt x="4995" y="6781"/>
                    <a:pt x="5237" y="6791"/>
                  </a:cubicBezTo>
                  <a:cubicBezTo>
                    <a:pt x="5247" y="6829"/>
                    <a:pt x="5261" y="6867"/>
                    <a:pt x="5276" y="6901"/>
                  </a:cubicBezTo>
                  <a:lnTo>
                    <a:pt x="2481" y="11351"/>
                  </a:lnTo>
                  <a:cubicBezTo>
                    <a:pt x="2095" y="11395"/>
                    <a:pt x="1800" y="11729"/>
                    <a:pt x="1809" y="12123"/>
                  </a:cubicBezTo>
                  <a:cubicBezTo>
                    <a:pt x="1820" y="12542"/>
                    <a:pt x="2167" y="12865"/>
                    <a:pt x="2581" y="12865"/>
                  </a:cubicBezTo>
                  <a:lnTo>
                    <a:pt x="3509" y="12865"/>
                  </a:lnTo>
                  <a:cubicBezTo>
                    <a:pt x="3509" y="12865"/>
                    <a:pt x="4270" y="12542"/>
                    <a:pt x="4270" y="12123"/>
                  </a:cubicBezTo>
                  <a:cubicBezTo>
                    <a:pt x="4270" y="11938"/>
                    <a:pt x="4204" y="11766"/>
                    <a:pt x="4090" y="11633"/>
                  </a:cubicBezTo>
                  <a:lnTo>
                    <a:pt x="6452" y="7872"/>
                  </a:lnTo>
                  <a:lnTo>
                    <a:pt x="8799" y="11628"/>
                  </a:lnTo>
                  <a:cubicBezTo>
                    <a:pt x="8684" y="11762"/>
                    <a:pt x="8612" y="11933"/>
                    <a:pt x="8612" y="12123"/>
                  </a:cubicBezTo>
                  <a:cubicBezTo>
                    <a:pt x="8612" y="12542"/>
                    <a:pt x="9374" y="12885"/>
                    <a:pt x="9374" y="12885"/>
                  </a:cubicBezTo>
                  <a:lnTo>
                    <a:pt x="10308" y="12885"/>
                  </a:lnTo>
                  <a:cubicBezTo>
                    <a:pt x="10703" y="12885"/>
                    <a:pt x="11036" y="12595"/>
                    <a:pt x="11079" y="12204"/>
                  </a:cubicBezTo>
                  <a:cubicBezTo>
                    <a:pt x="11121" y="11780"/>
                    <a:pt x="10812" y="11414"/>
                    <a:pt x="10412" y="11366"/>
                  </a:cubicBezTo>
                  <a:lnTo>
                    <a:pt x="7613" y="6882"/>
                  </a:lnTo>
                  <a:cubicBezTo>
                    <a:pt x="7665" y="6743"/>
                    <a:pt x="7694" y="6591"/>
                    <a:pt x="7694" y="6429"/>
                  </a:cubicBezTo>
                  <a:cubicBezTo>
                    <a:pt x="7694" y="6301"/>
                    <a:pt x="7675" y="6172"/>
                    <a:pt x="7637" y="6053"/>
                  </a:cubicBezTo>
                  <a:lnTo>
                    <a:pt x="7637" y="6053"/>
                  </a:lnTo>
                  <a:cubicBezTo>
                    <a:pt x="7680" y="6062"/>
                    <a:pt x="7722" y="6062"/>
                    <a:pt x="7770" y="6062"/>
                  </a:cubicBezTo>
                  <a:cubicBezTo>
                    <a:pt x="7875" y="6062"/>
                    <a:pt x="7979" y="6044"/>
                    <a:pt x="8084" y="5996"/>
                  </a:cubicBezTo>
                  <a:lnTo>
                    <a:pt x="11069" y="4630"/>
                  </a:lnTo>
                  <a:cubicBezTo>
                    <a:pt x="11155" y="4730"/>
                    <a:pt x="11264" y="4806"/>
                    <a:pt x="11383" y="4849"/>
                  </a:cubicBezTo>
                  <a:cubicBezTo>
                    <a:pt x="11464" y="4878"/>
                    <a:pt x="11541" y="4891"/>
                    <a:pt x="11622" y="4891"/>
                  </a:cubicBezTo>
                  <a:cubicBezTo>
                    <a:pt x="11717" y="4891"/>
                    <a:pt x="11817" y="4873"/>
                    <a:pt x="11903" y="4830"/>
                  </a:cubicBezTo>
                  <a:lnTo>
                    <a:pt x="11912" y="4830"/>
                  </a:lnTo>
                  <a:cubicBezTo>
                    <a:pt x="12246" y="4667"/>
                    <a:pt x="12389" y="4267"/>
                    <a:pt x="12240" y="3896"/>
                  </a:cubicBezTo>
                  <a:cubicBezTo>
                    <a:pt x="12589" y="3278"/>
                    <a:pt x="12622" y="2478"/>
                    <a:pt x="12303" y="1778"/>
                  </a:cubicBezTo>
                  <a:cubicBezTo>
                    <a:pt x="11983" y="1068"/>
                    <a:pt x="11369" y="569"/>
                    <a:pt x="10664" y="421"/>
                  </a:cubicBezTo>
                  <a:cubicBezTo>
                    <a:pt x="10574" y="245"/>
                    <a:pt x="10427" y="107"/>
                    <a:pt x="10246" y="46"/>
                  </a:cubicBezTo>
                  <a:cubicBezTo>
                    <a:pt x="10169" y="15"/>
                    <a:pt x="10089" y="1"/>
                    <a:pt x="10009" y="1"/>
                  </a:cubicBez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1" name="Google Shape;2591;p62"/>
            <p:cNvSpPr/>
            <p:nvPr/>
          </p:nvSpPr>
          <p:spPr>
            <a:xfrm>
              <a:off x="7462260" y="3012536"/>
              <a:ext cx="20256" cy="18811"/>
            </a:xfrm>
            <a:custGeom>
              <a:avLst/>
              <a:gdLst/>
              <a:ahLst/>
              <a:cxnLst/>
              <a:rect l="l" t="t" r="r" b="b"/>
              <a:pathLst>
                <a:path w="687" h="638" extrusionOk="0">
                  <a:moveTo>
                    <a:pt x="344" y="1"/>
                  </a:moveTo>
                  <a:cubicBezTo>
                    <a:pt x="189" y="1"/>
                    <a:pt x="55" y="114"/>
                    <a:pt x="29" y="268"/>
                  </a:cubicBezTo>
                  <a:cubicBezTo>
                    <a:pt x="1" y="444"/>
                    <a:pt x="121" y="605"/>
                    <a:pt x="292" y="634"/>
                  </a:cubicBezTo>
                  <a:cubicBezTo>
                    <a:pt x="310" y="636"/>
                    <a:pt x="327" y="638"/>
                    <a:pt x="344" y="638"/>
                  </a:cubicBezTo>
                  <a:cubicBezTo>
                    <a:pt x="499" y="638"/>
                    <a:pt x="632" y="526"/>
                    <a:pt x="658" y="372"/>
                  </a:cubicBezTo>
                  <a:cubicBezTo>
                    <a:pt x="686" y="196"/>
                    <a:pt x="567" y="34"/>
                    <a:pt x="396" y="5"/>
                  </a:cubicBezTo>
                  <a:cubicBezTo>
                    <a:pt x="378" y="2"/>
                    <a:pt x="361" y="1"/>
                    <a:pt x="344" y="1"/>
                  </a:cubicBez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2" name="Google Shape;2592;p62"/>
            <p:cNvSpPr/>
            <p:nvPr/>
          </p:nvSpPr>
          <p:spPr>
            <a:xfrm>
              <a:off x="7527275" y="2895125"/>
              <a:ext cx="19814" cy="16512"/>
            </a:xfrm>
            <a:custGeom>
              <a:avLst/>
              <a:gdLst/>
              <a:ahLst/>
              <a:cxnLst/>
              <a:rect l="l" t="t" r="r" b="b"/>
              <a:pathLst>
                <a:path w="672" h="560" extrusionOk="0">
                  <a:moveTo>
                    <a:pt x="374" y="1"/>
                  </a:moveTo>
                  <a:cubicBezTo>
                    <a:pt x="335" y="1"/>
                    <a:pt x="295" y="9"/>
                    <a:pt x="258" y="27"/>
                  </a:cubicBezTo>
                  <a:lnTo>
                    <a:pt x="186" y="60"/>
                  </a:lnTo>
                  <a:cubicBezTo>
                    <a:pt x="58" y="122"/>
                    <a:pt x="1" y="274"/>
                    <a:pt x="62" y="407"/>
                  </a:cubicBezTo>
                  <a:cubicBezTo>
                    <a:pt x="105" y="502"/>
                    <a:pt x="201" y="559"/>
                    <a:pt x="300" y="559"/>
                  </a:cubicBezTo>
                  <a:cubicBezTo>
                    <a:pt x="304" y="560"/>
                    <a:pt x="308" y="560"/>
                    <a:pt x="313" y="560"/>
                  </a:cubicBezTo>
                  <a:cubicBezTo>
                    <a:pt x="371" y="560"/>
                    <a:pt x="433" y="525"/>
                    <a:pt x="481" y="502"/>
                  </a:cubicBezTo>
                  <a:cubicBezTo>
                    <a:pt x="614" y="440"/>
                    <a:pt x="671" y="284"/>
                    <a:pt x="610" y="150"/>
                  </a:cubicBezTo>
                  <a:cubicBezTo>
                    <a:pt x="566" y="55"/>
                    <a:pt x="472" y="1"/>
                    <a:pt x="3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3" name="Google Shape;2593;p62"/>
            <p:cNvSpPr/>
            <p:nvPr/>
          </p:nvSpPr>
          <p:spPr>
            <a:xfrm>
              <a:off x="7489210" y="2905681"/>
              <a:ext cx="35411" cy="23794"/>
            </a:xfrm>
            <a:custGeom>
              <a:avLst/>
              <a:gdLst/>
              <a:ahLst/>
              <a:cxnLst/>
              <a:rect l="l" t="t" r="r" b="b"/>
              <a:pathLst>
                <a:path w="1201" h="807" extrusionOk="0">
                  <a:moveTo>
                    <a:pt x="900" y="0"/>
                  </a:moveTo>
                  <a:cubicBezTo>
                    <a:pt x="862" y="0"/>
                    <a:pt x="823" y="8"/>
                    <a:pt x="787" y="25"/>
                  </a:cubicBezTo>
                  <a:lnTo>
                    <a:pt x="191" y="306"/>
                  </a:lnTo>
                  <a:cubicBezTo>
                    <a:pt x="58" y="368"/>
                    <a:pt x="1" y="521"/>
                    <a:pt x="64" y="654"/>
                  </a:cubicBezTo>
                  <a:cubicBezTo>
                    <a:pt x="110" y="750"/>
                    <a:pt x="206" y="807"/>
                    <a:pt x="301" y="807"/>
                  </a:cubicBezTo>
                  <a:cubicBezTo>
                    <a:pt x="339" y="807"/>
                    <a:pt x="378" y="797"/>
                    <a:pt x="415" y="783"/>
                  </a:cubicBezTo>
                  <a:lnTo>
                    <a:pt x="1011" y="502"/>
                  </a:lnTo>
                  <a:cubicBezTo>
                    <a:pt x="1143" y="440"/>
                    <a:pt x="1200" y="282"/>
                    <a:pt x="1139" y="150"/>
                  </a:cubicBezTo>
                  <a:cubicBezTo>
                    <a:pt x="1094" y="56"/>
                    <a:pt x="999" y="0"/>
                    <a:pt x="90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4" name="Google Shape;2594;p62"/>
            <p:cNvSpPr/>
            <p:nvPr/>
          </p:nvSpPr>
          <p:spPr>
            <a:xfrm>
              <a:off x="7341989" y="2840783"/>
              <a:ext cx="31726" cy="28866"/>
            </a:xfrm>
            <a:custGeom>
              <a:avLst/>
              <a:gdLst/>
              <a:ahLst/>
              <a:cxnLst/>
              <a:rect l="l" t="t" r="r" b="b"/>
              <a:pathLst>
                <a:path w="1076" h="979" extrusionOk="0">
                  <a:moveTo>
                    <a:pt x="539" y="0"/>
                  </a:moveTo>
                  <a:cubicBezTo>
                    <a:pt x="319" y="0"/>
                    <a:pt x="119" y="150"/>
                    <a:pt x="62" y="374"/>
                  </a:cubicBezTo>
                  <a:cubicBezTo>
                    <a:pt x="1" y="642"/>
                    <a:pt x="166" y="903"/>
                    <a:pt x="429" y="965"/>
                  </a:cubicBezTo>
                  <a:cubicBezTo>
                    <a:pt x="467" y="974"/>
                    <a:pt x="504" y="978"/>
                    <a:pt x="542" y="978"/>
                  </a:cubicBezTo>
                  <a:cubicBezTo>
                    <a:pt x="762" y="978"/>
                    <a:pt x="961" y="828"/>
                    <a:pt x="1014" y="603"/>
                  </a:cubicBezTo>
                  <a:cubicBezTo>
                    <a:pt x="1076" y="337"/>
                    <a:pt x="915" y="75"/>
                    <a:pt x="652" y="13"/>
                  </a:cubicBezTo>
                  <a:cubicBezTo>
                    <a:pt x="614" y="4"/>
                    <a:pt x="576" y="0"/>
                    <a:pt x="539" y="0"/>
                  </a:cubicBezTo>
                  <a:close/>
                </a:path>
              </a:pathLst>
            </a:custGeom>
            <a:solidFill>
              <a:srgbClr val="A3E9D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5" name="Google Shape;2595;p62"/>
            <p:cNvSpPr/>
            <p:nvPr/>
          </p:nvSpPr>
          <p:spPr>
            <a:xfrm>
              <a:off x="7404321" y="2847536"/>
              <a:ext cx="43815" cy="48444"/>
            </a:xfrm>
            <a:custGeom>
              <a:avLst/>
              <a:gdLst/>
              <a:ahLst/>
              <a:cxnLst/>
              <a:rect l="l" t="t" r="r" b="b"/>
              <a:pathLst>
                <a:path w="1486" h="1643" extrusionOk="0">
                  <a:moveTo>
                    <a:pt x="742" y="1"/>
                  </a:moveTo>
                  <a:cubicBezTo>
                    <a:pt x="715" y="1"/>
                    <a:pt x="688" y="17"/>
                    <a:pt x="676" y="50"/>
                  </a:cubicBezTo>
                  <a:lnTo>
                    <a:pt x="515" y="517"/>
                  </a:lnTo>
                  <a:cubicBezTo>
                    <a:pt x="504" y="536"/>
                    <a:pt x="491" y="555"/>
                    <a:pt x="471" y="560"/>
                  </a:cubicBezTo>
                  <a:lnTo>
                    <a:pt x="57" y="745"/>
                  </a:lnTo>
                  <a:cubicBezTo>
                    <a:pt x="0" y="774"/>
                    <a:pt x="0" y="870"/>
                    <a:pt x="57" y="894"/>
                  </a:cubicBezTo>
                  <a:lnTo>
                    <a:pt x="471" y="1079"/>
                  </a:lnTo>
                  <a:cubicBezTo>
                    <a:pt x="491" y="1088"/>
                    <a:pt x="504" y="1103"/>
                    <a:pt x="515" y="1127"/>
                  </a:cubicBezTo>
                  <a:lnTo>
                    <a:pt x="676" y="1593"/>
                  </a:lnTo>
                  <a:cubicBezTo>
                    <a:pt x="688" y="1626"/>
                    <a:pt x="715" y="1643"/>
                    <a:pt x="742" y="1643"/>
                  </a:cubicBezTo>
                  <a:cubicBezTo>
                    <a:pt x="770" y="1643"/>
                    <a:pt x="797" y="1626"/>
                    <a:pt x="809" y="1593"/>
                  </a:cubicBezTo>
                  <a:lnTo>
                    <a:pt x="976" y="1127"/>
                  </a:lnTo>
                  <a:cubicBezTo>
                    <a:pt x="981" y="1103"/>
                    <a:pt x="994" y="1088"/>
                    <a:pt x="1014" y="1079"/>
                  </a:cubicBezTo>
                  <a:lnTo>
                    <a:pt x="1429" y="894"/>
                  </a:lnTo>
                  <a:cubicBezTo>
                    <a:pt x="1486" y="870"/>
                    <a:pt x="1486" y="774"/>
                    <a:pt x="1429" y="745"/>
                  </a:cubicBezTo>
                  <a:lnTo>
                    <a:pt x="1014" y="560"/>
                  </a:lnTo>
                  <a:cubicBezTo>
                    <a:pt x="994" y="555"/>
                    <a:pt x="981" y="536"/>
                    <a:pt x="976" y="517"/>
                  </a:cubicBezTo>
                  <a:lnTo>
                    <a:pt x="809" y="50"/>
                  </a:lnTo>
                  <a:cubicBezTo>
                    <a:pt x="797" y="17"/>
                    <a:pt x="770" y="1"/>
                    <a:pt x="74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6" name="Google Shape;2596;p62"/>
            <p:cNvSpPr/>
            <p:nvPr/>
          </p:nvSpPr>
          <p:spPr>
            <a:xfrm>
              <a:off x="7294105" y="2900904"/>
              <a:ext cx="60385" cy="65250"/>
            </a:xfrm>
            <a:custGeom>
              <a:avLst/>
              <a:gdLst/>
              <a:ahLst/>
              <a:cxnLst/>
              <a:rect l="l" t="t" r="r" b="b"/>
              <a:pathLst>
                <a:path w="2048" h="2213" extrusionOk="0">
                  <a:moveTo>
                    <a:pt x="1025" y="1"/>
                  </a:moveTo>
                  <a:cubicBezTo>
                    <a:pt x="988" y="1"/>
                    <a:pt x="950" y="23"/>
                    <a:pt x="933" y="69"/>
                  </a:cubicBezTo>
                  <a:lnTo>
                    <a:pt x="705" y="697"/>
                  </a:lnTo>
                  <a:cubicBezTo>
                    <a:pt x="696" y="721"/>
                    <a:pt x="676" y="745"/>
                    <a:pt x="653" y="754"/>
                  </a:cubicBezTo>
                  <a:lnTo>
                    <a:pt x="82" y="1007"/>
                  </a:lnTo>
                  <a:cubicBezTo>
                    <a:pt x="1" y="1044"/>
                    <a:pt x="1" y="1169"/>
                    <a:pt x="82" y="1202"/>
                  </a:cubicBezTo>
                  <a:lnTo>
                    <a:pt x="653" y="1454"/>
                  </a:lnTo>
                  <a:cubicBezTo>
                    <a:pt x="676" y="1468"/>
                    <a:pt x="696" y="1488"/>
                    <a:pt x="705" y="1516"/>
                  </a:cubicBezTo>
                  <a:lnTo>
                    <a:pt x="933" y="2145"/>
                  </a:lnTo>
                  <a:cubicBezTo>
                    <a:pt x="950" y="2190"/>
                    <a:pt x="988" y="2212"/>
                    <a:pt x="1025" y="2212"/>
                  </a:cubicBezTo>
                  <a:cubicBezTo>
                    <a:pt x="1062" y="2212"/>
                    <a:pt x="1098" y="2190"/>
                    <a:pt x="1115" y="2145"/>
                  </a:cubicBezTo>
                  <a:lnTo>
                    <a:pt x="1343" y="1516"/>
                  </a:lnTo>
                  <a:cubicBezTo>
                    <a:pt x="1353" y="1488"/>
                    <a:pt x="1372" y="1468"/>
                    <a:pt x="1396" y="1454"/>
                  </a:cubicBezTo>
                  <a:lnTo>
                    <a:pt x="1967" y="1202"/>
                  </a:lnTo>
                  <a:cubicBezTo>
                    <a:pt x="2047" y="1169"/>
                    <a:pt x="2047" y="1044"/>
                    <a:pt x="1967" y="1007"/>
                  </a:cubicBezTo>
                  <a:lnTo>
                    <a:pt x="1396" y="754"/>
                  </a:lnTo>
                  <a:cubicBezTo>
                    <a:pt x="1372" y="745"/>
                    <a:pt x="1353" y="721"/>
                    <a:pt x="1343" y="697"/>
                  </a:cubicBezTo>
                  <a:lnTo>
                    <a:pt x="1115" y="69"/>
                  </a:lnTo>
                  <a:cubicBezTo>
                    <a:pt x="1098" y="23"/>
                    <a:pt x="1062" y="1"/>
                    <a:pt x="10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97" name="Google Shape;2597;p62"/>
          <p:cNvGrpSpPr/>
          <p:nvPr/>
        </p:nvGrpSpPr>
        <p:grpSpPr>
          <a:xfrm rot="545881">
            <a:off x="688190" y="5024870"/>
            <a:ext cx="1212925" cy="1215934"/>
            <a:chOff x="1438980" y="3351021"/>
            <a:chExt cx="459423" cy="471595"/>
          </a:xfrm>
        </p:grpSpPr>
        <p:sp>
          <p:nvSpPr>
            <p:cNvPr id="2598" name="Google Shape;2598;p62"/>
            <p:cNvSpPr/>
            <p:nvPr/>
          </p:nvSpPr>
          <p:spPr>
            <a:xfrm>
              <a:off x="1438980" y="3351021"/>
              <a:ext cx="459423" cy="471595"/>
            </a:xfrm>
            <a:custGeom>
              <a:avLst/>
              <a:gdLst/>
              <a:ahLst/>
              <a:cxnLst/>
              <a:rect l="l" t="t" r="r" b="b"/>
              <a:pathLst>
                <a:path w="15135" h="15536" extrusionOk="0">
                  <a:moveTo>
                    <a:pt x="2042" y="1"/>
                  </a:moveTo>
                  <a:cubicBezTo>
                    <a:pt x="1467" y="1"/>
                    <a:pt x="952" y="354"/>
                    <a:pt x="743" y="886"/>
                  </a:cubicBezTo>
                  <a:cubicBezTo>
                    <a:pt x="291" y="1129"/>
                    <a:pt x="1" y="1611"/>
                    <a:pt x="1" y="2129"/>
                  </a:cubicBezTo>
                  <a:cubicBezTo>
                    <a:pt x="1" y="2653"/>
                    <a:pt x="291" y="3129"/>
                    <a:pt x="743" y="3371"/>
                  </a:cubicBezTo>
                  <a:cubicBezTo>
                    <a:pt x="952" y="3905"/>
                    <a:pt x="1467" y="4257"/>
                    <a:pt x="2042" y="4257"/>
                  </a:cubicBezTo>
                  <a:cubicBezTo>
                    <a:pt x="2205" y="4257"/>
                    <a:pt x="2366" y="4228"/>
                    <a:pt x="2514" y="4176"/>
                  </a:cubicBezTo>
                  <a:lnTo>
                    <a:pt x="2514" y="4176"/>
                  </a:lnTo>
                  <a:cubicBezTo>
                    <a:pt x="2495" y="4600"/>
                    <a:pt x="2600" y="5014"/>
                    <a:pt x="2814" y="5381"/>
                  </a:cubicBezTo>
                  <a:cubicBezTo>
                    <a:pt x="2871" y="5476"/>
                    <a:pt x="2933" y="5566"/>
                    <a:pt x="3000" y="5652"/>
                  </a:cubicBezTo>
                  <a:lnTo>
                    <a:pt x="3000" y="6852"/>
                  </a:lnTo>
                  <a:cubicBezTo>
                    <a:pt x="2409" y="7461"/>
                    <a:pt x="1829" y="8247"/>
                    <a:pt x="1376" y="9070"/>
                  </a:cubicBezTo>
                  <a:cubicBezTo>
                    <a:pt x="948" y="9851"/>
                    <a:pt x="434" y="11013"/>
                    <a:pt x="434" y="12141"/>
                  </a:cubicBezTo>
                  <a:cubicBezTo>
                    <a:pt x="434" y="12169"/>
                    <a:pt x="438" y="12193"/>
                    <a:pt x="438" y="12222"/>
                  </a:cubicBezTo>
                  <a:cubicBezTo>
                    <a:pt x="476" y="12927"/>
                    <a:pt x="662" y="13540"/>
                    <a:pt x="990" y="14036"/>
                  </a:cubicBezTo>
                  <a:cubicBezTo>
                    <a:pt x="1348" y="14573"/>
                    <a:pt x="1857" y="14969"/>
                    <a:pt x="2504" y="15207"/>
                  </a:cubicBezTo>
                  <a:cubicBezTo>
                    <a:pt x="3380" y="15535"/>
                    <a:pt x="4380" y="15535"/>
                    <a:pt x="5437" y="15535"/>
                  </a:cubicBezTo>
                  <a:cubicBezTo>
                    <a:pt x="6508" y="15535"/>
                    <a:pt x="7518" y="15535"/>
                    <a:pt x="8399" y="15212"/>
                  </a:cubicBezTo>
                  <a:cubicBezTo>
                    <a:pt x="8803" y="15065"/>
                    <a:pt x="9150" y="14859"/>
                    <a:pt x="9436" y="14602"/>
                  </a:cubicBezTo>
                  <a:cubicBezTo>
                    <a:pt x="9850" y="15102"/>
                    <a:pt x="10445" y="15440"/>
                    <a:pt x="11126" y="15516"/>
                  </a:cubicBezTo>
                  <a:cubicBezTo>
                    <a:pt x="11221" y="15531"/>
                    <a:pt x="11317" y="15535"/>
                    <a:pt x="11412" y="15535"/>
                  </a:cubicBezTo>
                  <a:cubicBezTo>
                    <a:pt x="12045" y="15535"/>
                    <a:pt x="12659" y="15302"/>
                    <a:pt x="13130" y="14878"/>
                  </a:cubicBezTo>
                  <a:cubicBezTo>
                    <a:pt x="13677" y="14393"/>
                    <a:pt x="13987" y="13698"/>
                    <a:pt x="13987" y="12964"/>
                  </a:cubicBezTo>
                  <a:lnTo>
                    <a:pt x="13987" y="8552"/>
                  </a:lnTo>
                  <a:cubicBezTo>
                    <a:pt x="14464" y="8095"/>
                    <a:pt x="14730" y="7438"/>
                    <a:pt x="14673" y="6737"/>
                  </a:cubicBezTo>
                  <a:cubicBezTo>
                    <a:pt x="14630" y="6166"/>
                    <a:pt x="14363" y="5638"/>
                    <a:pt x="13934" y="5247"/>
                  </a:cubicBezTo>
                  <a:cubicBezTo>
                    <a:pt x="13864" y="5186"/>
                    <a:pt x="13792" y="5129"/>
                    <a:pt x="13716" y="5071"/>
                  </a:cubicBezTo>
                  <a:cubicBezTo>
                    <a:pt x="13859" y="4843"/>
                    <a:pt x="13940" y="4566"/>
                    <a:pt x="13940" y="4276"/>
                  </a:cubicBezTo>
                  <a:cubicBezTo>
                    <a:pt x="13940" y="4181"/>
                    <a:pt x="13930" y="4085"/>
                    <a:pt x="13912" y="3995"/>
                  </a:cubicBezTo>
                  <a:cubicBezTo>
                    <a:pt x="14125" y="3839"/>
                    <a:pt x="14297" y="3624"/>
                    <a:pt x="14397" y="3371"/>
                  </a:cubicBezTo>
                  <a:cubicBezTo>
                    <a:pt x="14849" y="3129"/>
                    <a:pt x="15134" y="2653"/>
                    <a:pt x="15134" y="2129"/>
                  </a:cubicBezTo>
                  <a:cubicBezTo>
                    <a:pt x="15134" y="1611"/>
                    <a:pt x="14849" y="1129"/>
                    <a:pt x="14397" y="886"/>
                  </a:cubicBezTo>
                  <a:cubicBezTo>
                    <a:pt x="14187" y="354"/>
                    <a:pt x="13668" y="1"/>
                    <a:pt x="13097" y="1"/>
                  </a:cubicBezTo>
                  <a:cubicBezTo>
                    <a:pt x="12521" y="1"/>
                    <a:pt x="12007" y="354"/>
                    <a:pt x="11798" y="886"/>
                  </a:cubicBezTo>
                  <a:cubicBezTo>
                    <a:pt x="11345" y="1129"/>
                    <a:pt x="11055" y="1611"/>
                    <a:pt x="11055" y="2129"/>
                  </a:cubicBezTo>
                  <a:cubicBezTo>
                    <a:pt x="11055" y="2338"/>
                    <a:pt x="11102" y="2543"/>
                    <a:pt x="11188" y="2725"/>
                  </a:cubicBezTo>
                  <a:lnTo>
                    <a:pt x="11135" y="2701"/>
                  </a:lnTo>
                  <a:lnTo>
                    <a:pt x="11093" y="2586"/>
                  </a:lnTo>
                  <a:cubicBezTo>
                    <a:pt x="10888" y="2020"/>
                    <a:pt x="10350" y="1644"/>
                    <a:pt x="9750" y="1644"/>
                  </a:cubicBezTo>
                  <a:cubicBezTo>
                    <a:pt x="9489" y="1644"/>
                    <a:pt x="9241" y="1714"/>
                    <a:pt x="9027" y="1844"/>
                  </a:cubicBezTo>
                  <a:cubicBezTo>
                    <a:pt x="8951" y="1453"/>
                    <a:pt x="8746" y="1101"/>
                    <a:pt x="8445" y="834"/>
                  </a:cubicBezTo>
                  <a:cubicBezTo>
                    <a:pt x="8104" y="533"/>
                    <a:pt x="7679" y="386"/>
                    <a:pt x="7256" y="386"/>
                  </a:cubicBezTo>
                  <a:cubicBezTo>
                    <a:pt x="6753" y="386"/>
                    <a:pt x="6251" y="594"/>
                    <a:pt x="5894" y="1000"/>
                  </a:cubicBezTo>
                  <a:cubicBezTo>
                    <a:pt x="5628" y="1301"/>
                    <a:pt x="5475" y="1677"/>
                    <a:pt x="5446" y="2072"/>
                  </a:cubicBezTo>
                  <a:lnTo>
                    <a:pt x="4728" y="2072"/>
                  </a:lnTo>
                  <a:cubicBezTo>
                    <a:pt x="4508" y="2072"/>
                    <a:pt x="4290" y="2105"/>
                    <a:pt x="4080" y="2167"/>
                  </a:cubicBezTo>
                  <a:lnTo>
                    <a:pt x="4080" y="2129"/>
                  </a:lnTo>
                  <a:cubicBezTo>
                    <a:pt x="4080" y="1611"/>
                    <a:pt x="3794" y="1129"/>
                    <a:pt x="3343" y="886"/>
                  </a:cubicBezTo>
                  <a:cubicBezTo>
                    <a:pt x="3132" y="354"/>
                    <a:pt x="2614" y="1"/>
                    <a:pt x="2042" y="1"/>
                  </a:cubicBezTo>
                  <a:close/>
                </a:path>
              </a:pathLst>
            </a:custGeom>
            <a:solidFill>
              <a:srgbClr val="FFFFFF"/>
            </a:solidFill>
            <a:ln>
              <a:noFill/>
            </a:ln>
            <a:effectLst>
              <a:outerShdw blurRad="28575" dist="38100" dir="2280000" algn="bl" rotWithShape="0">
                <a:schemeClr val="dk1">
                  <a:alpha val="3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9" name="Google Shape;2599;p62"/>
            <p:cNvSpPr/>
            <p:nvPr/>
          </p:nvSpPr>
          <p:spPr>
            <a:xfrm>
              <a:off x="1498629" y="3481916"/>
              <a:ext cx="206991" cy="294686"/>
            </a:xfrm>
            <a:custGeom>
              <a:avLst/>
              <a:gdLst/>
              <a:ahLst/>
              <a:cxnLst/>
              <a:rect l="l" t="t" r="r" b="b"/>
              <a:pathLst>
                <a:path w="6819" h="9708" extrusionOk="0">
                  <a:moveTo>
                    <a:pt x="3238" y="0"/>
                  </a:moveTo>
                  <a:cubicBezTo>
                    <a:pt x="2866" y="0"/>
                    <a:pt x="2563" y="301"/>
                    <a:pt x="2563" y="676"/>
                  </a:cubicBezTo>
                  <a:lnTo>
                    <a:pt x="2563" y="2999"/>
                  </a:lnTo>
                  <a:cubicBezTo>
                    <a:pt x="2563" y="3190"/>
                    <a:pt x="2486" y="3366"/>
                    <a:pt x="2348" y="3494"/>
                  </a:cubicBezTo>
                  <a:cubicBezTo>
                    <a:pt x="1258" y="4489"/>
                    <a:pt x="1" y="6528"/>
                    <a:pt x="1" y="7903"/>
                  </a:cubicBezTo>
                  <a:cubicBezTo>
                    <a:pt x="96" y="9707"/>
                    <a:pt x="1529" y="9707"/>
                    <a:pt x="3409" y="9707"/>
                  </a:cubicBezTo>
                  <a:cubicBezTo>
                    <a:pt x="5294" y="9707"/>
                    <a:pt x="6819" y="9707"/>
                    <a:pt x="6819" y="7903"/>
                  </a:cubicBezTo>
                  <a:cubicBezTo>
                    <a:pt x="6819" y="6528"/>
                    <a:pt x="5562" y="4489"/>
                    <a:pt x="4471" y="3494"/>
                  </a:cubicBezTo>
                  <a:cubicBezTo>
                    <a:pt x="4334" y="3366"/>
                    <a:pt x="4257" y="3190"/>
                    <a:pt x="4257" y="2999"/>
                  </a:cubicBezTo>
                  <a:lnTo>
                    <a:pt x="4257" y="676"/>
                  </a:lnTo>
                  <a:cubicBezTo>
                    <a:pt x="4257" y="301"/>
                    <a:pt x="3957" y="0"/>
                    <a:pt x="3585" y="0"/>
                  </a:cubicBezTo>
                  <a:close/>
                </a:path>
              </a:pathLst>
            </a:custGeom>
            <a:solidFill>
              <a:srgbClr val="9395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0" name="Google Shape;2600;p62"/>
            <p:cNvSpPr/>
            <p:nvPr/>
          </p:nvSpPr>
          <p:spPr>
            <a:xfrm>
              <a:off x="1522641" y="3652457"/>
              <a:ext cx="161762" cy="99595"/>
            </a:xfrm>
            <a:custGeom>
              <a:avLst/>
              <a:gdLst/>
              <a:ahLst/>
              <a:cxnLst/>
              <a:rect l="l" t="t" r="r" b="b"/>
              <a:pathLst>
                <a:path w="5329" h="3281" extrusionOk="0">
                  <a:moveTo>
                    <a:pt x="915" y="0"/>
                  </a:moveTo>
                  <a:cubicBezTo>
                    <a:pt x="495" y="675"/>
                    <a:pt x="262" y="1343"/>
                    <a:pt x="166" y="1923"/>
                  </a:cubicBezTo>
                  <a:cubicBezTo>
                    <a:pt x="1" y="3281"/>
                    <a:pt x="1161" y="3237"/>
                    <a:pt x="2618" y="3242"/>
                  </a:cubicBezTo>
                  <a:cubicBezTo>
                    <a:pt x="2740" y="3242"/>
                    <a:pt x="2862" y="3243"/>
                    <a:pt x="2981" y="3243"/>
                  </a:cubicBezTo>
                  <a:cubicBezTo>
                    <a:pt x="4255" y="3243"/>
                    <a:pt x="5329" y="3170"/>
                    <a:pt x="5090" y="1938"/>
                  </a:cubicBezTo>
                  <a:cubicBezTo>
                    <a:pt x="4980" y="1367"/>
                    <a:pt x="4742" y="675"/>
                    <a:pt x="4323" y="0"/>
                  </a:cubicBezTo>
                  <a:close/>
                </a:path>
              </a:pathLst>
            </a:custGeom>
            <a:solidFill>
              <a:srgbClr val="F79C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1" name="Google Shape;2601;p62"/>
            <p:cNvSpPr/>
            <p:nvPr/>
          </p:nvSpPr>
          <p:spPr>
            <a:xfrm>
              <a:off x="1498781" y="3481856"/>
              <a:ext cx="206657" cy="294595"/>
            </a:xfrm>
            <a:custGeom>
              <a:avLst/>
              <a:gdLst/>
              <a:ahLst/>
              <a:cxnLst/>
              <a:rect l="l" t="t" r="r" b="b"/>
              <a:pathLst>
                <a:path w="6808" h="9705" extrusionOk="0">
                  <a:moveTo>
                    <a:pt x="3199" y="1"/>
                  </a:moveTo>
                  <a:cubicBezTo>
                    <a:pt x="3146" y="1"/>
                    <a:pt x="3099" y="9"/>
                    <a:pt x="3048" y="21"/>
                  </a:cubicBezTo>
                  <a:cubicBezTo>
                    <a:pt x="3272" y="92"/>
                    <a:pt x="3419" y="402"/>
                    <a:pt x="3433" y="645"/>
                  </a:cubicBezTo>
                  <a:lnTo>
                    <a:pt x="3433" y="2525"/>
                  </a:lnTo>
                  <a:cubicBezTo>
                    <a:pt x="3419" y="2678"/>
                    <a:pt x="3485" y="2821"/>
                    <a:pt x="3595" y="2920"/>
                  </a:cubicBezTo>
                  <a:cubicBezTo>
                    <a:pt x="4471" y="3730"/>
                    <a:pt x="5494" y="5267"/>
                    <a:pt x="5494" y="6377"/>
                  </a:cubicBezTo>
                  <a:cubicBezTo>
                    <a:pt x="5494" y="7833"/>
                    <a:pt x="4266" y="7833"/>
                    <a:pt x="2747" y="7833"/>
                  </a:cubicBezTo>
                  <a:cubicBezTo>
                    <a:pt x="1495" y="7833"/>
                    <a:pt x="495" y="7833"/>
                    <a:pt x="139" y="7020"/>
                  </a:cubicBezTo>
                  <a:cubicBezTo>
                    <a:pt x="48" y="7329"/>
                    <a:pt x="0" y="7629"/>
                    <a:pt x="0" y="7901"/>
                  </a:cubicBezTo>
                  <a:cubicBezTo>
                    <a:pt x="95" y="9705"/>
                    <a:pt x="1524" y="9705"/>
                    <a:pt x="3404" y="9705"/>
                  </a:cubicBezTo>
                  <a:cubicBezTo>
                    <a:pt x="5285" y="9705"/>
                    <a:pt x="6808" y="9705"/>
                    <a:pt x="6808" y="7901"/>
                  </a:cubicBezTo>
                  <a:cubicBezTo>
                    <a:pt x="6808" y="6530"/>
                    <a:pt x="5551" y="4487"/>
                    <a:pt x="4466" y="3492"/>
                  </a:cubicBezTo>
                  <a:cubicBezTo>
                    <a:pt x="4329" y="3364"/>
                    <a:pt x="4247" y="3188"/>
                    <a:pt x="4252" y="2997"/>
                  </a:cubicBezTo>
                  <a:lnTo>
                    <a:pt x="4252" y="674"/>
                  </a:lnTo>
                  <a:cubicBezTo>
                    <a:pt x="4247" y="305"/>
                    <a:pt x="3951" y="2"/>
                    <a:pt x="3584" y="2"/>
                  </a:cubicBezTo>
                  <a:cubicBezTo>
                    <a:pt x="3581" y="2"/>
                    <a:pt x="3578" y="2"/>
                    <a:pt x="3576" y="2"/>
                  </a:cubicBezTo>
                  <a:lnTo>
                    <a:pt x="3233" y="2"/>
                  </a:lnTo>
                  <a:cubicBezTo>
                    <a:pt x="3221" y="1"/>
                    <a:pt x="3210" y="1"/>
                    <a:pt x="3199" y="1"/>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2" name="Google Shape;2602;p62"/>
            <p:cNvSpPr/>
            <p:nvPr/>
          </p:nvSpPr>
          <p:spPr>
            <a:xfrm>
              <a:off x="1525070" y="3674860"/>
              <a:ext cx="159303" cy="77193"/>
            </a:xfrm>
            <a:custGeom>
              <a:avLst/>
              <a:gdLst/>
              <a:ahLst/>
              <a:cxnLst/>
              <a:rect l="l" t="t" r="r" b="b"/>
              <a:pathLst>
                <a:path w="5248" h="2543" extrusionOk="0">
                  <a:moveTo>
                    <a:pt x="4628" y="0"/>
                  </a:moveTo>
                  <a:lnTo>
                    <a:pt x="4628" y="19"/>
                  </a:lnTo>
                  <a:cubicBezTo>
                    <a:pt x="4628" y="1475"/>
                    <a:pt x="3400" y="1475"/>
                    <a:pt x="1881" y="1475"/>
                  </a:cubicBezTo>
                  <a:cubicBezTo>
                    <a:pt x="1177" y="1475"/>
                    <a:pt x="549" y="1475"/>
                    <a:pt x="72" y="1328"/>
                  </a:cubicBezTo>
                  <a:lnTo>
                    <a:pt x="72" y="1328"/>
                  </a:lnTo>
                  <a:cubicBezTo>
                    <a:pt x="1" y="2543"/>
                    <a:pt x="1134" y="2504"/>
                    <a:pt x="2538" y="2508"/>
                  </a:cubicBezTo>
                  <a:cubicBezTo>
                    <a:pt x="2666" y="2509"/>
                    <a:pt x="2793" y="2510"/>
                    <a:pt x="2918" y="2510"/>
                  </a:cubicBezTo>
                  <a:cubicBezTo>
                    <a:pt x="4184" y="2510"/>
                    <a:pt x="5248" y="2430"/>
                    <a:pt x="5010" y="1200"/>
                  </a:cubicBezTo>
                  <a:cubicBezTo>
                    <a:pt x="4938" y="838"/>
                    <a:pt x="4814" y="429"/>
                    <a:pt x="4628" y="0"/>
                  </a:cubicBezTo>
                  <a:close/>
                </a:path>
              </a:pathLst>
            </a:custGeom>
            <a:solidFill>
              <a:srgbClr val="363535">
                <a:alpha val="1563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3" name="Google Shape;2603;p62"/>
            <p:cNvSpPr/>
            <p:nvPr/>
          </p:nvSpPr>
          <p:spPr>
            <a:xfrm>
              <a:off x="1561649" y="3464553"/>
              <a:ext cx="80957" cy="37033"/>
            </a:xfrm>
            <a:custGeom>
              <a:avLst/>
              <a:gdLst/>
              <a:ahLst/>
              <a:cxnLst/>
              <a:rect l="l" t="t" r="r" b="b"/>
              <a:pathLst>
                <a:path w="2667" h="1220" extrusionOk="0">
                  <a:moveTo>
                    <a:pt x="615" y="1"/>
                  </a:moveTo>
                  <a:cubicBezTo>
                    <a:pt x="276" y="1"/>
                    <a:pt x="1" y="282"/>
                    <a:pt x="6" y="625"/>
                  </a:cubicBezTo>
                  <a:cubicBezTo>
                    <a:pt x="15" y="953"/>
                    <a:pt x="305" y="1220"/>
                    <a:pt x="629" y="1220"/>
                  </a:cubicBezTo>
                  <a:lnTo>
                    <a:pt x="2047" y="1220"/>
                  </a:lnTo>
                  <a:cubicBezTo>
                    <a:pt x="2390" y="1220"/>
                    <a:pt x="2667" y="939"/>
                    <a:pt x="2657" y="596"/>
                  </a:cubicBezTo>
                  <a:cubicBezTo>
                    <a:pt x="2647" y="267"/>
                    <a:pt x="2362" y="1"/>
                    <a:pt x="2034" y="1"/>
                  </a:cubicBezTo>
                  <a:close/>
                </a:path>
              </a:pathLst>
            </a:custGeom>
            <a:solidFill>
              <a:srgbClr val="A3E9D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4" name="Google Shape;2604;p62"/>
            <p:cNvSpPr/>
            <p:nvPr/>
          </p:nvSpPr>
          <p:spPr>
            <a:xfrm>
              <a:off x="1753864" y="3570344"/>
              <a:ext cx="59557" cy="206384"/>
            </a:xfrm>
            <a:custGeom>
              <a:avLst/>
              <a:gdLst/>
              <a:ahLst/>
              <a:cxnLst/>
              <a:rect l="l" t="t" r="r" b="b"/>
              <a:pathLst>
                <a:path w="1962" h="6799" extrusionOk="0">
                  <a:moveTo>
                    <a:pt x="0" y="1"/>
                  </a:moveTo>
                  <a:lnTo>
                    <a:pt x="0" y="5804"/>
                  </a:lnTo>
                  <a:cubicBezTo>
                    <a:pt x="0" y="6313"/>
                    <a:pt x="386" y="6751"/>
                    <a:pt x="890" y="6794"/>
                  </a:cubicBezTo>
                  <a:cubicBezTo>
                    <a:pt x="921" y="6797"/>
                    <a:pt x="952" y="6799"/>
                    <a:pt x="982" y="6799"/>
                  </a:cubicBezTo>
                  <a:cubicBezTo>
                    <a:pt x="1526" y="6799"/>
                    <a:pt x="1962" y="6360"/>
                    <a:pt x="1962" y="5819"/>
                  </a:cubicBezTo>
                  <a:lnTo>
                    <a:pt x="1962" y="1"/>
                  </a:lnTo>
                  <a:close/>
                </a:path>
              </a:pathLst>
            </a:custGeom>
            <a:solidFill>
              <a:srgbClr val="9395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5" name="Google Shape;2605;p62"/>
            <p:cNvSpPr/>
            <p:nvPr/>
          </p:nvSpPr>
          <p:spPr>
            <a:xfrm>
              <a:off x="1730429" y="3542598"/>
              <a:ext cx="104239" cy="41070"/>
            </a:xfrm>
            <a:custGeom>
              <a:avLst/>
              <a:gdLst/>
              <a:ahLst/>
              <a:cxnLst/>
              <a:rect l="l" t="t" r="r" b="b"/>
              <a:pathLst>
                <a:path w="3434" h="1353" extrusionOk="0">
                  <a:moveTo>
                    <a:pt x="743" y="1"/>
                  </a:moveTo>
                  <a:cubicBezTo>
                    <a:pt x="330" y="1"/>
                    <a:pt x="1" y="376"/>
                    <a:pt x="77" y="805"/>
                  </a:cubicBezTo>
                  <a:cubicBezTo>
                    <a:pt x="134" y="1105"/>
                    <a:pt x="444" y="1352"/>
                    <a:pt x="748" y="1352"/>
                  </a:cubicBezTo>
                  <a:lnTo>
                    <a:pt x="2758" y="1352"/>
                  </a:lnTo>
                  <a:cubicBezTo>
                    <a:pt x="3134" y="1352"/>
                    <a:pt x="3433" y="1048"/>
                    <a:pt x="3433" y="677"/>
                  </a:cubicBezTo>
                  <a:cubicBezTo>
                    <a:pt x="3433" y="306"/>
                    <a:pt x="3134" y="1"/>
                    <a:pt x="2758" y="1"/>
                  </a:cubicBezTo>
                  <a:close/>
                </a:path>
              </a:pathLst>
            </a:custGeom>
            <a:solidFill>
              <a:srgbClr val="A3E9D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6" name="Google Shape;2606;p62"/>
            <p:cNvSpPr/>
            <p:nvPr/>
          </p:nvSpPr>
          <p:spPr>
            <a:xfrm>
              <a:off x="1783340" y="3583640"/>
              <a:ext cx="35303" cy="193119"/>
            </a:xfrm>
            <a:custGeom>
              <a:avLst/>
              <a:gdLst/>
              <a:ahLst/>
              <a:cxnLst/>
              <a:rect l="l" t="t" r="r" b="b"/>
              <a:pathLst>
                <a:path w="1163" h="6362" extrusionOk="0">
                  <a:moveTo>
                    <a:pt x="0" y="0"/>
                  </a:moveTo>
                  <a:lnTo>
                    <a:pt x="0" y="6361"/>
                  </a:lnTo>
                  <a:lnTo>
                    <a:pt x="143" y="6361"/>
                  </a:lnTo>
                  <a:cubicBezTo>
                    <a:pt x="705" y="6361"/>
                    <a:pt x="1162" y="5909"/>
                    <a:pt x="1162" y="5348"/>
                  </a:cubicBezTo>
                  <a:lnTo>
                    <a:pt x="1162" y="0"/>
                  </a:lnTo>
                  <a:close/>
                </a:path>
              </a:pathLst>
            </a:custGeom>
            <a:solidFill>
              <a:srgbClr val="363535">
                <a:alpha val="1563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7" name="Google Shape;2607;p62"/>
            <p:cNvSpPr/>
            <p:nvPr/>
          </p:nvSpPr>
          <p:spPr>
            <a:xfrm>
              <a:off x="1521336" y="3647813"/>
              <a:ext cx="162885" cy="107851"/>
            </a:xfrm>
            <a:custGeom>
              <a:avLst/>
              <a:gdLst/>
              <a:ahLst/>
              <a:cxnLst/>
              <a:rect l="l" t="t" r="r" b="b"/>
              <a:pathLst>
                <a:path w="5366" h="3553" extrusionOk="0">
                  <a:moveTo>
                    <a:pt x="4276" y="305"/>
                  </a:moveTo>
                  <a:cubicBezTo>
                    <a:pt x="4704" y="1015"/>
                    <a:pt x="4894" y="1676"/>
                    <a:pt x="4975" y="2114"/>
                  </a:cubicBezTo>
                  <a:cubicBezTo>
                    <a:pt x="5042" y="2447"/>
                    <a:pt x="5004" y="2691"/>
                    <a:pt x="4865" y="2857"/>
                  </a:cubicBezTo>
                  <a:cubicBezTo>
                    <a:pt x="4578" y="3205"/>
                    <a:pt x="3845" y="3239"/>
                    <a:pt x="3034" y="3239"/>
                  </a:cubicBezTo>
                  <a:cubicBezTo>
                    <a:pt x="2945" y="3239"/>
                    <a:pt x="2856" y="3239"/>
                    <a:pt x="2766" y="3238"/>
                  </a:cubicBezTo>
                  <a:lnTo>
                    <a:pt x="2523" y="3238"/>
                  </a:lnTo>
                  <a:cubicBezTo>
                    <a:pt x="1619" y="3234"/>
                    <a:pt x="843" y="3234"/>
                    <a:pt x="519" y="2871"/>
                  </a:cubicBezTo>
                  <a:cubicBezTo>
                    <a:pt x="371" y="2700"/>
                    <a:pt x="319" y="2447"/>
                    <a:pt x="362" y="2096"/>
                  </a:cubicBezTo>
                  <a:cubicBezTo>
                    <a:pt x="457" y="1509"/>
                    <a:pt x="690" y="891"/>
                    <a:pt x="1043" y="305"/>
                  </a:cubicBezTo>
                  <a:close/>
                  <a:moveTo>
                    <a:pt x="958" y="0"/>
                  </a:moveTo>
                  <a:cubicBezTo>
                    <a:pt x="905" y="0"/>
                    <a:pt x="852" y="29"/>
                    <a:pt x="824" y="72"/>
                  </a:cubicBezTo>
                  <a:cubicBezTo>
                    <a:pt x="429" y="720"/>
                    <a:pt x="162" y="1400"/>
                    <a:pt x="57" y="2052"/>
                  </a:cubicBezTo>
                  <a:lnTo>
                    <a:pt x="57" y="2057"/>
                  </a:lnTo>
                  <a:cubicBezTo>
                    <a:pt x="0" y="2505"/>
                    <a:pt x="77" y="2838"/>
                    <a:pt x="286" y="3080"/>
                  </a:cubicBezTo>
                  <a:cubicBezTo>
                    <a:pt x="701" y="3548"/>
                    <a:pt x="1543" y="3548"/>
                    <a:pt x="2523" y="3552"/>
                  </a:cubicBezTo>
                  <a:lnTo>
                    <a:pt x="3014" y="3552"/>
                  </a:lnTo>
                  <a:cubicBezTo>
                    <a:pt x="3909" y="3552"/>
                    <a:pt x="4728" y="3519"/>
                    <a:pt x="5109" y="3056"/>
                  </a:cubicBezTo>
                  <a:cubicBezTo>
                    <a:pt x="5309" y="2814"/>
                    <a:pt x="5366" y="2491"/>
                    <a:pt x="5280" y="2062"/>
                  </a:cubicBezTo>
                  <a:cubicBezTo>
                    <a:pt x="5190" y="1586"/>
                    <a:pt x="4975" y="852"/>
                    <a:pt x="4494" y="72"/>
                  </a:cubicBezTo>
                  <a:cubicBezTo>
                    <a:pt x="4465" y="29"/>
                    <a:pt x="4419" y="0"/>
                    <a:pt x="4366" y="0"/>
                  </a:cubicBez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8" name="Google Shape;2608;p62"/>
            <p:cNvSpPr/>
            <p:nvPr/>
          </p:nvSpPr>
          <p:spPr>
            <a:xfrm>
              <a:off x="1490373" y="3456478"/>
              <a:ext cx="222897" cy="327773"/>
            </a:xfrm>
            <a:custGeom>
              <a:avLst/>
              <a:gdLst/>
              <a:ahLst/>
              <a:cxnLst/>
              <a:rect l="l" t="t" r="r" b="b"/>
              <a:pathLst>
                <a:path w="7343" h="10798" extrusionOk="0">
                  <a:moveTo>
                    <a:pt x="4382" y="515"/>
                  </a:moveTo>
                  <a:cubicBezTo>
                    <a:pt x="4571" y="515"/>
                    <a:pt x="4738" y="662"/>
                    <a:pt x="4743" y="853"/>
                  </a:cubicBezTo>
                  <a:cubicBezTo>
                    <a:pt x="4753" y="1053"/>
                    <a:pt x="4591" y="1219"/>
                    <a:pt x="4391" y="1219"/>
                  </a:cubicBezTo>
                  <a:lnTo>
                    <a:pt x="2977" y="1219"/>
                  </a:lnTo>
                  <a:cubicBezTo>
                    <a:pt x="2787" y="1219"/>
                    <a:pt x="2624" y="1071"/>
                    <a:pt x="2615" y="881"/>
                  </a:cubicBezTo>
                  <a:cubicBezTo>
                    <a:pt x="2611" y="681"/>
                    <a:pt x="2772" y="515"/>
                    <a:pt x="2967" y="515"/>
                  </a:cubicBezTo>
                  <a:close/>
                  <a:moveTo>
                    <a:pt x="4263" y="1733"/>
                  </a:moveTo>
                  <a:lnTo>
                    <a:pt x="4263" y="3828"/>
                  </a:lnTo>
                  <a:cubicBezTo>
                    <a:pt x="4263" y="4090"/>
                    <a:pt x="4371" y="4338"/>
                    <a:pt x="4562" y="4514"/>
                  </a:cubicBezTo>
                  <a:cubicBezTo>
                    <a:pt x="5628" y="5494"/>
                    <a:pt x="6823" y="7465"/>
                    <a:pt x="6823" y="8731"/>
                  </a:cubicBezTo>
                  <a:cubicBezTo>
                    <a:pt x="6823" y="9455"/>
                    <a:pt x="6577" y="9860"/>
                    <a:pt x="5995" y="10069"/>
                  </a:cubicBezTo>
                  <a:cubicBezTo>
                    <a:pt x="5419" y="10279"/>
                    <a:pt x="4571" y="10279"/>
                    <a:pt x="3672" y="10279"/>
                  </a:cubicBezTo>
                  <a:cubicBezTo>
                    <a:pt x="2749" y="10279"/>
                    <a:pt x="1949" y="10279"/>
                    <a:pt x="1387" y="10069"/>
                  </a:cubicBezTo>
                  <a:cubicBezTo>
                    <a:pt x="829" y="9864"/>
                    <a:pt x="563" y="9445"/>
                    <a:pt x="521" y="8726"/>
                  </a:cubicBezTo>
                  <a:cubicBezTo>
                    <a:pt x="525" y="7460"/>
                    <a:pt x="1715" y="5490"/>
                    <a:pt x="2787" y="4514"/>
                  </a:cubicBezTo>
                  <a:cubicBezTo>
                    <a:pt x="2972" y="4338"/>
                    <a:pt x="3081" y="4090"/>
                    <a:pt x="3081" y="3828"/>
                  </a:cubicBezTo>
                  <a:lnTo>
                    <a:pt x="3081" y="1733"/>
                  </a:lnTo>
                  <a:close/>
                  <a:moveTo>
                    <a:pt x="2963" y="1"/>
                  </a:moveTo>
                  <a:cubicBezTo>
                    <a:pt x="2510" y="1"/>
                    <a:pt x="2120" y="343"/>
                    <a:pt x="2082" y="796"/>
                  </a:cubicBezTo>
                  <a:cubicBezTo>
                    <a:pt x="2053" y="1167"/>
                    <a:pt x="2258" y="1495"/>
                    <a:pt x="2567" y="1647"/>
                  </a:cubicBezTo>
                  <a:lnTo>
                    <a:pt x="2567" y="3833"/>
                  </a:lnTo>
                  <a:cubicBezTo>
                    <a:pt x="2567" y="3952"/>
                    <a:pt x="2520" y="4061"/>
                    <a:pt x="2435" y="4138"/>
                  </a:cubicBezTo>
                  <a:cubicBezTo>
                    <a:pt x="1263" y="5213"/>
                    <a:pt x="1" y="7318"/>
                    <a:pt x="1" y="8737"/>
                  </a:cubicBezTo>
                  <a:cubicBezTo>
                    <a:pt x="1" y="8741"/>
                    <a:pt x="1" y="8746"/>
                    <a:pt x="7" y="8750"/>
                  </a:cubicBezTo>
                  <a:cubicBezTo>
                    <a:pt x="53" y="9679"/>
                    <a:pt x="444" y="10269"/>
                    <a:pt x="1206" y="10555"/>
                  </a:cubicBezTo>
                  <a:cubicBezTo>
                    <a:pt x="1853" y="10798"/>
                    <a:pt x="2696" y="10798"/>
                    <a:pt x="3672" y="10798"/>
                  </a:cubicBezTo>
                  <a:cubicBezTo>
                    <a:pt x="4619" y="10798"/>
                    <a:pt x="5514" y="10798"/>
                    <a:pt x="6177" y="10555"/>
                  </a:cubicBezTo>
                  <a:cubicBezTo>
                    <a:pt x="6962" y="10269"/>
                    <a:pt x="7342" y="9674"/>
                    <a:pt x="7342" y="8737"/>
                  </a:cubicBezTo>
                  <a:cubicBezTo>
                    <a:pt x="7342" y="7318"/>
                    <a:pt x="6085" y="5213"/>
                    <a:pt x="4909" y="4138"/>
                  </a:cubicBezTo>
                  <a:cubicBezTo>
                    <a:pt x="4824" y="4061"/>
                    <a:pt x="4777" y="3952"/>
                    <a:pt x="4777" y="3833"/>
                  </a:cubicBezTo>
                  <a:lnTo>
                    <a:pt x="4777" y="1647"/>
                  </a:lnTo>
                  <a:cubicBezTo>
                    <a:pt x="5085" y="1495"/>
                    <a:pt x="5291" y="1167"/>
                    <a:pt x="5263" y="796"/>
                  </a:cubicBezTo>
                  <a:cubicBezTo>
                    <a:pt x="5224" y="343"/>
                    <a:pt x="4834" y="1"/>
                    <a:pt x="4382" y="1"/>
                  </a:cubicBez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9" name="Google Shape;2609;p62"/>
            <p:cNvSpPr/>
            <p:nvPr/>
          </p:nvSpPr>
          <p:spPr>
            <a:xfrm>
              <a:off x="1723629" y="3535070"/>
              <a:ext cx="119417" cy="249154"/>
            </a:xfrm>
            <a:custGeom>
              <a:avLst/>
              <a:gdLst/>
              <a:ahLst/>
              <a:cxnLst/>
              <a:rect l="l" t="t" r="r" b="b"/>
              <a:pathLst>
                <a:path w="3934" h="8208" extrusionOk="0">
                  <a:moveTo>
                    <a:pt x="2977" y="515"/>
                  </a:moveTo>
                  <a:cubicBezTo>
                    <a:pt x="3177" y="515"/>
                    <a:pt x="3353" y="653"/>
                    <a:pt x="3395" y="848"/>
                  </a:cubicBezTo>
                  <a:cubicBezTo>
                    <a:pt x="3448" y="1115"/>
                    <a:pt x="3244" y="1353"/>
                    <a:pt x="2986" y="1353"/>
                  </a:cubicBezTo>
                  <a:lnTo>
                    <a:pt x="972" y="1353"/>
                  </a:lnTo>
                  <a:cubicBezTo>
                    <a:pt x="772" y="1353"/>
                    <a:pt x="596" y="1215"/>
                    <a:pt x="554" y="1020"/>
                  </a:cubicBezTo>
                  <a:cubicBezTo>
                    <a:pt x="501" y="754"/>
                    <a:pt x="706" y="515"/>
                    <a:pt x="967" y="515"/>
                  </a:cubicBezTo>
                  <a:close/>
                  <a:moveTo>
                    <a:pt x="2692" y="1868"/>
                  </a:moveTo>
                  <a:lnTo>
                    <a:pt x="2692" y="6970"/>
                  </a:lnTo>
                  <a:cubicBezTo>
                    <a:pt x="2692" y="7370"/>
                    <a:pt x="2367" y="7695"/>
                    <a:pt x="1967" y="7695"/>
                  </a:cubicBezTo>
                  <a:cubicBezTo>
                    <a:pt x="1567" y="7695"/>
                    <a:pt x="1244" y="7370"/>
                    <a:pt x="1244" y="6970"/>
                  </a:cubicBezTo>
                  <a:lnTo>
                    <a:pt x="1244" y="5885"/>
                  </a:lnTo>
                  <a:lnTo>
                    <a:pt x="1967" y="5885"/>
                  </a:lnTo>
                  <a:cubicBezTo>
                    <a:pt x="2092" y="5885"/>
                    <a:pt x="2200" y="5799"/>
                    <a:pt x="2224" y="5676"/>
                  </a:cubicBezTo>
                  <a:cubicBezTo>
                    <a:pt x="2253" y="5514"/>
                    <a:pt x="2129" y="5371"/>
                    <a:pt x="1972" y="5371"/>
                  </a:cubicBezTo>
                  <a:lnTo>
                    <a:pt x="1244" y="5371"/>
                  </a:lnTo>
                  <a:lnTo>
                    <a:pt x="1263" y="4819"/>
                  </a:lnTo>
                  <a:lnTo>
                    <a:pt x="1987" y="4819"/>
                  </a:lnTo>
                  <a:cubicBezTo>
                    <a:pt x="2110" y="4819"/>
                    <a:pt x="2220" y="4733"/>
                    <a:pt x="2244" y="4610"/>
                  </a:cubicBezTo>
                  <a:cubicBezTo>
                    <a:pt x="2272" y="4448"/>
                    <a:pt x="2149" y="4305"/>
                    <a:pt x="1991" y="4305"/>
                  </a:cubicBezTo>
                  <a:lnTo>
                    <a:pt x="1263" y="4305"/>
                  </a:lnTo>
                  <a:lnTo>
                    <a:pt x="1263" y="3753"/>
                  </a:lnTo>
                  <a:lnTo>
                    <a:pt x="1987" y="3753"/>
                  </a:lnTo>
                  <a:cubicBezTo>
                    <a:pt x="2110" y="3753"/>
                    <a:pt x="2220" y="3667"/>
                    <a:pt x="2244" y="3543"/>
                  </a:cubicBezTo>
                  <a:cubicBezTo>
                    <a:pt x="2272" y="3382"/>
                    <a:pt x="2149" y="3239"/>
                    <a:pt x="1991" y="3239"/>
                  </a:cubicBezTo>
                  <a:lnTo>
                    <a:pt x="1244" y="3239"/>
                  </a:lnTo>
                  <a:lnTo>
                    <a:pt x="1244" y="1868"/>
                  </a:lnTo>
                  <a:close/>
                  <a:moveTo>
                    <a:pt x="972" y="1"/>
                  </a:moveTo>
                  <a:cubicBezTo>
                    <a:pt x="486" y="1"/>
                    <a:pt x="73" y="367"/>
                    <a:pt x="35" y="853"/>
                  </a:cubicBezTo>
                  <a:cubicBezTo>
                    <a:pt x="1" y="1320"/>
                    <a:pt x="306" y="1720"/>
                    <a:pt x="730" y="1824"/>
                  </a:cubicBezTo>
                  <a:lnTo>
                    <a:pt x="730" y="6957"/>
                  </a:lnTo>
                  <a:cubicBezTo>
                    <a:pt x="730" y="7585"/>
                    <a:pt x="1196" y="8128"/>
                    <a:pt x="1824" y="8199"/>
                  </a:cubicBezTo>
                  <a:cubicBezTo>
                    <a:pt x="1873" y="8204"/>
                    <a:pt x="1922" y="8207"/>
                    <a:pt x="1970" y="8207"/>
                  </a:cubicBezTo>
                  <a:cubicBezTo>
                    <a:pt x="2652" y="8207"/>
                    <a:pt x="3206" y="7652"/>
                    <a:pt x="3206" y="6970"/>
                  </a:cubicBezTo>
                  <a:lnTo>
                    <a:pt x="3206" y="1824"/>
                  </a:lnTo>
                  <a:cubicBezTo>
                    <a:pt x="3629" y="1715"/>
                    <a:pt x="3934" y="1315"/>
                    <a:pt x="3896" y="853"/>
                  </a:cubicBezTo>
                  <a:cubicBezTo>
                    <a:pt x="3857" y="367"/>
                    <a:pt x="3443" y="1"/>
                    <a:pt x="2958" y="1"/>
                  </a:cubicBez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0" name="Google Shape;2610;p62"/>
            <p:cNvSpPr/>
            <p:nvPr/>
          </p:nvSpPr>
          <p:spPr>
            <a:xfrm>
              <a:off x="1637661" y="3675406"/>
              <a:ext cx="9289" cy="18699"/>
            </a:xfrm>
            <a:custGeom>
              <a:avLst/>
              <a:gdLst/>
              <a:ahLst/>
              <a:cxnLst/>
              <a:rect l="l" t="t" r="r" b="b"/>
              <a:pathLst>
                <a:path w="306" h="616" extrusionOk="0">
                  <a:moveTo>
                    <a:pt x="155" y="0"/>
                  </a:moveTo>
                  <a:cubicBezTo>
                    <a:pt x="72" y="0"/>
                    <a:pt x="0" y="71"/>
                    <a:pt x="0" y="154"/>
                  </a:cubicBezTo>
                  <a:lnTo>
                    <a:pt x="0" y="462"/>
                  </a:lnTo>
                  <a:cubicBezTo>
                    <a:pt x="0" y="545"/>
                    <a:pt x="72" y="615"/>
                    <a:pt x="155" y="615"/>
                  </a:cubicBezTo>
                  <a:cubicBezTo>
                    <a:pt x="157" y="615"/>
                    <a:pt x="160" y="615"/>
                    <a:pt x="163" y="615"/>
                  </a:cubicBezTo>
                  <a:cubicBezTo>
                    <a:pt x="244" y="611"/>
                    <a:pt x="305" y="539"/>
                    <a:pt x="305" y="458"/>
                  </a:cubicBezTo>
                  <a:lnTo>
                    <a:pt x="305" y="163"/>
                  </a:lnTo>
                  <a:cubicBezTo>
                    <a:pt x="305" y="82"/>
                    <a:pt x="244" y="11"/>
                    <a:pt x="163" y="1"/>
                  </a:cubicBezTo>
                  <a:cubicBezTo>
                    <a:pt x="160" y="0"/>
                    <a:pt x="157" y="0"/>
                    <a:pt x="155" y="0"/>
                  </a:cubicBez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1" name="Google Shape;2611;p62"/>
            <p:cNvSpPr/>
            <p:nvPr/>
          </p:nvSpPr>
          <p:spPr>
            <a:xfrm>
              <a:off x="1612829" y="3709071"/>
              <a:ext cx="9258" cy="18547"/>
            </a:xfrm>
            <a:custGeom>
              <a:avLst/>
              <a:gdLst/>
              <a:ahLst/>
              <a:cxnLst/>
              <a:rect l="l" t="t" r="r" b="b"/>
              <a:pathLst>
                <a:path w="305" h="611" extrusionOk="0">
                  <a:moveTo>
                    <a:pt x="146" y="0"/>
                  </a:moveTo>
                  <a:cubicBezTo>
                    <a:pt x="67" y="0"/>
                    <a:pt x="0" y="68"/>
                    <a:pt x="0" y="148"/>
                  </a:cubicBezTo>
                  <a:lnTo>
                    <a:pt x="0" y="458"/>
                  </a:lnTo>
                  <a:cubicBezTo>
                    <a:pt x="0" y="541"/>
                    <a:pt x="70" y="610"/>
                    <a:pt x="152" y="610"/>
                  </a:cubicBezTo>
                  <a:cubicBezTo>
                    <a:pt x="155" y="610"/>
                    <a:pt x="158" y="610"/>
                    <a:pt x="161" y="610"/>
                  </a:cubicBezTo>
                  <a:cubicBezTo>
                    <a:pt x="242" y="605"/>
                    <a:pt x="304" y="535"/>
                    <a:pt x="304" y="453"/>
                  </a:cubicBezTo>
                  <a:lnTo>
                    <a:pt x="304" y="159"/>
                  </a:lnTo>
                  <a:cubicBezTo>
                    <a:pt x="304" y="78"/>
                    <a:pt x="242" y="6"/>
                    <a:pt x="161" y="1"/>
                  </a:cubicBezTo>
                  <a:cubicBezTo>
                    <a:pt x="156" y="0"/>
                    <a:pt x="151" y="0"/>
                    <a:pt x="146" y="0"/>
                  </a:cubicBez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2" name="Google Shape;2612;p62"/>
            <p:cNvSpPr/>
            <p:nvPr/>
          </p:nvSpPr>
          <p:spPr>
            <a:xfrm>
              <a:off x="1566263" y="3675406"/>
              <a:ext cx="31994" cy="31964"/>
            </a:xfrm>
            <a:custGeom>
              <a:avLst/>
              <a:gdLst/>
              <a:ahLst/>
              <a:cxnLst/>
              <a:rect l="l" t="t" r="r" b="b"/>
              <a:pathLst>
                <a:path w="1054" h="1053" extrusionOk="0">
                  <a:moveTo>
                    <a:pt x="524" y="306"/>
                  </a:moveTo>
                  <a:cubicBezTo>
                    <a:pt x="649" y="306"/>
                    <a:pt x="744" y="405"/>
                    <a:pt x="744" y="525"/>
                  </a:cubicBezTo>
                  <a:cubicBezTo>
                    <a:pt x="744" y="648"/>
                    <a:pt x="649" y="743"/>
                    <a:pt x="524" y="743"/>
                  </a:cubicBezTo>
                  <a:cubicBezTo>
                    <a:pt x="405" y="743"/>
                    <a:pt x="306" y="648"/>
                    <a:pt x="306" y="525"/>
                  </a:cubicBezTo>
                  <a:cubicBezTo>
                    <a:pt x="306" y="405"/>
                    <a:pt x="405" y="306"/>
                    <a:pt x="524" y="306"/>
                  </a:cubicBezTo>
                  <a:close/>
                  <a:moveTo>
                    <a:pt x="524" y="1"/>
                  </a:moveTo>
                  <a:cubicBezTo>
                    <a:pt x="239" y="1"/>
                    <a:pt x="1" y="234"/>
                    <a:pt x="1" y="525"/>
                  </a:cubicBezTo>
                  <a:cubicBezTo>
                    <a:pt x="1" y="815"/>
                    <a:pt x="239" y="1053"/>
                    <a:pt x="524" y="1053"/>
                  </a:cubicBezTo>
                  <a:cubicBezTo>
                    <a:pt x="814" y="1053"/>
                    <a:pt x="1053" y="815"/>
                    <a:pt x="1053" y="525"/>
                  </a:cubicBezTo>
                  <a:cubicBezTo>
                    <a:pt x="1053" y="234"/>
                    <a:pt x="814" y="1"/>
                    <a:pt x="524" y="1"/>
                  </a:cubicBezTo>
                  <a:close/>
                </a:path>
              </a:pathLst>
            </a:custGeom>
            <a:solidFill>
              <a:srgbClr val="36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2613;p62"/>
            <p:cNvSpPr/>
            <p:nvPr/>
          </p:nvSpPr>
          <p:spPr>
            <a:xfrm>
              <a:off x="1561345" y="3607894"/>
              <a:ext cx="28777" cy="28959"/>
            </a:xfrm>
            <a:custGeom>
              <a:avLst/>
              <a:gdLst/>
              <a:ahLst/>
              <a:cxnLst/>
              <a:rect l="l" t="t" r="r" b="b"/>
              <a:pathLst>
                <a:path w="948" h="954" extrusionOk="0">
                  <a:moveTo>
                    <a:pt x="665" y="1"/>
                  </a:moveTo>
                  <a:cubicBezTo>
                    <a:pt x="597" y="1"/>
                    <a:pt x="529" y="28"/>
                    <a:pt x="477" y="82"/>
                  </a:cubicBezTo>
                  <a:cubicBezTo>
                    <a:pt x="339" y="230"/>
                    <a:pt x="211" y="387"/>
                    <a:pt x="86" y="544"/>
                  </a:cubicBezTo>
                  <a:cubicBezTo>
                    <a:pt x="1" y="658"/>
                    <a:pt x="25" y="820"/>
                    <a:pt x="139" y="906"/>
                  </a:cubicBezTo>
                  <a:cubicBezTo>
                    <a:pt x="182" y="939"/>
                    <a:pt x="239" y="954"/>
                    <a:pt x="291" y="954"/>
                  </a:cubicBezTo>
                  <a:cubicBezTo>
                    <a:pt x="367" y="954"/>
                    <a:pt x="444" y="921"/>
                    <a:pt x="497" y="853"/>
                  </a:cubicBezTo>
                  <a:cubicBezTo>
                    <a:pt x="605" y="706"/>
                    <a:pt x="725" y="568"/>
                    <a:pt x="848" y="435"/>
                  </a:cubicBezTo>
                  <a:cubicBezTo>
                    <a:pt x="948" y="330"/>
                    <a:pt x="943" y="168"/>
                    <a:pt x="839" y="73"/>
                  </a:cubicBezTo>
                  <a:cubicBezTo>
                    <a:pt x="791" y="25"/>
                    <a:pt x="728" y="1"/>
                    <a:pt x="66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4" name="Google Shape;2614;p62"/>
            <p:cNvSpPr/>
            <p:nvPr/>
          </p:nvSpPr>
          <p:spPr>
            <a:xfrm>
              <a:off x="1588544" y="3592231"/>
              <a:ext cx="19518" cy="17029"/>
            </a:xfrm>
            <a:custGeom>
              <a:avLst/>
              <a:gdLst/>
              <a:ahLst/>
              <a:cxnLst/>
              <a:rect l="l" t="t" r="r" b="b"/>
              <a:pathLst>
                <a:path w="643" h="561" extrusionOk="0">
                  <a:moveTo>
                    <a:pt x="352" y="0"/>
                  </a:moveTo>
                  <a:cubicBezTo>
                    <a:pt x="301" y="0"/>
                    <a:pt x="250" y="15"/>
                    <a:pt x="205" y="46"/>
                  </a:cubicBezTo>
                  <a:cubicBezTo>
                    <a:pt x="181" y="60"/>
                    <a:pt x="157" y="79"/>
                    <a:pt x="133" y="99"/>
                  </a:cubicBezTo>
                  <a:cubicBezTo>
                    <a:pt x="19" y="185"/>
                    <a:pt x="0" y="346"/>
                    <a:pt x="86" y="455"/>
                  </a:cubicBezTo>
                  <a:cubicBezTo>
                    <a:pt x="133" y="523"/>
                    <a:pt x="210" y="560"/>
                    <a:pt x="286" y="560"/>
                  </a:cubicBezTo>
                  <a:cubicBezTo>
                    <a:pt x="366" y="560"/>
                    <a:pt x="438" y="512"/>
                    <a:pt x="495" y="466"/>
                  </a:cubicBezTo>
                  <a:cubicBezTo>
                    <a:pt x="614" y="385"/>
                    <a:pt x="643" y="227"/>
                    <a:pt x="561" y="113"/>
                  </a:cubicBezTo>
                  <a:cubicBezTo>
                    <a:pt x="511" y="39"/>
                    <a:pt x="433" y="0"/>
                    <a:pt x="35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5" name="Google Shape;2615;p62"/>
            <p:cNvSpPr/>
            <p:nvPr/>
          </p:nvSpPr>
          <p:spPr>
            <a:xfrm>
              <a:off x="1640848" y="3405267"/>
              <a:ext cx="32116" cy="28868"/>
            </a:xfrm>
            <a:custGeom>
              <a:avLst/>
              <a:gdLst/>
              <a:ahLst/>
              <a:cxnLst/>
              <a:rect l="l" t="t" r="r" b="b"/>
              <a:pathLst>
                <a:path w="1058" h="951" extrusionOk="0">
                  <a:moveTo>
                    <a:pt x="530" y="0"/>
                  </a:moveTo>
                  <a:cubicBezTo>
                    <a:pt x="398" y="0"/>
                    <a:pt x="267" y="55"/>
                    <a:pt x="172" y="163"/>
                  </a:cubicBezTo>
                  <a:cubicBezTo>
                    <a:pt x="0" y="359"/>
                    <a:pt x="20" y="659"/>
                    <a:pt x="214" y="831"/>
                  </a:cubicBezTo>
                  <a:cubicBezTo>
                    <a:pt x="306" y="911"/>
                    <a:pt x="419" y="951"/>
                    <a:pt x="530" y="951"/>
                  </a:cubicBezTo>
                  <a:cubicBezTo>
                    <a:pt x="662" y="951"/>
                    <a:pt x="793" y="895"/>
                    <a:pt x="886" y="787"/>
                  </a:cubicBezTo>
                  <a:cubicBezTo>
                    <a:pt x="1057" y="592"/>
                    <a:pt x="1038" y="292"/>
                    <a:pt x="843" y="121"/>
                  </a:cubicBezTo>
                  <a:cubicBezTo>
                    <a:pt x="753" y="40"/>
                    <a:pt x="641" y="0"/>
                    <a:pt x="5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6" name="Google Shape;2616;p62"/>
            <p:cNvSpPr/>
            <p:nvPr/>
          </p:nvSpPr>
          <p:spPr>
            <a:xfrm>
              <a:off x="1807200" y="3476847"/>
              <a:ext cx="12294" cy="12172"/>
            </a:xfrm>
            <a:custGeom>
              <a:avLst/>
              <a:gdLst/>
              <a:ahLst/>
              <a:cxnLst/>
              <a:rect l="l" t="t" r="r" b="b"/>
              <a:pathLst>
                <a:path w="405" h="401" extrusionOk="0">
                  <a:moveTo>
                    <a:pt x="205" y="0"/>
                  </a:moveTo>
                  <a:cubicBezTo>
                    <a:pt x="91" y="0"/>
                    <a:pt x="0" y="86"/>
                    <a:pt x="0" y="200"/>
                  </a:cubicBezTo>
                  <a:cubicBezTo>
                    <a:pt x="0" y="310"/>
                    <a:pt x="91" y="400"/>
                    <a:pt x="205" y="400"/>
                  </a:cubicBezTo>
                  <a:cubicBezTo>
                    <a:pt x="315" y="400"/>
                    <a:pt x="405" y="310"/>
                    <a:pt x="405" y="200"/>
                  </a:cubicBezTo>
                  <a:cubicBezTo>
                    <a:pt x="405" y="86"/>
                    <a:pt x="315" y="0"/>
                    <a:pt x="20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7" name="Google Shape;2617;p62"/>
            <p:cNvSpPr/>
            <p:nvPr/>
          </p:nvSpPr>
          <p:spPr>
            <a:xfrm>
              <a:off x="1476834" y="3393550"/>
              <a:ext cx="43802" cy="48447"/>
            </a:xfrm>
            <a:custGeom>
              <a:avLst/>
              <a:gdLst/>
              <a:ahLst/>
              <a:cxnLst/>
              <a:rect l="l" t="t" r="r" b="b"/>
              <a:pathLst>
                <a:path w="1443" h="1596" extrusionOk="0">
                  <a:moveTo>
                    <a:pt x="722" y="0"/>
                  </a:moveTo>
                  <a:cubicBezTo>
                    <a:pt x="696" y="0"/>
                    <a:pt x="671" y="17"/>
                    <a:pt x="662" y="50"/>
                  </a:cubicBezTo>
                  <a:lnTo>
                    <a:pt x="499" y="502"/>
                  </a:lnTo>
                  <a:cubicBezTo>
                    <a:pt x="490" y="521"/>
                    <a:pt x="475" y="536"/>
                    <a:pt x="462" y="545"/>
                  </a:cubicBezTo>
                  <a:lnTo>
                    <a:pt x="57" y="726"/>
                  </a:lnTo>
                  <a:cubicBezTo>
                    <a:pt x="0" y="755"/>
                    <a:pt x="0" y="845"/>
                    <a:pt x="57" y="869"/>
                  </a:cubicBezTo>
                  <a:lnTo>
                    <a:pt x="462" y="1050"/>
                  </a:lnTo>
                  <a:cubicBezTo>
                    <a:pt x="475" y="1059"/>
                    <a:pt x="490" y="1074"/>
                    <a:pt x="499" y="1092"/>
                  </a:cubicBezTo>
                  <a:lnTo>
                    <a:pt x="662" y="1544"/>
                  </a:lnTo>
                  <a:cubicBezTo>
                    <a:pt x="671" y="1578"/>
                    <a:pt x="696" y="1595"/>
                    <a:pt x="722" y="1595"/>
                  </a:cubicBezTo>
                  <a:cubicBezTo>
                    <a:pt x="747" y="1595"/>
                    <a:pt x="773" y="1578"/>
                    <a:pt x="785" y="1544"/>
                  </a:cubicBezTo>
                  <a:lnTo>
                    <a:pt x="947" y="1092"/>
                  </a:lnTo>
                  <a:cubicBezTo>
                    <a:pt x="952" y="1074"/>
                    <a:pt x="967" y="1059"/>
                    <a:pt x="985" y="1050"/>
                  </a:cubicBezTo>
                  <a:lnTo>
                    <a:pt x="1385" y="869"/>
                  </a:lnTo>
                  <a:cubicBezTo>
                    <a:pt x="1442" y="845"/>
                    <a:pt x="1442" y="755"/>
                    <a:pt x="1385" y="726"/>
                  </a:cubicBezTo>
                  <a:lnTo>
                    <a:pt x="985" y="545"/>
                  </a:lnTo>
                  <a:cubicBezTo>
                    <a:pt x="967" y="536"/>
                    <a:pt x="952" y="521"/>
                    <a:pt x="947" y="502"/>
                  </a:cubicBezTo>
                  <a:lnTo>
                    <a:pt x="785" y="50"/>
                  </a:lnTo>
                  <a:cubicBezTo>
                    <a:pt x="773" y="17"/>
                    <a:pt x="747" y="0"/>
                    <a:pt x="7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8" name="Google Shape;2618;p62"/>
            <p:cNvSpPr/>
            <p:nvPr/>
          </p:nvSpPr>
          <p:spPr>
            <a:xfrm>
              <a:off x="1812391" y="3393550"/>
              <a:ext cx="43802" cy="48447"/>
            </a:xfrm>
            <a:custGeom>
              <a:avLst/>
              <a:gdLst/>
              <a:ahLst/>
              <a:cxnLst/>
              <a:rect l="l" t="t" r="r" b="b"/>
              <a:pathLst>
                <a:path w="1443" h="1596" extrusionOk="0">
                  <a:moveTo>
                    <a:pt x="722" y="0"/>
                  </a:moveTo>
                  <a:cubicBezTo>
                    <a:pt x="697" y="0"/>
                    <a:pt x="672" y="17"/>
                    <a:pt x="662" y="50"/>
                  </a:cubicBezTo>
                  <a:lnTo>
                    <a:pt x="500" y="502"/>
                  </a:lnTo>
                  <a:cubicBezTo>
                    <a:pt x="491" y="521"/>
                    <a:pt x="476" y="536"/>
                    <a:pt x="462" y="545"/>
                  </a:cubicBezTo>
                  <a:lnTo>
                    <a:pt x="58" y="726"/>
                  </a:lnTo>
                  <a:cubicBezTo>
                    <a:pt x="1" y="755"/>
                    <a:pt x="1" y="845"/>
                    <a:pt x="58" y="869"/>
                  </a:cubicBezTo>
                  <a:lnTo>
                    <a:pt x="462" y="1050"/>
                  </a:lnTo>
                  <a:cubicBezTo>
                    <a:pt x="476" y="1059"/>
                    <a:pt x="491" y="1074"/>
                    <a:pt x="500" y="1092"/>
                  </a:cubicBezTo>
                  <a:lnTo>
                    <a:pt x="662" y="1544"/>
                  </a:lnTo>
                  <a:cubicBezTo>
                    <a:pt x="672" y="1578"/>
                    <a:pt x="697" y="1595"/>
                    <a:pt x="722" y="1595"/>
                  </a:cubicBezTo>
                  <a:cubicBezTo>
                    <a:pt x="748" y="1595"/>
                    <a:pt x="774" y="1578"/>
                    <a:pt x="786" y="1544"/>
                  </a:cubicBezTo>
                  <a:lnTo>
                    <a:pt x="948" y="1092"/>
                  </a:lnTo>
                  <a:cubicBezTo>
                    <a:pt x="952" y="1074"/>
                    <a:pt x="967" y="1059"/>
                    <a:pt x="986" y="1050"/>
                  </a:cubicBezTo>
                  <a:lnTo>
                    <a:pt x="1386" y="869"/>
                  </a:lnTo>
                  <a:cubicBezTo>
                    <a:pt x="1443" y="845"/>
                    <a:pt x="1443" y="755"/>
                    <a:pt x="1386" y="726"/>
                  </a:cubicBezTo>
                  <a:lnTo>
                    <a:pt x="986" y="545"/>
                  </a:lnTo>
                  <a:cubicBezTo>
                    <a:pt x="967" y="536"/>
                    <a:pt x="952" y="521"/>
                    <a:pt x="948" y="502"/>
                  </a:cubicBezTo>
                  <a:lnTo>
                    <a:pt x="786" y="50"/>
                  </a:lnTo>
                  <a:cubicBezTo>
                    <a:pt x="774" y="17"/>
                    <a:pt x="748" y="0"/>
                    <a:pt x="7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2619;p62"/>
            <p:cNvSpPr/>
            <p:nvPr/>
          </p:nvSpPr>
          <p:spPr>
            <a:xfrm>
              <a:off x="1702684" y="3443394"/>
              <a:ext cx="60315" cy="65203"/>
            </a:xfrm>
            <a:custGeom>
              <a:avLst/>
              <a:gdLst/>
              <a:ahLst/>
              <a:cxnLst/>
              <a:rect l="l" t="t" r="r" b="b"/>
              <a:pathLst>
                <a:path w="1987" h="2148" extrusionOk="0">
                  <a:moveTo>
                    <a:pt x="993" y="0"/>
                  </a:moveTo>
                  <a:cubicBezTo>
                    <a:pt x="958" y="0"/>
                    <a:pt x="922" y="22"/>
                    <a:pt x="906" y="65"/>
                  </a:cubicBezTo>
                  <a:lnTo>
                    <a:pt x="686" y="674"/>
                  </a:lnTo>
                  <a:cubicBezTo>
                    <a:pt x="677" y="702"/>
                    <a:pt x="658" y="722"/>
                    <a:pt x="634" y="735"/>
                  </a:cubicBezTo>
                  <a:lnTo>
                    <a:pt x="77" y="979"/>
                  </a:lnTo>
                  <a:cubicBezTo>
                    <a:pt x="1" y="1012"/>
                    <a:pt x="1" y="1135"/>
                    <a:pt x="77" y="1170"/>
                  </a:cubicBezTo>
                  <a:lnTo>
                    <a:pt x="634" y="1412"/>
                  </a:lnTo>
                  <a:cubicBezTo>
                    <a:pt x="658" y="1427"/>
                    <a:pt x="677" y="1445"/>
                    <a:pt x="686" y="1474"/>
                  </a:cubicBezTo>
                  <a:lnTo>
                    <a:pt x="906" y="2084"/>
                  </a:lnTo>
                  <a:cubicBezTo>
                    <a:pt x="922" y="2127"/>
                    <a:pt x="958" y="2148"/>
                    <a:pt x="993" y="2148"/>
                  </a:cubicBezTo>
                  <a:cubicBezTo>
                    <a:pt x="1028" y="2148"/>
                    <a:pt x="1063" y="2127"/>
                    <a:pt x="1077" y="2084"/>
                  </a:cubicBezTo>
                  <a:lnTo>
                    <a:pt x="1301" y="1474"/>
                  </a:lnTo>
                  <a:cubicBezTo>
                    <a:pt x="1310" y="1445"/>
                    <a:pt x="1330" y="1427"/>
                    <a:pt x="1354" y="1412"/>
                  </a:cubicBezTo>
                  <a:lnTo>
                    <a:pt x="1905" y="1170"/>
                  </a:lnTo>
                  <a:cubicBezTo>
                    <a:pt x="1987" y="1135"/>
                    <a:pt x="1987" y="1012"/>
                    <a:pt x="1905" y="979"/>
                  </a:cubicBezTo>
                  <a:lnTo>
                    <a:pt x="1354" y="735"/>
                  </a:lnTo>
                  <a:cubicBezTo>
                    <a:pt x="1330" y="722"/>
                    <a:pt x="1310" y="702"/>
                    <a:pt x="1301" y="674"/>
                  </a:cubicBezTo>
                  <a:lnTo>
                    <a:pt x="1077" y="65"/>
                  </a:lnTo>
                  <a:cubicBezTo>
                    <a:pt x="1063" y="22"/>
                    <a:pt x="1028" y="0"/>
                    <a:pt x="9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9" name="Rectangle 29">
            <a:extLst>
              <a:ext uri="{FF2B5EF4-FFF2-40B4-BE49-F238E27FC236}">
                <a16:creationId xmlns:a16="http://schemas.microsoft.com/office/drawing/2014/main" id="{A4D98788-9B17-4146-B6BB-D54121BCE3E9}"/>
              </a:ext>
            </a:extLst>
          </p:cNvPr>
          <p:cNvSpPr>
            <a:spLocks noChangeArrowheads="1"/>
          </p:cNvSpPr>
          <p:nvPr/>
        </p:nvSpPr>
        <p:spPr bwMode="auto">
          <a:xfrm>
            <a:off x="990220" y="1926159"/>
            <a:ext cx="9813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fontAlgn="base">
              <a:spcBef>
                <a:spcPct val="0"/>
              </a:spcBef>
              <a:spcAft>
                <a:spcPct val="0"/>
              </a:spcAft>
            </a:pPr>
            <a:r>
              <a:rPr lang="en-US" altLang="en-US" sz="3600">
                <a:solidFill>
                  <a:srgbClr val="002060"/>
                </a:solidFill>
                <a:latin typeface="Arial"/>
                <a:cs typeface="Times New Roman" panose="02020603050405020304" pitchFamily="18" charset="0"/>
              </a:rPr>
              <a:t>Ô tô đi 1 km thì tiêu thụ hết số lít xăng là:</a:t>
            </a:r>
          </a:p>
        </p:txBody>
      </p:sp>
      <p:sp>
        <p:nvSpPr>
          <p:cNvPr id="110" name="Rectangle 30">
            <a:extLst>
              <a:ext uri="{FF2B5EF4-FFF2-40B4-BE49-F238E27FC236}">
                <a16:creationId xmlns:a16="http://schemas.microsoft.com/office/drawing/2014/main" id="{F7EFF840-C763-4C9D-BF5A-49E12077FED1}"/>
              </a:ext>
            </a:extLst>
          </p:cNvPr>
          <p:cNvSpPr>
            <a:spLocks noChangeArrowheads="1"/>
          </p:cNvSpPr>
          <p:nvPr/>
        </p:nvSpPr>
        <p:spPr bwMode="auto">
          <a:xfrm>
            <a:off x="2882051" y="2477805"/>
            <a:ext cx="6030158"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lnSpc>
                <a:spcPct val="150000"/>
              </a:lnSpc>
              <a:spcBef>
                <a:spcPct val="0"/>
              </a:spcBef>
              <a:spcAft>
                <a:spcPct val="0"/>
              </a:spcAft>
            </a:pPr>
            <a:r>
              <a:rPr lang="en-US" altLang="en-US" sz="3600">
                <a:solidFill>
                  <a:srgbClr val="00B050"/>
                </a:solidFill>
                <a:latin typeface="Arial"/>
                <a:cs typeface="Times New Roman" panose="02020603050405020304" pitchFamily="18" charset="0"/>
              </a:rPr>
              <a:t>  12 : 100  =  0,12 (lít)</a:t>
            </a:r>
          </a:p>
        </p:txBody>
      </p:sp>
      <p:sp>
        <p:nvSpPr>
          <p:cNvPr id="111" name="Rectangle 34">
            <a:extLst>
              <a:ext uri="{FF2B5EF4-FFF2-40B4-BE49-F238E27FC236}">
                <a16:creationId xmlns:a16="http://schemas.microsoft.com/office/drawing/2014/main" id="{2BEC0C96-D325-4254-933A-CD29E119B4A6}"/>
              </a:ext>
            </a:extLst>
          </p:cNvPr>
          <p:cNvSpPr>
            <a:spLocks noChangeArrowheads="1"/>
          </p:cNvSpPr>
          <p:nvPr/>
        </p:nvSpPr>
        <p:spPr bwMode="auto">
          <a:xfrm>
            <a:off x="1617850" y="3305551"/>
            <a:ext cx="89562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fontAlgn="base">
              <a:spcBef>
                <a:spcPct val="0"/>
              </a:spcBef>
              <a:spcAft>
                <a:spcPct val="0"/>
              </a:spcAft>
            </a:pPr>
            <a:r>
              <a:rPr lang="en-US" altLang="en-US" sz="3600">
                <a:solidFill>
                  <a:srgbClr val="002060"/>
                </a:solidFill>
                <a:latin typeface="Arial"/>
                <a:cs typeface="Times New Roman" panose="02020603050405020304" pitchFamily="18" charset="0"/>
              </a:rPr>
              <a:t>Ô tô đi 75 km thì tiêu thụ hết số lít xăng là:</a:t>
            </a:r>
          </a:p>
        </p:txBody>
      </p:sp>
      <p:sp>
        <p:nvSpPr>
          <p:cNvPr id="112" name="Text Box 35">
            <a:extLst>
              <a:ext uri="{FF2B5EF4-FFF2-40B4-BE49-F238E27FC236}">
                <a16:creationId xmlns:a16="http://schemas.microsoft.com/office/drawing/2014/main" id="{785BF295-E0AF-4180-9B04-76DCA462004E}"/>
              </a:ext>
            </a:extLst>
          </p:cNvPr>
          <p:cNvSpPr txBox="1">
            <a:spLocks noChangeArrowheads="1"/>
          </p:cNvSpPr>
          <p:nvPr/>
        </p:nvSpPr>
        <p:spPr bwMode="auto">
          <a:xfrm>
            <a:off x="3051370" y="3774573"/>
            <a:ext cx="3659977" cy="820674"/>
          </a:xfrm>
          <a:prstGeom prst="rect">
            <a:avLst/>
          </a:prstGeom>
          <a:noFill/>
          <a:ln>
            <a:noFill/>
          </a:ln>
          <a:effec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fontAlgn="base">
              <a:lnSpc>
                <a:spcPct val="150000"/>
              </a:lnSpc>
              <a:spcBef>
                <a:spcPct val="0"/>
              </a:spcBef>
              <a:spcAft>
                <a:spcPct val="0"/>
              </a:spcAft>
              <a:buNone/>
              <a:defRPr/>
            </a:pPr>
            <a:r>
              <a:rPr lang="en-US" altLang="en-US" sz="3600">
                <a:solidFill>
                  <a:srgbClr val="00B050"/>
                </a:solidFill>
                <a:latin typeface="Arial"/>
                <a:cs typeface="Times New Roman" panose="02020603050405020304" pitchFamily="18" charset="0"/>
              </a:rPr>
              <a:t>0,12 x 75 = 9 (lít)</a:t>
            </a:r>
          </a:p>
        </p:txBody>
      </p:sp>
      <p:sp>
        <p:nvSpPr>
          <p:cNvPr id="113" name="TextBox 112">
            <a:extLst>
              <a:ext uri="{FF2B5EF4-FFF2-40B4-BE49-F238E27FC236}">
                <a16:creationId xmlns:a16="http://schemas.microsoft.com/office/drawing/2014/main" id="{C2E49BBD-B730-458E-AA78-DDD747CD5F49}"/>
              </a:ext>
            </a:extLst>
          </p:cNvPr>
          <p:cNvSpPr txBox="1">
            <a:spLocks noChangeArrowheads="1"/>
          </p:cNvSpPr>
          <p:nvPr/>
        </p:nvSpPr>
        <p:spPr bwMode="auto">
          <a:xfrm>
            <a:off x="4722380" y="1077582"/>
            <a:ext cx="2349500"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3600" b="0" i="1" u="none" strike="noStrike" kern="1200" cap="none" spc="0" normalizeH="0" baseline="0" noProof="0">
                <a:ln>
                  <a:noFill/>
                </a:ln>
                <a:solidFill>
                  <a:srgbClr val="FF0000"/>
                </a:solidFill>
                <a:effectLst/>
                <a:uLnTx/>
                <a:uFillTx/>
                <a:latin typeface="Arial"/>
                <a:ea typeface="+mn-ea"/>
                <a:cs typeface="Times New Roman" panose="02020603050405020304" pitchFamily="18" charset="0"/>
              </a:rPr>
              <a:t>Bài giải</a:t>
            </a:r>
          </a:p>
        </p:txBody>
      </p:sp>
      <p:sp>
        <p:nvSpPr>
          <p:cNvPr id="117" name="TextBox 116">
            <a:extLst>
              <a:ext uri="{FF2B5EF4-FFF2-40B4-BE49-F238E27FC236}">
                <a16:creationId xmlns:a16="http://schemas.microsoft.com/office/drawing/2014/main" id="{7718B348-8ABB-46EF-9F3B-216E2EC79637}"/>
              </a:ext>
            </a:extLst>
          </p:cNvPr>
          <p:cNvSpPr txBox="1">
            <a:spLocks noChangeArrowheads="1"/>
          </p:cNvSpPr>
          <p:nvPr/>
        </p:nvSpPr>
        <p:spPr bwMode="auto">
          <a:xfrm>
            <a:off x="4921250" y="4404916"/>
            <a:ext cx="4703763"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600" b="0" i="1" u="none" strike="noStrike" kern="1200" cap="none" spc="0" normalizeH="0" baseline="0" noProof="0" dirty="0" err="1">
                <a:ln>
                  <a:noFill/>
                </a:ln>
                <a:solidFill>
                  <a:srgbClr val="FF0000"/>
                </a:solidFill>
                <a:effectLst/>
                <a:uLnTx/>
                <a:uFillTx/>
                <a:latin typeface="Arial"/>
                <a:ea typeface="+mn-ea"/>
                <a:cs typeface="Times New Roman" panose="02020603050405020304" pitchFamily="18" charset="0"/>
              </a:rPr>
              <a:t>Đáp</a:t>
            </a:r>
            <a:r>
              <a:rPr kumimoji="0" lang="en-US" altLang="en-US" sz="3600" b="0" i="1" u="none" strike="noStrike" kern="1200" cap="none" spc="0" normalizeH="0" baseline="0" noProof="0" dirty="0">
                <a:ln>
                  <a:noFill/>
                </a:ln>
                <a:solidFill>
                  <a:srgbClr val="FF0000"/>
                </a:solidFill>
                <a:effectLst/>
                <a:uLnTx/>
                <a:uFillTx/>
                <a:latin typeface="Arial"/>
                <a:ea typeface="+mn-ea"/>
                <a:cs typeface="Times New Roman" panose="02020603050405020304" pitchFamily="18" charset="0"/>
              </a:rPr>
              <a:t> </a:t>
            </a:r>
            <a:r>
              <a:rPr kumimoji="0" lang="en-US" altLang="en-US" sz="3600" b="0" i="1" u="none" strike="noStrike" kern="1200" cap="none" spc="0" normalizeH="0" baseline="0" noProof="0" dirty="0" err="1">
                <a:ln>
                  <a:noFill/>
                </a:ln>
                <a:solidFill>
                  <a:srgbClr val="FF0000"/>
                </a:solidFill>
                <a:effectLst/>
                <a:uLnTx/>
                <a:uFillTx/>
                <a:latin typeface="Arial"/>
                <a:ea typeface="+mn-ea"/>
                <a:cs typeface="Times New Roman" panose="02020603050405020304" pitchFamily="18" charset="0"/>
              </a:rPr>
              <a:t>số</a:t>
            </a:r>
            <a:r>
              <a:rPr kumimoji="0" lang="en-US" altLang="en-US" sz="3600" b="0" i="1" u="none" strike="noStrike" kern="1200" cap="none" spc="0" normalizeH="0" baseline="0" noProof="0" dirty="0">
                <a:ln>
                  <a:noFill/>
                </a:ln>
                <a:solidFill>
                  <a:srgbClr val="FF0000"/>
                </a:solidFill>
                <a:effectLst/>
                <a:uLnTx/>
                <a:uFillTx/>
                <a:latin typeface="Arial"/>
                <a:ea typeface="+mn-ea"/>
                <a:cs typeface="Times New Roman" panose="02020603050405020304" pitchFamily="18" charset="0"/>
              </a:rPr>
              <a:t>: 9 </a:t>
            </a:r>
            <a:r>
              <a:rPr kumimoji="0" lang="en-US" altLang="en-US" sz="3600" b="0" i="1" u="none" strike="noStrike" kern="1200" cap="none" spc="0" normalizeH="0" baseline="0" noProof="0" dirty="0" err="1">
                <a:ln>
                  <a:noFill/>
                </a:ln>
                <a:solidFill>
                  <a:srgbClr val="FF0000"/>
                </a:solidFill>
                <a:effectLst/>
                <a:uLnTx/>
                <a:uFillTx/>
                <a:latin typeface="Arial"/>
                <a:ea typeface="+mn-ea"/>
                <a:cs typeface="Times New Roman" panose="02020603050405020304" pitchFamily="18" charset="0"/>
              </a:rPr>
              <a:t>lít</a:t>
            </a:r>
            <a:r>
              <a:rPr kumimoji="0" lang="en-US" altLang="en-US" sz="3600" b="0" i="1" u="none" strike="noStrike" kern="1200" cap="none" spc="0" normalizeH="0" noProof="0" dirty="0">
                <a:ln>
                  <a:noFill/>
                </a:ln>
                <a:solidFill>
                  <a:srgbClr val="FF0000"/>
                </a:solidFill>
                <a:effectLst/>
                <a:uLnTx/>
                <a:uFillTx/>
                <a:latin typeface="Arial"/>
                <a:ea typeface="+mn-ea"/>
                <a:cs typeface="Times New Roman" panose="02020603050405020304" pitchFamily="18" charset="0"/>
              </a:rPr>
              <a:t> </a:t>
            </a:r>
            <a:r>
              <a:rPr kumimoji="0" lang="en-US" altLang="en-US" sz="3600" b="0" i="1" u="none" strike="noStrike" kern="1200" cap="none" spc="0" normalizeH="0" noProof="0" dirty="0" err="1">
                <a:ln>
                  <a:noFill/>
                </a:ln>
                <a:solidFill>
                  <a:srgbClr val="FF0000"/>
                </a:solidFill>
                <a:effectLst/>
                <a:uLnTx/>
                <a:uFillTx/>
                <a:latin typeface="Arial"/>
                <a:ea typeface="+mn-ea"/>
                <a:cs typeface="Times New Roman" panose="02020603050405020304" pitchFamily="18" charset="0"/>
              </a:rPr>
              <a:t>xăng</a:t>
            </a:r>
            <a:endParaRPr kumimoji="0" lang="en-US" altLang="en-US" sz="3600" b="0" i="1" u="none" strike="noStrike" kern="1200" cap="none" spc="0" normalizeH="0" baseline="0" noProof="0" dirty="0">
              <a:ln>
                <a:noFill/>
              </a:ln>
              <a:solidFill>
                <a:srgbClr val="FF0000"/>
              </a:solidFill>
              <a:effectLst/>
              <a:uLnTx/>
              <a:uFillTx/>
              <a:latin typeface="Arial"/>
              <a:ea typeface="+mn-ea"/>
              <a:cs typeface="Times New Roman" panose="02020603050405020304" pitchFamily="18" charset="0"/>
            </a:endParaRPr>
          </a:p>
        </p:txBody>
      </p:sp>
      <p:pic>
        <p:nvPicPr>
          <p:cNvPr id="85" name="Graphic 84">
            <a:extLst>
              <a:ext uri="{FF2B5EF4-FFF2-40B4-BE49-F238E27FC236}">
                <a16:creationId xmlns:a16="http://schemas.microsoft.com/office/drawing/2014/main" id="{1C3EB674-52B9-437D-B114-89010035EC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63716">
            <a:off x="406905" y="510860"/>
            <a:ext cx="2421890" cy="1364229"/>
          </a:xfrm>
          <a:prstGeom prst="rect">
            <a:avLst/>
          </a:prstGeom>
        </p:spPr>
      </p:pic>
    </p:spTree>
    <p:extLst>
      <p:ext uri="{BB962C8B-B14F-4D97-AF65-F5344CB8AC3E}">
        <p14:creationId xmlns:p14="http://schemas.microsoft.com/office/powerpoint/2010/main" val="3877555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8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8000">
                                          <p:cBhvr additive="base">
                                            <p:cTn id="7" dur="500" fill="hold"/>
                                            <p:tgtEl>
                                              <p:spTgt spid="85"/>
                                            </p:tgtEl>
                                            <p:attrNameLst>
                                              <p:attrName>ppt_x</p:attrName>
                                            </p:attrNameLst>
                                          </p:cBhvr>
                                          <p:tavLst>
                                            <p:tav tm="0">
                                              <p:val>
                                                <p:strVal val="0-#ppt_w/2"/>
                                              </p:val>
                                            </p:tav>
                                            <p:tav tm="100000">
                                              <p:val>
                                                <p:strVal val="#ppt_x"/>
                                              </p:val>
                                            </p:tav>
                                          </p:tavLst>
                                        </p:anim>
                                        <p:anim calcmode="lin" valueType="num" p14:bounceEnd="68000">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500" fill="hold"/>
                                            <p:tgtEl>
                                              <p:spTgt spid="87"/>
                                            </p:tgtEl>
                                            <p:attrNameLst>
                                              <p:attrName>ppt_w</p:attrName>
                                            </p:attrNameLst>
                                          </p:cBhvr>
                                          <p:tavLst>
                                            <p:tav tm="0">
                                              <p:val>
                                                <p:fltVal val="0"/>
                                              </p:val>
                                            </p:tav>
                                            <p:tav tm="100000">
                                              <p:val>
                                                <p:strVal val="#ppt_w"/>
                                              </p:val>
                                            </p:tav>
                                          </p:tavLst>
                                        </p:anim>
                                        <p:anim calcmode="lin" valueType="num">
                                          <p:cBhvr>
                                            <p:cTn id="13" dur="500" fill="hold"/>
                                            <p:tgtEl>
                                              <p:spTgt spid="87"/>
                                            </p:tgtEl>
                                            <p:attrNameLst>
                                              <p:attrName>ppt_h</p:attrName>
                                            </p:attrNameLst>
                                          </p:cBhvr>
                                          <p:tavLst>
                                            <p:tav tm="0">
                                              <p:val>
                                                <p:fltVal val="0"/>
                                              </p:val>
                                            </p:tav>
                                            <p:tav tm="100000">
                                              <p:val>
                                                <p:strVal val="#ppt_h"/>
                                              </p:val>
                                            </p:tav>
                                          </p:tavLst>
                                        </p:anim>
                                        <p:animEffect transition="in" filter="fade">
                                          <p:cBhvr>
                                            <p:cTn id="14" dur="500"/>
                                            <p:tgtEl>
                                              <p:spTgt spid="87"/>
                                            </p:tgtEl>
                                          </p:cBhvr>
                                        </p:animEffect>
                                      </p:childTnLst>
                                    </p:cTn>
                                  </p:par>
                                  <p:par>
                                    <p:cTn id="15" presetID="53" presetClass="entr" presetSubtype="16" fill="hold" nodeType="withEffect">
                                      <p:stCondLst>
                                        <p:cond delay="0"/>
                                      </p:stCondLst>
                                      <p:childTnLst>
                                        <p:set>
                                          <p:cBhvr>
                                            <p:cTn id="16" dur="1" fill="hold">
                                              <p:stCondLst>
                                                <p:cond delay="0"/>
                                              </p:stCondLst>
                                            </p:cTn>
                                            <p:tgtEl>
                                              <p:spTgt spid="2597"/>
                                            </p:tgtEl>
                                            <p:attrNameLst>
                                              <p:attrName>style.visibility</p:attrName>
                                            </p:attrNameLst>
                                          </p:cBhvr>
                                          <p:to>
                                            <p:strVal val="visible"/>
                                          </p:to>
                                        </p:set>
                                        <p:anim calcmode="lin" valueType="num">
                                          <p:cBhvr>
                                            <p:cTn id="17" dur="500" fill="hold"/>
                                            <p:tgtEl>
                                              <p:spTgt spid="2597"/>
                                            </p:tgtEl>
                                            <p:attrNameLst>
                                              <p:attrName>ppt_w</p:attrName>
                                            </p:attrNameLst>
                                          </p:cBhvr>
                                          <p:tavLst>
                                            <p:tav tm="0">
                                              <p:val>
                                                <p:fltVal val="0"/>
                                              </p:val>
                                            </p:tav>
                                            <p:tav tm="100000">
                                              <p:val>
                                                <p:strVal val="#ppt_w"/>
                                              </p:val>
                                            </p:tav>
                                          </p:tavLst>
                                        </p:anim>
                                        <p:anim calcmode="lin" valueType="num">
                                          <p:cBhvr>
                                            <p:cTn id="18" dur="500" fill="hold"/>
                                            <p:tgtEl>
                                              <p:spTgt spid="2597"/>
                                            </p:tgtEl>
                                            <p:attrNameLst>
                                              <p:attrName>ppt_h</p:attrName>
                                            </p:attrNameLst>
                                          </p:cBhvr>
                                          <p:tavLst>
                                            <p:tav tm="0">
                                              <p:val>
                                                <p:fltVal val="0"/>
                                              </p:val>
                                            </p:tav>
                                            <p:tav tm="100000">
                                              <p:val>
                                                <p:strVal val="#ppt_h"/>
                                              </p:val>
                                            </p:tav>
                                          </p:tavLst>
                                        </p:anim>
                                        <p:animEffect transition="in" filter="fade">
                                          <p:cBhvr>
                                            <p:cTn id="19" dur="500"/>
                                            <p:tgtEl>
                                              <p:spTgt spid="2597"/>
                                            </p:tgtEl>
                                          </p:cBhvr>
                                        </p:animEffect>
                                      </p:childTnLst>
                                    </p:cTn>
                                  </p:par>
                                  <p:par>
                                    <p:cTn id="20" presetID="53" presetClass="entr" presetSubtype="16" fill="hold" nodeType="withEffect">
                                      <p:stCondLst>
                                        <p:cond delay="0"/>
                                      </p:stCondLst>
                                      <p:childTnLst>
                                        <p:set>
                                          <p:cBhvr>
                                            <p:cTn id="21" dur="1" fill="hold">
                                              <p:stCondLst>
                                                <p:cond delay="0"/>
                                              </p:stCondLst>
                                            </p:cTn>
                                            <p:tgtEl>
                                              <p:spTgt spid="2569"/>
                                            </p:tgtEl>
                                            <p:attrNameLst>
                                              <p:attrName>style.visibility</p:attrName>
                                            </p:attrNameLst>
                                          </p:cBhvr>
                                          <p:to>
                                            <p:strVal val="visible"/>
                                          </p:to>
                                        </p:set>
                                        <p:anim calcmode="lin" valueType="num">
                                          <p:cBhvr>
                                            <p:cTn id="22" dur="500" fill="hold"/>
                                            <p:tgtEl>
                                              <p:spTgt spid="2569"/>
                                            </p:tgtEl>
                                            <p:attrNameLst>
                                              <p:attrName>ppt_w</p:attrName>
                                            </p:attrNameLst>
                                          </p:cBhvr>
                                          <p:tavLst>
                                            <p:tav tm="0">
                                              <p:val>
                                                <p:fltVal val="0"/>
                                              </p:val>
                                            </p:tav>
                                            <p:tav tm="100000">
                                              <p:val>
                                                <p:strVal val="#ppt_w"/>
                                              </p:val>
                                            </p:tav>
                                          </p:tavLst>
                                        </p:anim>
                                        <p:anim calcmode="lin" valueType="num">
                                          <p:cBhvr>
                                            <p:cTn id="23" dur="500" fill="hold"/>
                                            <p:tgtEl>
                                              <p:spTgt spid="2569"/>
                                            </p:tgtEl>
                                            <p:attrNameLst>
                                              <p:attrName>ppt_h</p:attrName>
                                            </p:attrNameLst>
                                          </p:cBhvr>
                                          <p:tavLst>
                                            <p:tav tm="0">
                                              <p:val>
                                                <p:fltVal val="0"/>
                                              </p:val>
                                            </p:tav>
                                            <p:tav tm="100000">
                                              <p:val>
                                                <p:strVal val="#ppt_h"/>
                                              </p:val>
                                            </p:tav>
                                          </p:tavLst>
                                        </p:anim>
                                        <p:animEffect transition="in" filter="fade">
                                          <p:cBhvr>
                                            <p:cTn id="24" dur="500"/>
                                            <p:tgtEl>
                                              <p:spTgt spid="25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ipe(up)">
                                          <p:cBhvr>
                                            <p:cTn id="29" dur="500"/>
                                            <p:tgtEl>
                                              <p:spTgt spid="1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wipe(up)">
                                          <p:cBhvr>
                                            <p:cTn id="34" dur="500"/>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wipe(up)">
                                          <p:cBhvr>
                                            <p:cTn id="39" dur="500"/>
                                            <p:tgtEl>
                                              <p:spTgt spid="1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wipe(up)">
                                          <p:cBhvr>
                                            <p:cTn id="44" dur="500"/>
                                            <p:tgtEl>
                                              <p:spTgt spid="1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wipe(up)">
                                          <p:cBhvr>
                                            <p:cTn id="49" dur="500"/>
                                            <p:tgtEl>
                                              <p:spTgt spid="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wipe(up)">
                                          <p:cBhvr>
                                            <p:cTn id="5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9" grpId="0"/>
          <p:bldP spid="110" grpId="0"/>
          <p:bldP spid="111" grpId="0"/>
          <p:bldP spid="112" grpId="0"/>
          <p:bldP spid="113"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500" fill="hold"/>
                                            <p:tgtEl>
                                              <p:spTgt spid="87"/>
                                            </p:tgtEl>
                                            <p:attrNameLst>
                                              <p:attrName>ppt_w</p:attrName>
                                            </p:attrNameLst>
                                          </p:cBhvr>
                                          <p:tavLst>
                                            <p:tav tm="0">
                                              <p:val>
                                                <p:fltVal val="0"/>
                                              </p:val>
                                            </p:tav>
                                            <p:tav tm="100000">
                                              <p:val>
                                                <p:strVal val="#ppt_w"/>
                                              </p:val>
                                            </p:tav>
                                          </p:tavLst>
                                        </p:anim>
                                        <p:anim calcmode="lin" valueType="num">
                                          <p:cBhvr>
                                            <p:cTn id="13" dur="500" fill="hold"/>
                                            <p:tgtEl>
                                              <p:spTgt spid="87"/>
                                            </p:tgtEl>
                                            <p:attrNameLst>
                                              <p:attrName>ppt_h</p:attrName>
                                            </p:attrNameLst>
                                          </p:cBhvr>
                                          <p:tavLst>
                                            <p:tav tm="0">
                                              <p:val>
                                                <p:fltVal val="0"/>
                                              </p:val>
                                            </p:tav>
                                            <p:tav tm="100000">
                                              <p:val>
                                                <p:strVal val="#ppt_h"/>
                                              </p:val>
                                            </p:tav>
                                          </p:tavLst>
                                        </p:anim>
                                        <p:animEffect transition="in" filter="fade">
                                          <p:cBhvr>
                                            <p:cTn id="14" dur="500"/>
                                            <p:tgtEl>
                                              <p:spTgt spid="87"/>
                                            </p:tgtEl>
                                          </p:cBhvr>
                                        </p:animEffect>
                                      </p:childTnLst>
                                    </p:cTn>
                                  </p:par>
                                  <p:par>
                                    <p:cTn id="15" presetID="53" presetClass="entr" presetSubtype="16" fill="hold" nodeType="withEffect">
                                      <p:stCondLst>
                                        <p:cond delay="0"/>
                                      </p:stCondLst>
                                      <p:childTnLst>
                                        <p:set>
                                          <p:cBhvr>
                                            <p:cTn id="16" dur="1" fill="hold">
                                              <p:stCondLst>
                                                <p:cond delay="0"/>
                                              </p:stCondLst>
                                            </p:cTn>
                                            <p:tgtEl>
                                              <p:spTgt spid="2597"/>
                                            </p:tgtEl>
                                            <p:attrNameLst>
                                              <p:attrName>style.visibility</p:attrName>
                                            </p:attrNameLst>
                                          </p:cBhvr>
                                          <p:to>
                                            <p:strVal val="visible"/>
                                          </p:to>
                                        </p:set>
                                        <p:anim calcmode="lin" valueType="num">
                                          <p:cBhvr>
                                            <p:cTn id="17" dur="500" fill="hold"/>
                                            <p:tgtEl>
                                              <p:spTgt spid="2597"/>
                                            </p:tgtEl>
                                            <p:attrNameLst>
                                              <p:attrName>ppt_w</p:attrName>
                                            </p:attrNameLst>
                                          </p:cBhvr>
                                          <p:tavLst>
                                            <p:tav tm="0">
                                              <p:val>
                                                <p:fltVal val="0"/>
                                              </p:val>
                                            </p:tav>
                                            <p:tav tm="100000">
                                              <p:val>
                                                <p:strVal val="#ppt_w"/>
                                              </p:val>
                                            </p:tav>
                                          </p:tavLst>
                                        </p:anim>
                                        <p:anim calcmode="lin" valueType="num">
                                          <p:cBhvr>
                                            <p:cTn id="18" dur="500" fill="hold"/>
                                            <p:tgtEl>
                                              <p:spTgt spid="2597"/>
                                            </p:tgtEl>
                                            <p:attrNameLst>
                                              <p:attrName>ppt_h</p:attrName>
                                            </p:attrNameLst>
                                          </p:cBhvr>
                                          <p:tavLst>
                                            <p:tav tm="0">
                                              <p:val>
                                                <p:fltVal val="0"/>
                                              </p:val>
                                            </p:tav>
                                            <p:tav tm="100000">
                                              <p:val>
                                                <p:strVal val="#ppt_h"/>
                                              </p:val>
                                            </p:tav>
                                          </p:tavLst>
                                        </p:anim>
                                        <p:animEffect transition="in" filter="fade">
                                          <p:cBhvr>
                                            <p:cTn id="19" dur="500"/>
                                            <p:tgtEl>
                                              <p:spTgt spid="2597"/>
                                            </p:tgtEl>
                                          </p:cBhvr>
                                        </p:animEffect>
                                      </p:childTnLst>
                                    </p:cTn>
                                  </p:par>
                                  <p:par>
                                    <p:cTn id="20" presetID="53" presetClass="entr" presetSubtype="16" fill="hold" nodeType="withEffect">
                                      <p:stCondLst>
                                        <p:cond delay="0"/>
                                      </p:stCondLst>
                                      <p:childTnLst>
                                        <p:set>
                                          <p:cBhvr>
                                            <p:cTn id="21" dur="1" fill="hold">
                                              <p:stCondLst>
                                                <p:cond delay="0"/>
                                              </p:stCondLst>
                                            </p:cTn>
                                            <p:tgtEl>
                                              <p:spTgt spid="2569"/>
                                            </p:tgtEl>
                                            <p:attrNameLst>
                                              <p:attrName>style.visibility</p:attrName>
                                            </p:attrNameLst>
                                          </p:cBhvr>
                                          <p:to>
                                            <p:strVal val="visible"/>
                                          </p:to>
                                        </p:set>
                                        <p:anim calcmode="lin" valueType="num">
                                          <p:cBhvr>
                                            <p:cTn id="22" dur="500" fill="hold"/>
                                            <p:tgtEl>
                                              <p:spTgt spid="2569"/>
                                            </p:tgtEl>
                                            <p:attrNameLst>
                                              <p:attrName>ppt_w</p:attrName>
                                            </p:attrNameLst>
                                          </p:cBhvr>
                                          <p:tavLst>
                                            <p:tav tm="0">
                                              <p:val>
                                                <p:fltVal val="0"/>
                                              </p:val>
                                            </p:tav>
                                            <p:tav tm="100000">
                                              <p:val>
                                                <p:strVal val="#ppt_w"/>
                                              </p:val>
                                            </p:tav>
                                          </p:tavLst>
                                        </p:anim>
                                        <p:anim calcmode="lin" valueType="num">
                                          <p:cBhvr>
                                            <p:cTn id="23" dur="500" fill="hold"/>
                                            <p:tgtEl>
                                              <p:spTgt spid="2569"/>
                                            </p:tgtEl>
                                            <p:attrNameLst>
                                              <p:attrName>ppt_h</p:attrName>
                                            </p:attrNameLst>
                                          </p:cBhvr>
                                          <p:tavLst>
                                            <p:tav tm="0">
                                              <p:val>
                                                <p:fltVal val="0"/>
                                              </p:val>
                                            </p:tav>
                                            <p:tav tm="100000">
                                              <p:val>
                                                <p:strVal val="#ppt_h"/>
                                              </p:val>
                                            </p:tav>
                                          </p:tavLst>
                                        </p:anim>
                                        <p:animEffect transition="in" filter="fade">
                                          <p:cBhvr>
                                            <p:cTn id="24" dur="500"/>
                                            <p:tgtEl>
                                              <p:spTgt spid="25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ipe(up)">
                                          <p:cBhvr>
                                            <p:cTn id="29" dur="500"/>
                                            <p:tgtEl>
                                              <p:spTgt spid="1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wipe(up)">
                                          <p:cBhvr>
                                            <p:cTn id="34" dur="500"/>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wipe(up)">
                                          <p:cBhvr>
                                            <p:cTn id="39" dur="500"/>
                                            <p:tgtEl>
                                              <p:spTgt spid="1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wipe(up)">
                                          <p:cBhvr>
                                            <p:cTn id="44" dur="500"/>
                                            <p:tgtEl>
                                              <p:spTgt spid="1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wipe(up)">
                                          <p:cBhvr>
                                            <p:cTn id="49" dur="500"/>
                                            <p:tgtEl>
                                              <p:spTgt spid="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wipe(up)">
                                          <p:cBhvr>
                                            <p:cTn id="5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9" grpId="0"/>
          <p:bldP spid="110" grpId="0"/>
          <p:bldP spid="111" grpId="0"/>
          <p:bldP spid="112" grpId="0"/>
          <p:bldP spid="113" grpId="0"/>
          <p:bldP spid="11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88" name="Google Shape;2445;p60">
            <a:extLst>
              <a:ext uri="{FF2B5EF4-FFF2-40B4-BE49-F238E27FC236}">
                <a16:creationId xmlns:a16="http://schemas.microsoft.com/office/drawing/2014/main" id="{919E4A6D-341D-46D0-AE0D-058C95AC237D}"/>
              </a:ext>
            </a:extLst>
          </p:cNvPr>
          <p:cNvSpPr/>
          <p:nvPr/>
        </p:nvSpPr>
        <p:spPr>
          <a:xfrm>
            <a:off x="151412" y="2006581"/>
            <a:ext cx="5258788" cy="3949735"/>
          </a:xfrm>
          <a:prstGeom prst="roundRect">
            <a:avLst>
              <a:gd name="adj" fmla="val 18168"/>
            </a:avLst>
          </a:prstGeom>
          <a:solidFill>
            <a:srgbClr val="FFFFFF"/>
          </a:solidFill>
          <a:ln w="38100" cap="flat" cmpd="sng">
            <a:solidFill>
              <a:srgbClr val="9395EC"/>
            </a:solidFill>
            <a:prstDash val="solid"/>
            <a:round/>
            <a:headEnd type="none" w="sm" len="sm"/>
            <a:tailEnd type="none" w="sm" len="sm"/>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algn="ctr" defTabSz="1219170">
              <a:buClr>
                <a:srgbClr val="000000"/>
              </a:buClr>
            </a:pPr>
            <a:endParaRPr lang="vi-VN" sz="2800" b="1" kern="0">
              <a:solidFill>
                <a:schemeClr val="accent1">
                  <a:lumMod val="75000"/>
                </a:schemeClr>
              </a:solidFill>
              <a:cs typeface="Arial"/>
              <a:sym typeface="Arial"/>
            </a:endParaRPr>
          </a:p>
        </p:txBody>
      </p:sp>
      <p:sp>
        <p:nvSpPr>
          <p:cNvPr id="100" name="TextBox 99">
            <a:extLst>
              <a:ext uri="{FF2B5EF4-FFF2-40B4-BE49-F238E27FC236}">
                <a16:creationId xmlns:a16="http://schemas.microsoft.com/office/drawing/2014/main" id="{8B7AF33B-AF1B-4495-A030-E12D404DD7C2}"/>
              </a:ext>
            </a:extLst>
          </p:cNvPr>
          <p:cNvSpPr txBox="1"/>
          <p:nvPr/>
        </p:nvSpPr>
        <p:spPr>
          <a:xfrm>
            <a:off x="283524" y="2514600"/>
            <a:ext cx="4994564" cy="3108543"/>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Hình</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en-US" sz="2800" b="1" i="0" u="none" strike="noStrike" kern="0" cap="none" spc="0" normalizeH="0" baseline="0" noProof="0" dirty="0" err="1">
                <a:ln>
                  <a:noFill/>
                </a:ln>
                <a:solidFill>
                  <a:srgbClr val="9395EC">
                    <a:lumMod val="75000"/>
                  </a:srgbClr>
                </a:solidFill>
                <a:effectLst/>
                <a:uLnTx/>
                <a:uFillTx/>
                <a:latin typeface="Arial"/>
                <a:ea typeface="+mn-ea"/>
                <a:cs typeface="Arial"/>
                <a:sym typeface="Arial"/>
              </a:rPr>
              <a:t>dưới</a:t>
            </a:r>
            <a:r>
              <a:rPr kumimoji="0" lang="en-US" sz="2800" b="1" i="0" u="none" strike="noStrike" kern="0" cap="none" spc="0" normalizeH="0" baseline="0" noProof="0" dirty="0">
                <a:ln>
                  <a:noFill/>
                </a:ln>
                <a:solidFill>
                  <a:srgbClr val="9395EC">
                    <a:lumMod val="75000"/>
                  </a:srgbClr>
                </a:solidFill>
                <a:effectLst/>
                <a:uLnTx/>
                <a:uFillTx/>
                <a:latin typeface="Arial"/>
                <a:ea typeface="+mn-ea"/>
                <a:cs typeface="Arial"/>
                <a:sym typeface="Arial"/>
              </a:rPr>
              <a:t> </a:t>
            </a:r>
            <a:r>
              <a:rPr kumimoji="0" lang="en-US" sz="2800" b="1" i="0" u="none" strike="noStrike" kern="0" cap="none" spc="0" normalizeH="0" baseline="0" noProof="0" dirty="0" err="1">
                <a:ln>
                  <a:noFill/>
                </a:ln>
                <a:solidFill>
                  <a:srgbClr val="9395EC">
                    <a:lumMod val="75000"/>
                  </a:srgbClr>
                </a:solidFill>
                <a:effectLst/>
                <a:uLnTx/>
                <a:uFillTx/>
                <a:latin typeface="Arial"/>
                <a:ea typeface="+mn-ea"/>
                <a:cs typeface="Arial"/>
                <a:sym typeface="Arial"/>
              </a:rPr>
              <a:t>đây</a:t>
            </a:r>
            <a:r>
              <a:rPr kumimoji="0" lang="en-US" sz="2800" b="1" i="0" u="none" strike="noStrike" kern="0" cap="none" spc="0" normalizeH="0" baseline="0" noProof="0" dirty="0">
                <a:ln>
                  <a:noFill/>
                </a:ln>
                <a:solidFill>
                  <a:srgbClr val="9395EC">
                    <a:lumMod val="75000"/>
                  </a:srgbClr>
                </a:solidFill>
                <a:effectLst/>
                <a:uLnTx/>
                <a:uFillTx/>
                <a:latin typeface="Arial"/>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là</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biểu</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đồ</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cho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biết</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tỉ</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lệ</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xếp</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loại</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học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lực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của</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học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sinh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khối</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lớp</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5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Trường</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Tiểu</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học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Thắng</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Lợi</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Tính</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số</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học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sinh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mỗi</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loại</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biết</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số</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học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sinh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xếp</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loại</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học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lực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khá</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là</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120 </a:t>
            </a:r>
            <a:r>
              <a:rPr kumimoji="0" lang="vi-VN" sz="2800" b="1" i="0" u="none" strike="noStrike" kern="0" cap="none" spc="0" normalizeH="0" baseline="0" noProof="0" dirty="0" err="1">
                <a:ln>
                  <a:noFill/>
                </a:ln>
                <a:solidFill>
                  <a:srgbClr val="9395EC">
                    <a:lumMod val="75000"/>
                  </a:srgbClr>
                </a:solidFill>
                <a:effectLst/>
                <a:uLnTx/>
                <a:uFillTx/>
                <a:latin typeface="Arial" panose="020B0604020202020204" pitchFamily="34" charset="0"/>
                <a:ea typeface="+mn-ea"/>
                <a:cs typeface="Arial"/>
                <a:sym typeface="Arial"/>
              </a:rPr>
              <a:t>học</a:t>
            </a:r>
            <a:r>
              <a:rPr kumimoji="0" lang="vi-VN" sz="2800" b="1" i="0" u="none" strike="noStrike" kern="0" cap="none" spc="0" normalizeH="0" baseline="0" noProof="0" dirty="0">
                <a:ln>
                  <a:noFill/>
                </a:ln>
                <a:solidFill>
                  <a:srgbClr val="9395EC">
                    <a:lumMod val="75000"/>
                  </a:srgbClr>
                </a:solidFill>
                <a:effectLst/>
                <a:uLnTx/>
                <a:uFillTx/>
                <a:latin typeface="Arial" panose="020B0604020202020204" pitchFamily="34" charset="0"/>
                <a:ea typeface="+mn-ea"/>
                <a:cs typeface="Arial"/>
                <a:sym typeface="Arial"/>
              </a:rPr>
              <a:t> sinh.</a:t>
            </a:r>
          </a:p>
        </p:txBody>
      </p:sp>
      <p:pic>
        <p:nvPicPr>
          <p:cNvPr id="11" name="Picture 10">
            <a:extLst>
              <a:ext uri="{FF2B5EF4-FFF2-40B4-BE49-F238E27FC236}">
                <a16:creationId xmlns:a16="http://schemas.microsoft.com/office/drawing/2014/main" id="{D1475D62-663E-4406-88B8-6D49B28E7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136" y="1371599"/>
            <a:ext cx="6619499" cy="4959927"/>
          </a:xfrm>
          <a:prstGeom prst="rect">
            <a:avLst/>
          </a:prstGeom>
        </p:spPr>
      </p:pic>
      <p:pic>
        <p:nvPicPr>
          <p:cNvPr id="87" name="Graphic 86">
            <a:extLst>
              <a:ext uri="{FF2B5EF4-FFF2-40B4-BE49-F238E27FC236}">
                <a16:creationId xmlns:a16="http://schemas.microsoft.com/office/drawing/2014/main" id="{DF244D43-6CB2-4103-9E60-9FFE08A1FB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28600" y="685800"/>
            <a:ext cx="2057400" cy="1577038"/>
          </a:xfrm>
          <a:prstGeom prst="rect">
            <a:avLst/>
          </a:prstGeom>
        </p:spPr>
      </p:pic>
      <p:graphicFrame>
        <p:nvGraphicFramePr>
          <p:cNvPr id="14" name="Chart 13">
            <a:extLst>
              <a:ext uri="{FF2B5EF4-FFF2-40B4-BE49-F238E27FC236}">
                <a16:creationId xmlns:a16="http://schemas.microsoft.com/office/drawing/2014/main" id="{94D8E98B-DD19-471E-A83C-91EA291E73B4}"/>
              </a:ext>
            </a:extLst>
          </p:cNvPr>
          <p:cNvGraphicFramePr/>
          <p:nvPr>
            <p:extLst>
              <p:ext uri="{D42A27DB-BD31-4B8C-83A1-F6EECF244321}">
                <p14:modId xmlns:p14="http://schemas.microsoft.com/office/powerpoint/2010/main" val="3133907659"/>
              </p:ext>
            </p:extLst>
          </p:nvPr>
        </p:nvGraphicFramePr>
        <p:xfrm>
          <a:off x="6163785" y="1631372"/>
          <a:ext cx="5410200" cy="4700154"/>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id="{FB3412E1-8709-487F-8214-4AA7C36F1008}"/>
              </a:ext>
            </a:extLst>
          </p:cNvPr>
          <p:cNvSpPr/>
          <p:nvPr/>
        </p:nvSpPr>
        <p:spPr>
          <a:xfrm>
            <a:off x="1981200" y="2971800"/>
            <a:ext cx="3200400" cy="457200"/>
          </a:xfrm>
          <a:prstGeom prst="rect">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726DA36D-6834-47DA-B25B-91BD1E43E70B}"/>
              </a:ext>
            </a:extLst>
          </p:cNvPr>
          <p:cNvSpPr/>
          <p:nvPr/>
        </p:nvSpPr>
        <p:spPr>
          <a:xfrm>
            <a:off x="381000" y="3429000"/>
            <a:ext cx="3048000" cy="457200"/>
          </a:xfrm>
          <a:prstGeom prst="rect">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4B2519F-7E14-4921-905B-ADB2C76A8A12}"/>
              </a:ext>
            </a:extLst>
          </p:cNvPr>
          <p:cNvSpPr/>
          <p:nvPr/>
        </p:nvSpPr>
        <p:spPr>
          <a:xfrm>
            <a:off x="1289460" y="4267200"/>
            <a:ext cx="3892139" cy="457200"/>
          </a:xfrm>
          <a:prstGeom prst="rect">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0F838AB-7F19-468A-9E3D-631579E9901A}"/>
              </a:ext>
            </a:extLst>
          </p:cNvPr>
          <p:cNvSpPr/>
          <p:nvPr/>
        </p:nvSpPr>
        <p:spPr>
          <a:xfrm>
            <a:off x="1289459" y="4717473"/>
            <a:ext cx="2139541" cy="457200"/>
          </a:xfrm>
          <a:prstGeom prst="rect">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6432B79-2A0D-480A-B076-513F7C592DB2}"/>
              </a:ext>
            </a:extLst>
          </p:cNvPr>
          <p:cNvSpPr/>
          <p:nvPr/>
        </p:nvSpPr>
        <p:spPr>
          <a:xfrm>
            <a:off x="1752599" y="5130782"/>
            <a:ext cx="3428999" cy="457200"/>
          </a:xfrm>
          <a:prstGeom prst="rect">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2445;p60">
            <a:extLst>
              <a:ext uri="{FF2B5EF4-FFF2-40B4-BE49-F238E27FC236}">
                <a16:creationId xmlns:a16="http://schemas.microsoft.com/office/drawing/2014/main" id="{895A87E7-02E7-42CB-9381-A34FDE629C40}"/>
              </a:ext>
            </a:extLst>
          </p:cNvPr>
          <p:cNvSpPr/>
          <p:nvPr/>
        </p:nvSpPr>
        <p:spPr>
          <a:xfrm>
            <a:off x="2439697" y="336554"/>
            <a:ext cx="9366292" cy="1028561"/>
          </a:xfrm>
          <a:custGeom>
            <a:avLst/>
            <a:gdLst>
              <a:gd name="connsiteX0" fmla="*/ 0 w 9366292"/>
              <a:gd name="connsiteY0" fmla="*/ 186869 h 1028561"/>
              <a:gd name="connsiteX1" fmla="*/ 186869 w 9366292"/>
              <a:gd name="connsiteY1" fmla="*/ 0 h 1028561"/>
              <a:gd name="connsiteX2" fmla="*/ 1058455 w 9366292"/>
              <a:gd name="connsiteY2" fmla="*/ 0 h 1028561"/>
              <a:gd name="connsiteX3" fmla="*/ 1660264 w 9366292"/>
              <a:gd name="connsiteY3" fmla="*/ 0 h 1028561"/>
              <a:gd name="connsiteX4" fmla="*/ 2172148 w 9366292"/>
              <a:gd name="connsiteY4" fmla="*/ 0 h 1028561"/>
              <a:gd name="connsiteX5" fmla="*/ 2594107 w 9366292"/>
              <a:gd name="connsiteY5" fmla="*/ 0 h 1028561"/>
              <a:gd name="connsiteX6" fmla="*/ 3195916 w 9366292"/>
              <a:gd name="connsiteY6" fmla="*/ 0 h 1028561"/>
              <a:gd name="connsiteX7" fmla="*/ 3977576 w 9366292"/>
              <a:gd name="connsiteY7" fmla="*/ 0 h 1028561"/>
              <a:gd name="connsiteX8" fmla="*/ 4489460 w 9366292"/>
              <a:gd name="connsiteY8" fmla="*/ 0 h 1028561"/>
              <a:gd name="connsiteX9" fmla="*/ 5091270 w 9366292"/>
              <a:gd name="connsiteY9" fmla="*/ 0 h 1028561"/>
              <a:gd name="connsiteX10" fmla="*/ 5962856 w 9366292"/>
              <a:gd name="connsiteY10" fmla="*/ 0 h 1028561"/>
              <a:gd name="connsiteX11" fmla="*/ 6744516 w 9366292"/>
              <a:gd name="connsiteY11" fmla="*/ 0 h 1028561"/>
              <a:gd name="connsiteX12" fmla="*/ 7436251 w 9366292"/>
              <a:gd name="connsiteY12" fmla="*/ 0 h 1028561"/>
              <a:gd name="connsiteX13" fmla="*/ 8217911 w 9366292"/>
              <a:gd name="connsiteY13" fmla="*/ 0 h 1028561"/>
              <a:gd name="connsiteX14" fmla="*/ 9179423 w 9366292"/>
              <a:gd name="connsiteY14" fmla="*/ 0 h 1028561"/>
              <a:gd name="connsiteX15" fmla="*/ 9366292 w 9366292"/>
              <a:gd name="connsiteY15" fmla="*/ 186869 h 1028561"/>
              <a:gd name="connsiteX16" fmla="*/ 9366292 w 9366292"/>
              <a:gd name="connsiteY16" fmla="*/ 841692 h 1028561"/>
              <a:gd name="connsiteX17" fmla="*/ 9179423 w 9366292"/>
              <a:gd name="connsiteY17" fmla="*/ 1028561 h 1028561"/>
              <a:gd name="connsiteX18" fmla="*/ 8667539 w 9366292"/>
              <a:gd name="connsiteY18" fmla="*/ 1028561 h 1028561"/>
              <a:gd name="connsiteX19" fmla="*/ 7975804 w 9366292"/>
              <a:gd name="connsiteY19" fmla="*/ 1028561 h 1028561"/>
              <a:gd name="connsiteX20" fmla="*/ 7373995 w 9366292"/>
              <a:gd name="connsiteY20" fmla="*/ 1028561 h 1028561"/>
              <a:gd name="connsiteX21" fmla="*/ 6772185 w 9366292"/>
              <a:gd name="connsiteY21" fmla="*/ 1028561 h 1028561"/>
              <a:gd name="connsiteX22" fmla="*/ 5990525 w 9366292"/>
              <a:gd name="connsiteY22" fmla="*/ 1028561 h 1028561"/>
              <a:gd name="connsiteX23" fmla="*/ 5118939 w 9366292"/>
              <a:gd name="connsiteY23" fmla="*/ 1028561 h 1028561"/>
              <a:gd name="connsiteX24" fmla="*/ 4517130 w 9366292"/>
              <a:gd name="connsiteY24" fmla="*/ 1028561 h 1028561"/>
              <a:gd name="connsiteX25" fmla="*/ 3735469 w 9366292"/>
              <a:gd name="connsiteY25" fmla="*/ 1028561 h 1028561"/>
              <a:gd name="connsiteX26" fmla="*/ 2863883 w 9366292"/>
              <a:gd name="connsiteY26" fmla="*/ 1028561 h 1028561"/>
              <a:gd name="connsiteX27" fmla="*/ 2262074 w 9366292"/>
              <a:gd name="connsiteY27" fmla="*/ 1028561 h 1028561"/>
              <a:gd name="connsiteX28" fmla="*/ 1390488 w 9366292"/>
              <a:gd name="connsiteY28" fmla="*/ 1028561 h 1028561"/>
              <a:gd name="connsiteX29" fmla="*/ 186869 w 9366292"/>
              <a:gd name="connsiteY29" fmla="*/ 1028561 h 1028561"/>
              <a:gd name="connsiteX30" fmla="*/ 0 w 9366292"/>
              <a:gd name="connsiteY30" fmla="*/ 841692 h 1028561"/>
              <a:gd name="connsiteX31" fmla="*/ 0 w 9366292"/>
              <a:gd name="connsiteY31" fmla="*/ 186869 h 102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366292" h="1028561" fill="none" extrusionOk="0">
                <a:moveTo>
                  <a:pt x="0" y="186869"/>
                </a:moveTo>
                <a:cubicBezTo>
                  <a:pt x="8347" y="91154"/>
                  <a:pt x="89789" y="9766"/>
                  <a:pt x="186869" y="0"/>
                </a:cubicBezTo>
                <a:cubicBezTo>
                  <a:pt x="428247" y="-28867"/>
                  <a:pt x="683793" y="-24819"/>
                  <a:pt x="1058455" y="0"/>
                </a:cubicBezTo>
                <a:cubicBezTo>
                  <a:pt x="1433117" y="24819"/>
                  <a:pt x="1459317" y="28093"/>
                  <a:pt x="1660264" y="0"/>
                </a:cubicBezTo>
                <a:cubicBezTo>
                  <a:pt x="1861211" y="-28093"/>
                  <a:pt x="1989951" y="12075"/>
                  <a:pt x="2172148" y="0"/>
                </a:cubicBezTo>
                <a:cubicBezTo>
                  <a:pt x="2354345" y="-12075"/>
                  <a:pt x="2438522" y="-197"/>
                  <a:pt x="2594107" y="0"/>
                </a:cubicBezTo>
                <a:cubicBezTo>
                  <a:pt x="2749692" y="197"/>
                  <a:pt x="2946594" y="14341"/>
                  <a:pt x="3195916" y="0"/>
                </a:cubicBezTo>
                <a:cubicBezTo>
                  <a:pt x="3445238" y="-14341"/>
                  <a:pt x="3787257" y="27287"/>
                  <a:pt x="3977576" y="0"/>
                </a:cubicBezTo>
                <a:cubicBezTo>
                  <a:pt x="4167895" y="-27287"/>
                  <a:pt x="4235068" y="-20992"/>
                  <a:pt x="4489460" y="0"/>
                </a:cubicBezTo>
                <a:cubicBezTo>
                  <a:pt x="4743852" y="20992"/>
                  <a:pt x="4931263" y="1976"/>
                  <a:pt x="5091270" y="0"/>
                </a:cubicBezTo>
                <a:cubicBezTo>
                  <a:pt x="5251277" y="-1976"/>
                  <a:pt x="5708774" y="35591"/>
                  <a:pt x="5962856" y="0"/>
                </a:cubicBezTo>
                <a:cubicBezTo>
                  <a:pt x="6216938" y="-35591"/>
                  <a:pt x="6583740" y="-30949"/>
                  <a:pt x="6744516" y="0"/>
                </a:cubicBezTo>
                <a:cubicBezTo>
                  <a:pt x="6905292" y="30949"/>
                  <a:pt x="7189000" y="1073"/>
                  <a:pt x="7436251" y="0"/>
                </a:cubicBezTo>
                <a:cubicBezTo>
                  <a:pt x="7683502" y="-1073"/>
                  <a:pt x="7887651" y="282"/>
                  <a:pt x="8217911" y="0"/>
                </a:cubicBezTo>
                <a:cubicBezTo>
                  <a:pt x="8548171" y="-282"/>
                  <a:pt x="8728490" y="9208"/>
                  <a:pt x="9179423" y="0"/>
                </a:cubicBezTo>
                <a:cubicBezTo>
                  <a:pt x="9283896" y="2087"/>
                  <a:pt x="9345228" y="98249"/>
                  <a:pt x="9366292" y="186869"/>
                </a:cubicBezTo>
                <a:cubicBezTo>
                  <a:pt x="9368865" y="474938"/>
                  <a:pt x="9343932" y="640241"/>
                  <a:pt x="9366292" y="841692"/>
                </a:cubicBezTo>
                <a:cubicBezTo>
                  <a:pt x="9374121" y="943607"/>
                  <a:pt x="9284795" y="1030823"/>
                  <a:pt x="9179423" y="1028561"/>
                </a:cubicBezTo>
                <a:cubicBezTo>
                  <a:pt x="9065494" y="1030913"/>
                  <a:pt x="8857761" y="1017826"/>
                  <a:pt x="8667539" y="1028561"/>
                </a:cubicBezTo>
                <a:cubicBezTo>
                  <a:pt x="8477317" y="1039296"/>
                  <a:pt x="8168148" y="1030578"/>
                  <a:pt x="7975804" y="1028561"/>
                </a:cubicBezTo>
                <a:cubicBezTo>
                  <a:pt x="7783461" y="1026544"/>
                  <a:pt x="7567880" y="1010236"/>
                  <a:pt x="7373995" y="1028561"/>
                </a:cubicBezTo>
                <a:cubicBezTo>
                  <a:pt x="7180110" y="1046886"/>
                  <a:pt x="6923528" y="1034569"/>
                  <a:pt x="6772185" y="1028561"/>
                </a:cubicBezTo>
                <a:cubicBezTo>
                  <a:pt x="6620842" y="1022554"/>
                  <a:pt x="6239245" y="990836"/>
                  <a:pt x="5990525" y="1028561"/>
                </a:cubicBezTo>
                <a:cubicBezTo>
                  <a:pt x="5741805" y="1066286"/>
                  <a:pt x="5515484" y="1012505"/>
                  <a:pt x="5118939" y="1028561"/>
                </a:cubicBezTo>
                <a:cubicBezTo>
                  <a:pt x="4722394" y="1044617"/>
                  <a:pt x="4757335" y="999717"/>
                  <a:pt x="4517130" y="1028561"/>
                </a:cubicBezTo>
                <a:cubicBezTo>
                  <a:pt x="4276925" y="1057405"/>
                  <a:pt x="4018382" y="1011461"/>
                  <a:pt x="3735469" y="1028561"/>
                </a:cubicBezTo>
                <a:cubicBezTo>
                  <a:pt x="3452556" y="1045661"/>
                  <a:pt x="3206171" y="1025012"/>
                  <a:pt x="2863883" y="1028561"/>
                </a:cubicBezTo>
                <a:cubicBezTo>
                  <a:pt x="2521595" y="1032110"/>
                  <a:pt x="2412909" y="1042196"/>
                  <a:pt x="2262074" y="1028561"/>
                </a:cubicBezTo>
                <a:cubicBezTo>
                  <a:pt x="2111239" y="1014926"/>
                  <a:pt x="1627255" y="1016230"/>
                  <a:pt x="1390488" y="1028561"/>
                </a:cubicBezTo>
                <a:cubicBezTo>
                  <a:pt x="1153721" y="1040892"/>
                  <a:pt x="433665" y="1057159"/>
                  <a:pt x="186869" y="1028561"/>
                </a:cubicBezTo>
                <a:cubicBezTo>
                  <a:pt x="70033" y="1022904"/>
                  <a:pt x="23418" y="952116"/>
                  <a:pt x="0" y="841692"/>
                </a:cubicBezTo>
                <a:cubicBezTo>
                  <a:pt x="-8587" y="651590"/>
                  <a:pt x="-1619" y="379162"/>
                  <a:pt x="0" y="186869"/>
                </a:cubicBezTo>
                <a:close/>
              </a:path>
              <a:path w="9366292" h="1028561" stroke="0" extrusionOk="0">
                <a:moveTo>
                  <a:pt x="0" y="186869"/>
                </a:moveTo>
                <a:cubicBezTo>
                  <a:pt x="-479" y="86764"/>
                  <a:pt x="89055" y="-4427"/>
                  <a:pt x="186869" y="0"/>
                </a:cubicBezTo>
                <a:cubicBezTo>
                  <a:pt x="334038" y="-19628"/>
                  <a:pt x="485600" y="-19541"/>
                  <a:pt x="608827" y="0"/>
                </a:cubicBezTo>
                <a:cubicBezTo>
                  <a:pt x="732054" y="19541"/>
                  <a:pt x="912071" y="12896"/>
                  <a:pt x="1210637" y="0"/>
                </a:cubicBezTo>
                <a:cubicBezTo>
                  <a:pt x="1509203" y="-12896"/>
                  <a:pt x="1720984" y="-13381"/>
                  <a:pt x="1992297" y="0"/>
                </a:cubicBezTo>
                <a:cubicBezTo>
                  <a:pt x="2263610" y="13381"/>
                  <a:pt x="2376898" y="-4399"/>
                  <a:pt x="2504181" y="0"/>
                </a:cubicBezTo>
                <a:cubicBezTo>
                  <a:pt x="2631464" y="4399"/>
                  <a:pt x="2912157" y="-21274"/>
                  <a:pt x="3195916" y="0"/>
                </a:cubicBezTo>
                <a:cubicBezTo>
                  <a:pt x="3479676" y="21274"/>
                  <a:pt x="3683163" y="-10517"/>
                  <a:pt x="3887651" y="0"/>
                </a:cubicBezTo>
                <a:cubicBezTo>
                  <a:pt x="4092140" y="10517"/>
                  <a:pt x="4233935" y="-16703"/>
                  <a:pt x="4489460" y="0"/>
                </a:cubicBezTo>
                <a:cubicBezTo>
                  <a:pt x="4744985" y="16703"/>
                  <a:pt x="4884604" y="-3607"/>
                  <a:pt x="5181195" y="0"/>
                </a:cubicBezTo>
                <a:cubicBezTo>
                  <a:pt x="5477786" y="3607"/>
                  <a:pt x="5490033" y="-13308"/>
                  <a:pt x="5603153" y="0"/>
                </a:cubicBezTo>
                <a:cubicBezTo>
                  <a:pt x="5716273" y="13308"/>
                  <a:pt x="6041718" y="-35730"/>
                  <a:pt x="6474739" y="0"/>
                </a:cubicBezTo>
                <a:cubicBezTo>
                  <a:pt x="6907760" y="35730"/>
                  <a:pt x="6987467" y="-25654"/>
                  <a:pt x="7166474" y="0"/>
                </a:cubicBezTo>
                <a:cubicBezTo>
                  <a:pt x="7345481" y="25654"/>
                  <a:pt x="7486887" y="-9779"/>
                  <a:pt x="7588433" y="0"/>
                </a:cubicBezTo>
                <a:cubicBezTo>
                  <a:pt x="7689979" y="9779"/>
                  <a:pt x="7888712" y="2680"/>
                  <a:pt x="8100317" y="0"/>
                </a:cubicBezTo>
                <a:cubicBezTo>
                  <a:pt x="8311922" y="-2680"/>
                  <a:pt x="8750116" y="24216"/>
                  <a:pt x="9179423" y="0"/>
                </a:cubicBezTo>
                <a:cubicBezTo>
                  <a:pt x="9259350" y="7685"/>
                  <a:pt x="9372805" y="96406"/>
                  <a:pt x="9366292" y="186869"/>
                </a:cubicBezTo>
                <a:cubicBezTo>
                  <a:pt x="9384970" y="366504"/>
                  <a:pt x="9379866" y="523950"/>
                  <a:pt x="9366292" y="841692"/>
                </a:cubicBezTo>
                <a:cubicBezTo>
                  <a:pt x="9363188" y="949018"/>
                  <a:pt x="9263688" y="1037363"/>
                  <a:pt x="9179423" y="1028561"/>
                </a:cubicBezTo>
                <a:cubicBezTo>
                  <a:pt x="9032082" y="1031566"/>
                  <a:pt x="8864672" y="1045285"/>
                  <a:pt x="8757465" y="1028561"/>
                </a:cubicBezTo>
                <a:cubicBezTo>
                  <a:pt x="8650258" y="1011837"/>
                  <a:pt x="8215333" y="1012823"/>
                  <a:pt x="8065730" y="1028561"/>
                </a:cubicBezTo>
                <a:cubicBezTo>
                  <a:pt x="7916128" y="1044299"/>
                  <a:pt x="7696835" y="1043558"/>
                  <a:pt x="7373995" y="1028561"/>
                </a:cubicBezTo>
                <a:cubicBezTo>
                  <a:pt x="7051156" y="1013564"/>
                  <a:pt x="6998215" y="1031314"/>
                  <a:pt x="6862111" y="1028561"/>
                </a:cubicBezTo>
                <a:cubicBezTo>
                  <a:pt x="6726007" y="1025808"/>
                  <a:pt x="6263251" y="1012079"/>
                  <a:pt x="6080451" y="1028561"/>
                </a:cubicBezTo>
                <a:cubicBezTo>
                  <a:pt x="5897651" y="1045043"/>
                  <a:pt x="5544308" y="1051488"/>
                  <a:pt x="5388716" y="1028561"/>
                </a:cubicBezTo>
                <a:cubicBezTo>
                  <a:pt x="5233125" y="1005634"/>
                  <a:pt x="4745910" y="1050104"/>
                  <a:pt x="4517130" y="1028561"/>
                </a:cubicBezTo>
                <a:cubicBezTo>
                  <a:pt x="4288350" y="1007018"/>
                  <a:pt x="4190058" y="1003547"/>
                  <a:pt x="4005246" y="1028561"/>
                </a:cubicBezTo>
                <a:cubicBezTo>
                  <a:pt x="3820434" y="1053575"/>
                  <a:pt x="3610026" y="1005341"/>
                  <a:pt x="3313511" y="1028561"/>
                </a:cubicBezTo>
                <a:cubicBezTo>
                  <a:pt x="3016997" y="1051781"/>
                  <a:pt x="2867515" y="1021110"/>
                  <a:pt x="2711701" y="1028561"/>
                </a:cubicBezTo>
                <a:cubicBezTo>
                  <a:pt x="2555887" y="1036013"/>
                  <a:pt x="2367220" y="1009372"/>
                  <a:pt x="2199818" y="1028561"/>
                </a:cubicBezTo>
                <a:cubicBezTo>
                  <a:pt x="2032416" y="1047750"/>
                  <a:pt x="1859225" y="1040145"/>
                  <a:pt x="1598008" y="1028561"/>
                </a:cubicBezTo>
                <a:cubicBezTo>
                  <a:pt x="1336791" y="1016978"/>
                  <a:pt x="1216026" y="1042330"/>
                  <a:pt x="1086124" y="1028561"/>
                </a:cubicBezTo>
                <a:cubicBezTo>
                  <a:pt x="956222" y="1014792"/>
                  <a:pt x="593620" y="1033757"/>
                  <a:pt x="186869" y="1028561"/>
                </a:cubicBezTo>
                <a:cubicBezTo>
                  <a:pt x="86588" y="1030545"/>
                  <a:pt x="11666" y="934428"/>
                  <a:pt x="0" y="841692"/>
                </a:cubicBezTo>
                <a:cubicBezTo>
                  <a:pt x="23513" y="660790"/>
                  <a:pt x="-13620" y="378457"/>
                  <a:pt x="0" y="186869"/>
                </a:cubicBezTo>
                <a:close/>
              </a:path>
            </a:pathLst>
          </a:custGeom>
          <a:solidFill>
            <a:srgbClr val="FFFFFF"/>
          </a:solidFill>
          <a:ln w="38100" cap="flat" cmpd="sng">
            <a:solidFill>
              <a:srgbClr val="FF4200"/>
            </a:solidFill>
            <a:prstDash val="solid"/>
            <a:round/>
            <a:headEnd type="none" w="sm" len="sm"/>
            <a:tailEnd type="none" w="sm" len="sm"/>
            <a:extLst>
              <a:ext uri="{C807C97D-BFC1-408E-A445-0C87EB9F89A2}">
                <ask:lineSketchStyleProps xmlns:ask="http://schemas.microsoft.com/office/drawing/2018/sketchyshapes" sd="934129726">
                  <a:prstGeom prst="roundRect">
                    <a:avLst>
                      <a:gd name="adj" fmla="val 18168"/>
                    </a:avLst>
                  </a:prstGeom>
                  <ask:type>
                    <ask:lineSketchFreehand/>
                  </ask:type>
                </ask:lineSketchStyleProps>
              </a:ext>
            </a:extLst>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algn="ctr" defTabSz="1219170">
              <a:buClr>
                <a:srgbClr val="000000"/>
              </a:buClr>
            </a:pPr>
            <a:r>
              <a:rPr lang="en-US" sz="2800" b="1" kern="0">
                <a:solidFill>
                  <a:srgbClr val="EB4329"/>
                </a:solidFill>
                <a:cs typeface="Arial"/>
                <a:sym typeface="Arial"/>
              </a:rPr>
              <a:t>Theo bạn, số học sinh khối 5 chiếm bao nhiêu phần trăm?</a:t>
            </a:r>
            <a:endParaRPr lang="vi-VN" sz="2800" b="1" kern="0">
              <a:solidFill>
                <a:srgbClr val="EB4329"/>
              </a:solidFill>
              <a:cs typeface="Arial"/>
              <a:sym typeface="Arial"/>
            </a:endParaRPr>
          </a:p>
        </p:txBody>
      </p:sp>
      <p:sp>
        <p:nvSpPr>
          <p:cNvPr id="107" name="Google Shape;2445;p60">
            <a:extLst>
              <a:ext uri="{FF2B5EF4-FFF2-40B4-BE49-F238E27FC236}">
                <a16:creationId xmlns:a16="http://schemas.microsoft.com/office/drawing/2014/main" id="{5A0C91EC-83C9-4707-B1EE-42FEFB136A55}"/>
              </a:ext>
            </a:extLst>
          </p:cNvPr>
          <p:cNvSpPr/>
          <p:nvPr/>
        </p:nvSpPr>
        <p:spPr>
          <a:xfrm>
            <a:off x="2434936" y="330069"/>
            <a:ext cx="9366292" cy="1090670"/>
          </a:xfrm>
          <a:custGeom>
            <a:avLst/>
            <a:gdLst>
              <a:gd name="connsiteX0" fmla="*/ 0 w 9366292"/>
              <a:gd name="connsiteY0" fmla="*/ 198153 h 1090670"/>
              <a:gd name="connsiteX1" fmla="*/ 198153 w 9366292"/>
              <a:gd name="connsiteY1" fmla="*/ 0 h 1090670"/>
              <a:gd name="connsiteX2" fmla="*/ 1067552 w 9366292"/>
              <a:gd name="connsiteY2" fmla="*/ 0 h 1090670"/>
              <a:gd name="connsiteX3" fmla="*/ 1667851 w 9366292"/>
              <a:gd name="connsiteY3" fmla="*/ 0 h 1090670"/>
              <a:gd name="connsiteX4" fmla="*/ 2178450 w 9366292"/>
              <a:gd name="connsiteY4" fmla="*/ 0 h 1090670"/>
              <a:gd name="connsiteX5" fmla="*/ 2599349 w 9366292"/>
              <a:gd name="connsiteY5" fmla="*/ 0 h 1090670"/>
              <a:gd name="connsiteX6" fmla="*/ 3199648 w 9366292"/>
              <a:gd name="connsiteY6" fmla="*/ 0 h 1090670"/>
              <a:gd name="connsiteX7" fmla="*/ 3979347 w 9366292"/>
              <a:gd name="connsiteY7" fmla="*/ 0 h 1090670"/>
              <a:gd name="connsiteX8" fmla="*/ 4489946 w 9366292"/>
              <a:gd name="connsiteY8" fmla="*/ 0 h 1090670"/>
              <a:gd name="connsiteX9" fmla="*/ 5090245 w 9366292"/>
              <a:gd name="connsiteY9" fmla="*/ 0 h 1090670"/>
              <a:gd name="connsiteX10" fmla="*/ 5959644 w 9366292"/>
              <a:gd name="connsiteY10" fmla="*/ 0 h 1090670"/>
              <a:gd name="connsiteX11" fmla="*/ 6739343 w 9366292"/>
              <a:gd name="connsiteY11" fmla="*/ 0 h 1090670"/>
              <a:gd name="connsiteX12" fmla="*/ 7429342 w 9366292"/>
              <a:gd name="connsiteY12" fmla="*/ 0 h 1090670"/>
              <a:gd name="connsiteX13" fmla="*/ 8209040 w 9366292"/>
              <a:gd name="connsiteY13" fmla="*/ 0 h 1090670"/>
              <a:gd name="connsiteX14" fmla="*/ 9168139 w 9366292"/>
              <a:gd name="connsiteY14" fmla="*/ 0 h 1090670"/>
              <a:gd name="connsiteX15" fmla="*/ 9366292 w 9366292"/>
              <a:gd name="connsiteY15" fmla="*/ 198153 h 1090670"/>
              <a:gd name="connsiteX16" fmla="*/ 9366292 w 9366292"/>
              <a:gd name="connsiteY16" fmla="*/ 892517 h 1090670"/>
              <a:gd name="connsiteX17" fmla="*/ 9168139 w 9366292"/>
              <a:gd name="connsiteY17" fmla="*/ 1090670 h 1090670"/>
              <a:gd name="connsiteX18" fmla="*/ 8657540 w 9366292"/>
              <a:gd name="connsiteY18" fmla="*/ 1090670 h 1090670"/>
              <a:gd name="connsiteX19" fmla="*/ 7967541 w 9366292"/>
              <a:gd name="connsiteY19" fmla="*/ 1090670 h 1090670"/>
              <a:gd name="connsiteX20" fmla="*/ 7367242 w 9366292"/>
              <a:gd name="connsiteY20" fmla="*/ 1090670 h 1090670"/>
              <a:gd name="connsiteX21" fmla="*/ 6766943 w 9366292"/>
              <a:gd name="connsiteY21" fmla="*/ 1090670 h 1090670"/>
              <a:gd name="connsiteX22" fmla="*/ 5987244 w 9366292"/>
              <a:gd name="connsiteY22" fmla="*/ 1090670 h 1090670"/>
              <a:gd name="connsiteX23" fmla="*/ 5117845 w 9366292"/>
              <a:gd name="connsiteY23" fmla="*/ 1090670 h 1090670"/>
              <a:gd name="connsiteX24" fmla="*/ 4517546 w 9366292"/>
              <a:gd name="connsiteY24" fmla="*/ 1090670 h 1090670"/>
              <a:gd name="connsiteX25" fmla="*/ 3737847 w 9366292"/>
              <a:gd name="connsiteY25" fmla="*/ 1090670 h 1090670"/>
              <a:gd name="connsiteX26" fmla="*/ 2868449 w 9366292"/>
              <a:gd name="connsiteY26" fmla="*/ 1090670 h 1090670"/>
              <a:gd name="connsiteX27" fmla="*/ 2268150 w 9366292"/>
              <a:gd name="connsiteY27" fmla="*/ 1090670 h 1090670"/>
              <a:gd name="connsiteX28" fmla="*/ 1398751 w 9366292"/>
              <a:gd name="connsiteY28" fmla="*/ 1090670 h 1090670"/>
              <a:gd name="connsiteX29" fmla="*/ 198153 w 9366292"/>
              <a:gd name="connsiteY29" fmla="*/ 1090670 h 1090670"/>
              <a:gd name="connsiteX30" fmla="*/ 0 w 9366292"/>
              <a:gd name="connsiteY30" fmla="*/ 892517 h 1090670"/>
              <a:gd name="connsiteX31" fmla="*/ 0 w 9366292"/>
              <a:gd name="connsiteY31" fmla="*/ 198153 h 109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366292" h="1090670" fill="none" extrusionOk="0">
                <a:moveTo>
                  <a:pt x="0" y="198153"/>
                </a:moveTo>
                <a:cubicBezTo>
                  <a:pt x="3461" y="91822"/>
                  <a:pt x="91462" y="4379"/>
                  <a:pt x="198153" y="0"/>
                </a:cubicBezTo>
                <a:cubicBezTo>
                  <a:pt x="442053" y="-206"/>
                  <a:pt x="791310" y="33885"/>
                  <a:pt x="1067552" y="0"/>
                </a:cubicBezTo>
                <a:cubicBezTo>
                  <a:pt x="1343794" y="-33885"/>
                  <a:pt x="1541922" y="17533"/>
                  <a:pt x="1667851" y="0"/>
                </a:cubicBezTo>
                <a:cubicBezTo>
                  <a:pt x="1793780" y="-17533"/>
                  <a:pt x="2029905" y="2214"/>
                  <a:pt x="2178450" y="0"/>
                </a:cubicBezTo>
                <a:cubicBezTo>
                  <a:pt x="2326995" y="-2214"/>
                  <a:pt x="2464838" y="-3812"/>
                  <a:pt x="2599349" y="0"/>
                </a:cubicBezTo>
                <a:cubicBezTo>
                  <a:pt x="2733860" y="3812"/>
                  <a:pt x="2980654" y="3160"/>
                  <a:pt x="3199648" y="0"/>
                </a:cubicBezTo>
                <a:cubicBezTo>
                  <a:pt x="3418642" y="-3160"/>
                  <a:pt x="3667098" y="-26954"/>
                  <a:pt x="3979347" y="0"/>
                </a:cubicBezTo>
                <a:cubicBezTo>
                  <a:pt x="4291596" y="26954"/>
                  <a:pt x="4336263" y="15685"/>
                  <a:pt x="4489946" y="0"/>
                </a:cubicBezTo>
                <a:cubicBezTo>
                  <a:pt x="4643629" y="-15685"/>
                  <a:pt x="4828640" y="-21588"/>
                  <a:pt x="5090245" y="0"/>
                </a:cubicBezTo>
                <a:cubicBezTo>
                  <a:pt x="5351850" y="21588"/>
                  <a:pt x="5698908" y="-37907"/>
                  <a:pt x="5959644" y="0"/>
                </a:cubicBezTo>
                <a:cubicBezTo>
                  <a:pt x="6220380" y="37907"/>
                  <a:pt x="6539025" y="-9025"/>
                  <a:pt x="6739343" y="0"/>
                </a:cubicBezTo>
                <a:cubicBezTo>
                  <a:pt x="6939661" y="9025"/>
                  <a:pt x="7090152" y="29585"/>
                  <a:pt x="7429342" y="0"/>
                </a:cubicBezTo>
                <a:cubicBezTo>
                  <a:pt x="7768532" y="-29585"/>
                  <a:pt x="8015589" y="24170"/>
                  <a:pt x="8209040" y="0"/>
                </a:cubicBezTo>
                <a:cubicBezTo>
                  <a:pt x="8402491" y="-24170"/>
                  <a:pt x="8853097" y="647"/>
                  <a:pt x="9168139" y="0"/>
                </a:cubicBezTo>
                <a:cubicBezTo>
                  <a:pt x="9281695" y="6779"/>
                  <a:pt x="9361236" y="92217"/>
                  <a:pt x="9366292" y="198153"/>
                </a:cubicBezTo>
                <a:cubicBezTo>
                  <a:pt x="9344885" y="427822"/>
                  <a:pt x="9373341" y="546550"/>
                  <a:pt x="9366292" y="892517"/>
                </a:cubicBezTo>
                <a:cubicBezTo>
                  <a:pt x="9391703" y="997768"/>
                  <a:pt x="9293892" y="1107700"/>
                  <a:pt x="9168139" y="1090670"/>
                </a:cubicBezTo>
                <a:cubicBezTo>
                  <a:pt x="9034767" y="1113145"/>
                  <a:pt x="8777487" y="1083635"/>
                  <a:pt x="8657540" y="1090670"/>
                </a:cubicBezTo>
                <a:cubicBezTo>
                  <a:pt x="8537593" y="1097705"/>
                  <a:pt x="8241512" y="1087084"/>
                  <a:pt x="7967541" y="1090670"/>
                </a:cubicBezTo>
                <a:cubicBezTo>
                  <a:pt x="7693570" y="1094256"/>
                  <a:pt x="7596327" y="1113416"/>
                  <a:pt x="7367242" y="1090670"/>
                </a:cubicBezTo>
                <a:cubicBezTo>
                  <a:pt x="7138157" y="1067924"/>
                  <a:pt x="7050332" y="1099864"/>
                  <a:pt x="6766943" y="1090670"/>
                </a:cubicBezTo>
                <a:cubicBezTo>
                  <a:pt x="6483554" y="1081476"/>
                  <a:pt x="6246925" y="1126430"/>
                  <a:pt x="5987244" y="1090670"/>
                </a:cubicBezTo>
                <a:cubicBezTo>
                  <a:pt x="5727563" y="1054910"/>
                  <a:pt x="5323069" y="1073525"/>
                  <a:pt x="5117845" y="1090670"/>
                </a:cubicBezTo>
                <a:cubicBezTo>
                  <a:pt x="4912621" y="1107815"/>
                  <a:pt x="4758138" y="1082645"/>
                  <a:pt x="4517546" y="1090670"/>
                </a:cubicBezTo>
                <a:cubicBezTo>
                  <a:pt x="4276954" y="1098695"/>
                  <a:pt x="3953982" y="1114322"/>
                  <a:pt x="3737847" y="1090670"/>
                </a:cubicBezTo>
                <a:cubicBezTo>
                  <a:pt x="3521712" y="1067018"/>
                  <a:pt x="3107665" y="1114951"/>
                  <a:pt x="2868449" y="1090670"/>
                </a:cubicBezTo>
                <a:cubicBezTo>
                  <a:pt x="2629233" y="1066389"/>
                  <a:pt x="2473076" y="1090867"/>
                  <a:pt x="2268150" y="1090670"/>
                </a:cubicBezTo>
                <a:cubicBezTo>
                  <a:pt x="2063224" y="1090473"/>
                  <a:pt x="1617128" y="1119649"/>
                  <a:pt x="1398751" y="1090670"/>
                </a:cubicBezTo>
                <a:cubicBezTo>
                  <a:pt x="1180374" y="1061691"/>
                  <a:pt x="705695" y="1121243"/>
                  <a:pt x="198153" y="1090670"/>
                </a:cubicBezTo>
                <a:cubicBezTo>
                  <a:pt x="76523" y="1085609"/>
                  <a:pt x="16863" y="1007152"/>
                  <a:pt x="0" y="892517"/>
                </a:cubicBezTo>
                <a:cubicBezTo>
                  <a:pt x="-2113" y="644195"/>
                  <a:pt x="-4357" y="453557"/>
                  <a:pt x="0" y="198153"/>
                </a:cubicBezTo>
                <a:close/>
              </a:path>
              <a:path w="9366292" h="1090670" stroke="0" extrusionOk="0">
                <a:moveTo>
                  <a:pt x="0" y="198153"/>
                </a:moveTo>
                <a:cubicBezTo>
                  <a:pt x="-2501" y="104894"/>
                  <a:pt x="96696" y="-6554"/>
                  <a:pt x="198153" y="0"/>
                </a:cubicBezTo>
                <a:cubicBezTo>
                  <a:pt x="342619" y="15388"/>
                  <a:pt x="428855" y="5617"/>
                  <a:pt x="619052" y="0"/>
                </a:cubicBezTo>
                <a:cubicBezTo>
                  <a:pt x="809249" y="-5617"/>
                  <a:pt x="1098282" y="-370"/>
                  <a:pt x="1219351" y="0"/>
                </a:cubicBezTo>
                <a:cubicBezTo>
                  <a:pt x="1340420" y="370"/>
                  <a:pt x="1777999" y="6585"/>
                  <a:pt x="1999050" y="0"/>
                </a:cubicBezTo>
                <a:cubicBezTo>
                  <a:pt x="2220101" y="-6585"/>
                  <a:pt x="2352639" y="17153"/>
                  <a:pt x="2509649" y="0"/>
                </a:cubicBezTo>
                <a:cubicBezTo>
                  <a:pt x="2666659" y="-17153"/>
                  <a:pt x="3001123" y="-3274"/>
                  <a:pt x="3199648" y="0"/>
                </a:cubicBezTo>
                <a:cubicBezTo>
                  <a:pt x="3398173" y="3274"/>
                  <a:pt x="3675540" y="1061"/>
                  <a:pt x="3889647" y="0"/>
                </a:cubicBezTo>
                <a:cubicBezTo>
                  <a:pt x="4103754" y="-1061"/>
                  <a:pt x="4276505" y="29205"/>
                  <a:pt x="4489946" y="0"/>
                </a:cubicBezTo>
                <a:cubicBezTo>
                  <a:pt x="4703387" y="-29205"/>
                  <a:pt x="4835854" y="-32264"/>
                  <a:pt x="5179945" y="0"/>
                </a:cubicBezTo>
                <a:cubicBezTo>
                  <a:pt x="5524036" y="32264"/>
                  <a:pt x="5454440" y="85"/>
                  <a:pt x="5600845" y="0"/>
                </a:cubicBezTo>
                <a:cubicBezTo>
                  <a:pt x="5747250" y="-85"/>
                  <a:pt x="6076849" y="-27996"/>
                  <a:pt x="6470243" y="0"/>
                </a:cubicBezTo>
                <a:cubicBezTo>
                  <a:pt x="6863637" y="27996"/>
                  <a:pt x="6932834" y="22507"/>
                  <a:pt x="7160242" y="0"/>
                </a:cubicBezTo>
                <a:cubicBezTo>
                  <a:pt x="7387650" y="-22507"/>
                  <a:pt x="7468022" y="-14639"/>
                  <a:pt x="7581141" y="0"/>
                </a:cubicBezTo>
                <a:cubicBezTo>
                  <a:pt x="7694260" y="14639"/>
                  <a:pt x="7955764" y="-19816"/>
                  <a:pt x="8091741" y="0"/>
                </a:cubicBezTo>
                <a:cubicBezTo>
                  <a:pt x="8227718" y="19816"/>
                  <a:pt x="8696506" y="749"/>
                  <a:pt x="9168139" y="0"/>
                </a:cubicBezTo>
                <a:cubicBezTo>
                  <a:pt x="9267981" y="3167"/>
                  <a:pt x="9373391" y="102603"/>
                  <a:pt x="9366292" y="198153"/>
                </a:cubicBezTo>
                <a:cubicBezTo>
                  <a:pt x="9335759" y="447258"/>
                  <a:pt x="9351924" y="649135"/>
                  <a:pt x="9366292" y="892517"/>
                </a:cubicBezTo>
                <a:cubicBezTo>
                  <a:pt x="9359014" y="1011616"/>
                  <a:pt x="9262028" y="1097896"/>
                  <a:pt x="9168139" y="1090670"/>
                </a:cubicBezTo>
                <a:cubicBezTo>
                  <a:pt x="8985130" y="1092953"/>
                  <a:pt x="8923695" y="1090337"/>
                  <a:pt x="8747240" y="1090670"/>
                </a:cubicBezTo>
                <a:cubicBezTo>
                  <a:pt x="8570785" y="1091003"/>
                  <a:pt x="8197644" y="1094669"/>
                  <a:pt x="8057241" y="1090670"/>
                </a:cubicBezTo>
                <a:cubicBezTo>
                  <a:pt x="7916838" y="1086671"/>
                  <a:pt x="7622482" y="1086962"/>
                  <a:pt x="7367242" y="1090670"/>
                </a:cubicBezTo>
                <a:cubicBezTo>
                  <a:pt x="7112002" y="1094378"/>
                  <a:pt x="7085912" y="1069905"/>
                  <a:pt x="6856643" y="1090670"/>
                </a:cubicBezTo>
                <a:cubicBezTo>
                  <a:pt x="6627374" y="1111435"/>
                  <a:pt x="6306288" y="1086565"/>
                  <a:pt x="6076944" y="1090670"/>
                </a:cubicBezTo>
                <a:cubicBezTo>
                  <a:pt x="5847600" y="1094775"/>
                  <a:pt x="5646317" y="1079455"/>
                  <a:pt x="5386945" y="1090670"/>
                </a:cubicBezTo>
                <a:cubicBezTo>
                  <a:pt x="5127573" y="1101885"/>
                  <a:pt x="4884466" y="1048527"/>
                  <a:pt x="4517546" y="1090670"/>
                </a:cubicBezTo>
                <a:cubicBezTo>
                  <a:pt x="4150626" y="1132813"/>
                  <a:pt x="4141002" y="1108523"/>
                  <a:pt x="4006947" y="1090670"/>
                </a:cubicBezTo>
                <a:cubicBezTo>
                  <a:pt x="3872892" y="1072817"/>
                  <a:pt x="3618775" y="1087284"/>
                  <a:pt x="3316948" y="1090670"/>
                </a:cubicBezTo>
                <a:cubicBezTo>
                  <a:pt x="3015121" y="1094056"/>
                  <a:pt x="2961876" y="1076152"/>
                  <a:pt x="2716649" y="1090670"/>
                </a:cubicBezTo>
                <a:cubicBezTo>
                  <a:pt x="2471422" y="1105188"/>
                  <a:pt x="2324245" y="1114161"/>
                  <a:pt x="2206050" y="1090670"/>
                </a:cubicBezTo>
                <a:cubicBezTo>
                  <a:pt x="2087855" y="1067179"/>
                  <a:pt x="1884106" y="1083100"/>
                  <a:pt x="1605751" y="1090670"/>
                </a:cubicBezTo>
                <a:cubicBezTo>
                  <a:pt x="1327396" y="1098240"/>
                  <a:pt x="1277413" y="1067628"/>
                  <a:pt x="1095152" y="1090670"/>
                </a:cubicBezTo>
                <a:cubicBezTo>
                  <a:pt x="912891" y="1113712"/>
                  <a:pt x="633966" y="1089654"/>
                  <a:pt x="198153" y="1090670"/>
                </a:cubicBezTo>
                <a:cubicBezTo>
                  <a:pt x="99654" y="1098093"/>
                  <a:pt x="5992" y="996577"/>
                  <a:pt x="0" y="892517"/>
                </a:cubicBezTo>
                <a:cubicBezTo>
                  <a:pt x="15812" y="727381"/>
                  <a:pt x="20548" y="377432"/>
                  <a:pt x="0" y="198153"/>
                </a:cubicBezTo>
                <a:close/>
              </a:path>
            </a:pathLst>
          </a:custGeom>
          <a:solidFill>
            <a:srgbClr val="FFFFFF"/>
          </a:solidFill>
          <a:ln w="38100" cap="flat" cmpd="sng">
            <a:solidFill>
              <a:srgbClr val="FF4200"/>
            </a:solidFill>
            <a:prstDash val="solid"/>
            <a:round/>
            <a:headEnd type="none" w="sm" len="sm"/>
            <a:tailEnd type="none" w="sm" len="sm"/>
            <a:extLst>
              <a:ext uri="{C807C97D-BFC1-408E-A445-0C87EB9F89A2}">
                <ask:lineSketchStyleProps xmlns:ask="http://schemas.microsoft.com/office/drawing/2018/sketchyshapes" sd="934129726">
                  <a:prstGeom prst="roundRect">
                    <a:avLst>
                      <a:gd name="adj" fmla="val 18168"/>
                    </a:avLst>
                  </a:prstGeom>
                  <ask:type>
                    <ask:lineSketchFreehand/>
                  </ask:type>
                </ask:lineSketchStyleProps>
              </a:ext>
            </a:extLst>
          </a:ln>
          <a:effectLst>
            <a:outerShdw blurRad="28575" dist="28575" dir="2400000" algn="bl" rotWithShape="0">
              <a:schemeClr val="dk1">
                <a:alpha val="37000"/>
              </a:schemeClr>
            </a:outerShdw>
          </a:effectLst>
        </p:spPr>
        <p:txBody>
          <a:bodyPr spcFirstLastPara="1" wrap="square" lIns="121900" tIns="121900" rIns="121900" bIns="121900" anchor="ctr" anchorCtr="0">
            <a:noAutofit/>
          </a:bodyPr>
          <a:lstStyle/>
          <a:p>
            <a:pPr algn="ctr" defTabSz="1219170">
              <a:buClr>
                <a:srgbClr val="000000"/>
              </a:buClr>
            </a:pPr>
            <a:r>
              <a:rPr lang="en-US" sz="2800" b="1" kern="0" dirty="0" err="1">
                <a:solidFill>
                  <a:srgbClr val="EB4329"/>
                </a:solidFill>
                <a:cs typeface="Arial"/>
                <a:sym typeface="Arial"/>
              </a:rPr>
              <a:t>Hãy</a:t>
            </a:r>
            <a:r>
              <a:rPr lang="en-US" sz="2800" b="1" kern="0" dirty="0">
                <a:solidFill>
                  <a:srgbClr val="EB4329"/>
                </a:solidFill>
                <a:cs typeface="Arial"/>
                <a:sym typeface="Arial"/>
              </a:rPr>
              <a:t> </a:t>
            </a:r>
            <a:r>
              <a:rPr lang="en-US" sz="2800" b="1" kern="0" dirty="0" err="1">
                <a:solidFill>
                  <a:srgbClr val="EB4329"/>
                </a:solidFill>
                <a:cs typeface="Arial"/>
                <a:sym typeface="Arial"/>
              </a:rPr>
              <a:t>nêu</a:t>
            </a:r>
            <a:r>
              <a:rPr lang="en-US" sz="2800" b="1" kern="0" dirty="0">
                <a:solidFill>
                  <a:srgbClr val="EB4329"/>
                </a:solidFill>
                <a:cs typeface="Arial"/>
                <a:sym typeface="Arial"/>
              </a:rPr>
              <a:t> </a:t>
            </a:r>
            <a:r>
              <a:rPr lang="en-US" sz="2800" b="1" kern="0" dirty="0" err="1">
                <a:solidFill>
                  <a:srgbClr val="EB4329"/>
                </a:solidFill>
                <a:cs typeface="Arial"/>
                <a:sym typeface="Arial"/>
              </a:rPr>
              <a:t>cách</a:t>
            </a:r>
            <a:r>
              <a:rPr lang="en-US" sz="2800" b="1" kern="0" dirty="0">
                <a:solidFill>
                  <a:srgbClr val="EB4329"/>
                </a:solidFill>
                <a:cs typeface="Arial"/>
                <a:sym typeface="Arial"/>
              </a:rPr>
              <a:t> </a:t>
            </a:r>
            <a:r>
              <a:rPr lang="en-US" sz="2800" b="1" kern="0" dirty="0" err="1">
                <a:solidFill>
                  <a:srgbClr val="EB4329"/>
                </a:solidFill>
                <a:cs typeface="Arial"/>
                <a:sym typeface="Arial"/>
              </a:rPr>
              <a:t>tìm</a:t>
            </a:r>
            <a:r>
              <a:rPr lang="en-US" sz="2800" b="1" kern="0" dirty="0">
                <a:solidFill>
                  <a:srgbClr val="EB4329"/>
                </a:solidFill>
                <a:cs typeface="Arial"/>
                <a:sym typeface="Arial"/>
              </a:rPr>
              <a:t> </a:t>
            </a:r>
            <a:r>
              <a:rPr lang="en-US" sz="2800" b="1" kern="0" dirty="0" err="1">
                <a:solidFill>
                  <a:srgbClr val="EB4329"/>
                </a:solidFill>
                <a:cs typeface="Arial"/>
                <a:sym typeface="Arial"/>
              </a:rPr>
              <a:t>tỉ</a:t>
            </a:r>
            <a:r>
              <a:rPr lang="en-US" sz="2800" b="1" kern="0" dirty="0">
                <a:solidFill>
                  <a:srgbClr val="EB4329"/>
                </a:solidFill>
                <a:cs typeface="Arial"/>
                <a:sym typeface="Arial"/>
              </a:rPr>
              <a:t> </a:t>
            </a:r>
            <a:r>
              <a:rPr lang="en-US" sz="2800" b="1" kern="0" dirty="0" err="1">
                <a:solidFill>
                  <a:srgbClr val="EB4329"/>
                </a:solidFill>
                <a:cs typeface="Arial"/>
                <a:sym typeface="Arial"/>
              </a:rPr>
              <a:t>số</a:t>
            </a:r>
            <a:r>
              <a:rPr lang="en-US" sz="2800" b="1" kern="0" dirty="0">
                <a:solidFill>
                  <a:srgbClr val="EB4329"/>
                </a:solidFill>
                <a:cs typeface="Arial"/>
                <a:sym typeface="Arial"/>
              </a:rPr>
              <a:t> </a:t>
            </a:r>
            <a:r>
              <a:rPr lang="en-US" sz="2800" b="1" kern="0" dirty="0" err="1">
                <a:solidFill>
                  <a:srgbClr val="EB4329"/>
                </a:solidFill>
                <a:cs typeface="Arial"/>
                <a:sym typeface="Arial"/>
              </a:rPr>
              <a:t>phần</a:t>
            </a:r>
            <a:r>
              <a:rPr lang="en-US" sz="2800" b="1" kern="0" dirty="0">
                <a:solidFill>
                  <a:srgbClr val="EB4329"/>
                </a:solidFill>
                <a:cs typeface="Arial"/>
                <a:sym typeface="Arial"/>
              </a:rPr>
              <a:t> </a:t>
            </a:r>
            <a:r>
              <a:rPr lang="en-US" sz="2800" b="1" kern="0" dirty="0" err="1">
                <a:solidFill>
                  <a:srgbClr val="EB4329"/>
                </a:solidFill>
                <a:cs typeface="Arial"/>
                <a:sym typeface="Arial"/>
              </a:rPr>
              <a:t>trăm</a:t>
            </a:r>
            <a:r>
              <a:rPr lang="en-US" sz="2800" b="1" kern="0" dirty="0">
                <a:solidFill>
                  <a:srgbClr val="EB4329"/>
                </a:solidFill>
                <a:cs typeface="Arial"/>
                <a:sym typeface="Arial"/>
              </a:rPr>
              <a:t> </a:t>
            </a:r>
            <a:r>
              <a:rPr lang="en-US" sz="2800" b="1" kern="0" dirty="0" err="1">
                <a:solidFill>
                  <a:srgbClr val="EB4329"/>
                </a:solidFill>
                <a:cs typeface="Arial"/>
                <a:sym typeface="Arial"/>
              </a:rPr>
              <a:t>của</a:t>
            </a:r>
            <a:r>
              <a:rPr lang="en-US" sz="2800" b="1" kern="0" dirty="0">
                <a:solidFill>
                  <a:srgbClr val="EB4329"/>
                </a:solidFill>
                <a:cs typeface="Arial"/>
                <a:sym typeface="Arial"/>
              </a:rPr>
              <a:t> </a:t>
            </a:r>
            <a:r>
              <a:rPr lang="en-US" sz="2800" b="1" kern="0" dirty="0" err="1">
                <a:solidFill>
                  <a:srgbClr val="EB4329"/>
                </a:solidFill>
                <a:cs typeface="Arial"/>
                <a:sym typeface="Arial"/>
              </a:rPr>
              <a:t>số</a:t>
            </a:r>
            <a:r>
              <a:rPr lang="en-US" sz="2800" b="1" kern="0" dirty="0">
                <a:solidFill>
                  <a:srgbClr val="EB4329"/>
                </a:solidFill>
                <a:cs typeface="Arial"/>
                <a:sym typeface="Arial"/>
              </a:rPr>
              <a:t> </a:t>
            </a:r>
            <a:r>
              <a:rPr lang="en-US" sz="2800" b="1" kern="0" dirty="0" err="1">
                <a:solidFill>
                  <a:srgbClr val="EB4329"/>
                </a:solidFill>
                <a:cs typeface="Arial"/>
                <a:sym typeface="Arial"/>
              </a:rPr>
              <a:t>học</a:t>
            </a:r>
            <a:r>
              <a:rPr lang="en-US" sz="2800" b="1" kern="0" dirty="0">
                <a:solidFill>
                  <a:srgbClr val="EB4329"/>
                </a:solidFill>
                <a:cs typeface="Arial"/>
                <a:sym typeface="Arial"/>
              </a:rPr>
              <a:t> </a:t>
            </a:r>
            <a:r>
              <a:rPr lang="en-US" sz="2800" b="1" kern="0" dirty="0" err="1">
                <a:solidFill>
                  <a:srgbClr val="EB4329"/>
                </a:solidFill>
                <a:cs typeface="Arial"/>
                <a:sym typeface="Arial"/>
              </a:rPr>
              <a:t>sinh</a:t>
            </a:r>
            <a:r>
              <a:rPr lang="en-US" sz="2800" b="1" kern="0" dirty="0">
                <a:solidFill>
                  <a:srgbClr val="EB4329"/>
                </a:solidFill>
                <a:cs typeface="Arial"/>
                <a:sym typeface="Arial"/>
              </a:rPr>
              <a:t> </a:t>
            </a:r>
            <a:r>
              <a:rPr lang="en-US" sz="2800" b="1" kern="0" dirty="0" err="1">
                <a:solidFill>
                  <a:srgbClr val="EB4329"/>
                </a:solidFill>
                <a:cs typeface="Arial"/>
                <a:sym typeface="Arial"/>
              </a:rPr>
              <a:t>khá</a:t>
            </a:r>
            <a:r>
              <a:rPr lang="en-US" sz="2800" b="1" kern="0" dirty="0">
                <a:solidFill>
                  <a:srgbClr val="EB4329"/>
                </a:solidFill>
                <a:cs typeface="Arial"/>
                <a:sym typeface="Arial"/>
              </a:rPr>
              <a:t> </a:t>
            </a:r>
            <a:r>
              <a:rPr lang="en-US" sz="2800" b="1" kern="0" dirty="0" err="1">
                <a:solidFill>
                  <a:srgbClr val="EB4329"/>
                </a:solidFill>
                <a:cs typeface="Arial"/>
                <a:sym typeface="Arial"/>
              </a:rPr>
              <a:t>và</a:t>
            </a:r>
            <a:r>
              <a:rPr lang="en-US" sz="2800" b="1" kern="0" dirty="0">
                <a:solidFill>
                  <a:srgbClr val="EB4329"/>
                </a:solidFill>
                <a:cs typeface="Arial"/>
                <a:sym typeface="Arial"/>
              </a:rPr>
              <a:t> </a:t>
            </a:r>
            <a:r>
              <a:rPr lang="en-US" sz="2800" b="1" kern="0" dirty="0" err="1">
                <a:solidFill>
                  <a:srgbClr val="EB4329"/>
                </a:solidFill>
                <a:cs typeface="Arial"/>
                <a:sym typeface="Arial"/>
              </a:rPr>
              <a:t>số</a:t>
            </a:r>
            <a:r>
              <a:rPr lang="en-US" sz="2800" b="1" kern="0" dirty="0">
                <a:solidFill>
                  <a:srgbClr val="EB4329"/>
                </a:solidFill>
                <a:cs typeface="Arial"/>
                <a:sym typeface="Arial"/>
              </a:rPr>
              <a:t> </a:t>
            </a:r>
            <a:r>
              <a:rPr lang="en-US" sz="2800" b="1" kern="0" dirty="0" err="1">
                <a:solidFill>
                  <a:srgbClr val="EB4329"/>
                </a:solidFill>
                <a:cs typeface="Arial"/>
                <a:sym typeface="Arial"/>
              </a:rPr>
              <a:t>học</a:t>
            </a:r>
            <a:r>
              <a:rPr lang="en-US" sz="2800" b="1" kern="0" dirty="0">
                <a:solidFill>
                  <a:srgbClr val="EB4329"/>
                </a:solidFill>
                <a:cs typeface="Arial"/>
                <a:sym typeface="Arial"/>
              </a:rPr>
              <a:t> </a:t>
            </a:r>
            <a:r>
              <a:rPr lang="en-US" sz="2800" b="1" kern="0" dirty="0" err="1">
                <a:solidFill>
                  <a:srgbClr val="EB4329"/>
                </a:solidFill>
                <a:cs typeface="Arial"/>
                <a:sym typeface="Arial"/>
              </a:rPr>
              <a:t>sinh</a:t>
            </a:r>
            <a:r>
              <a:rPr lang="en-US" sz="2800" b="1" kern="0" dirty="0">
                <a:solidFill>
                  <a:srgbClr val="EB4329"/>
                </a:solidFill>
                <a:cs typeface="Arial"/>
                <a:sym typeface="Arial"/>
              </a:rPr>
              <a:t> </a:t>
            </a:r>
            <a:r>
              <a:rPr lang="en-US" sz="2800" b="1" kern="0" dirty="0" err="1">
                <a:solidFill>
                  <a:srgbClr val="EB4329"/>
                </a:solidFill>
                <a:cs typeface="Arial"/>
                <a:sym typeface="Arial"/>
              </a:rPr>
              <a:t>khối</a:t>
            </a:r>
            <a:r>
              <a:rPr lang="en-US" sz="2800" b="1" kern="0" dirty="0">
                <a:solidFill>
                  <a:srgbClr val="EB4329"/>
                </a:solidFill>
                <a:cs typeface="Arial"/>
                <a:sym typeface="Arial"/>
              </a:rPr>
              <a:t> 5. </a:t>
            </a:r>
            <a:endParaRPr lang="vi-VN" sz="2800" b="1" kern="0" dirty="0">
              <a:solidFill>
                <a:srgbClr val="EB4329"/>
              </a:solidFill>
              <a:cs typeface="Arial"/>
              <a:sym typeface="Arial"/>
            </a:endParaRPr>
          </a:p>
        </p:txBody>
      </p:sp>
      <p:pic>
        <p:nvPicPr>
          <p:cNvPr id="21" name="Picture 20">
            <a:extLst>
              <a:ext uri="{FF2B5EF4-FFF2-40B4-BE49-F238E27FC236}">
                <a16:creationId xmlns:a16="http://schemas.microsoft.com/office/drawing/2014/main" id="{9D44F021-09D4-4105-8BFB-2C416D61AC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6982690" y="2006581"/>
            <a:ext cx="899281" cy="457200"/>
          </a:xfrm>
          <a:prstGeom prst="rect">
            <a:avLst/>
          </a:prstGeom>
        </p:spPr>
      </p:pic>
      <p:sp>
        <p:nvSpPr>
          <p:cNvPr id="22" name="Flowchart: Connector 21">
            <a:extLst>
              <a:ext uri="{FF2B5EF4-FFF2-40B4-BE49-F238E27FC236}">
                <a16:creationId xmlns:a16="http://schemas.microsoft.com/office/drawing/2014/main" id="{7A168E0E-C77E-43C1-95B8-AA42EFAA2D91}"/>
              </a:ext>
            </a:extLst>
          </p:cNvPr>
          <p:cNvSpPr/>
          <p:nvPr/>
        </p:nvSpPr>
        <p:spPr>
          <a:xfrm>
            <a:off x="6982689" y="2038336"/>
            <a:ext cx="3748894" cy="3886224"/>
          </a:xfrm>
          <a:prstGeom prst="flowChartConnector">
            <a:avLst/>
          </a:prstGeom>
          <a:noFill/>
          <a:ln w="76200">
            <a:solidFill>
              <a:srgbClr val="FF4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8DB730A-8003-4D3D-BA0A-EF6BA7BEF9AC}"/>
              </a:ext>
            </a:extLst>
          </p:cNvPr>
          <p:cNvSpPr txBox="1"/>
          <p:nvPr/>
        </p:nvSpPr>
        <p:spPr>
          <a:xfrm>
            <a:off x="6014849" y="1940561"/>
            <a:ext cx="1252571" cy="523220"/>
          </a:xfrm>
          <a:prstGeom prst="rect">
            <a:avLst/>
          </a:prstGeom>
          <a:noFill/>
        </p:spPr>
        <p:txBody>
          <a:bodyPr wrap="square" rtlCol="0">
            <a:spAutoFit/>
          </a:bodyPr>
          <a:lstStyle/>
          <a:p>
            <a:r>
              <a:rPr lang="en-US" sz="2800" b="1">
                <a:solidFill>
                  <a:srgbClr val="FF0000"/>
                </a:solidFill>
              </a:rPr>
              <a:t>100%</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left)">
                                      <p:cBhvr>
                                        <p:cTn id="30" dur="500"/>
                                        <p:tgtEl>
                                          <p:spTgt spid="10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left)">
                                      <p:cBhvr>
                                        <p:cTn id="35" dur="500"/>
                                        <p:tgtEl>
                                          <p:spTgt spid="10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left)">
                                      <p:cBhvr>
                                        <p:cTn id="40" dur="500"/>
                                        <p:tgtEl>
                                          <p:spTgt spid="10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wipe(left)">
                                      <p:cBhvr>
                                        <p:cTn id="45" dur="500"/>
                                        <p:tgtEl>
                                          <p:spTgt spid="105"/>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1000"/>
                                        <p:tgtEl>
                                          <p:spTgt spid="106"/>
                                        </p:tgtEl>
                                      </p:cBhvr>
                                    </p:animEffect>
                                    <p:anim calcmode="lin" valueType="num">
                                      <p:cBhvr>
                                        <p:cTn id="49" dur="1000" fill="hold"/>
                                        <p:tgtEl>
                                          <p:spTgt spid="106"/>
                                        </p:tgtEl>
                                        <p:attrNameLst>
                                          <p:attrName>ppt_x</p:attrName>
                                        </p:attrNameLst>
                                      </p:cBhvr>
                                      <p:tavLst>
                                        <p:tav tm="0">
                                          <p:val>
                                            <p:strVal val="#ppt_x"/>
                                          </p:val>
                                        </p:tav>
                                        <p:tav tm="100000">
                                          <p:val>
                                            <p:strVal val="#ppt_x"/>
                                          </p:val>
                                        </p:tav>
                                      </p:tavLst>
                                    </p:anim>
                                    <p:anim calcmode="lin" valueType="num">
                                      <p:cBhvr>
                                        <p:cTn id="50"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1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right)">
                                      <p:cBhvr>
                                        <p:cTn id="60" dur="500"/>
                                        <p:tgtEl>
                                          <p:spTgt spid="2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barn(inVertical)">
                                      <p:cBhvr>
                                        <p:cTn id="7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00" grpId="0"/>
      <p:bldGraphic spid="14" grpId="0">
        <p:bldAsOne/>
      </p:bldGraphic>
      <p:bldP spid="19" grpId="0" animBg="1"/>
      <p:bldP spid="102" grpId="0" animBg="1"/>
      <p:bldP spid="103" grpId="0" animBg="1"/>
      <p:bldP spid="104" grpId="0" animBg="1"/>
      <p:bldP spid="105" grpId="0" animBg="1"/>
      <p:bldP spid="106" grpId="0" animBg="1"/>
      <p:bldP spid="107" grpId="0" animBg="1"/>
      <p:bldP spid="22"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1_Math Subject for Pre-K: Weight by Slidesgo">
  <a:themeElements>
    <a:clrScheme name="Simple Light">
      <a:dk1>
        <a:srgbClr val="363535"/>
      </a:dk1>
      <a:lt1>
        <a:srgbClr val="A3E9D8"/>
      </a:lt1>
      <a:dk2>
        <a:srgbClr val="F79CD1"/>
      </a:dk2>
      <a:lt2>
        <a:srgbClr val="F8EC57"/>
      </a:lt2>
      <a:accent1>
        <a:srgbClr val="9395EC"/>
      </a:accent1>
      <a:accent2>
        <a:srgbClr val="FC8666"/>
      </a:accent2>
      <a:accent3>
        <a:srgbClr val="FFFDE5"/>
      </a:accent3>
      <a:accent4>
        <a:srgbClr val="FFFFFF"/>
      </a:accent4>
      <a:accent5>
        <a:srgbClr val="FFFFFF"/>
      </a:accent5>
      <a:accent6>
        <a:srgbClr val="FFFFFF"/>
      </a:accent6>
      <a:hlink>
        <a:srgbClr val="363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th Subject for Pre-K: Weight by Slidesgo">
  <a:themeElements>
    <a:clrScheme name="Simple Light">
      <a:dk1>
        <a:srgbClr val="363535"/>
      </a:dk1>
      <a:lt1>
        <a:srgbClr val="A3E9D8"/>
      </a:lt1>
      <a:dk2>
        <a:srgbClr val="F79CD1"/>
      </a:dk2>
      <a:lt2>
        <a:srgbClr val="F8EC57"/>
      </a:lt2>
      <a:accent1>
        <a:srgbClr val="9395EC"/>
      </a:accent1>
      <a:accent2>
        <a:srgbClr val="FC8666"/>
      </a:accent2>
      <a:accent3>
        <a:srgbClr val="FFFDE5"/>
      </a:accent3>
      <a:accent4>
        <a:srgbClr val="FFFFFF"/>
      </a:accent4>
      <a:accent5>
        <a:srgbClr val="FFFFFF"/>
      </a:accent5>
      <a:accent6>
        <a:srgbClr val="FFFFFF"/>
      </a:accent6>
      <a:hlink>
        <a:srgbClr val="363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ath Subject for Pre-K: Weight by Slidesgo">
  <a:themeElements>
    <a:clrScheme name="Simple Light">
      <a:dk1>
        <a:srgbClr val="363535"/>
      </a:dk1>
      <a:lt1>
        <a:srgbClr val="A3E9D8"/>
      </a:lt1>
      <a:dk2>
        <a:srgbClr val="F79CD1"/>
      </a:dk2>
      <a:lt2>
        <a:srgbClr val="F8EC57"/>
      </a:lt2>
      <a:accent1>
        <a:srgbClr val="9395EC"/>
      </a:accent1>
      <a:accent2>
        <a:srgbClr val="FC8666"/>
      </a:accent2>
      <a:accent3>
        <a:srgbClr val="FFFDE5"/>
      </a:accent3>
      <a:accent4>
        <a:srgbClr val="FFFFFF"/>
      </a:accent4>
      <a:accent5>
        <a:srgbClr val="FFFFFF"/>
      </a:accent5>
      <a:accent6>
        <a:srgbClr val="FFFFFF"/>
      </a:accent6>
      <a:hlink>
        <a:srgbClr val="363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Math Subject for Pre-K: Weight by Slidesgo">
  <a:themeElements>
    <a:clrScheme name="Simple Light">
      <a:dk1>
        <a:srgbClr val="363535"/>
      </a:dk1>
      <a:lt1>
        <a:srgbClr val="A3E9D8"/>
      </a:lt1>
      <a:dk2>
        <a:srgbClr val="F79CD1"/>
      </a:dk2>
      <a:lt2>
        <a:srgbClr val="F8EC57"/>
      </a:lt2>
      <a:accent1>
        <a:srgbClr val="9395EC"/>
      </a:accent1>
      <a:accent2>
        <a:srgbClr val="FC8666"/>
      </a:accent2>
      <a:accent3>
        <a:srgbClr val="FFFDE5"/>
      </a:accent3>
      <a:accent4>
        <a:srgbClr val="FFFFFF"/>
      </a:accent4>
      <a:accent5>
        <a:srgbClr val="FFFFFF"/>
      </a:accent5>
      <a:accent6>
        <a:srgbClr val="FFFFFF"/>
      </a:accent6>
      <a:hlink>
        <a:srgbClr val="363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Math Subject for Pre-K: Weight by Slidesgo">
  <a:themeElements>
    <a:clrScheme name="Simple Light">
      <a:dk1>
        <a:srgbClr val="363535"/>
      </a:dk1>
      <a:lt1>
        <a:srgbClr val="A3E9D8"/>
      </a:lt1>
      <a:dk2>
        <a:srgbClr val="F79CD1"/>
      </a:dk2>
      <a:lt2>
        <a:srgbClr val="F8EC57"/>
      </a:lt2>
      <a:accent1>
        <a:srgbClr val="9395EC"/>
      </a:accent1>
      <a:accent2>
        <a:srgbClr val="FC8666"/>
      </a:accent2>
      <a:accent3>
        <a:srgbClr val="FFFDE5"/>
      </a:accent3>
      <a:accent4>
        <a:srgbClr val="FFFFFF"/>
      </a:accent4>
      <a:accent5>
        <a:srgbClr val="FFFFFF"/>
      </a:accent5>
      <a:accent6>
        <a:srgbClr val="FFFFFF"/>
      </a:accent6>
      <a:hlink>
        <a:srgbClr val="363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Math Subject for Pre-K: Weight by Slidesgo">
  <a:themeElements>
    <a:clrScheme name="Simple Light">
      <a:dk1>
        <a:srgbClr val="363535"/>
      </a:dk1>
      <a:lt1>
        <a:srgbClr val="A3E9D8"/>
      </a:lt1>
      <a:dk2>
        <a:srgbClr val="F79CD1"/>
      </a:dk2>
      <a:lt2>
        <a:srgbClr val="F8EC57"/>
      </a:lt2>
      <a:accent1>
        <a:srgbClr val="9395EC"/>
      </a:accent1>
      <a:accent2>
        <a:srgbClr val="FC8666"/>
      </a:accent2>
      <a:accent3>
        <a:srgbClr val="FFFDE5"/>
      </a:accent3>
      <a:accent4>
        <a:srgbClr val="FFFFFF"/>
      </a:accent4>
      <a:accent5>
        <a:srgbClr val="FFFFFF"/>
      </a:accent5>
      <a:accent6>
        <a:srgbClr val="FFFFFF"/>
      </a:accent6>
      <a:hlink>
        <a:srgbClr val="363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th Subject for Elementary -4th Grade: Practice Standards by Slidesgo">
  <a:themeElements>
    <a:clrScheme name="Simple Light">
      <a:dk1>
        <a:srgbClr val="143E63"/>
      </a:dk1>
      <a:lt1>
        <a:srgbClr val="34679A"/>
      </a:lt1>
      <a:dk2>
        <a:srgbClr val="D0F3FF"/>
      </a:dk2>
      <a:lt2>
        <a:srgbClr val="F8F3DE"/>
      </a:lt2>
      <a:accent1>
        <a:srgbClr val="340931"/>
      </a:accent1>
      <a:accent2>
        <a:srgbClr val="E5739A"/>
      </a:accent2>
      <a:accent3>
        <a:srgbClr val="ECB8CA"/>
      </a:accent3>
      <a:accent4>
        <a:srgbClr val="FFDB48"/>
      </a:accent4>
      <a:accent5>
        <a:srgbClr val="B2ADAD"/>
      </a:accent5>
      <a:accent6>
        <a:srgbClr val="E5DADB"/>
      </a:accent6>
      <a:hlink>
        <a:srgbClr val="143E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1113</TotalTime>
  <Words>747</Words>
  <Application>Microsoft Office PowerPoint</Application>
  <PresentationFormat>Widescreen</PresentationFormat>
  <Paragraphs>90</Paragraphs>
  <Slides>13</Slides>
  <Notes>13</Notes>
  <HiddenSlides>0</HiddenSlides>
  <MMClips>0</MMClips>
  <ScaleCrop>false</ScaleCrop>
  <HeadingPairs>
    <vt:vector size="6" baseType="variant">
      <vt:variant>
        <vt:lpstr>Fonts Used</vt:lpstr>
      </vt:variant>
      <vt:variant>
        <vt:i4>20</vt:i4>
      </vt:variant>
      <vt:variant>
        <vt:lpstr>Theme</vt:lpstr>
      </vt:variant>
      <vt:variant>
        <vt:i4>8</vt:i4>
      </vt:variant>
      <vt:variant>
        <vt:lpstr>Slide Titles</vt:lpstr>
      </vt:variant>
      <vt:variant>
        <vt:i4>13</vt:i4>
      </vt:variant>
    </vt:vector>
  </HeadingPairs>
  <TitlesOfParts>
    <vt:vector size="41" baseType="lpstr">
      <vt:lpstr>#9Slide02 Tieu de dai</vt:lpstr>
      <vt:lpstr>Anaheim</vt:lpstr>
      <vt:lpstr>Arial</vt:lpstr>
      <vt:lpstr>Lexend Deca Light</vt:lpstr>
      <vt:lpstr>Times New Roman</vt:lpstr>
      <vt:lpstr>Roboto Condensed Light</vt:lpstr>
      <vt:lpstr>#9Slide04 SFU Garamond Bold</vt:lpstr>
      <vt:lpstr>#9Slide07 SVNAppleberry</vt:lpstr>
      <vt:lpstr>Lato</vt:lpstr>
      <vt:lpstr>Merriweather Sans</vt:lpstr>
      <vt:lpstr>Bebas Neue</vt:lpstr>
      <vt:lpstr>Calibri</vt:lpstr>
      <vt:lpstr>#9Slide05 SVNCiao Bella</vt:lpstr>
      <vt:lpstr>#9Slide02 Noi dung dai</vt:lpstr>
      <vt:lpstr>Cambria Math</vt:lpstr>
      <vt:lpstr>Angkor</vt:lpstr>
      <vt:lpstr>Bitter</vt:lpstr>
      <vt:lpstr>Lexend Deca</vt:lpstr>
      <vt:lpstr>#9Slide04 HLT Aquus</vt:lpstr>
      <vt:lpstr>#9Slide03 IcielUni Sans Heavy</vt:lpstr>
      <vt:lpstr>Office Theme</vt:lpstr>
      <vt:lpstr>1_Math Subject for Pre-K: Weight by Slidesgo</vt:lpstr>
      <vt:lpstr>2_Math Subject for Pre-K: Weight by Slidesgo</vt:lpstr>
      <vt:lpstr>3_Math Subject for Pre-K: Weight by Slidesgo</vt:lpstr>
      <vt:lpstr>5_Math Subject for Pre-K: Weight by Slidesgo</vt:lpstr>
      <vt:lpstr>6_Math Subject for Pre-K: Weight by Slidesgo</vt:lpstr>
      <vt:lpstr>7_Math Subject for Pre-K: Weight by Slidesgo</vt:lpstr>
      <vt:lpstr>Math Subject for Elementary -4th Grade: Practice Standards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Xem trước bài Luyện tập (tiếp theo).</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QUYNH</dc:creator>
  <cp:keywords>9Slide</cp:keywords>
  <dc:description>9Slide.vn</dc:description>
  <cp:lastModifiedBy>Sáu Đặng</cp:lastModifiedBy>
  <cp:revision>24</cp:revision>
  <dcterms:created xsi:type="dcterms:W3CDTF">2022-04-18T14:46:59Z</dcterms:created>
  <dcterms:modified xsi:type="dcterms:W3CDTF">2024-05-07T04:43:51Z</dcterms:modified>
  <cp:category>9Slide.vn</cp:category>
  <cp:contentStatus>9Slide</cp:contentStatus>
</cp:coreProperties>
</file>