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Lst>
  <p:sldIdLst>
    <p:sldId id="256" r:id="rId12"/>
    <p:sldId id="267" r:id="rId13"/>
    <p:sldId id="257" r:id="rId14"/>
    <p:sldId id="258" r:id="rId15"/>
    <p:sldId id="259" r:id="rId16"/>
    <p:sldId id="260" r:id="rId17"/>
    <p:sldId id="261" r:id="rId18"/>
    <p:sldId id="263" r:id="rId19"/>
    <p:sldId id="269" r:id="rId20"/>
    <p:sldId id="262" r:id="rId21"/>
    <p:sldId id="264" r:id="rId22"/>
    <p:sldId id="265" r:id="rId23"/>
    <p:sldId id="268" r:id="rId24"/>
    <p:sldId id="271" r:id="rId25"/>
    <p:sldId id="270" r:id="rId26"/>
    <p:sldId id="272" r:id="rId27"/>
    <p:sldId id="273" r:id="rId28"/>
    <p:sldId id="274" r:id="rId29"/>
    <p:sldId id="275" r:id="rId30"/>
    <p:sldId id="276" r:id="rId31"/>
    <p:sldId id="277" r:id="rId32"/>
    <p:sldId id="278" r:id="rId33"/>
  </p:sldIdLst>
  <p:sldSz cx="18288000" cy="10287000"/>
  <p:notesSz cx="6858000" cy="9144000"/>
  <p:embeddedFontLst>
    <p:embeddedFont>
      <p:font typeface="Bernard MT Condensed" panose="02050806060905020404" pitchFamily="18" charset="0"/>
      <p:regular r:id="rId34"/>
    </p:embeddedFont>
    <p:embeddedFont>
      <p:font typeface="Bungee" panose="020B0604020202020204" charset="0"/>
      <p:regular r:id="rId35"/>
    </p:embeddedFont>
    <p:embeddedFont>
      <p:font typeface="Lobster" panose="00000500000000000000" pitchFamily="2" charset="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1" d="100"/>
          <a:sy n="41" d="100"/>
        </p:scale>
        <p:origin x="820"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theme" Target="theme/theme1.xml"/><Relationship Id="rId21" Type="http://schemas.openxmlformats.org/officeDocument/2006/relationships/slide" Target="slides/slide10.xml"/><Relationship Id="rId34" Type="http://schemas.openxmlformats.org/officeDocument/2006/relationships/font" Target="fonts/font1.fntdata"/><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font" Target="fonts/font3.fntdata"/><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font" Target="fonts/font2.fntdata"/><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758339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650528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839008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9302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354473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57713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976017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281090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857160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2882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14038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412237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994403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442726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193883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374020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202188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992140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051656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4479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473099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867198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6480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5491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757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47339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2648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4129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01618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9605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10778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84592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7231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709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7105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52381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90043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7642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39987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3967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8773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19413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74461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09207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96261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56328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8591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0220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44865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9077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29218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16911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3569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84607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5677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39033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03358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79184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6598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2210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31294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37943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92077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08058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01029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70456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9570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98332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80818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9521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36667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54674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99351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56829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6326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84321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94528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96002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63404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84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27362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134733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625458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61092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5549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55892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24956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4611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44545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3528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224285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34784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399909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47295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939676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009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8813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665520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874214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485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46758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757397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129315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163954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929129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772595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729004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342186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189376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6118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31341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198066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1755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5432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3901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107864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42738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614472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49061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5/7/2024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78301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9.xml"/><Relationship Id="rId6" Type="http://schemas.microsoft.com/office/2007/relationships/hdphoto" Target="../media/hdphoto1.wdp"/><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40.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6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4.png"/><Relationship Id="rId7"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73.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14.svg"/><Relationship Id="rId4" Type="http://schemas.openxmlformats.org/officeDocument/2006/relationships/image" Target="../media/image19.png"/><Relationship Id="rId9"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2.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2.jpeg"/><Relationship Id="rId2" Type="http://schemas.openxmlformats.org/officeDocument/2006/relationships/image" Target="../media/image1.png"/><Relationship Id="rId1" Type="http://schemas.openxmlformats.org/officeDocument/2006/relationships/slideLayout" Target="../slideLayouts/slideLayout84.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1.png"/><Relationship Id="rId1" Type="http://schemas.openxmlformats.org/officeDocument/2006/relationships/slideLayout" Target="../slideLayouts/slideLayout95.xml"/><Relationship Id="rId6" Type="http://schemas.openxmlformats.org/officeDocument/2006/relationships/image" Target="../media/image4.png"/><Relationship Id="rId11" Type="http://schemas.openxmlformats.org/officeDocument/2006/relationships/image" Target="../media/image15.png"/><Relationship Id="rId5" Type="http://schemas.openxmlformats.org/officeDocument/2006/relationships/image" Target="../media/image3.png"/><Relationship Id="rId15" Type="http://schemas.openxmlformats.org/officeDocument/2006/relationships/image" Target="../media/image19.png"/><Relationship Id="rId10" Type="http://schemas.openxmlformats.org/officeDocument/2006/relationships/image" Target="../media/image14.svg"/><Relationship Id="rId4" Type="http://schemas.openxmlformats.org/officeDocument/2006/relationships/image" Target="../media/image10.svg"/><Relationship Id="rId9" Type="http://schemas.openxmlformats.org/officeDocument/2006/relationships/image" Target="../media/image13.png"/><Relationship Id="rId14" Type="http://schemas.openxmlformats.org/officeDocument/2006/relationships/image" Target="../media/image18.svg"/></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png"/><Relationship Id="rId7" Type="http://schemas.openxmlformats.org/officeDocument/2006/relationships/image" Target="../media/image21.svg"/><Relationship Id="rId2" Type="http://schemas.openxmlformats.org/officeDocument/2006/relationships/audio" Target="../media/audio1.wav"/><Relationship Id="rId1" Type="http://schemas.openxmlformats.org/officeDocument/2006/relationships/slideLayout" Target="../slideLayouts/slideLayout106.xml"/><Relationship Id="rId6" Type="http://schemas.openxmlformats.org/officeDocument/2006/relationships/image" Target="../media/image20.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8.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5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21.sv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6.svg"/></Relationships>
</file>

<file path=ppt/slides/_rels/slide2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17.xml"/><Relationship Id="rId6" Type="http://schemas.openxmlformats.org/officeDocument/2006/relationships/image" Target="../media/image19.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5.png"/><Relationship Id="rId5" Type="http://schemas.openxmlformats.org/officeDocument/2006/relationships/image" Target="../media/image3.png"/><Relationship Id="rId10" Type="http://schemas.openxmlformats.org/officeDocument/2006/relationships/image" Target="../media/image14.svg"/><Relationship Id="rId4" Type="http://schemas.openxmlformats.org/officeDocument/2006/relationships/image" Target="../media/image10.svg"/><Relationship Id="rId9" Type="http://schemas.openxmlformats.org/officeDocument/2006/relationships/image" Target="../media/image13.png"/><Relationship Id="rId14" Type="http://schemas.openxmlformats.org/officeDocument/2006/relationships/image" Target="../media/image18.svg"/></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5.png"/><Relationship Id="rId5" Type="http://schemas.openxmlformats.org/officeDocument/2006/relationships/image" Target="../media/image3.png"/><Relationship Id="rId15" Type="http://schemas.openxmlformats.org/officeDocument/2006/relationships/image" Target="../media/image19.png"/><Relationship Id="rId10" Type="http://schemas.openxmlformats.org/officeDocument/2006/relationships/image" Target="../media/image14.svg"/><Relationship Id="rId4" Type="http://schemas.openxmlformats.org/officeDocument/2006/relationships/image" Target="../media/image10.svg"/><Relationship Id="rId9" Type="http://schemas.openxmlformats.org/officeDocument/2006/relationships/image" Target="../media/image13.png"/><Relationship Id="rId14" Type="http://schemas.openxmlformats.org/officeDocument/2006/relationships/image" Target="../media/image18.svg"/></Relationships>
</file>

<file path=ppt/slides/_rels/slide5.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5.png"/><Relationship Id="rId5" Type="http://schemas.openxmlformats.org/officeDocument/2006/relationships/image" Target="../media/image3.png"/><Relationship Id="rId15" Type="http://schemas.openxmlformats.org/officeDocument/2006/relationships/image" Target="../media/image19.png"/><Relationship Id="rId10" Type="http://schemas.openxmlformats.org/officeDocument/2006/relationships/image" Target="../media/image14.svg"/><Relationship Id="rId4" Type="http://schemas.openxmlformats.org/officeDocument/2006/relationships/image" Target="../media/image10.svg"/><Relationship Id="rId9" Type="http://schemas.openxmlformats.org/officeDocument/2006/relationships/image" Target="../media/image13.png"/><Relationship Id="rId14" Type="http://schemas.openxmlformats.org/officeDocument/2006/relationships/image" Target="../media/image18.sv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4.png"/><Relationship Id="rId9"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2.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1F6C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4698" b="4698"/>
          <a:stretch>
            <a:fillRect/>
          </a:stretch>
        </p:blipFill>
        <p:spPr>
          <a:xfrm>
            <a:off x="-433146" y="705202"/>
            <a:ext cx="18721146" cy="8553098"/>
          </a:xfrm>
          <a:prstGeom prst="rect">
            <a:avLst/>
          </a:prstGeom>
        </p:spPr>
      </p:pic>
      <p:pic>
        <p:nvPicPr>
          <p:cNvPr id="3" name="Picture 3"/>
          <p:cNvPicPr>
            <a:picLocks noChangeAspect="1"/>
          </p:cNvPicPr>
          <p:nvPr/>
        </p:nvPicPr>
        <p:blipFill>
          <a:blip r:embed="rId3"/>
          <a:srcRect/>
          <a:stretch>
            <a:fillRect/>
          </a:stretch>
        </p:blipFill>
        <p:spPr>
          <a:xfrm>
            <a:off x="3948747" y="2181245"/>
            <a:ext cx="12451828" cy="5744684"/>
          </a:xfrm>
          <a:prstGeom prst="rect">
            <a:avLst/>
          </a:prstGeom>
        </p:spPr>
      </p:pic>
      <p:pic>
        <p:nvPicPr>
          <p:cNvPr id="4" name="Picture 4"/>
          <p:cNvPicPr>
            <a:picLocks noChangeAspect="1"/>
          </p:cNvPicPr>
          <p:nvPr/>
        </p:nvPicPr>
        <p:blipFill>
          <a:blip r:embed="rId4"/>
          <a:srcRect t="2226" b="2226"/>
          <a:stretch>
            <a:fillRect/>
          </a:stretch>
        </p:blipFill>
        <p:spPr>
          <a:xfrm>
            <a:off x="-433146" y="4981751"/>
            <a:ext cx="9577146" cy="6781695"/>
          </a:xfrm>
          <a:prstGeom prst="rect">
            <a:avLst/>
          </a:prstGeom>
        </p:spPr>
      </p:pic>
      <p:pic>
        <p:nvPicPr>
          <p:cNvPr id="5" name="Picture 5"/>
          <p:cNvPicPr>
            <a:picLocks noChangeAspect="1"/>
          </p:cNvPicPr>
          <p:nvPr/>
        </p:nvPicPr>
        <p:blipFill>
          <a:blip r:embed="rId5"/>
          <a:srcRect/>
          <a:stretch>
            <a:fillRect/>
          </a:stretch>
        </p:blipFill>
        <p:spPr>
          <a:xfrm>
            <a:off x="0" y="0"/>
            <a:ext cx="3421826" cy="5143500"/>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738018" y="5365542"/>
            <a:ext cx="4324732" cy="4921458"/>
          </a:xfrm>
          <a:prstGeom prst="rect">
            <a:avLst/>
          </a:prstGeom>
        </p:spPr>
      </p:pic>
      <p:grpSp>
        <p:nvGrpSpPr>
          <p:cNvPr id="7" name="Group 7"/>
          <p:cNvGrpSpPr/>
          <p:nvPr/>
        </p:nvGrpSpPr>
        <p:grpSpPr>
          <a:xfrm>
            <a:off x="6970184" y="2271676"/>
            <a:ext cx="6074002" cy="1226814"/>
            <a:chOff x="-136364" y="-275600"/>
            <a:chExt cx="8098669" cy="1635752"/>
          </a:xfrm>
        </p:grpSpPr>
        <p:sp>
          <p:nvSpPr>
            <p:cNvPr id="8" name="TextBox 8"/>
            <p:cNvSpPr txBox="1"/>
            <p:nvPr/>
          </p:nvSpPr>
          <p:spPr>
            <a:xfrm>
              <a:off x="0" y="-257175"/>
              <a:ext cx="7962305" cy="1617327"/>
            </a:xfrm>
            <a:prstGeom prst="rect">
              <a:avLst/>
            </a:prstGeom>
          </p:spPr>
          <p:txBody>
            <a:bodyPr lIns="0" tIns="0" rIns="0" bIns="0" rtlCol="0" anchor="t">
              <a:spAutoFit/>
            </a:bodyPr>
            <a:lstStyle/>
            <a:p>
              <a:pPr algn="ctr">
                <a:lnSpc>
                  <a:spcPts val="9398"/>
                </a:lnSpc>
              </a:pPr>
              <a:r>
                <a:rPr lang="en-US" sz="6713" dirty="0">
                  <a:solidFill>
                    <a:srgbClr val="B1F6CE"/>
                  </a:solidFill>
                  <a:latin typeface="Bungee"/>
                </a:rPr>
                <a:t>TẬP LÀM VĂN</a:t>
              </a:r>
            </a:p>
          </p:txBody>
        </p:sp>
        <p:sp>
          <p:nvSpPr>
            <p:cNvPr id="9" name="TextBox 9"/>
            <p:cNvSpPr txBox="1"/>
            <p:nvPr/>
          </p:nvSpPr>
          <p:spPr>
            <a:xfrm>
              <a:off x="-136364" y="-275600"/>
              <a:ext cx="7962305" cy="1617327"/>
            </a:xfrm>
            <a:prstGeom prst="rect">
              <a:avLst/>
            </a:prstGeom>
          </p:spPr>
          <p:txBody>
            <a:bodyPr lIns="0" tIns="0" rIns="0" bIns="0" rtlCol="0" anchor="t">
              <a:spAutoFit/>
            </a:bodyPr>
            <a:lstStyle/>
            <a:p>
              <a:pPr algn="ctr">
                <a:lnSpc>
                  <a:spcPts val="9398"/>
                </a:lnSpc>
              </a:pPr>
              <a:r>
                <a:rPr lang="en-US" sz="6713" dirty="0">
                  <a:solidFill>
                    <a:srgbClr val="5A3919"/>
                  </a:solidFill>
                  <a:latin typeface="Bungee"/>
                </a:rPr>
                <a:t>TẬP LÀM VĂN</a:t>
              </a:r>
            </a:p>
          </p:txBody>
        </p:sp>
      </p:grpSp>
      <p:grpSp>
        <p:nvGrpSpPr>
          <p:cNvPr id="10" name="Group 10"/>
          <p:cNvGrpSpPr/>
          <p:nvPr/>
        </p:nvGrpSpPr>
        <p:grpSpPr>
          <a:xfrm>
            <a:off x="5083061" y="4078010"/>
            <a:ext cx="10817323" cy="1311988"/>
            <a:chOff x="-60935" y="1025145"/>
            <a:chExt cx="14423097" cy="1749319"/>
          </a:xfrm>
        </p:grpSpPr>
        <p:sp>
          <p:nvSpPr>
            <p:cNvPr id="11" name="TextBox 11"/>
            <p:cNvSpPr txBox="1"/>
            <p:nvPr/>
          </p:nvSpPr>
          <p:spPr>
            <a:xfrm>
              <a:off x="270912" y="1057753"/>
              <a:ext cx="14091250" cy="1716711"/>
            </a:xfrm>
            <a:prstGeom prst="rect">
              <a:avLst/>
            </a:prstGeom>
          </p:spPr>
          <p:txBody>
            <a:bodyPr wrap="square" lIns="0" tIns="0" rIns="0" bIns="0" rtlCol="0" anchor="t">
              <a:spAutoFit/>
            </a:bodyPr>
            <a:lstStyle/>
            <a:p>
              <a:pPr algn="ctr">
                <a:lnSpc>
                  <a:spcPts val="10877"/>
                </a:lnSpc>
              </a:pPr>
              <a:r>
                <a:rPr lang="en-US" sz="7769" dirty="0" err="1">
                  <a:solidFill>
                    <a:srgbClr val="FFFFFF"/>
                  </a:solidFill>
                  <a:latin typeface="Lobster" charset="0"/>
                </a:rPr>
                <a:t>Ôn</a:t>
              </a:r>
              <a:r>
                <a:rPr lang="en-US" sz="7769" dirty="0">
                  <a:solidFill>
                    <a:srgbClr val="FFFFFF"/>
                  </a:solidFill>
                  <a:latin typeface="Lobster" charset="0"/>
                </a:rPr>
                <a:t> </a:t>
              </a:r>
              <a:r>
                <a:rPr lang="en-US" sz="7769" dirty="0" err="1">
                  <a:solidFill>
                    <a:srgbClr val="FFFFFF"/>
                  </a:solidFill>
                  <a:latin typeface="Lobster" charset="0"/>
                </a:rPr>
                <a:t>tập</a:t>
              </a:r>
              <a:r>
                <a:rPr lang="en-US" sz="7769" dirty="0">
                  <a:solidFill>
                    <a:srgbClr val="FFFFFF"/>
                  </a:solidFill>
                  <a:latin typeface="Lobster" charset="0"/>
                </a:rPr>
                <a:t> </a:t>
              </a:r>
              <a:r>
                <a:rPr lang="en-US" sz="7769" dirty="0" err="1">
                  <a:solidFill>
                    <a:srgbClr val="FFFFFF"/>
                  </a:solidFill>
                  <a:latin typeface="Lobster" charset="0"/>
                </a:rPr>
                <a:t>về</a:t>
              </a:r>
              <a:r>
                <a:rPr lang="en-US" sz="7769" dirty="0">
                  <a:solidFill>
                    <a:srgbClr val="FFFFFF"/>
                  </a:solidFill>
                  <a:latin typeface="Lobster" charset="0"/>
                </a:rPr>
                <a:t> </a:t>
              </a:r>
              <a:r>
                <a:rPr lang="en-US" sz="7769" dirty="0" err="1">
                  <a:solidFill>
                    <a:srgbClr val="FFFFFF"/>
                  </a:solidFill>
                  <a:latin typeface="Lobster" charset="0"/>
                </a:rPr>
                <a:t>tả</a:t>
              </a:r>
              <a:r>
                <a:rPr lang="en-US" sz="7769" dirty="0">
                  <a:solidFill>
                    <a:srgbClr val="FFFFFF"/>
                  </a:solidFill>
                  <a:latin typeface="Lobster" charset="0"/>
                </a:rPr>
                <a:t> </a:t>
              </a:r>
              <a:r>
                <a:rPr lang="en-US" sz="7769" dirty="0" err="1">
                  <a:solidFill>
                    <a:srgbClr val="FFFFFF"/>
                  </a:solidFill>
                  <a:latin typeface="Lobster" charset="0"/>
                </a:rPr>
                <a:t>người</a:t>
              </a:r>
              <a:endParaRPr lang="en-US" sz="7769" dirty="0">
                <a:solidFill>
                  <a:srgbClr val="FFFFFF"/>
                </a:solidFill>
                <a:latin typeface="Lobster" charset="0"/>
              </a:endParaRPr>
            </a:p>
          </p:txBody>
        </p:sp>
        <p:sp>
          <p:nvSpPr>
            <p:cNvPr id="12" name="TextBox 12"/>
            <p:cNvSpPr txBox="1"/>
            <p:nvPr/>
          </p:nvSpPr>
          <p:spPr>
            <a:xfrm>
              <a:off x="-60935" y="1025145"/>
              <a:ext cx="14198081" cy="1716711"/>
            </a:xfrm>
            <a:prstGeom prst="rect">
              <a:avLst/>
            </a:prstGeom>
          </p:spPr>
          <p:txBody>
            <a:bodyPr wrap="square" lIns="0" tIns="0" rIns="0" bIns="0" rtlCol="0" anchor="t">
              <a:spAutoFit/>
            </a:bodyPr>
            <a:lstStyle/>
            <a:p>
              <a:pPr algn="ctr">
                <a:lnSpc>
                  <a:spcPts val="10877"/>
                </a:lnSpc>
              </a:pPr>
              <a:r>
                <a:rPr lang="en-US" sz="7769" dirty="0" err="1">
                  <a:solidFill>
                    <a:srgbClr val="F0873B"/>
                  </a:solidFill>
                  <a:latin typeface="Lobster" charset="0"/>
                </a:rPr>
                <a:t>Ôn</a:t>
              </a:r>
              <a:r>
                <a:rPr lang="en-US" sz="7769" dirty="0">
                  <a:solidFill>
                    <a:srgbClr val="F0873B"/>
                  </a:solidFill>
                  <a:latin typeface="Lobster" charset="0"/>
                </a:rPr>
                <a:t> </a:t>
              </a:r>
              <a:r>
                <a:rPr lang="en-US" sz="7769" dirty="0" err="1">
                  <a:solidFill>
                    <a:srgbClr val="F0873B"/>
                  </a:solidFill>
                  <a:latin typeface="Lobster" charset="0"/>
                </a:rPr>
                <a:t>tập</a:t>
              </a:r>
              <a:r>
                <a:rPr lang="en-US" sz="7769" dirty="0">
                  <a:solidFill>
                    <a:srgbClr val="F0873B"/>
                  </a:solidFill>
                  <a:latin typeface="Lobster" charset="0"/>
                </a:rPr>
                <a:t> </a:t>
              </a:r>
              <a:r>
                <a:rPr lang="en-US" sz="7769" dirty="0" err="1">
                  <a:solidFill>
                    <a:srgbClr val="F0873B"/>
                  </a:solidFill>
                  <a:latin typeface="Lobster" charset="0"/>
                </a:rPr>
                <a:t>về</a:t>
              </a:r>
              <a:r>
                <a:rPr lang="en-US" sz="7769" dirty="0">
                  <a:solidFill>
                    <a:srgbClr val="F0873B"/>
                  </a:solidFill>
                  <a:latin typeface="Lobster" charset="0"/>
                </a:rPr>
                <a:t> </a:t>
              </a:r>
              <a:r>
                <a:rPr lang="en-US" sz="7769" dirty="0" err="1">
                  <a:solidFill>
                    <a:srgbClr val="F0873B"/>
                  </a:solidFill>
                  <a:latin typeface="Lobster" charset="0"/>
                </a:rPr>
                <a:t>tả</a:t>
              </a:r>
              <a:r>
                <a:rPr lang="en-US" sz="7769" dirty="0">
                  <a:solidFill>
                    <a:srgbClr val="F0873B"/>
                  </a:solidFill>
                  <a:latin typeface="Lobster" charset="0"/>
                </a:rPr>
                <a:t> </a:t>
              </a:r>
              <a:r>
                <a:rPr lang="en-US" sz="7769" dirty="0" err="1">
                  <a:solidFill>
                    <a:srgbClr val="F0873B"/>
                  </a:solidFill>
                  <a:latin typeface="Lobster" charset="0"/>
                </a:rPr>
                <a:t>người</a:t>
              </a:r>
              <a:endParaRPr lang="en-US" sz="7769" dirty="0">
                <a:solidFill>
                  <a:srgbClr val="F0873B"/>
                </a:solidFill>
                <a:latin typeface="Lobster" charset="0"/>
              </a:endParaRPr>
            </a:p>
          </p:txBody>
        </p:sp>
      </p:grpSp>
      <p:sp>
        <p:nvSpPr>
          <p:cNvPr id="13" name="Rectangle 12"/>
          <p:cNvSpPr/>
          <p:nvPr/>
        </p:nvSpPr>
        <p:spPr>
          <a:xfrm>
            <a:off x="5814790" y="723597"/>
            <a:ext cx="8282525" cy="923330"/>
          </a:xfrm>
          <a:prstGeom prst="rect">
            <a:avLst/>
          </a:prstGeom>
          <a:noFill/>
        </p:spPr>
        <p:txBody>
          <a:bodyPr wrap="none" lIns="91440" tIns="45720" rIns="91440" bIns="45720">
            <a:spAutoFit/>
          </a:bodyPr>
          <a:lstStyle/>
          <a:p>
            <a:pPr algn="ctr"/>
            <a:r>
              <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TRƯỜNG TIỂU HỌC ÁI MỘ A</a:t>
            </a:r>
          </a:p>
        </p:txBody>
      </p:sp>
      <p:sp>
        <p:nvSpPr>
          <p:cNvPr id="14" name="TextBox 13"/>
          <p:cNvSpPr txBox="1"/>
          <p:nvPr/>
        </p:nvSpPr>
        <p:spPr>
          <a:xfrm>
            <a:off x="11125200" y="6307267"/>
            <a:ext cx="3330677"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Đặng Sáu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1F6C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4698" b="4698"/>
          <a:stretch>
            <a:fillRect/>
          </a:stretch>
        </p:blipFill>
        <p:spPr>
          <a:xfrm>
            <a:off x="-433146" y="705202"/>
            <a:ext cx="18721146" cy="8553098"/>
          </a:xfrm>
          <a:prstGeom prst="rect">
            <a:avLst/>
          </a:prstGeom>
        </p:spPr>
      </p:pic>
      <p:sp>
        <p:nvSpPr>
          <p:cNvPr id="12" name="矩形: 圆角 22">
            <a:extLst>
              <a:ext uri="{FF2B5EF4-FFF2-40B4-BE49-F238E27FC236}">
                <a16:creationId xmlns:a16="http://schemas.microsoft.com/office/drawing/2014/main" id="{DB830100-4225-487A-87DC-43420145D73A}"/>
              </a:ext>
            </a:extLst>
          </p:cNvPr>
          <p:cNvSpPr/>
          <p:nvPr/>
        </p:nvSpPr>
        <p:spPr>
          <a:xfrm>
            <a:off x="838200" y="357576"/>
            <a:ext cx="17297400" cy="9162697"/>
          </a:xfrm>
          <a:prstGeom prst="roundRect">
            <a:avLst>
              <a:gd name="adj" fmla="val 13291"/>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Picture 3"/>
          <p:cNvPicPr>
            <a:picLocks noChangeAspect="1"/>
          </p:cNvPicPr>
          <p:nvPr/>
        </p:nvPicPr>
        <p:blipFill>
          <a:blip r:embed="rId3"/>
          <a:srcRect t="2226" b="2226"/>
          <a:stretch>
            <a:fillRect/>
          </a:stretch>
        </p:blipFill>
        <p:spPr>
          <a:xfrm>
            <a:off x="-331175" y="8191500"/>
            <a:ext cx="3753001" cy="2657546"/>
          </a:xfrm>
          <a:prstGeom prst="rect">
            <a:avLst/>
          </a:prstGeom>
        </p:spPr>
      </p:pic>
      <p:pic>
        <p:nvPicPr>
          <p:cNvPr id="4" name="Picture 4"/>
          <p:cNvPicPr>
            <a:picLocks noChangeAspect="1"/>
          </p:cNvPicPr>
          <p:nvPr/>
        </p:nvPicPr>
        <p:blipFill>
          <a:blip r:embed="rId4"/>
          <a:srcRect/>
          <a:stretch>
            <a:fillRect/>
          </a:stretch>
        </p:blipFill>
        <p:spPr>
          <a:xfrm>
            <a:off x="0" y="0"/>
            <a:ext cx="3421826" cy="5143500"/>
          </a:xfrm>
          <a:prstGeom prst="rect">
            <a:avLst/>
          </a:prstGeom>
        </p:spPr>
      </p:pic>
      <p:grpSp>
        <p:nvGrpSpPr>
          <p:cNvPr id="13" name="Google Shape;875;p9"/>
          <p:cNvGrpSpPr/>
          <p:nvPr/>
        </p:nvGrpSpPr>
        <p:grpSpPr>
          <a:xfrm>
            <a:off x="7057326" y="100878"/>
            <a:ext cx="4829875" cy="1339769"/>
            <a:chOff x="267312" y="6272"/>
            <a:chExt cx="11827386" cy="1522750"/>
          </a:xfrm>
        </p:grpSpPr>
        <p:grpSp>
          <p:nvGrpSpPr>
            <p:cNvPr id="14" name="Google Shape;876;p9"/>
            <p:cNvGrpSpPr/>
            <p:nvPr/>
          </p:nvGrpSpPr>
          <p:grpSpPr>
            <a:xfrm>
              <a:off x="267312" y="311018"/>
              <a:ext cx="10629288" cy="1218004"/>
              <a:chOff x="724512" y="473282"/>
              <a:chExt cx="10629288" cy="1218004"/>
            </a:xfrm>
          </p:grpSpPr>
          <p:sp>
            <p:nvSpPr>
              <p:cNvPr id="19" name="Google Shape;879;p9"/>
              <p:cNvSpPr/>
              <p:nvPr/>
            </p:nvSpPr>
            <p:spPr>
              <a:xfrm>
                <a:off x="724512" y="473282"/>
                <a:ext cx="10629288" cy="1218004"/>
              </a:xfrm>
              <a:prstGeom prst="roundRect">
                <a:avLst>
                  <a:gd name="adj" fmla="val 16667"/>
                </a:avLst>
              </a:prstGeom>
              <a:noFill/>
              <a:ln w="57150" cap="flat" cmpd="sng">
                <a:solidFill>
                  <a:srgbClr val="FFFF00"/>
                </a:solidFill>
                <a:prstDash val="dash"/>
                <a:miter lim="800000"/>
                <a:headEnd type="none" w="sm" len="sm"/>
                <a:tailEnd type="none" w="sm" len="sm"/>
              </a:ln>
            </p:spPr>
            <p:txBody>
              <a:bodyPr spcFirstLastPara="1" wrap="square" lIns="91425" tIns="45700" rIns="91425" bIns="45700" anchor="ctr" anchorCtr="0">
                <a:noAutofit/>
              </a:bodyPr>
              <a:lstStyle/>
              <a:p>
                <a:pPr algn="ctr">
                  <a:lnSpc>
                    <a:spcPct val="150000"/>
                  </a:lnSpc>
                </a:pPr>
                <a:endParaRPr>
                  <a:solidFill>
                    <a:prstClr val="white"/>
                  </a:solidFill>
                  <a:ea typeface="Calibri"/>
                  <a:cs typeface="Calibri"/>
                  <a:sym typeface="Calibri"/>
                </a:endParaRPr>
              </a:p>
            </p:txBody>
          </p:sp>
          <p:sp>
            <p:nvSpPr>
              <p:cNvPr id="17" name="Google Shape;880;p9"/>
              <p:cNvSpPr/>
              <p:nvPr/>
            </p:nvSpPr>
            <p:spPr>
              <a:xfrm>
                <a:off x="933754" y="492683"/>
                <a:ext cx="10210801" cy="1154332"/>
              </a:xfrm>
              <a:prstGeom prst="rect">
                <a:avLst/>
              </a:prstGeom>
              <a:noFill/>
              <a:ln>
                <a:noFill/>
              </a:ln>
            </p:spPr>
            <p:txBody>
              <a:bodyPr spcFirstLastPara="1" wrap="square" lIns="91425" tIns="45700" rIns="91425" bIns="45700" anchor="t" anchorCtr="0">
                <a:spAutoFit/>
              </a:bodyPr>
              <a:lstStyle/>
              <a:p>
                <a:pPr algn="ctr">
                  <a:lnSpc>
                    <a:spcPct val="150000"/>
                  </a:lnSpc>
                </a:pPr>
                <a:r>
                  <a:rPr lang="vi-VN" sz="4000" dirty="0">
                    <a:solidFill>
                      <a:srgbClr val="974806"/>
                    </a:solidFill>
                    <a:latin typeface="Lobster"/>
                    <a:ea typeface="Lobster"/>
                    <a:cs typeface="Lobster"/>
                    <a:sym typeface="Lobster"/>
                  </a:rPr>
                  <a:t>Tả chân dung</a:t>
                </a:r>
                <a:r>
                  <a:rPr lang="en-US" sz="4000" dirty="0">
                    <a:solidFill>
                      <a:srgbClr val="974806"/>
                    </a:solidFill>
                    <a:latin typeface="Lobster"/>
                    <a:ea typeface="Lobster"/>
                    <a:cs typeface="Lobster"/>
                    <a:sym typeface="Lobster"/>
                  </a:rPr>
                  <a:t>:</a:t>
                </a:r>
                <a:endParaRPr lang="vi-VN" sz="4000" dirty="0">
                  <a:solidFill>
                    <a:srgbClr val="974806"/>
                  </a:solidFill>
                  <a:latin typeface="Lobster"/>
                  <a:ea typeface="Lobster"/>
                  <a:cs typeface="Lobster"/>
                  <a:sym typeface="Lobster"/>
                </a:endParaRPr>
              </a:p>
            </p:txBody>
          </p:sp>
        </p:grpSp>
        <p:pic>
          <p:nvPicPr>
            <p:cNvPr id="15" name="Google Shape;881;p9"/>
            <p:cNvPicPr preferRelativeResize="0"/>
            <p:nvPr/>
          </p:nvPicPr>
          <p:blipFill rotWithShape="1">
            <a:blip r:embed="rId5">
              <a:alphaModFix/>
            </a:blip>
            <a:srcRect/>
            <a:stretch/>
          </p:blipFill>
          <p:spPr>
            <a:xfrm>
              <a:off x="9754299" y="6272"/>
              <a:ext cx="2340399" cy="1522750"/>
            </a:xfrm>
            <a:prstGeom prst="rect">
              <a:avLst/>
            </a:prstGeom>
            <a:noFill/>
            <a:ln>
              <a:noFill/>
            </a:ln>
          </p:spPr>
        </p:pic>
      </p:grpSp>
      <p:grpSp>
        <p:nvGrpSpPr>
          <p:cNvPr id="20" name="Group 19"/>
          <p:cNvGrpSpPr/>
          <p:nvPr/>
        </p:nvGrpSpPr>
        <p:grpSpPr>
          <a:xfrm>
            <a:off x="666780" y="1520985"/>
            <a:ext cx="17152791" cy="858415"/>
            <a:chOff x="762004" y="1575007"/>
            <a:chExt cx="17152791" cy="793367"/>
          </a:xfrm>
        </p:grpSpPr>
        <p:sp>
          <p:nvSpPr>
            <p:cNvPr id="21" name="Flowchart: Delay 20"/>
            <p:cNvSpPr/>
            <p:nvPr/>
          </p:nvSpPr>
          <p:spPr>
            <a:xfrm rot="16200000">
              <a:off x="8941716" y="-6604705"/>
              <a:ext cx="793367" cy="17152791"/>
            </a:xfrm>
            <a:prstGeom prst="flowChartDelay">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309262" y="1852487"/>
              <a:ext cx="15392400" cy="512018"/>
            </a:xfrm>
            <a:prstGeom prst="rect">
              <a:avLst/>
            </a:prstGeom>
            <a:noFill/>
          </p:spPr>
          <p:txBody>
            <a:bodyPr wrap="square" rtlCol="0">
              <a:spAutoFit/>
            </a:bodyPr>
            <a:lstStyle/>
            <a:p>
              <a:pPr marL="857250" indent="-857250">
                <a:buAutoNum type="romanUcPeriod"/>
              </a:pPr>
              <a:r>
                <a:rPr lang="en-US" sz="3000" b="1" dirty="0" err="1">
                  <a:latin typeface="Lobster" charset="0"/>
                  <a:cs typeface="Arial" panose="020B0604020202020204" pitchFamily="34" charset="0"/>
                </a:rPr>
                <a:t>Mở</a:t>
              </a:r>
              <a:r>
                <a:rPr lang="en-US" sz="3000" b="1" dirty="0">
                  <a:latin typeface="Lobster" charset="0"/>
                  <a:cs typeface="Arial" panose="020B0604020202020204" pitchFamily="34" charset="0"/>
                </a:rPr>
                <a:t> </a:t>
              </a:r>
              <a:r>
                <a:rPr lang="en-US" sz="3000" b="1" dirty="0" err="1">
                  <a:latin typeface="Lobster" charset="0"/>
                  <a:cs typeface="Arial" panose="020B0604020202020204" pitchFamily="34" charset="0"/>
                </a:rPr>
                <a:t>bài</a:t>
              </a:r>
              <a:r>
                <a:rPr lang="en-US" sz="3000" b="1" dirty="0">
                  <a:latin typeface="Lobster" charset="0"/>
                  <a:cs typeface="Arial" panose="020B0604020202020204" pitchFamily="34" charset="0"/>
                </a:rPr>
                <a:t>:</a:t>
              </a:r>
              <a:r>
                <a:rPr lang="vi-VN" sz="3000" b="1" dirty="0">
                  <a:latin typeface="Lobster" charset="0"/>
                  <a:cs typeface="Arial" panose="020B0604020202020204" pitchFamily="34" charset="0"/>
                </a:rPr>
                <a:t> </a:t>
              </a:r>
              <a:r>
                <a:rPr lang="vi-VN" sz="3000" dirty="0">
                  <a:latin typeface="Lobster" charset="0"/>
                  <a:cs typeface="Arial" panose="020B0604020202020204" pitchFamily="34" charset="0"/>
                </a:rPr>
                <a:t>Giới thiệu về người </a:t>
              </a:r>
              <a:r>
                <a:rPr lang="vi-VN" sz="3000" dirty="0" err="1">
                  <a:latin typeface="Lobster" charset="0"/>
                  <a:cs typeface="Arial" panose="020B0604020202020204" pitchFamily="34" charset="0"/>
                </a:rPr>
                <a:t>định</a:t>
              </a:r>
              <a:r>
                <a:rPr lang="vi-VN" sz="3000" dirty="0">
                  <a:latin typeface="Lobster" charset="0"/>
                  <a:cs typeface="Arial" panose="020B0604020202020204" pitchFamily="34" charset="0"/>
                </a:rPr>
                <a:t>  </a:t>
              </a:r>
              <a:r>
                <a:rPr lang="vi-VN" sz="3000" dirty="0" err="1">
                  <a:latin typeface="Lobster" charset="0"/>
                  <a:cs typeface="Arial" panose="020B0604020202020204" pitchFamily="34" charset="0"/>
                </a:rPr>
                <a:t>tả</a:t>
              </a:r>
              <a:r>
                <a:rPr lang="en-US" sz="3000" dirty="0">
                  <a:latin typeface="Lobster" charset="0"/>
                  <a:cs typeface="Arial" panose="020B0604020202020204" pitchFamily="34" charset="0"/>
                </a:rPr>
                <a:t>.</a:t>
              </a:r>
              <a:endParaRPr lang="vi-VN" sz="3000" dirty="0">
                <a:latin typeface="Lobster" charset="0"/>
                <a:cs typeface="Arial" panose="020B0604020202020204" pitchFamily="34" charset="0"/>
              </a:endParaRPr>
            </a:p>
          </p:txBody>
        </p:sp>
      </p:grpSp>
      <p:grpSp>
        <p:nvGrpSpPr>
          <p:cNvPr id="23" name="Group 22"/>
          <p:cNvGrpSpPr/>
          <p:nvPr/>
        </p:nvGrpSpPr>
        <p:grpSpPr>
          <a:xfrm>
            <a:off x="680635" y="2622802"/>
            <a:ext cx="17228991" cy="2521278"/>
            <a:chOff x="685800" y="3750523"/>
            <a:chExt cx="17228991" cy="2521278"/>
          </a:xfrm>
        </p:grpSpPr>
        <p:sp>
          <p:nvSpPr>
            <p:cNvPr id="24" name="Rounded Rectangle 23"/>
            <p:cNvSpPr/>
            <p:nvPr/>
          </p:nvSpPr>
          <p:spPr>
            <a:xfrm>
              <a:off x="685800" y="3750523"/>
              <a:ext cx="17228991" cy="2521278"/>
            </a:xfrm>
            <a:prstGeom prst="roundRect">
              <a:avLst/>
            </a:prstGeom>
            <a:solidFill>
              <a:srgbClr val="F6D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5" name="TextBox 24"/>
            <p:cNvSpPr txBox="1"/>
            <p:nvPr/>
          </p:nvSpPr>
          <p:spPr>
            <a:xfrm>
              <a:off x="909175" y="3774768"/>
              <a:ext cx="15467328" cy="2185214"/>
            </a:xfrm>
            <a:prstGeom prst="rect">
              <a:avLst/>
            </a:prstGeom>
            <a:noFill/>
          </p:spPr>
          <p:txBody>
            <a:bodyPr wrap="square" rtlCol="0">
              <a:spAutoFit/>
            </a:bodyPr>
            <a:lstStyle/>
            <a:p>
              <a:pPr marL="857250" indent="-857250">
                <a:buAutoNum type="romanUcPeriod" startAt="2"/>
              </a:pPr>
              <a:r>
                <a:rPr lang="en-US" sz="3000" b="1" dirty="0" err="1">
                  <a:latin typeface="Lobster" charset="0"/>
                  <a:cs typeface="Arial" panose="020B0604020202020204" pitchFamily="34" charset="0"/>
                </a:rPr>
                <a:t>Thân</a:t>
              </a:r>
              <a:r>
                <a:rPr lang="en-US" sz="3000" b="1" dirty="0">
                  <a:latin typeface="Lobster" charset="0"/>
                  <a:cs typeface="Arial" panose="020B0604020202020204" pitchFamily="34" charset="0"/>
                </a:rPr>
                <a:t> </a:t>
              </a:r>
              <a:r>
                <a:rPr lang="en-US" sz="3000" b="1" dirty="0" err="1">
                  <a:latin typeface="Lobster" charset="0"/>
                  <a:cs typeface="Arial" panose="020B0604020202020204" pitchFamily="34" charset="0"/>
                </a:rPr>
                <a:t>bài</a:t>
              </a:r>
              <a:r>
                <a:rPr lang="en-US" sz="3000" b="1" dirty="0">
                  <a:latin typeface="Lobster" charset="0"/>
                  <a:cs typeface="Arial" panose="020B0604020202020204" pitchFamily="34" charset="0"/>
                </a:rPr>
                <a:t>:</a:t>
              </a:r>
            </a:p>
            <a:p>
              <a:pPr marL="228600" lvl="0" indent="-228600" fontAlgn="base">
                <a:lnSpc>
                  <a:spcPct val="90000"/>
                </a:lnSpc>
                <a:spcBef>
                  <a:spcPts val="1000"/>
                </a:spcBef>
                <a:spcAft>
                  <a:spcPct val="0"/>
                </a:spcAft>
              </a:pPr>
              <a:r>
                <a:rPr lang="nl-NL" altLang="en-US" sz="3000" dirty="0">
                  <a:solidFill>
                    <a:prstClr val="black"/>
                  </a:solidFill>
                  <a:latin typeface="Lobster" charset="0"/>
                </a:rPr>
                <a:t>Tả chi tiết : (Tùy từng người để tả cho phù hợp)</a:t>
              </a:r>
            </a:p>
            <a:p>
              <a:pPr marL="228600" lvl="0" indent="-228600" fontAlgn="base">
                <a:lnSpc>
                  <a:spcPct val="90000"/>
                </a:lnSpc>
                <a:spcBef>
                  <a:spcPts val="1000"/>
                </a:spcBef>
                <a:spcAft>
                  <a:spcPct val="0"/>
                </a:spcAft>
              </a:pPr>
              <a:r>
                <a:rPr lang="nl-NL" altLang="en-US" sz="3000" dirty="0">
                  <a:solidFill>
                    <a:schemeClr val="accent6">
                      <a:lumMod val="50000"/>
                    </a:schemeClr>
                  </a:solidFill>
                  <a:latin typeface="Lobster" charset="0"/>
                </a:rPr>
                <a:t>* Ngoại hình:</a:t>
              </a:r>
              <a:r>
                <a:rPr lang="vi-VN" altLang="en-US" sz="3000" dirty="0">
                  <a:solidFill>
                    <a:schemeClr val="accent6">
                      <a:lumMod val="50000"/>
                    </a:schemeClr>
                  </a:solidFill>
                  <a:latin typeface="Lobster" charset="0"/>
                </a:rPr>
                <a:t> </a:t>
              </a:r>
              <a:r>
                <a:rPr lang="vi-VN" altLang="en-US" sz="3000" dirty="0">
                  <a:latin typeface="Lobster" charset="0"/>
                </a:rPr>
                <a:t>-</a:t>
              </a:r>
              <a:r>
                <a:rPr lang="vi-VN" altLang="en-US" sz="3000" dirty="0">
                  <a:solidFill>
                    <a:schemeClr val="accent6">
                      <a:lumMod val="50000"/>
                    </a:schemeClr>
                  </a:solidFill>
                  <a:latin typeface="Lobster" charset="0"/>
                </a:rPr>
                <a:t> </a:t>
              </a:r>
              <a:r>
                <a:rPr lang="en-US" altLang="en-US" sz="3000" dirty="0" err="1">
                  <a:solidFill>
                    <a:prstClr val="black"/>
                  </a:solidFill>
                  <a:latin typeface="Lobster" charset="0"/>
                </a:rPr>
                <a:t>Tuổi</a:t>
              </a:r>
              <a:r>
                <a:rPr lang="en-US" altLang="en-US" sz="3000" dirty="0">
                  <a:solidFill>
                    <a:prstClr val="black"/>
                  </a:solidFill>
                  <a:latin typeface="Lobster" charset="0"/>
                </a:rPr>
                <a:t> </a:t>
              </a:r>
              <a:r>
                <a:rPr lang="en-US" altLang="en-US" sz="3000" dirty="0" err="1">
                  <a:solidFill>
                    <a:prstClr val="black"/>
                  </a:solidFill>
                  <a:latin typeface="Lobster" charset="0"/>
                </a:rPr>
                <a:t>tác</a:t>
              </a:r>
              <a:r>
                <a:rPr lang="en-US" altLang="en-US" sz="3000" dirty="0">
                  <a:solidFill>
                    <a:prstClr val="black"/>
                  </a:solidFill>
                  <a:latin typeface="Lobster" charset="0"/>
                </a:rPr>
                <a:t>, </a:t>
              </a:r>
              <a:r>
                <a:rPr lang="en-US" altLang="en-US" sz="3000" dirty="0" err="1">
                  <a:solidFill>
                    <a:prstClr val="black"/>
                  </a:solidFill>
                  <a:latin typeface="Lobster" charset="0"/>
                </a:rPr>
                <a:t>tầm</a:t>
              </a:r>
              <a:r>
                <a:rPr lang="en-US" altLang="en-US" sz="3000" dirty="0">
                  <a:solidFill>
                    <a:prstClr val="black"/>
                  </a:solidFill>
                  <a:latin typeface="Lobster" charset="0"/>
                </a:rPr>
                <a:t> </a:t>
              </a:r>
              <a:r>
                <a:rPr lang="en-US" altLang="en-US" sz="3000" dirty="0" err="1">
                  <a:solidFill>
                    <a:prstClr val="black"/>
                  </a:solidFill>
                  <a:latin typeface="Lobster" charset="0"/>
                </a:rPr>
                <a:t>vóc</a:t>
              </a:r>
              <a:r>
                <a:rPr lang="en-US" altLang="en-US" sz="3000" dirty="0">
                  <a:solidFill>
                    <a:prstClr val="black"/>
                  </a:solidFill>
                  <a:latin typeface="Lobster" charset="0"/>
                </a:rPr>
                <a:t>, </a:t>
              </a:r>
              <a:r>
                <a:rPr lang="en-US" altLang="en-US" sz="3000" dirty="0" err="1">
                  <a:solidFill>
                    <a:prstClr val="black"/>
                  </a:solidFill>
                  <a:latin typeface="Lobster" charset="0"/>
                </a:rPr>
                <a:t>dáng</a:t>
              </a:r>
              <a:r>
                <a:rPr lang="en-US" altLang="en-US" sz="3000" dirty="0">
                  <a:solidFill>
                    <a:prstClr val="black"/>
                  </a:solidFill>
                  <a:latin typeface="Lobster" charset="0"/>
                </a:rPr>
                <a:t> </a:t>
              </a:r>
              <a:r>
                <a:rPr lang="en-US" altLang="en-US" sz="3000" dirty="0" err="1">
                  <a:solidFill>
                    <a:prstClr val="black"/>
                  </a:solidFill>
                  <a:latin typeface="Lobster" charset="0"/>
                </a:rPr>
                <a:t>người</a:t>
              </a:r>
              <a:endParaRPr lang="en-US" altLang="en-US" sz="3000" dirty="0">
                <a:solidFill>
                  <a:prstClr val="black"/>
                </a:solidFill>
                <a:latin typeface="Lobster" charset="0"/>
              </a:endParaRPr>
            </a:p>
            <a:p>
              <a:pPr marL="228600" lvl="0" indent="-228600" fontAlgn="base">
                <a:lnSpc>
                  <a:spcPct val="90000"/>
                </a:lnSpc>
                <a:spcBef>
                  <a:spcPts val="1000"/>
                </a:spcBef>
                <a:spcAft>
                  <a:spcPct val="0"/>
                </a:spcAft>
              </a:pPr>
              <a:r>
                <a:rPr lang="en-US" altLang="en-US" sz="3000" dirty="0">
                  <a:solidFill>
                    <a:prstClr val="black"/>
                  </a:solidFill>
                  <a:latin typeface="Lobster" charset="0"/>
                </a:rPr>
                <a:t>- </a:t>
              </a:r>
              <a:r>
                <a:rPr lang="en-US" altLang="en-US" sz="3000" dirty="0" err="1">
                  <a:solidFill>
                    <a:prstClr val="black"/>
                  </a:solidFill>
                  <a:latin typeface="Lobster" charset="0"/>
                </a:rPr>
                <a:t>Khuôn</a:t>
              </a:r>
              <a:r>
                <a:rPr lang="en-US" altLang="en-US" sz="3000" dirty="0">
                  <a:solidFill>
                    <a:prstClr val="black"/>
                  </a:solidFill>
                  <a:latin typeface="Lobster" charset="0"/>
                </a:rPr>
                <a:t> </a:t>
              </a:r>
              <a:r>
                <a:rPr lang="en-US" altLang="en-US" sz="3000" dirty="0" err="1">
                  <a:solidFill>
                    <a:prstClr val="black"/>
                  </a:solidFill>
                  <a:latin typeface="Lobster" charset="0"/>
                </a:rPr>
                <a:t>mặt</a:t>
              </a:r>
              <a:r>
                <a:rPr lang="en-US" altLang="en-US" sz="3000" dirty="0">
                  <a:solidFill>
                    <a:prstClr val="black"/>
                  </a:solidFill>
                  <a:latin typeface="Lobster" charset="0"/>
                </a:rPr>
                <a:t>, </a:t>
              </a:r>
              <a:r>
                <a:rPr lang="en-US" altLang="en-US" sz="3000" dirty="0" err="1">
                  <a:solidFill>
                    <a:prstClr val="black"/>
                  </a:solidFill>
                  <a:latin typeface="Lobster" charset="0"/>
                </a:rPr>
                <a:t>làn</a:t>
              </a:r>
              <a:r>
                <a:rPr lang="en-US" altLang="en-US" sz="3000" dirty="0">
                  <a:solidFill>
                    <a:prstClr val="black"/>
                  </a:solidFill>
                  <a:latin typeface="Lobster" charset="0"/>
                </a:rPr>
                <a:t> da, </a:t>
              </a:r>
              <a:r>
                <a:rPr lang="en-US" altLang="en-US" sz="3000" dirty="0" err="1">
                  <a:solidFill>
                    <a:prstClr val="black"/>
                  </a:solidFill>
                  <a:latin typeface="Lobster" charset="0"/>
                </a:rPr>
                <a:t>mái</a:t>
              </a:r>
              <a:r>
                <a:rPr lang="en-US" altLang="en-US" sz="3000" dirty="0">
                  <a:solidFill>
                    <a:prstClr val="black"/>
                  </a:solidFill>
                  <a:latin typeface="Lobster" charset="0"/>
                </a:rPr>
                <a:t> </a:t>
              </a:r>
              <a:r>
                <a:rPr lang="en-US" altLang="en-US" sz="3000" dirty="0" err="1">
                  <a:solidFill>
                    <a:prstClr val="black"/>
                  </a:solidFill>
                  <a:latin typeface="Lobster" charset="0"/>
                </a:rPr>
                <a:t>tóc</a:t>
              </a:r>
              <a:r>
                <a:rPr lang="en-US" altLang="en-US" sz="3000" dirty="0">
                  <a:solidFill>
                    <a:prstClr val="black"/>
                  </a:solidFill>
                  <a:latin typeface="Lobster" charset="0"/>
                </a:rPr>
                <a:t>, </a:t>
              </a:r>
              <a:r>
                <a:rPr lang="en-US" altLang="en-US" sz="3000" dirty="0" err="1">
                  <a:solidFill>
                    <a:prstClr val="black"/>
                  </a:solidFill>
                  <a:latin typeface="Lobster" charset="0"/>
                </a:rPr>
                <a:t>ánh</a:t>
              </a:r>
              <a:r>
                <a:rPr lang="en-US" altLang="en-US" sz="3000" dirty="0">
                  <a:solidFill>
                    <a:prstClr val="black"/>
                  </a:solidFill>
                  <a:latin typeface="Lobster" charset="0"/>
                </a:rPr>
                <a:t> </a:t>
              </a:r>
              <a:r>
                <a:rPr lang="en-US" altLang="en-US" sz="3000" dirty="0" err="1">
                  <a:solidFill>
                    <a:prstClr val="black"/>
                  </a:solidFill>
                  <a:latin typeface="Lobster" charset="0"/>
                </a:rPr>
                <a:t>mắt</a:t>
              </a:r>
              <a:r>
                <a:rPr lang="en-US" altLang="en-US" sz="3000" dirty="0">
                  <a:solidFill>
                    <a:prstClr val="black"/>
                  </a:solidFill>
                  <a:latin typeface="Lobster" charset="0"/>
                </a:rPr>
                <a:t>, </a:t>
              </a:r>
              <a:r>
                <a:rPr lang="en-US" altLang="en-US" sz="3000" dirty="0" err="1">
                  <a:solidFill>
                    <a:prstClr val="black"/>
                  </a:solidFill>
                  <a:latin typeface="Lobster" charset="0"/>
                </a:rPr>
                <a:t>nụ</a:t>
              </a:r>
              <a:r>
                <a:rPr lang="en-US" altLang="en-US" sz="3000" dirty="0">
                  <a:solidFill>
                    <a:prstClr val="black"/>
                  </a:solidFill>
                  <a:latin typeface="Lobster" charset="0"/>
                </a:rPr>
                <a:t> </a:t>
              </a:r>
              <a:r>
                <a:rPr lang="en-US" altLang="en-US" sz="3000" dirty="0" err="1">
                  <a:solidFill>
                    <a:prstClr val="black"/>
                  </a:solidFill>
                  <a:latin typeface="Lobster" charset="0"/>
                </a:rPr>
                <a:t>cười</a:t>
              </a:r>
              <a:r>
                <a:rPr lang="en-US" altLang="en-US" sz="3000" dirty="0">
                  <a:solidFill>
                    <a:prstClr val="black"/>
                  </a:solidFill>
                  <a:latin typeface="Lobster" charset="0"/>
                </a:rPr>
                <a:t>, </a:t>
              </a:r>
              <a:r>
                <a:rPr lang="en-US" altLang="en-US" sz="3000" dirty="0" err="1">
                  <a:solidFill>
                    <a:prstClr val="black"/>
                  </a:solidFill>
                  <a:latin typeface="Lobster" charset="0"/>
                </a:rPr>
                <a:t>giọng</a:t>
              </a:r>
              <a:r>
                <a:rPr lang="en-US" altLang="en-US" sz="3000" dirty="0">
                  <a:solidFill>
                    <a:prstClr val="black"/>
                  </a:solidFill>
                  <a:latin typeface="Lobster" charset="0"/>
                </a:rPr>
                <a:t> </a:t>
              </a:r>
              <a:r>
                <a:rPr lang="en-US" altLang="en-US" sz="3000" dirty="0" err="1">
                  <a:solidFill>
                    <a:prstClr val="black"/>
                  </a:solidFill>
                  <a:latin typeface="Lobster" charset="0"/>
                </a:rPr>
                <a:t>nói</a:t>
              </a:r>
              <a:r>
                <a:rPr lang="en-US" altLang="en-US" sz="3000" dirty="0">
                  <a:solidFill>
                    <a:prstClr val="black"/>
                  </a:solidFill>
                  <a:latin typeface="Lobster" charset="0"/>
                </a:rPr>
                <a:t>... </a:t>
              </a:r>
              <a:endParaRPr lang="nl-NL" altLang="en-US" sz="3000" dirty="0">
                <a:solidFill>
                  <a:prstClr val="black"/>
                </a:solidFill>
                <a:latin typeface="Lobster" charset="0"/>
              </a:endParaRPr>
            </a:p>
          </p:txBody>
        </p:sp>
      </p:grpSp>
      <p:grpSp>
        <p:nvGrpSpPr>
          <p:cNvPr id="26" name="Group 25"/>
          <p:cNvGrpSpPr/>
          <p:nvPr/>
        </p:nvGrpSpPr>
        <p:grpSpPr>
          <a:xfrm>
            <a:off x="838200" y="5219700"/>
            <a:ext cx="17228991" cy="1524000"/>
            <a:chOff x="666778" y="5830817"/>
            <a:chExt cx="17228991" cy="1524000"/>
          </a:xfrm>
        </p:grpSpPr>
        <p:sp>
          <p:nvSpPr>
            <p:cNvPr id="27" name="Rounded Rectangle 26"/>
            <p:cNvSpPr/>
            <p:nvPr/>
          </p:nvSpPr>
          <p:spPr>
            <a:xfrm>
              <a:off x="666778" y="5830817"/>
              <a:ext cx="17228991" cy="1524000"/>
            </a:xfrm>
            <a:prstGeom prst="roundRect">
              <a:avLst/>
            </a:prstGeom>
            <a:solidFill>
              <a:srgbClr val="D4E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30594" y="5942116"/>
              <a:ext cx="15604422" cy="1015663"/>
            </a:xfrm>
            <a:prstGeom prst="rect">
              <a:avLst/>
            </a:prstGeom>
            <a:noFill/>
          </p:spPr>
          <p:txBody>
            <a:bodyPr wrap="square" rtlCol="0">
              <a:spAutoFit/>
            </a:bodyPr>
            <a:lstStyle/>
            <a:p>
              <a:pPr algn="just"/>
              <a:r>
                <a:rPr lang="vi-VN" sz="3000" dirty="0">
                  <a:solidFill>
                    <a:schemeClr val="accent6">
                      <a:lumMod val="50000"/>
                    </a:schemeClr>
                  </a:solidFill>
                  <a:latin typeface="Lobster" charset="0"/>
                  <a:cs typeface="Arial" panose="020B0604020202020204" pitchFamily="34" charset="0"/>
                </a:rPr>
                <a:t>* </a:t>
              </a:r>
              <a:r>
                <a:rPr lang="vi-VN" sz="3000" dirty="0" err="1">
                  <a:solidFill>
                    <a:schemeClr val="accent6">
                      <a:lumMod val="50000"/>
                    </a:schemeClr>
                  </a:solidFill>
                  <a:latin typeface="Lobster" charset="0"/>
                  <a:cs typeface="Arial" panose="020B0604020202020204" pitchFamily="34" charset="0"/>
                </a:rPr>
                <a:t>Nghề</a:t>
              </a:r>
              <a:r>
                <a:rPr lang="vi-VN" sz="3000" dirty="0">
                  <a:solidFill>
                    <a:schemeClr val="accent6">
                      <a:lumMod val="50000"/>
                    </a:schemeClr>
                  </a:solidFill>
                  <a:latin typeface="Lobster" charset="0"/>
                  <a:cs typeface="Arial" panose="020B0604020202020204" pitchFamily="34" charset="0"/>
                </a:rPr>
                <a:t> </a:t>
              </a:r>
              <a:r>
                <a:rPr lang="vi-VN" sz="3000" dirty="0" err="1">
                  <a:solidFill>
                    <a:schemeClr val="accent6">
                      <a:lumMod val="50000"/>
                    </a:schemeClr>
                  </a:solidFill>
                  <a:latin typeface="Lobster" charset="0"/>
                  <a:cs typeface="Arial" panose="020B0604020202020204" pitchFamily="34" charset="0"/>
                </a:rPr>
                <a:t>nghiệp</a:t>
              </a:r>
              <a:r>
                <a:rPr lang="en-US" sz="3000" dirty="0">
                  <a:solidFill>
                    <a:schemeClr val="accent6">
                      <a:lumMod val="50000"/>
                    </a:schemeClr>
                  </a:solidFill>
                  <a:latin typeface="Lobster" charset="0"/>
                  <a:cs typeface="Arial" panose="020B0604020202020204" pitchFamily="34" charset="0"/>
                </a:rPr>
                <a:t>:</a:t>
              </a:r>
              <a:r>
                <a:rPr lang="vi-VN" sz="3000" dirty="0">
                  <a:latin typeface="Lobster" charset="0"/>
                  <a:cs typeface="Arial" panose="020B0604020202020204" pitchFamily="34" charset="0"/>
                </a:rPr>
                <a:t> </a:t>
              </a:r>
            </a:p>
            <a:p>
              <a:pPr algn="just"/>
              <a:r>
                <a:rPr lang="vi-VN" sz="3000" dirty="0">
                  <a:latin typeface="Lobster" charset="0"/>
                  <a:cs typeface="Arial" panose="020B0604020202020204" pitchFamily="34" charset="0"/>
                </a:rPr>
                <a:t>- Người đó làm nghề gì? Tính chất, đặc điểm chung của công </a:t>
              </a:r>
              <a:r>
                <a:rPr lang="vi-VN" sz="3000" dirty="0" err="1">
                  <a:latin typeface="Lobster" charset="0"/>
                  <a:cs typeface="Arial" panose="020B0604020202020204" pitchFamily="34" charset="0"/>
                </a:rPr>
                <a:t>việc</a:t>
              </a:r>
              <a:r>
                <a:rPr lang="vi-VN" sz="3000" dirty="0">
                  <a:latin typeface="Lobster" charset="0"/>
                  <a:cs typeface="Arial" panose="020B0604020202020204" pitchFamily="34" charset="0"/>
                </a:rPr>
                <a:t> </a:t>
              </a:r>
              <a:r>
                <a:rPr lang="vi-VN" sz="3000" dirty="0" err="1">
                  <a:latin typeface="Lobster" charset="0"/>
                  <a:cs typeface="Arial" panose="020B0604020202020204" pitchFamily="34" charset="0"/>
                </a:rPr>
                <a:t>đó</a:t>
              </a:r>
              <a:r>
                <a:rPr lang="en-US" sz="3000" dirty="0">
                  <a:latin typeface="Lobster" charset="0"/>
                  <a:cs typeface="Arial" panose="020B0604020202020204" pitchFamily="34" charset="0"/>
                </a:rPr>
                <a:t>.</a:t>
              </a:r>
              <a:endParaRPr lang="vi-VN" sz="3000" dirty="0">
                <a:latin typeface="Lobster" charset="0"/>
                <a:cs typeface="Arial" panose="020B0604020202020204" pitchFamily="34" charset="0"/>
              </a:endParaRPr>
            </a:p>
          </p:txBody>
        </p:sp>
      </p:grpSp>
      <p:grpSp>
        <p:nvGrpSpPr>
          <p:cNvPr id="29" name="Group 28"/>
          <p:cNvGrpSpPr/>
          <p:nvPr/>
        </p:nvGrpSpPr>
        <p:grpSpPr>
          <a:xfrm>
            <a:off x="781200" y="8965096"/>
            <a:ext cx="17506800" cy="1449015"/>
            <a:chOff x="859891" y="8964046"/>
            <a:chExt cx="17506800" cy="1449015"/>
          </a:xfrm>
        </p:grpSpPr>
        <p:sp>
          <p:nvSpPr>
            <p:cNvPr id="30" name="Flowchart: Delay 29"/>
            <p:cNvSpPr/>
            <p:nvPr/>
          </p:nvSpPr>
          <p:spPr>
            <a:xfrm rot="5400000">
              <a:off x="8711779" y="1112158"/>
              <a:ext cx="1449015" cy="17152791"/>
            </a:xfrm>
            <a:prstGeom prst="flowChartDelay">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1286776" y="9334611"/>
              <a:ext cx="17079915" cy="584775"/>
            </a:xfrm>
            <a:prstGeom prst="rect">
              <a:avLst/>
            </a:prstGeom>
            <a:noFill/>
          </p:spPr>
          <p:txBody>
            <a:bodyPr wrap="square" rtlCol="0">
              <a:spAutoFit/>
            </a:bodyPr>
            <a:lstStyle/>
            <a:p>
              <a:r>
                <a:rPr lang="en-US" sz="3200" b="1" dirty="0">
                  <a:latin typeface="Lobster" charset="0"/>
                  <a:cs typeface="Arial" panose="020B0604020202020204" pitchFamily="34" charset="0"/>
                </a:rPr>
                <a:t>III.   Kết </a:t>
              </a:r>
              <a:r>
                <a:rPr lang="en-US" sz="3200" b="1" dirty="0" err="1">
                  <a:latin typeface="Lobster" charset="0"/>
                  <a:cs typeface="Arial" panose="020B0604020202020204" pitchFamily="34" charset="0"/>
                </a:rPr>
                <a:t>bài</a:t>
              </a:r>
              <a:r>
                <a:rPr lang="en-US" sz="3200" b="1" dirty="0">
                  <a:latin typeface="Lobster" charset="0"/>
                  <a:cs typeface="Arial" panose="020B0604020202020204" pitchFamily="34" charset="0"/>
                </a:rPr>
                <a:t>:</a:t>
              </a:r>
              <a:r>
                <a:rPr lang="vi-VN" sz="3200" b="1" dirty="0">
                  <a:latin typeface="Lobster" charset="0"/>
                  <a:cs typeface="Arial" panose="020B0604020202020204" pitchFamily="34" charset="0"/>
                </a:rPr>
                <a:t> </a:t>
              </a:r>
              <a:r>
                <a:rPr lang="vi-VN" sz="3200" dirty="0">
                  <a:latin typeface="Lobster" charset="0"/>
                  <a:cs typeface="Arial" panose="020B0604020202020204" pitchFamily="34" charset="0"/>
                </a:rPr>
                <a:t>Nêu tình cảm của em v</a:t>
              </a:r>
              <a:r>
                <a:rPr lang="en-US" sz="3200" dirty="0" err="1">
                  <a:latin typeface="Lobster" charset="0"/>
                  <a:cs typeface="Arial" panose="020B0604020202020204" pitchFamily="34" charset="0"/>
                </a:rPr>
                <a:t>ới</a:t>
              </a:r>
              <a:r>
                <a:rPr lang="vi-VN" sz="3200" dirty="0">
                  <a:latin typeface="Lobster" charset="0"/>
                  <a:cs typeface="Arial" panose="020B0604020202020204" pitchFamily="34" charset="0"/>
                </a:rPr>
                <a:t> người </a:t>
              </a:r>
              <a:r>
                <a:rPr lang="vi-VN" sz="3200" dirty="0" err="1">
                  <a:latin typeface="Lobster" charset="0"/>
                  <a:cs typeface="Arial" panose="020B0604020202020204" pitchFamily="34" charset="0"/>
                </a:rPr>
                <a:t>được</a:t>
              </a:r>
              <a:r>
                <a:rPr lang="vi-VN" sz="3200" dirty="0">
                  <a:latin typeface="Lobster" charset="0"/>
                  <a:cs typeface="Arial" panose="020B0604020202020204" pitchFamily="34" charset="0"/>
                </a:rPr>
                <a:t> </a:t>
              </a:r>
              <a:r>
                <a:rPr lang="vi-VN" sz="3200" dirty="0" err="1">
                  <a:latin typeface="Lobster" charset="0"/>
                  <a:cs typeface="Arial" panose="020B0604020202020204" pitchFamily="34" charset="0"/>
                </a:rPr>
                <a:t>tả</a:t>
              </a:r>
              <a:r>
                <a:rPr lang="en-US" sz="3200" dirty="0">
                  <a:latin typeface="Lobster" charset="0"/>
                  <a:cs typeface="Arial" panose="020B0604020202020204" pitchFamily="34" charset="0"/>
                </a:rPr>
                <a:t>.</a:t>
              </a:r>
              <a:r>
                <a:rPr lang="vi-VN" sz="3200" dirty="0">
                  <a:latin typeface="Lobster" charset="0"/>
                  <a:cs typeface="Arial" panose="020B0604020202020204" pitchFamily="34" charset="0"/>
                </a:rPr>
                <a:t> </a:t>
              </a:r>
              <a:endParaRPr lang="en-US" sz="3200" dirty="0">
                <a:latin typeface="Lobster" charset="0"/>
                <a:cs typeface="Arial" panose="020B0604020202020204" pitchFamily="34" charset="0"/>
              </a:endParaRPr>
            </a:p>
          </p:txBody>
        </p:sp>
      </p:grpSp>
      <p:grpSp>
        <p:nvGrpSpPr>
          <p:cNvPr id="32" name="Group 31"/>
          <p:cNvGrpSpPr/>
          <p:nvPr/>
        </p:nvGrpSpPr>
        <p:grpSpPr>
          <a:xfrm>
            <a:off x="838200" y="6897777"/>
            <a:ext cx="17228991" cy="1827123"/>
            <a:chOff x="666778" y="5830817"/>
            <a:chExt cx="17228991" cy="1445271"/>
          </a:xfrm>
        </p:grpSpPr>
        <p:sp>
          <p:nvSpPr>
            <p:cNvPr id="33" name="Rounded Rectangle 32"/>
            <p:cNvSpPr/>
            <p:nvPr/>
          </p:nvSpPr>
          <p:spPr>
            <a:xfrm>
              <a:off x="666778" y="5830817"/>
              <a:ext cx="17228991" cy="1445271"/>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932633" y="5957471"/>
              <a:ext cx="15604422" cy="1168580"/>
            </a:xfrm>
            <a:prstGeom prst="rect">
              <a:avLst/>
            </a:prstGeom>
            <a:noFill/>
          </p:spPr>
          <p:txBody>
            <a:bodyPr wrap="square" rtlCol="0">
              <a:spAutoFit/>
            </a:bodyPr>
            <a:lstStyle/>
            <a:p>
              <a:pPr algn="just"/>
              <a:r>
                <a:rPr lang="vi-VN" sz="3000" dirty="0">
                  <a:solidFill>
                    <a:schemeClr val="accent6">
                      <a:lumMod val="50000"/>
                    </a:schemeClr>
                  </a:solidFill>
                  <a:latin typeface="Lobster" charset="0"/>
                  <a:cs typeface="Arial" panose="020B0604020202020204" pitchFamily="34" charset="0"/>
                </a:rPr>
                <a:t>* Tính tình, </a:t>
              </a:r>
              <a:r>
                <a:rPr lang="vi-VN" sz="3000" dirty="0" err="1">
                  <a:solidFill>
                    <a:schemeClr val="accent6">
                      <a:lumMod val="50000"/>
                    </a:schemeClr>
                  </a:solidFill>
                  <a:latin typeface="Lobster" charset="0"/>
                  <a:cs typeface="Arial" panose="020B0604020202020204" pitchFamily="34" charset="0"/>
                </a:rPr>
                <a:t>hoạt</a:t>
              </a:r>
              <a:r>
                <a:rPr lang="vi-VN" sz="3000" dirty="0">
                  <a:solidFill>
                    <a:schemeClr val="accent6">
                      <a:lumMod val="50000"/>
                    </a:schemeClr>
                  </a:solidFill>
                  <a:latin typeface="Lobster" charset="0"/>
                  <a:cs typeface="Arial" panose="020B0604020202020204" pitchFamily="34" charset="0"/>
                </a:rPr>
                <a:t> </a:t>
              </a:r>
              <a:r>
                <a:rPr lang="vi-VN" sz="3000" dirty="0" err="1">
                  <a:solidFill>
                    <a:schemeClr val="accent6">
                      <a:lumMod val="50000"/>
                    </a:schemeClr>
                  </a:solidFill>
                  <a:latin typeface="Lobster" charset="0"/>
                  <a:cs typeface="Arial" panose="020B0604020202020204" pitchFamily="34" charset="0"/>
                </a:rPr>
                <a:t>động</a:t>
              </a:r>
              <a:r>
                <a:rPr lang="en-US" sz="3000" dirty="0">
                  <a:solidFill>
                    <a:schemeClr val="accent6">
                      <a:lumMod val="50000"/>
                    </a:schemeClr>
                  </a:solidFill>
                  <a:latin typeface="Lobster" charset="0"/>
                  <a:cs typeface="Arial" panose="020B0604020202020204" pitchFamily="34" charset="0"/>
                </a:rPr>
                <a:t>:</a:t>
              </a:r>
              <a:endParaRPr lang="vi-VN" sz="3000" dirty="0">
                <a:solidFill>
                  <a:schemeClr val="accent6">
                    <a:lumMod val="50000"/>
                  </a:schemeClr>
                </a:solidFill>
                <a:latin typeface="Lobster" charset="0"/>
                <a:cs typeface="Arial" panose="020B0604020202020204" pitchFamily="34" charset="0"/>
              </a:endParaRPr>
            </a:p>
            <a:p>
              <a:pPr algn="just"/>
              <a:r>
                <a:rPr lang="vi-VN" sz="3000" dirty="0">
                  <a:latin typeface="Lobster" charset="0"/>
                  <a:cs typeface="Arial" panose="020B0604020202020204" pitchFamily="34" charset="0"/>
                </a:rPr>
                <a:t>- Thói quen, sở thích của </a:t>
              </a:r>
              <a:r>
                <a:rPr lang="vi-VN" sz="3000" dirty="0" err="1">
                  <a:latin typeface="Lobster" charset="0"/>
                  <a:cs typeface="Arial" panose="020B0604020202020204" pitchFamily="34" charset="0"/>
                </a:rPr>
                <a:t>người</a:t>
              </a:r>
              <a:r>
                <a:rPr lang="vi-VN" sz="3000" dirty="0">
                  <a:latin typeface="Lobster" charset="0"/>
                  <a:cs typeface="Arial" panose="020B0604020202020204" pitchFamily="34" charset="0"/>
                </a:rPr>
                <a:t> </a:t>
              </a:r>
              <a:r>
                <a:rPr lang="vi-VN" sz="3000" dirty="0" err="1">
                  <a:latin typeface="Lobster" charset="0"/>
                  <a:cs typeface="Arial" panose="020B0604020202020204" pitchFamily="34" charset="0"/>
                </a:rPr>
                <a:t>đó</a:t>
              </a:r>
              <a:r>
                <a:rPr lang="en-US" sz="3000" dirty="0">
                  <a:latin typeface="Lobster" charset="0"/>
                  <a:cs typeface="Arial" panose="020B0604020202020204" pitchFamily="34" charset="0"/>
                </a:rPr>
                <a:t>.</a:t>
              </a:r>
              <a:endParaRPr lang="vi-VN" sz="3000" dirty="0">
                <a:latin typeface="Lobster" charset="0"/>
                <a:cs typeface="Arial" panose="020B0604020202020204" pitchFamily="34" charset="0"/>
              </a:endParaRPr>
            </a:p>
            <a:p>
              <a:pPr algn="just"/>
              <a:r>
                <a:rPr lang="vi-VN" sz="3000" dirty="0">
                  <a:latin typeface="Lobster" charset="0"/>
                  <a:cs typeface="Arial" panose="020B0604020202020204" pitchFamily="34" charset="0"/>
                </a:rPr>
                <a:t>- Thái độ, cách cư xử của người đó với gia đình, với những người xung quanh, với công </a:t>
              </a:r>
              <a:r>
                <a:rPr lang="vi-VN" sz="3000" dirty="0" err="1">
                  <a:latin typeface="Lobster" charset="0"/>
                  <a:cs typeface="Arial" panose="020B0604020202020204" pitchFamily="34" charset="0"/>
                </a:rPr>
                <a:t>việc</a:t>
              </a:r>
              <a:r>
                <a:rPr lang="en-US" sz="3000" dirty="0">
                  <a:latin typeface="Lobster" charset="0"/>
                  <a:cs typeface="Arial" panose="020B0604020202020204" pitchFamily="34" charset="0"/>
                </a:rPr>
                <a:t>.</a:t>
              </a:r>
              <a:r>
                <a:rPr lang="vi-VN" sz="3000" dirty="0">
                  <a:latin typeface="Lobster" charset="0"/>
                  <a:cs typeface="Arial" panose="020B0604020202020204" pitchFamily="34" charset="0"/>
                </a:rPr>
                <a:t> </a:t>
              </a:r>
            </a:p>
          </p:txBody>
        </p:sp>
      </p:grpSp>
      <p:pic>
        <p:nvPicPr>
          <p:cNvPr id="37" name="Picture 2"/>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100000" l="10000" r="90000"/>
                    </a14:imgEffect>
                  </a14:imgLayer>
                </a14:imgProps>
              </a:ext>
              <a:ext uri="{28A0092B-C50C-407E-A947-70E740481C1C}">
                <a14:useLocalDpi xmlns:a14="http://schemas.microsoft.com/office/drawing/2010/main" val="0"/>
              </a:ext>
            </a:extLst>
          </a:blip>
          <a:srcRect/>
          <a:stretch>
            <a:fillRect/>
          </a:stretch>
        </p:blipFill>
        <p:spPr bwMode="auto">
          <a:xfrm>
            <a:off x="12192000" y="555609"/>
            <a:ext cx="6342167" cy="6342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childTnLst>
                                </p:cTn>
                              </p:par>
                              <p:par>
                                <p:cTn id="13" presetID="42" presetClass="entr" presetSubtype="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1000"/>
                                        <p:tgtEl>
                                          <p:spTgt spid="37"/>
                                        </p:tgtEl>
                                      </p:cBhvr>
                                    </p:animEffect>
                                    <p:anim calcmode="lin" valueType="num">
                                      <p:cBhvr>
                                        <p:cTn id="16" dur="1000" fill="hold"/>
                                        <p:tgtEl>
                                          <p:spTgt spid="37"/>
                                        </p:tgtEl>
                                        <p:attrNameLst>
                                          <p:attrName>ppt_x</p:attrName>
                                        </p:attrNameLst>
                                      </p:cBhvr>
                                      <p:tavLst>
                                        <p:tav tm="0">
                                          <p:val>
                                            <p:strVal val="#ppt_x"/>
                                          </p:val>
                                        </p:tav>
                                        <p:tav tm="100000">
                                          <p:val>
                                            <p:strVal val="#ppt_x"/>
                                          </p:val>
                                        </p:tav>
                                      </p:tavLst>
                                    </p:anim>
                                    <p:anim calcmode="lin" valueType="num">
                                      <p:cBhvr>
                                        <p:cTn id="17"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500"/>
                                        <p:tgtEl>
                                          <p:spTgt spid="20"/>
                                        </p:tgtEl>
                                      </p:cBhvr>
                                    </p:animEffect>
                                  </p:childTnLst>
                                </p:cTn>
                              </p:par>
                            </p:childTnLst>
                          </p:cTn>
                        </p:par>
                        <p:par>
                          <p:cTn id="23" fill="hold">
                            <p:stCondLst>
                              <p:cond delay="500"/>
                            </p:stCondLst>
                            <p:childTnLst>
                              <p:par>
                                <p:cTn id="24" presetID="22" presetClass="entr" presetSubtype="1" fill="hold"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childTnLst>
                          </p:cTn>
                        </p:par>
                        <p:par>
                          <p:cTn id="27" fill="hold">
                            <p:stCondLst>
                              <p:cond delay="1000"/>
                            </p:stCondLst>
                            <p:childTnLst>
                              <p:par>
                                <p:cTn id="28" presetID="22" presetClass="entr" presetSubtype="1" fill="hold"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up)">
                                      <p:cBhvr>
                                        <p:cTn id="30" dur="500"/>
                                        <p:tgtEl>
                                          <p:spTgt spid="26"/>
                                        </p:tgtEl>
                                      </p:cBhvr>
                                    </p:animEffect>
                                  </p:childTnLst>
                                </p:cTn>
                              </p:par>
                            </p:childTnLst>
                          </p:cTn>
                        </p:par>
                        <p:par>
                          <p:cTn id="31" fill="hold">
                            <p:stCondLst>
                              <p:cond delay="1500"/>
                            </p:stCondLst>
                            <p:childTnLst>
                              <p:par>
                                <p:cTn id="32" presetID="22" presetClass="entr" presetSubtype="1" fill="hold"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up)">
                                      <p:cBhvr>
                                        <p:cTn id="34" dur="500"/>
                                        <p:tgtEl>
                                          <p:spTgt spid="32"/>
                                        </p:tgtEl>
                                      </p:cBhvr>
                                    </p:animEffect>
                                  </p:childTnLst>
                                </p:cTn>
                              </p:par>
                            </p:childTnLst>
                          </p:cTn>
                        </p:par>
                        <p:par>
                          <p:cTn id="35" fill="hold">
                            <p:stCondLst>
                              <p:cond delay="20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1F6C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4698" b="4698"/>
          <a:stretch>
            <a:fillRect/>
          </a:stretch>
        </p:blipFill>
        <p:spPr>
          <a:xfrm>
            <a:off x="-433146" y="705202"/>
            <a:ext cx="18721146" cy="8553098"/>
          </a:xfrm>
          <a:prstGeom prst="rect">
            <a:avLst/>
          </a:prstGeom>
        </p:spPr>
      </p:pic>
      <p:sp>
        <p:nvSpPr>
          <p:cNvPr id="12" name="矩形: 圆角 22">
            <a:extLst>
              <a:ext uri="{FF2B5EF4-FFF2-40B4-BE49-F238E27FC236}">
                <a16:creationId xmlns:a16="http://schemas.microsoft.com/office/drawing/2014/main" id="{DB830100-4225-487A-87DC-43420145D73A}"/>
              </a:ext>
            </a:extLst>
          </p:cNvPr>
          <p:cNvSpPr/>
          <p:nvPr/>
        </p:nvSpPr>
        <p:spPr>
          <a:xfrm>
            <a:off x="838200" y="357576"/>
            <a:ext cx="17297400" cy="9162697"/>
          </a:xfrm>
          <a:prstGeom prst="roundRect">
            <a:avLst>
              <a:gd name="adj" fmla="val 13291"/>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Picture 3"/>
          <p:cNvPicPr>
            <a:picLocks noChangeAspect="1"/>
          </p:cNvPicPr>
          <p:nvPr/>
        </p:nvPicPr>
        <p:blipFill>
          <a:blip r:embed="rId3"/>
          <a:srcRect t="2226" b="2226"/>
          <a:stretch>
            <a:fillRect/>
          </a:stretch>
        </p:blipFill>
        <p:spPr>
          <a:xfrm>
            <a:off x="-331175" y="8191500"/>
            <a:ext cx="3753001" cy="2657546"/>
          </a:xfrm>
          <a:prstGeom prst="rect">
            <a:avLst/>
          </a:prstGeom>
        </p:spPr>
      </p:pic>
      <p:grpSp>
        <p:nvGrpSpPr>
          <p:cNvPr id="13" name="Google Shape;875;p9"/>
          <p:cNvGrpSpPr/>
          <p:nvPr/>
        </p:nvGrpSpPr>
        <p:grpSpPr>
          <a:xfrm>
            <a:off x="4876800" y="-62186"/>
            <a:ext cx="11541278" cy="1339769"/>
            <a:chOff x="-5281594" y="92091"/>
            <a:chExt cx="28262252" cy="1522750"/>
          </a:xfrm>
        </p:grpSpPr>
        <p:grpSp>
          <p:nvGrpSpPr>
            <p:cNvPr id="14" name="Google Shape;876;p9"/>
            <p:cNvGrpSpPr/>
            <p:nvPr/>
          </p:nvGrpSpPr>
          <p:grpSpPr>
            <a:xfrm>
              <a:off x="-5281594" y="311018"/>
              <a:ext cx="26706207" cy="1218004"/>
              <a:chOff x="-4824394" y="473282"/>
              <a:chExt cx="26706207" cy="1218004"/>
            </a:xfrm>
          </p:grpSpPr>
          <p:sp>
            <p:nvSpPr>
              <p:cNvPr id="19" name="Google Shape;879;p9"/>
              <p:cNvSpPr/>
              <p:nvPr/>
            </p:nvSpPr>
            <p:spPr>
              <a:xfrm>
                <a:off x="-4824394" y="473282"/>
                <a:ext cx="26706207" cy="1218004"/>
              </a:xfrm>
              <a:prstGeom prst="roundRect">
                <a:avLst>
                  <a:gd name="adj" fmla="val 16667"/>
                </a:avLst>
              </a:prstGeom>
              <a:solidFill>
                <a:schemeClr val="bg1"/>
              </a:solidFill>
              <a:ln w="57150" cap="flat" cmpd="sng">
                <a:solidFill>
                  <a:schemeClr val="accent5">
                    <a:lumMod val="50000"/>
                  </a:schemeClr>
                </a:solidFill>
                <a:prstDash val="dash"/>
                <a:miter lim="800000"/>
                <a:headEnd type="none" w="sm" len="sm"/>
                <a:tailEnd type="none" w="sm" len="sm"/>
              </a:ln>
            </p:spPr>
            <p:txBody>
              <a:bodyPr spcFirstLastPara="1" wrap="square" lIns="91425" tIns="45700" rIns="91425" bIns="45700" anchor="ctr" anchorCtr="0">
                <a:noAutofit/>
              </a:bodyPr>
              <a:lstStyle/>
              <a:p>
                <a:pPr algn="ctr">
                  <a:lnSpc>
                    <a:spcPct val="150000"/>
                  </a:lnSpc>
                </a:pPr>
                <a:endParaRPr>
                  <a:solidFill>
                    <a:prstClr val="white"/>
                  </a:solidFill>
                  <a:ea typeface="Calibri"/>
                  <a:cs typeface="Calibri"/>
                  <a:sym typeface="Calibri"/>
                </a:endParaRPr>
              </a:p>
            </p:txBody>
          </p:sp>
          <p:sp>
            <p:nvSpPr>
              <p:cNvPr id="17" name="Google Shape;880;p9"/>
              <p:cNvSpPr/>
              <p:nvPr/>
            </p:nvSpPr>
            <p:spPr>
              <a:xfrm>
                <a:off x="-3331607" y="561738"/>
                <a:ext cx="25213420" cy="804521"/>
              </a:xfrm>
              <a:prstGeom prst="rect">
                <a:avLst/>
              </a:prstGeom>
              <a:noFill/>
              <a:ln>
                <a:noFill/>
              </a:ln>
            </p:spPr>
            <p:txBody>
              <a:bodyPr spcFirstLastPara="1" wrap="square" lIns="91425" tIns="45700" rIns="91425" bIns="45700" anchor="t" anchorCtr="0">
                <a:spAutoFit/>
              </a:bodyPr>
              <a:lstStyle/>
              <a:p>
                <a:r>
                  <a:rPr lang="nl-NL" altLang="en-US" sz="4000" b="1" dirty="0">
                    <a:latin typeface="Times New Roman" pitchFamily="18" charset="0"/>
                  </a:rPr>
                  <a:t>Tả người trong trạng thái hoạt động, làm việc.</a:t>
                </a:r>
                <a:endParaRPr lang="nl-NL" altLang="en-US" sz="4000" dirty="0">
                  <a:latin typeface="Times New Roman" pitchFamily="18" charset="0"/>
                </a:endParaRPr>
              </a:p>
            </p:txBody>
          </p:sp>
        </p:grpSp>
        <p:pic>
          <p:nvPicPr>
            <p:cNvPr id="15" name="Google Shape;881;p9"/>
            <p:cNvPicPr preferRelativeResize="0"/>
            <p:nvPr/>
          </p:nvPicPr>
          <p:blipFill rotWithShape="1">
            <a:blip r:embed="rId4">
              <a:alphaModFix/>
            </a:blip>
            <a:srcRect/>
            <a:stretch/>
          </p:blipFill>
          <p:spPr>
            <a:xfrm>
              <a:off x="20640259" y="92091"/>
              <a:ext cx="2340399" cy="1522750"/>
            </a:xfrm>
            <a:prstGeom prst="rect">
              <a:avLst/>
            </a:prstGeom>
            <a:noFill/>
            <a:ln>
              <a:noFill/>
            </a:ln>
          </p:spPr>
        </p:pic>
      </p:grpSp>
      <p:grpSp>
        <p:nvGrpSpPr>
          <p:cNvPr id="20" name="Group 19"/>
          <p:cNvGrpSpPr/>
          <p:nvPr/>
        </p:nvGrpSpPr>
        <p:grpSpPr>
          <a:xfrm>
            <a:off x="666780" y="1520985"/>
            <a:ext cx="17152791" cy="858415"/>
            <a:chOff x="762004" y="1575007"/>
            <a:chExt cx="17152791" cy="793367"/>
          </a:xfrm>
        </p:grpSpPr>
        <p:sp>
          <p:nvSpPr>
            <p:cNvPr id="21" name="Flowchart: Delay 20"/>
            <p:cNvSpPr/>
            <p:nvPr/>
          </p:nvSpPr>
          <p:spPr>
            <a:xfrm rot="16200000">
              <a:off x="8941716" y="-6604705"/>
              <a:ext cx="793367" cy="17152791"/>
            </a:xfrm>
            <a:prstGeom prst="flowChartDelay">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TextBox 21"/>
            <p:cNvSpPr txBox="1"/>
            <p:nvPr/>
          </p:nvSpPr>
          <p:spPr>
            <a:xfrm>
              <a:off x="1288480" y="1804323"/>
              <a:ext cx="15392400" cy="540463"/>
            </a:xfrm>
            <a:prstGeom prst="rect">
              <a:avLst/>
            </a:prstGeom>
            <a:noFill/>
          </p:spPr>
          <p:txBody>
            <a:bodyPr wrap="square" rtlCol="0">
              <a:spAutoFit/>
            </a:bodyPr>
            <a:lstStyle/>
            <a:p>
              <a:r>
                <a:rPr lang="en-US" sz="3000" b="1" dirty="0" err="1">
                  <a:solidFill>
                    <a:prstClr val="black"/>
                  </a:solidFill>
                  <a:latin typeface="Lobster" charset="0"/>
                  <a:cs typeface="Arial" panose="020B0604020202020204" pitchFamily="34" charset="0"/>
                </a:rPr>
                <a:t>Mở</a:t>
              </a:r>
              <a:r>
                <a:rPr lang="en-US" sz="3000" b="1" dirty="0">
                  <a:solidFill>
                    <a:prstClr val="black"/>
                  </a:solidFill>
                  <a:latin typeface="Lobster" charset="0"/>
                  <a:cs typeface="Arial" panose="020B0604020202020204" pitchFamily="34" charset="0"/>
                </a:rPr>
                <a:t> </a:t>
              </a:r>
              <a:r>
                <a:rPr lang="en-US" sz="3000" b="1" dirty="0" err="1">
                  <a:solidFill>
                    <a:prstClr val="black"/>
                  </a:solidFill>
                  <a:latin typeface="Lobster" charset="0"/>
                  <a:cs typeface="Arial" panose="020B0604020202020204" pitchFamily="34" charset="0"/>
                </a:rPr>
                <a:t>bài</a:t>
              </a:r>
              <a:r>
                <a:rPr lang="en-US" sz="3000" b="1" dirty="0">
                  <a:solidFill>
                    <a:prstClr val="black"/>
                  </a:solidFill>
                  <a:latin typeface="Lobster" charset="0"/>
                  <a:cs typeface="Arial" panose="020B0604020202020204" pitchFamily="34" charset="0"/>
                </a:rPr>
                <a:t>:</a:t>
              </a:r>
              <a:r>
                <a:rPr lang="vi-VN" sz="3000" b="1" dirty="0">
                  <a:solidFill>
                    <a:prstClr val="black"/>
                  </a:solidFill>
                  <a:latin typeface="Lobster" charset="0"/>
                  <a:cs typeface="Arial" panose="020B0604020202020204" pitchFamily="34" charset="0"/>
                </a:rPr>
                <a:t> </a:t>
              </a:r>
              <a:r>
                <a:rPr lang="nl-NL" altLang="en-US" sz="3200" dirty="0">
                  <a:latin typeface="Times New Roman" pitchFamily="18" charset="0"/>
                </a:rPr>
                <a:t>Giới thiệu người được tả và công việc họ đang làm.</a:t>
              </a:r>
            </a:p>
          </p:txBody>
        </p:sp>
      </p:grpSp>
      <p:grpSp>
        <p:nvGrpSpPr>
          <p:cNvPr id="23" name="Group 22"/>
          <p:cNvGrpSpPr/>
          <p:nvPr/>
        </p:nvGrpSpPr>
        <p:grpSpPr>
          <a:xfrm>
            <a:off x="680635" y="2622802"/>
            <a:ext cx="17228991" cy="2733272"/>
            <a:chOff x="685800" y="3750523"/>
            <a:chExt cx="17228991" cy="2733272"/>
          </a:xfrm>
        </p:grpSpPr>
        <p:sp>
          <p:nvSpPr>
            <p:cNvPr id="24" name="Rounded Rectangle 23"/>
            <p:cNvSpPr/>
            <p:nvPr/>
          </p:nvSpPr>
          <p:spPr>
            <a:xfrm>
              <a:off x="685800" y="3750523"/>
              <a:ext cx="17228991" cy="2521278"/>
            </a:xfrm>
            <a:prstGeom prst="roundRect">
              <a:avLst/>
            </a:prstGeom>
            <a:solidFill>
              <a:srgbClr val="F6D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prstClr val="white"/>
                </a:solidFill>
              </a:endParaRPr>
            </a:p>
          </p:txBody>
        </p:sp>
        <p:sp>
          <p:nvSpPr>
            <p:cNvPr id="25" name="TextBox 24"/>
            <p:cNvSpPr txBox="1"/>
            <p:nvPr/>
          </p:nvSpPr>
          <p:spPr>
            <a:xfrm>
              <a:off x="909175" y="3929250"/>
              <a:ext cx="15467328" cy="2554545"/>
            </a:xfrm>
            <a:prstGeom prst="rect">
              <a:avLst/>
            </a:prstGeom>
            <a:noFill/>
          </p:spPr>
          <p:txBody>
            <a:bodyPr wrap="square" rtlCol="0">
              <a:spAutoFit/>
            </a:bodyPr>
            <a:lstStyle/>
            <a:p>
              <a:r>
                <a:rPr lang="en-US" sz="3000" b="1" dirty="0" err="1">
                  <a:solidFill>
                    <a:prstClr val="black"/>
                  </a:solidFill>
                  <a:latin typeface="Lobster" charset="0"/>
                  <a:cs typeface="Arial" panose="020B0604020202020204" pitchFamily="34" charset="0"/>
                </a:rPr>
                <a:t>Thân</a:t>
              </a:r>
              <a:r>
                <a:rPr lang="en-US" sz="3000" b="1" dirty="0">
                  <a:solidFill>
                    <a:prstClr val="black"/>
                  </a:solidFill>
                  <a:latin typeface="Lobster" charset="0"/>
                  <a:cs typeface="Arial" panose="020B0604020202020204" pitchFamily="34" charset="0"/>
                </a:rPr>
                <a:t> </a:t>
              </a:r>
              <a:r>
                <a:rPr lang="en-US" sz="3000" b="1" dirty="0" err="1">
                  <a:solidFill>
                    <a:prstClr val="black"/>
                  </a:solidFill>
                  <a:latin typeface="Lobster" charset="0"/>
                  <a:cs typeface="Arial" panose="020B0604020202020204" pitchFamily="34" charset="0"/>
                </a:rPr>
                <a:t>bài</a:t>
              </a:r>
              <a:r>
                <a:rPr lang="en-US" sz="3000" b="1" dirty="0">
                  <a:solidFill>
                    <a:prstClr val="black"/>
                  </a:solidFill>
                  <a:latin typeface="Lobster" charset="0"/>
                  <a:cs typeface="Arial" panose="020B0604020202020204" pitchFamily="34" charset="0"/>
                </a:rPr>
                <a:t>:</a:t>
              </a:r>
              <a:r>
                <a:rPr lang="vi-VN" sz="3000" b="1" dirty="0">
                  <a:solidFill>
                    <a:prstClr val="black"/>
                  </a:solidFill>
                  <a:latin typeface="Lobster" charset="0"/>
                  <a:cs typeface="Arial" panose="020B0604020202020204" pitchFamily="34" charset="0"/>
                </a:rPr>
                <a:t>  </a:t>
              </a:r>
              <a:r>
                <a:rPr lang="nl-NL" altLang="en-US" sz="3200" dirty="0">
                  <a:latin typeface="Times New Roman" pitchFamily="18" charset="0"/>
                </a:rPr>
                <a:t>Tả chi tiết về người đó khi đang làm việc:</a:t>
              </a:r>
              <a:endParaRPr lang="vi-VN" altLang="en-US" sz="3200" dirty="0">
                <a:latin typeface="Times New Roman" pitchFamily="18" charset="0"/>
              </a:endParaRPr>
            </a:p>
            <a:p>
              <a:r>
                <a:rPr lang="nl-NL" altLang="en-US" sz="3200" b="1" i="1" dirty="0">
                  <a:solidFill>
                    <a:srgbClr val="0000FF"/>
                  </a:solidFill>
                  <a:latin typeface="Times New Roman" pitchFamily="18" charset="0"/>
                </a:rPr>
                <a:t>* Ngoại hình:</a:t>
              </a:r>
            </a:p>
            <a:p>
              <a:r>
                <a:rPr lang="nl-NL" altLang="en-US" sz="3200" dirty="0">
                  <a:latin typeface="Times New Roman" pitchFamily="18" charset="0"/>
                </a:rPr>
                <a:t>- Tầm vóc, dáng điệu, khuôn mặt, mái tóc, làn da...</a:t>
              </a:r>
            </a:p>
            <a:p>
              <a:r>
                <a:rPr lang="nl-NL" altLang="en-US" sz="3200" dirty="0">
                  <a:latin typeface="Times New Roman" pitchFamily="18" charset="0"/>
                </a:rPr>
                <a:t>- Ánh mắt, giọng nói, nụ cười...</a:t>
              </a:r>
              <a:endParaRPr lang="en-US" altLang="en-US" sz="3200" dirty="0">
                <a:latin typeface="Times New Roman" pitchFamily="18" charset="0"/>
              </a:endParaRPr>
            </a:p>
            <a:p>
              <a:endParaRPr lang="nl-NL" altLang="en-US" sz="3200" dirty="0">
                <a:latin typeface="Times New Roman" pitchFamily="18" charset="0"/>
              </a:endParaRPr>
            </a:p>
          </p:txBody>
        </p:sp>
      </p:grpSp>
      <p:grpSp>
        <p:nvGrpSpPr>
          <p:cNvPr id="29" name="Group 28"/>
          <p:cNvGrpSpPr/>
          <p:nvPr/>
        </p:nvGrpSpPr>
        <p:grpSpPr>
          <a:xfrm>
            <a:off x="845127" y="8611153"/>
            <a:ext cx="17506800" cy="1449015"/>
            <a:chOff x="859891" y="8964046"/>
            <a:chExt cx="17506800" cy="1449015"/>
          </a:xfrm>
        </p:grpSpPr>
        <p:sp>
          <p:nvSpPr>
            <p:cNvPr id="30" name="Flowchart: Delay 29"/>
            <p:cNvSpPr/>
            <p:nvPr/>
          </p:nvSpPr>
          <p:spPr>
            <a:xfrm rot="5400000">
              <a:off x="8711779" y="1112158"/>
              <a:ext cx="1449015" cy="17152791"/>
            </a:xfrm>
            <a:prstGeom prst="flowChartDelay">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TextBox 30"/>
            <p:cNvSpPr txBox="1"/>
            <p:nvPr/>
          </p:nvSpPr>
          <p:spPr>
            <a:xfrm>
              <a:off x="1286776" y="9334611"/>
              <a:ext cx="17079915" cy="535531"/>
            </a:xfrm>
            <a:prstGeom prst="rect">
              <a:avLst/>
            </a:prstGeom>
            <a:noFill/>
          </p:spPr>
          <p:txBody>
            <a:bodyPr wrap="square" rtlCol="0">
              <a:spAutoFit/>
            </a:bodyPr>
            <a:lstStyle/>
            <a:p>
              <a:pPr>
                <a:lnSpc>
                  <a:spcPct val="90000"/>
                </a:lnSpc>
                <a:spcBef>
                  <a:spcPts val="1000"/>
                </a:spcBef>
              </a:pPr>
              <a:r>
                <a:rPr lang="en-US" sz="3200" b="1" dirty="0">
                  <a:solidFill>
                    <a:prstClr val="black"/>
                  </a:solidFill>
                  <a:latin typeface="Lobster" charset="0"/>
                  <a:cs typeface="Arial" panose="020B0604020202020204" pitchFamily="34" charset="0"/>
                </a:rPr>
                <a:t>Kết </a:t>
              </a:r>
              <a:r>
                <a:rPr lang="en-US" sz="3200" b="1" dirty="0" err="1">
                  <a:solidFill>
                    <a:prstClr val="black"/>
                  </a:solidFill>
                  <a:latin typeface="Lobster" charset="0"/>
                  <a:cs typeface="Arial" panose="020B0604020202020204" pitchFamily="34" charset="0"/>
                </a:rPr>
                <a:t>bài</a:t>
              </a:r>
              <a:r>
                <a:rPr lang="en-US" sz="3200" b="1" dirty="0">
                  <a:solidFill>
                    <a:prstClr val="black"/>
                  </a:solidFill>
                  <a:latin typeface="Lobster" charset="0"/>
                  <a:cs typeface="Arial" panose="020B0604020202020204" pitchFamily="34" charset="0"/>
                </a:rPr>
                <a:t>:</a:t>
              </a:r>
              <a:r>
                <a:rPr lang="vi-VN" sz="3200" b="1" dirty="0">
                  <a:solidFill>
                    <a:prstClr val="black"/>
                  </a:solidFill>
                  <a:latin typeface="Lobster" charset="0"/>
                  <a:cs typeface="Arial" panose="020B0604020202020204" pitchFamily="34" charset="0"/>
                </a:rPr>
                <a:t> </a:t>
              </a:r>
              <a:r>
                <a:rPr lang="nl-NL" altLang="en-US" sz="3200" dirty="0">
                  <a:latin typeface="Times New Roman" pitchFamily="18" charset="0"/>
                  <a:cs typeface="Times New Roman" pitchFamily="18" charset="0"/>
                </a:rPr>
                <a:t>Nêu suy nghĩ, tình cảm của em với người đó.</a:t>
              </a:r>
              <a:r>
                <a:rPr lang="en-US" altLang="en-US" sz="3200" dirty="0">
                  <a:latin typeface="Times New Roman" pitchFamily="18" charset="0"/>
                  <a:cs typeface="Times New Roman" pitchFamily="18" charset="0"/>
                </a:rPr>
                <a:t> </a:t>
              </a:r>
            </a:p>
          </p:txBody>
        </p:sp>
      </p:grpSp>
      <p:grpSp>
        <p:nvGrpSpPr>
          <p:cNvPr id="32" name="Group 31"/>
          <p:cNvGrpSpPr/>
          <p:nvPr/>
        </p:nvGrpSpPr>
        <p:grpSpPr>
          <a:xfrm>
            <a:off x="762000" y="5356073"/>
            <a:ext cx="17228991" cy="2835429"/>
            <a:chOff x="666778" y="5646421"/>
            <a:chExt cx="17228991" cy="1629668"/>
          </a:xfrm>
        </p:grpSpPr>
        <p:sp>
          <p:nvSpPr>
            <p:cNvPr id="33" name="Rounded Rectangle 32"/>
            <p:cNvSpPr/>
            <p:nvPr/>
          </p:nvSpPr>
          <p:spPr>
            <a:xfrm>
              <a:off x="666778" y="5646421"/>
              <a:ext cx="17228991" cy="162966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TextBox 33"/>
            <p:cNvSpPr txBox="1"/>
            <p:nvPr/>
          </p:nvSpPr>
          <p:spPr>
            <a:xfrm>
              <a:off x="1057445" y="5646421"/>
              <a:ext cx="15604422" cy="1621539"/>
            </a:xfrm>
            <a:prstGeom prst="rect">
              <a:avLst/>
            </a:prstGeom>
            <a:noFill/>
          </p:spPr>
          <p:txBody>
            <a:bodyPr wrap="square" rtlCol="0">
              <a:spAutoFit/>
            </a:bodyPr>
            <a:lstStyle/>
            <a:p>
              <a:pPr>
                <a:lnSpc>
                  <a:spcPct val="90000"/>
                </a:lnSpc>
                <a:spcBef>
                  <a:spcPts val="1000"/>
                </a:spcBef>
              </a:pPr>
              <a:r>
                <a:rPr lang="nl-NL" altLang="en-US" sz="3200" b="1" i="1" dirty="0">
                  <a:solidFill>
                    <a:srgbClr val="0000FF"/>
                  </a:solidFill>
                  <a:latin typeface="Times New Roman" pitchFamily="18" charset="0"/>
                  <a:cs typeface="Times New Roman" pitchFamily="18" charset="0"/>
                </a:rPr>
                <a:t>* Tính tình, hoạt động</a:t>
              </a:r>
              <a:r>
                <a:rPr lang="nl-NL" altLang="en-US" sz="3200" dirty="0">
                  <a:solidFill>
                    <a:srgbClr val="0000FF"/>
                  </a:solidFill>
                  <a:latin typeface="Times New Roman" pitchFamily="18" charset="0"/>
                  <a:cs typeface="Times New Roman" pitchFamily="18" charset="0"/>
                </a:rPr>
                <a:t>:</a:t>
              </a:r>
            </a:p>
            <a:p>
              <a:pPr>
                <a:lnSpc>
                  <a:spcPct val="90000"/>
                </a:lnSpc>
                <a:spcBef>
                  <a:spcPts val="1000"/>
                </a:spcBef>
              </a:pPr>
              <a:r>
                <a:rPr lang="nl-NL" altLang="en-US" sz="3200" dirty="0">
                  <a:latin typeface="Times New Roman" pitchFamily="18" charset="0"/>
                  <a:cs typeface="Times New Roman" pitchFamily="18" charset="0"/>
                </a:rPr>
                <a:t>- Những hành động, cử chỉ, thao tác của nhân vật khi đang làm việc.</a:t>
              </a:r>
            </a:p>
            <a:p>
              <a:pPr>
                <a:lnSpc>
                  <a:spcPct val="90000"/>
                </a:lnSpc>
                <a:spcBef>
                  <a:spcPts val="1000"/>
                </a:spcBef>
              </a:pPr>
              <a:r>
                <a:rPr lang="nl-NL" altLang="en-US" sz="3200" dirty="0">
                  <a:latin typeface="Times New Roman" pitchFamily="18" charset="0"/>
                  <a:cs typeface="Times New Roman" pitchFamily="18" charset="0"/>
                </a:rPr>
                <a:t>- Thói quen, tư thế làm việc....</a:t>
              </a:r>
            </a:p>
            <a:p>
              <a:pPr>
                <a:lnSpc>
                  <a:spcPct val="90000"/>
                </a:lnSpc>
                <a:spcBef>
                  <a:spcPts val="1000"/>
                </a:spcBef>
              </a:pPr>
              <a:r>
                <a:rPr lang="nl-NL" altLang="en-US" sz="3200" dirty="0">
                  <a:latin typeface="Times New Roman" pitchFamily="18" charset="0"/>
                  <a:cs typeface="Times New Roman" pitchFamily="18" charset="0"/>
                </a:rPr>
                <a:t>- Thái độ của người đó với công việc đang làm như thế nào?</a:t>
              </a:r>
            </a:p>
            <a:p>
              <a:pPr>
                <a:lnSpc>
                  <a:spcPct val="90000"/>
                </a:lnSpc>
                <a:spcBef>
                  <a:spcPts val="1000"/>
                </a:spcBef>
              </a:pPr>
              <a:r>
                <a:rPr lang="nl-NL" altLang="en-US" sz="3200" dirty="0">
                  <a:latin typeface="Times New Roman" pitchFamily="18" charset="0"/>
                  <a:cs typeface="Times New Roman" pitchFamily="18" charset="0"/>
                </a:rPr>
                <a:t>- Thái độ, cách cư xử của người đó với những người xung quanh ra sao?</a:t>
              </a:r>
              <a:endParaRPr lang="vi-VN" sz="3000" dirty="0">
                <a:solidFill>
                  <a:prstClr val="black"/>
                </a:solidFill>
                <a:latin typeface="Times New Roman" pitchFamily="18" charset="0"/>
                <a:cs typeface="Times New Roman" pitchFamily="18" charset="0"/>
              </a:endParaRPr>
            </a:p>
          </p:txBody>
        </p:sp>
      </p:grpSp>
      <p:pic>
        <p:nvPicPr>
          <p:cNvPr id="37" name="Picture 2"/>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100000" l="10000" r="90000"/>
                    </a14:imgEffect>
                  </a14:imgLayer>
                </a14:imgProps>
              </a:ext>
              <a:ext uri="{28A0092B-C50C-407E-A947-70E740481C1C}">
                <a14:useLocalDpi xmlns:a14="http://schemas.microsoft.com/office/drawing/2010/main" val="0"/>
              </a:ext>
            </a:extLst>
          </a:blip>
          <a:srcRect/>
          <a:stretch>
            <a:fillRect/>
          </a:stretch>
        </p:blipFill>
        <p:spPr bwMode="auto">
          <a:xfrm>
            <a:off x="12114399" y="660690"/>
            <a:ext cx="6342167" cy="6342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672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childTnLst>
                                </p:cTn>
                              </p:par>
                              <p:par>
                                <p:cTn id="13" presetID="42" presetClass="entr" presetSubtype="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1000"/>
                                        <p:tgtEl>
                                          <p:spTgt spid="37"/>
                                        </p:tgtEl>
                                      </p:cBhvr>
                                    </p:animEffect>
                                    <p:anim calcmode="lin" valueType="num">
                                      <p:cBhvr>
                                        <p:cTn id="16" dur="1000" fill="hold"/>
                                        <p:tgtEl>
                                          <p:spTgt spid="37"/>
                                        </p:tgtEl>
                                        <p:attrNameLst>
                                          <p:attrName>ppt_x</p:attrName>
                                        </p:attrNameLst>
                                      </p:cBhvr>
                                      <p:tavLst>
                                        <p:tav tm="0">
                                          <p:val>
                                            <p:strVal val="#ppt_x"/>
                                          </p:val>
                                        </p:tav>
                                        <p:tav tm="100000">
                                          <p:val>
                                            <p:strVal val="#ppt_x"/>
                                          </p:val>
                                        </p:tav>
                                      </p:tavLst>
                                    </p:anim>
                                    <p:anim calcmode="lin" valueType="num">
                                      <p:cBhvr>
                                        <p:cTn id="17"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500"/>
                                        <p:tgtEl>
                                          <p:spTgt spid="20"/>
                                        </p:tgtEl>
                                      </p:cBhvr>
                                    </p:animEffect>
                                  </p:childTnLst>
                                </p:cTn>
                              </p:par>
                            </p:childTnLst>
                          </p:cTn>
                        </p:par>
                        <p:par>
                          <p:cTn id="23" fill="hold">
                            <p:stCondLst>
                              <p:cond delay="500"/>
                            </p:stCondLst>
                            <p:childTnLst>
                              <p:par>
                                <p:cTn id="24" presetID="22" presetClass="entr" presetSubtype="1" fill="hold"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childTnLst>
                          </p:cTn>
                        </p:par>
                        <p:par>
                          <p:cTn id="27" fill="hold">
                            <p:stCondLst>
                              <p:cond delay="1000"/>
                            </p:stCondLst>
                            <p:childTnLst>
                              <p:par>
                                <p:cTn id="28" presetID="22" presetClass="entr" presetSubtype="1" fill="hold"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up)">
                                      <p:cBhvr>
                                        <p:cTn id="30" dur="500"/>
                                        <p:tgtEl>
                                          <p:spTgt spid="32"/>
                                        </p:tgtEl>
                                      </p:cBhvr>
                                    </p:animEffect>
                                  </p:childTnLst>
                                </p:cTn>
                              </p:par>
                            </p:childTnLst>
                          </p:cTn>
                        </p:par>
                        <p:par>
                          <p:cTn id="31" fill="hold">
                            <p:stCondLst>
                              <p:cond delay="1500"/>
                            </p:stCondLst>
                            <p:childTnLst>
                              <p:par>
                                <p:cTn id="32" presetID="22" presetClass="entr" presetSubtype="1"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up)">
                                      <p:cBhvr>
                                        <p:cTn id="3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1F6C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4698" b="4698"/>
          <a:stretch>
            <a:fillRect/>
          </a:stretch>
        </p:blipFill>
        <p:spPr>
          <a:xfrm>
            <a:off x="-433146" y="705202"/>
            <a:ext cx="18721146" cy="8553098"/>
          </a:xfrm>
          <a:prstGeom prst="rect">
            <a:avLst/>
          </a:prstGeom>
        </p:spPr>
      </p:pic>
      <p:pic>
        <p:nvPicPr>
          <p:cNvPr id="5" name="Picture 5"/>
          <p:cNvPicPr>
            <a:picLocks noChangeAspect="1"/>
          </p:cNvPicPr>
          <p:nvPr/>
        </p:nvPicPr>
        <p:blipFill>
          <a:blip r:embed="rId3"/>
          <a:srcRect/>
          <a:stretch>
            <a:fillRect/>
          </a:stretch>
        </p:blipFill>
        <p:spPr>
          <a:xfrm>
            <a:off x="0" y="0"/>
            <a:ext cx="3421826" cy="5143500"/>
          </a:xfrm>
          <a:prstGeom prst="rect">
            <a:avLst/>
          </a:prstGeom>
        </p:spPr>
      </p:pic>
      <p:pic>
        <p:nvPicPr>
          <p:cNvPr id="10" name="Picture 10"/>
          <p:cNvPicPr>
            <a:picLocks noChangeAspect="1"/>
          </p:cNvPicPr>
          <p:nvPr/>
        </p:nvPicPr>
        <p:blipFill>
          <a:blip r:embed="rId4"/>
          <a:srcRect/>
          <a:stretch>
            <a:fillRect/>
          </a:stretch>
        </p:blipFill>
        <p:spPr>
          <a:xfrm>
            <a:off x="-2088423" y="5919376"/>
            <a:ext cx="6980688" cy="4528014"/>
          </a:xfrm>
          <a:prstGeom prst="rect">
            <a:avLst/>
          </a:prstGeom>
        </p:spPr>
      </p:pic>
      <p:sp>
        <p:nvSpPr>
          <p:cNvPr id="12" name="矩形: 圆角 22">
            <a:extLst>
              <a:ext uri="{FF2B5EF4-FFF2-40B4-BE49-F238E27FC236}">
                <a16:creationId xmlns:a16="http://schemas.microsoft.com/office/drawing/2014/main" id="{DB830100-4225-487A-87DC-43420145D73A}"/>
              </a:ext>
            </a:extLst>
          </p:cNvPr>
          <p:cNvSpPr/>
          <p:nvPr/>
        </p:nvSpPr>
        <p:spPr>
          <a:xfrm>
            <a:off x="536944" y="520777"/>
            <a:ext cx="17297400" cy="9765337"/>
          </a:xfrm>
          <a:prstGeom prst="roundRect">
            <a:avLst>
              <a:gd name="adj" fmla="val 13291"/>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grpSp>
        <p:nvGrpSpPr>
          <p:cNvPr id="14" name="Group 13"/>
          <p:cNvGrpSpPr/>
          <p:nvPr/>
        </p:nvGrpSpPr>
        <p:grpSpPr>
          <a:xfrm>
            <a:off x="5562600" y="-303264"/>
            <a:ext cx="6711400" cy="2017764"/>
            <a:chOff x="5562600" y="-303264"/>
            <a:chExt cx="6711400" cy="2017764"/>
          </a:xfrm>
        </p:grpSpPr>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313966" y="-303264"/>
              <a:ext cx="1648083" cy="1648083"/>
            </a:xfrm>
            <a:prstGeom prst="rect">
              <a:avLst/>
            </a:prstGeom>
          </p:spPr>
        </p:pic>
        <p:sp>
          <p:nvSpPr>
            <p:cNvPr id="13" name="TextBox 11"/>
            <p:cNvSpPr txBox="1"/>
            <p:nvPr/>
          </p:nvSpPr>
          <p:spPr>
            <a:xfrm>
              <a:off x="5562600" y="-303264"/>
              <a:ext cx="6711400" cy="1812035"/>
            </a:xfrm>
            <a:prstGeom prst="rect">
              <a:avLst/>
            </a:prstGeom>
          </p:spPr>
          <p:txBody>
            <a:bodyPr wrap="square" lIns="0" tIns="0" rIns="0" bIns="0" rtlCol="0" anchor="t">
              <a:spAutoFit/>
            </a:bodyPr>
            <a:lstStyle/>
            <a:p>
              <a:pPr algn="ctr">
                <a:lnSpc>
                  <a:spcPts val="16235"/>
                </a:lnSpc>
              </a:pPr>
              <a:r>
                <a:rPr lang="en-US" sz="6600" dirty="0">
                  <a:solidFill>
                    <a:schemeClr val="tx2">
                      <a:lumMod val="20000"/>
                      <a:lumOff val="80000"/>
                    </a:schemeClr>
                  </a:solidFill>
                  <a:latin typeface="Bogart Black"/>
                </a:rPr>
                <a:t>GỢI Ý</a:t>
              </a:r>
            </a:p>
          </p:txBody>
        </p:sp>
        <p:sp>
          <p:nvSpPr>
            <p:cNvPr id="11" name="TextBox 11"/>
            <p:cNvSpPr txBox="1"/>
            <p:nvPr/>
          </p:nvSpPr>
          <p:spPr>
            <a:xfrm>
              <a:off x="5562600" y="-120618"/>
              <a:ext cx="6711400" cy="1835118"/>
            </a:xfrm>
            <a:prstGeom prst="rect">
              <a:avLst/>
            </a:prstGeom>
          </p:spPr>
          <p:txBody>
            <a:bodyPr wrap="square" lIns="0" tIns="0" rIns="0" bIns="0" rtlCol="0" anchor="t">
              <a:spAutoFit/>
            </a:bodyPr>
            <a:lstStyle/>
            <a:p>
              <a:pPr algn="ctr">
                <a:lnSpc>
                  <a:spcPts val="16235"/>
                </a:lnSpc>
              </a:pPr>
              <a:r>
                <a:rPr lang="en-US" sz="6600" dirty="0">
                  <a:solidFill>
                    <a:schemeClr val="accent6">
                      <a:lumMod val="50000"/>
                    </a:schemeClr>
                  </a:solidFill>
                  <a:latin typeface="Bogart Black"/>
                </a:rPr>
                <a:t>GỢI Ý</a:t>
              </a:r>
            </a:p>
          </p:txBody>
        </p:sp>
      </p:grpSp>
      <p:sp>
        <p:nvSpPr>
          <p:cNvPr id="15" name="TextBox 14"/>
          <p:cNvSpPr txBox="1"/>
          <p:nvPr/>
        </p:nvSpPr>
        <p:spPr>
          <a:xfrm>
            <a:off x="549349" y="1363433"/>
            <a:ext cx="5170966" cy="584775"/>
          </a:xfrm>
          <a:prstGeom prst="rect">
            <a:avLst/>
          </a:prstGeom>
          <a:noFill/>
        </p:spPr>
        <p:txBody>
          <a:bodyPr wrap="square" rtlCol="0">
            <a:spAutoFit/>
          </a:bodyPr>
          <a:lstStyle/>
          <a:p>
            <a:r>
              <a:rPr lang="en-US" sz="3200" dirty="0">
                <a:latin typeface="Lobster" charset="0"/>
                <a:cs typeface="Times New Roman" pitchFamily="18" charset="0"/>
              </a:rPr>
              <a:t>1. </a:t>
            </a:r>
            <a:r>
              <a:rPr lang="en-US" sz="3200" dirty="0" err="1">
                <a:latin typeface="Lobster" charset="0"/>
                <a:cs typeface="Times New Roman" pitchFamily="18" charset="0"/>
              </a:rPr>
              <a:t>Dàn</a:t>
            </a:r>
            <a:r>
              <a:rPr lang="en-US" sz="3200" dirty="0">
                <a:latin typeface="Lobster" charset="0"/>
                <a:cs typeface="Times New Roman" pitchFamily="18" charset="0"/>
              </a:rPr>
              <a:t> ý </a:t>
            </a:r>
            <a:r>
              <a:rPr lang="en-US" sz="3200" dirty="0" err="1">
                <a:latin typeface="Lobster" charset="0"/>
                <a:cs typeface="Times New Roman" pitchFamily="18" charset="0"/>
              </a:rPr>
              <a:t>bài</a:t>
            </a:r>
            <a:r>
              <a:rPr lang="en-US" sz="3200" dirty="0">
                <a:latin typeface="Lobster" charset="0"/>
                <a:cs typeface="Times New Roman" pitchFamily="18" charset="0"/>
              </a:rPr>
              <a:t> </a:t>
            </a:r>
            <a:r>
              <a:rPr lang="en-US" sz="3200" dirty="0" err="1">
                <a:latin typeface="Lobster" charset="0"/>
                <a:cs typeface="Times New Roman" pitchFamily="18" charset="0"/>
              </a:rPr>
              <a:t>văn</a:t>
            </a:r>
            <a:r>
              <a:rPr lang="en-US" sz="3200" dirty="0">
                <a:latin typeface="Lobster" charset="0"/>
                <a:cs typeface="Times New Roman" pitchFamily="18" charset="0"/>
              </a:rPr>
              <a:t> </a:t>
            </a:r>
            <a:r>
              <a:rPr lang="en-US" sz="3200" dirty="0" err="1">
                <a:latin typeface="Lobster" charset="0"/>
                <a:cs typeface="Times New Roman" pitchFamily="18" charset="0"/>
              </a:rPr>
              <a:t>tả</a:t>
            </a:r>
            <a:r>
              <a:rPr lang="en-US" sz="3200" dirty="0">
                <a:latin typeface="Lobster" charset="0"/>
                <a:cs typeface="Times New Roman" pitchFamily="18" charset="0"/>
              </a:rPr>
              <a:t> </a:t>
            </a:r>
            <a:r>
              <a:rPr lang="en-US" sz="3200" dirty="0" err="1">
                <a:latin typeface="Lobster" charset="0"/>
                <a:cs typeface="Times New Roman" pitchFamily="18" charset="0"/>
              </a:rPr>
              <a:t>cô</a:t>
            </a:r>
            <a:r>
              <a:rPr lang="en-US" sz="3200" dirty="0">
                <a:latin typeface="Lobster" charset="0"/>
                <a:cs typeface="Times New Roman" pitchFamily="18" charset="0"/>
              </a:rPr>
              <a:t> </a:t>
            </a:r>
            <a:r>
              <a:rPr lang="en-US" sz="3200" dirty="0" err="1">
                <a:latin typeface="Lobster" charset="0"/>
                <a:cs typeface="Times New Roman" pitchFamily="18" charset="0"/>
              </a:rPr>
              <a:t>giáo</a:t>
            </a:r>
            <a:endParaRPr lang="en-US" sz="3200" dirty="0">
              <a:latin typeface="Lobster" charset="0"/>
              <a:cs typeface="Times New Roman" pitchFamily="18" charset="0"/>
            </a:endParaRPr>
          </a:p>
        </p:txBody>
      </p:sp>
      <p:sp>
        <p:nvSpPr>
          <p:cNvPr id="16" name="TextBox 15"/>
          <p:cNvSpPr txBox="1"/>
          <p:nvPr/>
        </p:nvSpPr>
        <p:spPr>
          <a:xfrm>
            <a:off x="1263502" y="2279362"/>
            <a:ext cx="15803526" cy="553998"/>
          </a:xfrm>
          <a:prstGeom prst="rect">
            <a:avLst/>
          </a:prstGeom>
          <a:solidFill>
            <a:schemeClr val="accent6">
              <a:lumMod val="20000"/>
              <a:lumOff val="80000"/>
            </a:schemeClr>
          </a:solidFill>
        </p:spPr>
        <p:txBody>
          <a:bodyPr wrap="square" rtlCol="0">
            <a:spAutoFit/>
          </a:bodyPr>
          <a:lstStyle/>
          <a:p>
            <a:r>
              <a:rPr lang="en-US" sz="3000" b="1" dirty="0">
                <a:solidFill>
                  <a:schemeClr val="accent6">
                    <a:lumMod val="75000"/>
                  </a:schemeClr>
                </a:solidFill>
                <a:latin typeface="Lobster" charset="0"/>
                <a:cs typeface="Times New Roman" pitchFamily="18" charset="0"/>
              </a:rPr>
              <a:t>1. </a:t>
            </a:r>
            <a:r>
              <a:rPr lang="en-US" sz="3000" b="1" dirty="0" err="1">
                <a:solidFill>
                  <a:schemeClr val="accent6">
                    <a:lumMod val="75000"/>
                  </a:schemeClr>
                </a:solidFill>
                <a:latin typeface="Lobster" charset="0"/>
                <a:cs typeface="Times New Roman" pitchFamily="18" charset="0"/>
              </a:rPr>
              <a:t>Mở</a:t>
            </a:r>
            <a:r>
              <a:rPr lang="en-US" sz="3000" b="1" dirty="0">
                <a:solidFill>
                  <a:schemeClr val="accent6">
                    <a:lumMod val="75000"/>
                  </a:schemeClr>
                </a:solidFill>
                <a:latin typeface="Lobster" charset="0"/>
                <a:cs typeface="Times New Roman" pitchFamily="18" charset="0"/>
              </a:rPr>
              <a:t> </a:t>
            </a:r>
            <a:r>
              <a:rPr lang="en-US" sz="3000" b="1" dirty="0" err="1">
                <a:solidFill>
                  <a:schemeClr val="accent6">
                    <a:lumMod val="75000"/>
                  </a:schemeClr>
                </a:solidFill>
                <a:latin typeface="Lobster" charset="0"/>
                <a:cs typeface="Times New Roman" pitchFamily="18" charset="0"/>
              </a:rPr>
              <a:t>bài</a:t>
            </a:r>
            <a:r>
              <a:rPr lang="en-US" sz="3000" b="1" dirty="0">
                <a:solidFill>
                  <a:schemeClr val="accent6">
                    <a:lumMod val="75000"/>
                  </a:schemeClr>
                </a:solidFill>
                <a:latin typeface="Lobster" charset="0"/>
                <a:cs typeface="Times New Roman" pitchFamily="18" charset="0"/>
              </a:rPr>
              <a:t> </a:t>
            </a:r>
            <a:r>
              <a:rPr lang="en-US" sz="3000" dirty="0">
                <a:latin typeface="Lobster" charset="0"/>
                <a:cs typeface="Times New Roman" pitchFamily="18" charset="0"/>
              </a:rPr>
              <a:t>: </a:t>
            </a:r>
            <a:r>
              <a:rPr lang="en-US" sz="3000" dirty="0" err="1">
                <a:latin typeface="Lobster" charset="0"/>
                <a:cs typeface="Times New Roman" pitchFamily="18" charset="0"/>
              </a:rPr>
              <a:t>Năm</a:t>
            </a:r>
            <a:r>
              <a:rPr lang="en-US" sz="3000" dirty="0">
                <a:latin typeface="Lobster" charset="0"/>
                <a:cs typeface="Times New Roman" pitchFamily="18" charset="0"/>
              </a:rPr>
              <a:t> nay </a:t>
            </a:r>
            <a:r>
              <a:rPr lang="en-US" sz="3000" dirty="0" err="1">
                <a:latin typeface="Lobster" charset="0"/>
                <a:cs typeface="Times New Roman" pitchFamily="18" charset="0"/>
              </a:rPr>
              <a:t>em</a:t>
            </a:r>
            <a:r>
              <a:rPr lang="en-US" sz="3000" dirty="0">
                <a:latin typeface="Lobster" charset="0"/>
                <a:cs typeface="Times New Roman" pitchFamily="18" charset="0"/>
              </a:rPr>
              <a:t> </a:t>
            </a:r>
            <a:r>
              <a:rPr lang="en-US" sz="3000" dirty="0" err="1">
                <a:latin typeface="Lobster" charset="0"/>
                <a:cs typeface="Times New Roman" pitchFamily="18" charset="0"/>
              </a:rPr>
              <a:t>đã</a:t>
            </a:r>
            <a:r>
              <a:rPr lang="en-US" sz="3000" dirty="0">
                <a:latin typeface="Lobster" charset="0"/>
                <a:cs typeface="Times New Roman" pitchFamily="18" charset="0"/>
              </a:rPr>
              <a:t> </a:t>
            </a:r>
            <a:r>
              <a:rPr lang="en-US" sz="3000" dirty="0" err="1">
                <a:latin typeface="Lobster" charset="0"/>
                <a:cs typeface="Times New Roman" pitchFamily="18" charset="0"/>
              </a:rPr>
              <a:t>học</a:t>
            </a:r>
            <a:r>
              <a:rPr lang="en-US" sz="3000" dirty="0">
                <a:latin typeface="Lobster" charset="0"/>
                <a:cs typeface="Times New Roman" pitchFamily="18" charset="0"/>
              </a:rPr>
              <a:t> </a:t>
            </a:r>
            <a:r>
              <a:rPr lang="en-US" sz="3000" dirty="0" err="1">
                <a:latin typeface="Lobster" charset="0"/>
                <a:cs typeface="Times New Roman" pitchFamily="18" charset="0"/>
              </a:rPr>
              <a:t>lớp</a:t>
            </a:r>
            <a:r>
              <a:rPr lang="en-US" sz="3000" dirty="0">
                <a:latin typeface="Lobster" charset="0"/>
                <a:cs typeface="Times New Roman" pitchFamily="18" charset="0"/>
              </a:rPr>
              <a:t> 5. </a:t>
            </a:r>
            <a:r>
              <a:rPr lang="en-US" sz="3000" dirty="0" err="1">
                <a:latin typeface="Lobster" charset="0"/>
                <a:cs typeface="Times New Roman" pitchFamily="18" charset="0"/>
              </a:rPr>
              <a:t>Em</a:t>
            </a:r>
            <a:r>
              <a:rPr lang="en-US" sz="3000" dirty="0">
                <a:latin typeface="Lobster" charset="0"/>
                <a:cs typeface="Times New Roman" pitchFamily="18" charset="0"/>
              </a:rPr>
              <a:t> </a:t>
            </a:r>
            <a:r>
              <a:rPr lang="en-US" sz="3000" dirty="0" err="1">
                <a:latin typeface="Lobster" charset="0"/>
                <a:cs typeface="Times New Roman" pitchFamily="18" charset="0"/>
              </a:rPr>
              <a:t>vẫn</a:t>
            </a:r>
            <a:r>
              <a:rPr lang="en-US" sz="3000" dirty="0">
                <a:latin typeface="Lobster" charset="0"/>
                <a:cs typeface="Times New Roman" pitchFamily="18" charset="0"/>
              </a:rPr>
              <a:t> </a:t>
            </a:r>
            <a:r>
              <a:rPr lang="en-US" sz="3000" dirty="0" err="1">
                <a:latin typeface="Lobster" charset="0"/>
                <a:cs typeface="Times New Roman" pitchFamily="18" charset="0"/>
              </a:rPr>
              <a:t>nhớ</a:t>
            </a:r>
            <a:r>
              <a:rPr lang="en-US" sz="3000" dirty="0">
                <a:latin typeface="Lobster" charset="0"/>
                <a:cs typeface="Times New Roman" pitchFamily="18" charset="0"/>
              </a:rPr>
              <a:t> </a:t>
            </a:r>
            <a:r>
              <a:rPr lang="en-US" sz="3000" dirty="0" err="1">
                <a:latin typeface="Lobster" charset="0"/>
                <a:cs typeface="Times New Roman" pitchFamily="18" charset="0"/>
              </a:rPr>
              <a:t>mãi</a:t>
            </a:r>
            <a:r>
              <a:rPr lang="en-US" sz="3000" dirty="0">
                <a:latin typeface="Lobster" charset="0"/>
                <a:cs typeface="Times New Roman" pitchFamily="18" charset="0"/>
              </a:rPr>
              <a:t> </a:t>
            </a:r>
            <a:r>
              <a:rPr lang="en-US" sz="3000" dirty="0" err="1">
                <a:latin typeface="Lobster" charset="0"/>
                <a:cs typeface="Times New Roman" pitchFamily="18" charset="0"/>
              </a:rPr>
              <a:t>về</a:t>
            </a:r>
            <a:r>
              <a:rPr lang="en-US" sz="3000" dirty="0">
                <a:latin typeface="Lobster" charset="0"/>
                <a:cs typeface="Times New Roman" pitchFamily="18" charset="0"/>
              </a:rPr>
              <a:t> </a:t>
            </a:r>
            <a:r>
              <a:rPr lang="en-US" sz="3000" dirty="0" err="1">
                <a:latin typeface="Lobster" charset="0"/>
                <a:cs typeface="Times New Roman" pitchFamily="18" charset="0"/>
              </a:rPr>
              <a:t>cô</a:t>
            </a:r>
            <a:r>
              <a:rPr lang="en-US" sz="3000" dirty="0">
                <a:latin typeface="Lobster" charset="0"/>
                <a:cs typeface="Times New Roman" pitchFamily="18" charset="0"/>
              </a:rPr>
              <a:t> </a:t>
            </a:r>
            <a:r>
              <a:rPr lang="en-US" sz="3000" dirty="0" err="1">
                <a:latin typeface="Lobster" charset="0"/>
                <a:cs typeface="Times New Roman" pitchFamily="18" charset="0"/>
              </a:rPr>
              <a:t>Lan</a:t>
            </a:r>
            <a:r>
              <a:rPr lang="en-US" sz="3000" dirty="0">
                <a:latin typeface="Lobster" charset="0"/>
                <a:cs typeface="Times New Roman" pitchFamily="18" charset="0"/>
              </a:rPr>
              <a:t>. </a:t>
            </a:r>
            <a:r>
              <a:rPr lang="en-US" sz="3000" dirty="0" err="1">
                <a:latin typeface="Lobster" charset="0"/>
                <a:cs typeface="Times New Roman" pitchFamily="18" charset="0"/>
              </a:rPr>
              <a:t>Cô</a:t>
            </a:r>
            <a:r>
              <a:rPr lang="en-US" sz="3000" dirty="0">
                <a:latin typeface="Lobster" charset="0"/>
                <a:cs typeface="Times New Roman" pitchFamily="18" charset="0"/>
              </a:rPr>
              <a:t> </a:t>
            </a:r>
            <a:r>
              <a:rPr lang="en-US" sz="3000" dirty="0" err="1">
                <a:latin typeface="Lobster" charset="0"/>
                <a:cs typeface="Times New Roman" pitchFamily="18" charset="0"/>
              </a:rPr>
              <a:t>giáo</a:t>
            </a:r>
            <a:r>
              <a:rPr lang="en-US" sz="3000" dirty="0">
                <a:latin typeface="Lobster" charset="0"/>
                <a:cs typeface="Times New Roman" pitchFamily="18" charset="0"/>
              </a:rPr>
              <a:t> </a:t>
            </a:r>
            <a:r>
              <a:rPr lang="en-US" sz="3000" dirty="0" err="1">
                <a:latin typeface="Lobster" charset="0"/>
                <a:cs typeface="Times New Roman" pitchFamily="18" charset="0"/>
              </a:rPr>
              <a:t>đã</a:t>
            </a:r>
            <a:r>
              <a:rPr lang="en-US" sz="3000" dirty="0">
                <a:latin typeface="Lobster" charset="0"/>
                <a:cs typeface="Times New Roman" pitchFamily="18" charset="0"/>
              </a:rPr>
              <a:t> </a:t>
            </a:r>
            <a:r>
              <a:rPr lang="en-US" sz="3000" dirty="0" err="1">
                <a:latin typeface="Lobster" charset="0"/>
                <a:cs typeface="Times New Roman" pitchFamily="18" charset="0"/>
              </a:rPr>
              <a:t>dạy</a:t>
            </a:r>
            <a:r>
              <a:rPr lang="en-US" sz="3000" dirty="0">
                <a:latin typeface="Lobster" charset="0"/>
                <a:cs typeface="Times New Roman" pitchFamily="18" charset="0"/>
              </a:rPr>
              <a:t> </a:t>
            </a:r>
            <a:r>
              <a:rPr lang="en-US" sz="3000" dirty="0" err="1">
                <a:latin typeface="Lobster" charset="0"/>
                <a:cs typeface="Times New Roman" pitchFamily="18" charset="0"/>
              </a:rPr>
              <a:t>em</a:t>
            </a:r>
            <a:r>
              <a:rPr lang="en-US" sz="3000" dirty="0">
                <a:latin typeface="Lobster" charset="0"/>
                <a:cs typeface="Times New Roman" pitchFamily="18" charset="0"/>
              </a:rPr>
              <a:t> </a:t>
            </a:r>
            <a:r>
              <a:rPr lang="en-US" sz="3000" dirty="0" err="1">
                <a:latin typeface="Lobster" charset="0"/>
                <a:cs typeface="Times New Roman" pitchFamily="18" charset="0"/>
              </a:rPr>
              <a:t>hồi</a:t>
            </a:r>
            <a:r>
              <a:rPr lang="en-US" sz="3000" dirty="0">
                <a:latin typeface="Lobster" charset="0"/>
                <a:cs typeface="Times New Roman" pitchFamily="18" charset="0"/>
              </a:rPr>
              <a:t> </a:t>
            </a:r>
            <a:r>
              <a:rPr lang="en-US" sz="3000" dirty="0" err="1">
                <a:latin typeface="Lobster" charset="0"/>
                <a:cs typeface="Times New Roman" pitchFamily="18" charset="0"/>
              </a:rPr>
              <a:t>lớp</a:t>
            </a:r>
            <a:r>
              <a:rPr lang="en-US" sz="3000" dirty="0">
                <a:latin typeface="Lobster" charset="0"/>
                <a:cs typeface="Times New Roman" pitchFamily="18" charset="0"/>
              </a:rPr>
              <a:t> 1.</a:t>
            </a:r>
          </a:p>
        </p:txBody>
      </p:sp>
      <p:sp>
        <p:nvSpPr>
          <p:cNvPr id="17" name="TextBox 16"/>
          <p:cNvSpPr txBox="1"/>
          <p:nvPr/>
        </p:nvSpPr>
        <p:spPr>
          <a:xfrm>
            <a:off x="1283881" y="3086100"/>
            <a:ext cx="15803526" cy="6140142"/>
          </a:xfrm>
          <a:prstGeom prst="rect">
            <a:avLst/>
          </a:prstGeom>
          <a:solidFill>
            <a:schemeClr val="accent4">
              <a:lumMod val="20000"/>
              <a:lumOff val="80000"/>
            </a:schemeClr>
          </a:solidFill>
        </p:spPr>
        <p:txBody>
          <a:bodyPr wrap="square" rtlCol="0">
            <a:spAutoFit/>
          </a:bodyPr>
          <a:lstStyle/>
          <a:p>
            <a:pPr>
              <a:lnSpc>
                <a:spcPct val="120000"/>
              </a:lnSpc>
            </a:pPr>
            <a:r>
              <a:rPr lang="en-US" sz="3000" b="1" dirty="0">
                <a:solidFill>
                  <a:schemeClr val="accent6">
                    <a:lumMod val="75000"/>
                  </a:schemeClr>
                </a:solidFill>
                <a:latin typeface="Lobster" charset="0"/>
                <a:cs typeface="Times New Roman" pitchFamily="18" charset="0"/>
              </a:rPr>
              <a:t>2. </a:t>
            </a:r>
            <a:r>
              <a:rPr lang="en-US" sz="3000" b="1" dirty="0" err="1">
                <a:solidFill>
                  <a:schemeClr val="accent6">
                    <a:lumMod val="75000"/>
                  </a:schemeClr>
                </a:solidFill>
                <a:latin typeface="Lobster" charset="0"/>
                <a:cs typeface="Times New Roman" pitchFamily="18" charset="0"/>
              </a:rPr>
              <a:t>Thân</a:t>
            </a:r>
            <a:r>
              <a:rPr lang="en-US" sz="3000" b="1" dirty="0">
                <a:solidFill>
                  <a:schemeClr val="accent6">
                    <a:lumMod val="75000"/>
                  </a:schemeClr>
                </a:solidFill>
                <a:latin typeface="Lobster" charset="0"/>
                <a:cs typeface="Times New Roman" pitchFamily="18" charset="0"/>
              </a:rPr>
              <a:t> </a:t>
            </a:r>
            <a:r>
              <a:rPr lang="en-US" sz="3000" b="1" dirty="0" err="1">
                <a:solidFill>
                  <a:schemeClr val="accent6">
                    <a:lumMod val="75000"/>
                  </a:schemeClr>
                </a:solidFill>
                <a:latin typeface="Lobster" charset="0"/>
                <a:cs typeface="Times New Roman" pitchFamily="18" charset="0"/>
              </a:rPr>
              <a:t>bài</a:t>
            </a:r>
            <a:r>
              <a:rPr lang="en-US" sz="3000" b="1" dirty="0">
                <a:solidFill>
                  <a:schemeClr val="accent6">
                    <a:lumMod val="75000"/>
                  </a:schemeClr>
                </a:solidFill>
                <a:latin typeface="Lobster" charset="0"/>
                <a:cs typeface="Times New Roman" pitchFamily="18" charset="0"/>
              </a:rPr>
              <a:t> : </a:t>
            </a:r>
          </a:p>
          <a:p>
            <a:pPr>
              <a:lnSpc>
                <a:spcPct val="120000"/>
              </a:lnSpc>
            </a:pPr>
            <a:r>
              <a:rPr lang="en-US" sz="3000" dirty="0">
                <a:latin typeface="Lobster" charset="0"/>
                <a:cs typeface="Times New Roman" pitchFamily="18" charset="0"/>
              </a:rPr>
              <a:t>     +) </a:t>
            </a:r>
            <a:r>
              <a:rPr lang="en-US" sz="3000" dirty="0" err="1">
                <a:latin typeface="Lobster" charset="0"/>
                <a:cs typeface="Times New Roman" pitchFamily="18" charset="0"/>
              </a:rPr>
              <a:t>Cô</a:t>
            </a:r>
            <a:r>
              <a:rPr lang="en-US" sz="3000" dirty="0">
                <a:latin typeface="Lobster" charset="0"/>
                <a:cs typeface="Times New Roman" pitchFamily="18" charset="0"/>
              </a:rPr>
              <a:t> Lan </a:t>
            </a:r>
            <a:r>
              <a:rPr lang="en-US" sz="3000" dirty="0" err="1">
                <a:latin typeface="Lobster" charset="0"/>
                <a:cs typeface="Times New Roman" pitchFamily="18" charset="0"/>
              </a:rPr>
              <a:t>vừa</a:t>
            </a:r>
            <a:r>
              <a:rPr lang="en-US" sz="3000" dirty="0">
                <a:latin typeface="Lobster" charset="0"/>
                <a:cs typeface="Times New Roman" pitchFamily="18" charset="0"/>
              </a:rPr>
              <a:t> </a:t>
            </a:r>
            <a:r>
              <a:rPr lang="en-US" sz="3000" dirty="0" err="1">
                <a:latin typeface="Lobster" charset="0"/>
                <a:cs typeface="Times New Roman" pitchFamily="18" charset="0"/>
              </a:rPr>
              <a:t>mới</a:t>
            </a:r>
            <a:r>
              <a:rPr lang="en-US" sz="3000" dirty="0">
                <a:latin typeface="Lobster" charset="0"/>
                <a:cs typeface="Times New Roman" pitchFamily="18" charset="0"/>
              </a:rPr>
              <a:t> </a:t>
            </a:r>
            <a:r>
              <a:rPr lang="en-US" sz="3000" dirty="0" err="1">
                <a:latin typeface="Lobster" charset="0"/>
                <a:cs typeface="Times New Roman" pitchFamily="18" charset="0"/>
              </a:rPr>
              <a:t>ra</a:t>
            </a:r>
            <a:r>
              <a:rPr lang="en-US" sz="3000" dirty="0">
                <a:latin typeface="Lobster" charset="0"/>
                <a:cs typeface="Times New Roman" pitchFamily="18" charset="0"/>
              </a:rPr>
              <a:t> </a:t>
            </a:r>
            <a:r>
              <a:rPr lang="en-US" sz="3000" dirty="0" err="1">
                <a:latin typeface="Lobster" charset="0"/>
                <a:cs typeface="Times New Roman" pitchFamily="18" charset="0"/>
              </a:rPr>
              <a:t>trường</a:t>
            </a:r>
            <a:r>
              <a:rPr lang="en-US" sz="3000" dirty="0">
                <a:latin typeface="Lobster" charset="0"/>
                <a:cs typeface="Times New Roman" pitchFamily="18" charset="0"/>
              </a:rPr>
              <a:t>.</a:t>
            </a:r>
          </a:p>
          <a:p>
            <a:pPr>
              <a:lnSpc>
                <a:spcPct val="120000"/>
              </a:lnSpc>
            </a:pPr>
            <a:r>
              <a:rPr lang="en-US" sz="3000" dirty="0">
                <a:latin typeface="Lobster" charset="0"/>
                <a:cs typeface="Times New Roman" pitchFamily="18" charset="0"/>
              </a:rPr>
              <a:t>     +) </a:t>
            </a:r>
            <a:r>
              <a:rPr lang="en-US" sz="3000" dirty="0" err="1">
                <a:latin typeface="Lobster" charset="0"/>
                <a:cs typeface="Times New Roman" pitchFamily="18" charset="0"/>
              </a:rPr>
              <a:t>Dáng</a:t>
            </a:r>
            <a:r>
              <a:rPr lang="en-US" sz="3000" dirty="0">
                <a:latin typeface="Lobster" charset="0"/>
                <a:cs typeface="Times New Roman" pitchFamily="18" charset="0"/>
              </a:rPr>
              <a:t> </a:t>
            </a:r>
            <a:r>
              <a:rPr lang="en-US" sz="3000" dirty="0" err="1">
                <a:latin typeface="Lobster" charset="0"/>
                <a:cs typeface="Times New Roman" pitchFamily="18" charset="0"/>
              </a:rPr>
              <a:t>người</a:t>
            </a:r>
            <a:r>
              <a:rPr lang="en-US" sz="3000" dirty="0">
                <a:latin typeface="Lobster" charset="0"/>
                <a:cs typeface="Times New Roman" pitchFamily="18" charset="0"/>
              </a:rPr>
              <a:t> </a:t>
            </a:r>
            <a:r>
              <a:rPr lang="en-US" sz="3000" dirty="0" err="1">
                <a:latin typeface="Lobster" charset="0"/>
                <a:cs typeface="Times New Roman" pitchFamily="18" charset="0"/>
              </a:rPr>
              <a:t>cô</a:t>
            </a:r>
            <a:r>
              <a:rPr lang="en-US" sz="3000" dirty="0">
                <a:latin typeface="Lobster" charset="0"/>
                <a:cs typeface="Times New Roman" pitchFamily="18" charset="0"/>
              </a:rPr>
              <a:t> </a:t>
            </a:r>
            <a:r>
              <a:rPr lang="en-US" sz="3000" dirty="0" err="1">
                <a:latin typeface="Lobster" charset="0"/>
                <a:cs typeface="Times New Roman" pitchFamily="18" charset="0"/>
              </a:rPr>
              <a:t>tròn</a:t>
            </a:r>
            <a:r>
              <a:rPr lang="en-US" sz="3000" dirty="0">
                <a:latin typeface="Lobster" charset="0"/>
                <a:cs typeface="Times New Roman" pitchFamily="18" charset="0"/>
              </a:rPr>
              <a:t> </a:t>
            </a:r>
            <a:r>
              <a:rPr lang="en-US" sz="3000" dirty="0" err="1">
                <a:latin typeface="Lobster" charset="0"/>
                <a:cs typeface="Times New Roman" pitchFamily="18" charset="0"/>
              </a:rPr>
              <a:t>lẳn</a:t>
            </a:r>
            <a:r>
              <a:rPr lang="en-US" sz="3000" dirty="0">
                <a:latin typeface="Lobster" charset="0"/>
                <a:cs typeface="Times New Roman" pitchFamily="18" charset="0"/>
              </a:rPr>
              <a:t>.</a:t>
            </a:r>
          </a:p>
          <a:p>
            <a:pPr>
              <a:lnSpc>
                <a:spcPct val="120000"/>
              </a:lnSpc>
            </a:pPr>
            <a:r>
              <a:rPr lang="en-US" sz="3000" dirty="0">
                <a:latin typeface="Lobster" charset="0"/>
                <a:cs typeface="Times New Roman" pitchFamily="18" charset="0"/>
              </a:rPr>
              <a:t>     +) </a:t>
            </a:r>
            <a:r>
              <a:rPr lang="en-US" sz="3000" dirty="0" err="1">
                <a:latin typeface="Lobster" charset="0"/>
                <a:cs typeface="Times New Roman" pitchFamily="18" charset="0"/>
              </a:rPr>
              <a:t>Mái</a:t>
            </a:r>
            <a:r>
              <a:rPr lang="en-US" sz="3000" dirty="0">
                <a:latin typeface="Lobster" charset="0"/>
                <a:cs typeface="Times New Roman" pitchFamily="18" charset="0"/>
              </a:rPr>
              <a:t> </a:t>
            </a:r>
            <a:r>
              <a:rPr lang="en-US" sz="3000" dirty="0" err="1">
                <a:latin typeface="Lobster" charset="0"/>
                <a:cs typeface="Times New Roman" pitchFamily="18" charset="0"/>
              </a:rPr>
              <a:t>tóc</a:t>
            </a:r>
            <a:r>
              <a:rPr lang="en-US" sz="3000" dirty="0">
                <a:latin typeface="Lobster" charset="0"/>
                <a:cs typeface="Times New Roman" pitchFamily="18" charset="0"/>
              </a:rPr>
              <a:t> </a:t>
            </a:r>
            <a:r>
              <a:rPr lang="en-US" sz="3000" dirty="0" err="1">
                <a:latin typeface="Lobster" charset="0"/>
                <a:cs typeface="Times New Roman" pitchFamily="18" charset="0"/>
              </a:rPr>
              <a:t>mượt</a:t>
            </a:r>
            <a:r>
              <a:rPr lang="en-US" sz="3000" dirty="0">
                <a:latin typeface="Lobster" charset="0"/>
                <a:cs typeface="Times New Roman" pitchFamily="18" charset="0"/>
              </a:rPr>
              <a:t>, </a:t>
            </a:r>
            <a:r>
              <a:rPr lang="en-US" sz="3000" dirty="0" err="1">
                <a:latin typeface="Lobster" charset="0"/>
                <a:cs typeface="Times New Roman" pitchFamily="18" charset="0"/>
              </a:rPr>
              <a:t>xõa</a:t>
            </a:r>
            <a:r>
              <a:rPr lang="en-US" sz="3000" dirty="0">
                <a:latin typeface="Lobster" charset="0"/>
                <a:cs typeface="Times New Roman" pitchFamily="18" charset="0"/>
              </a:rPr>
              <a:t> </a:t>
            </a:r>
            <a:r>
              <a:rPr lang="en-US" sz="3000" dirty="0" err="1">
                <a:latin typeface="Lobster" charset="0"/>
                <a:cs typeface="Times New Roman" pitchFamily="18" charset="0"/>
              </a:rPr>
              <a:t>ngang</a:t>
            </a:r>
            <a:r>
              <a:rPr lang="en-US" sz="3000" dirty="0">
                <a:latin typeface="Lobster" charset="0"/>
                <a:cs typeface="Times New Roman" pitchFamily="18" charset="0"/>
              </a:rPr>
              <a:t> </a:t>
            </a:r>
            <a:r>
              <a:rPr lang="en-US" sz="3000" dirty="0" err="1">
                <a:latin typeface="Lobster" charset="0"/>
                <a:cs typeface="Times New Roman" pitchFamily="18" charset="0"/>
              </a:rPr>
              <a:t>lưng</a:t>
            </a:r>
            <a:endParaRPr lang="en-US" sz="3000" dirty="0">
              <a:latin typeface="Lobster" charset="0"/>
              <a:cs typeface="Times New Roman" pitchFamily="18" charset="0"/>
            </a:endParaRPr>
          </a:p>
          <a:p>
            <a:pPr>
              <a:lnSpc>
                <a:spcPct val="120000"/>
              </a:lnSpc>
            </a:pPr>
            <a:r>
              <a:rPr lang="en-US" sz="3000" dirty="0">
                <a:latin typeface="Lobster" charset="0"/>
                <a:cs typeface="Times New Roman" pitchFamily="18" charset="0"/>
              </a:rPr>
              <a:t>     +) </a:t>
            </a:r>
            <a:r>
              <a:rPr lang="en-US" sz="3000" dirty="0" err="1">
                <a:latin typeface="Lobster" charset="0"/>
                <a:cs typeface="Times New Roman" pitchFamily="18" charset="0"/>
              </a:rPr>
              <a:t>Khuôn</a:t>
            </a:r>
            <a:r>
              <a:rPr lang="en-US" sz="3000" dirty="0">
                <a:latin typeface="Lobster" charset="0"/>
                <a:cs typeface="Times New Roman" pitchFamily="18" charset="0"/>
              </a:rPr>
              <a:t> </a:t>
            </a:r>
            <a:r>
              <a:rPr lang="en-US" sz="3000" dirty="0" err="1">
                <a:latin typeface="Lobster" charset="0"/>
                <a:cs typeface="Times New Roman" pitchFamily="18" charset="0"/>
              </a:rPr>
              <a:t>mặt</a:t>
            </a:r>
            <a:r>
              <a:rPr lang="en-US" sz="3000" dirty="0">
                <a:latin typeface="Lobster" charset="0"/>
                <a:cs typeface="Times New Roman" pitchFamily="18" charset="0"/>
              </a:rPr>
              <a:t> </a:t>
            </a:r>
            <a:r>
              <a:rPr lang="en-US" sz="3000" dirty="0" err="1">
                <a:latin typeface="Lobster" charset="0"/>
                <a:cs typeface="Times New Roman" pitchFamily="18" charset="0"/>
              </a:rPr>
              <a:t>cô</a:t>
            </a:r>
            <a:r>
              <a:rPr lang="en-US" sz="3000" dirty="0">
                <a:latin typeface="Lobster" charset="0"/>
                <a:cs typeface="Times New Roman" pitchFamily="18" charset="0"/>
              </a:rPr>
              <a:t> </a:t>
            </a:r>
            <a:r>
              <a:rPr lang="en-US" sz="3000" dirty="0" err="1">
                <a:latin typeface="Lobster" charset="0"/>
                <a:cs typeface="Times New Roman" pitchFamily="18" charset="0"/>
              </a:rPr>
              <a:t>tròn</a:t>
            </a:r>
            <a:r>
              <a:rPr lang="en-US" sz="3000" dirty="0">
                <a:latin typeface="Lobster" charset="0"/>
                <a:cs typeface="Times New Roman" pitchFamily="18" charset="0"/>
              </a:rPr>
              <a:t>, </a:t>
            </a:r>
            <a:r>
              <a:rPr lang="en-US" sz="3000" dirty="0" err="1">
                <a:latin typeface="Lobster" charset="0"/>
                <a:cs typeface="Times New Roman" pitchFamily="18" charset="0"/>
              </a:rPr>
              <a:t>trắng</a:t>
            </a:r>
            <a:r>
              <a:rPr lang="en-US" sz="3000" dirty="0">
                <a:latin typeface="Lobster" charset="0"/>
                <a:cs typeface="Times New Roman" pitchFamily="18" charset="0"/>
              </a:rPr>
              <a:t> </a:t>
            </a:r>
            <a:r>
              <a:rPr lang="en-US" sz="3000" dirty="0" err="1">
                <a:latin typeface="Lobster" charset="0"/>
                <a:cs typeface="Times New Roman" pitchFamily="18" charset="0"/>
              </a:rPr>
              <a:t>hồng</a:t>
            </a:r>
            <a:r>
              <a:rPr lang="en-US" sz="3000" dirty="0">
                <a:latin typeface="Lobster" charset="0"/>
                <a:cs typeface="Times New Roman" pitchFamily="18" charset="0"/>
              </a:rPr>
              <a:t>.</a:t>
            </a:r>
          </a:p>
          <a:p>
            <a:pPr>
              <a:lnSpc>
                <a:spcPct val="120000"/>
              </a:lnSpc>
            </a:pPr>
            <a:r>
              <a:rPr lang="en-US" sz="3000" dirty="0">
                <a:latin typeface="Lobster" charset="0"/>
                <a:cs typeface="Times New Roman" pitchFamily="18" charset="0"/>
              </a:rPr>
              <a:t>     +) </a:t>
            </a:r>
            <a:r>
              <a:rPr lang="en-US" sz="3000" dirty="0" err="1">
                <a:latin typeface="Lobster" charset="0"/>
                <a:cs typeface="Times New Roman" pitchFamily="18" charset="0"/>
              </a:rPr>
              <a:t>Đôi</a:t>
            </a:r>
            <a:r>
              <a:rPr lang="en-US" sz="3000" dirty="0">
                <a:latin typeface="Lobster" charset="0"/>
                <a:cs typeface="Times New Roman" pitchFamily="18" charset="0"/>
              </a:rPr>
              <a:t> </a:t>
            </a:r>
            <a:r>
              <a:rPr lang="en-US" sz="3000" dirty="0" err="1">
                <a:latin typeface="Lobster" charset="0"/>
                <a:cs typeface="Times New Roman" pitchFamily="18" charset="0"/>
              </a:rPr>
              <a:t>mắt</a:t>
            </a:r>
            <a:r>
              <a:rPr lang="en-US" sz="3000" dirty="0">
                <a:latin typeface="Lobster" charset="0"/>
                <a:cs typeface="Times New Roman" pitchFamily="18" charset="0"/>
              </a:rPr>
              <a:t> to, </a:t>
            </a:r>
            <a:r>
              <a:rPr lang="en-US" sz="3000" dirty="0" err="1">
                <a:latin typeface="Lobster" charset="0"/>
                <a:cs typeface="Times New Roman" pitchFamily="18" charset="0"/>
              </a:rPr>
              <a:t>đen</a:t>
            </a:r>
            <a:r>
              <a:rPr lang="en-US" sz="3000" dirty="0">
                <a:latin typeface="Lobster" charset="0"/>
                <a:cs typeface="Times New Roman" pitchFamily="18" charset="0"/>
              </a:rPr>
              <a:t> </a:t>
            </a:r>
            <a:r>
              <a:rPr lang="en-US" sz="3000" dirty="0" err="1">
                <a:latin typeface="Lobster" charset="0"/>
                <a:cs typeface="Times New Roman" pitchFamily="18" charset="0"/>
              </a:rPr>
              <a:t>láy</a:t>
            </a:r>
            <a:r>
              <a:rPr lang="en-US" sz="3000" dirty="0">
                <a:latin typeface="Lobster" charset="0"/>
                <a:cs typeface="Times New Roman" pitchFamily="18" charset="0"/>
              </a:rPr>
              <a:t> </a:t>
            </a:r>
            <a:r>
              <a:rPr lang="en-US" sz="3000" dirty="0" err="1">
                <a:latin typeface="Lobster" charset="0"/>
                <a:cs typeface="Times New Roman" pitchFamily="18" charset="0"/>
              </a:rPr>
              <a:t>thật</a:t>
            </a:r>
            <a:r>
              <a:rPr lang="en-US" sz="3000" dirty="0">
                <a:latin typeface="Lobster" charset="0"/>
                <a:cs typeface="Times New Roman" pitchFamily="18" charset="0"/>
              </a:rPr>
              <a:t> </a:t>
            </a:r>
            <a:r>
              <a:rPr lang="en-US" sz="3000" dirty="0" err="1">
                <a:latin typeface="Lobster" charset="0"/>
                <a:cs typeface="Times New Roman" pitchFamily="18" charset="0"/>
              </a:rPr>
              <a:t>ấn</a:t>
            </a:r>
            <a:r>
              <a:rPr lang="en-US" sz="3000" dirty="0">
                <a:latin typeface="Lobster" charset="0"/>
                <a:cs typeface="Times New Roman" pitchFamily="18" charset="0"/>
              </a:rPr>
              <a:t> </a:t>
            </a:r>
            <a:r>
              <a:rPr lang="en-US" sz="3000" dirty="0" err="1">
                <a:latin typeface="Lobster" charset="0"/>
                <a:cs typeface="Times New Roman" pitchFamily="18" charset="0"/>
              </a:rPr>
              <a:t>tượng</a:t>
            </a:r>
            <a:r>
              <a:rPr lang="en-US" sz="3000" dirty="0">
                <a:latin typeface="Lobster" charset="0"/>
                <a:cs typeface="Times New Roman" pitchFamily="18" charset="0"/>
              </a:rPr>
              <a:t>.</a:t>
            </a:r>
          </a:p>
          <a:p>
            <a:pPr>
              <a:lnSpc>
                <a:spcPct val="120000"/>
              </a:lnSpc>
            </a:pPr>
            <a:r>
              <a:rPr lang="en-US" sz="3000" dirty="0">
                <a:latin typeface="Lobster" charset="0"/>
                <a:cs typeface="Times New Roman" pitchFamily="18" charset="0"/>
              </a:rPr>
              <a:t>     +) </a:t>
            </a:r>
            <a:r>
              <a:rPr lang="en-US" sz="3000" dirty="0" err="1">
                <a:latin typeface="Lobster" charset="0"/>
                <a:cs typeface="Times New Roman" pitchFamily="18" charset="0"/>
              </a:rPr>
              <a:t>Mỗi</a:t>
            </a:r>
            <a:r>
              <a:rPr lang="en-US" sz="3000" dirty="0">
                <a:latin typeface="Lobster" charset="0"/>
                <a:cs typeface="Times New Roman" pitchFamily="18" charset="0"/>
              </a:rPr>
              <a:t> </a:t>
            </a:r>
            <a:r>
              <a:rPr lang="en-US" sz="3000" dirty="0" err="1">
                <a:latin typeface="Lobster" charset="0"/>
                <a:cs typeface="Times New Roman" pitchFamily="18" charset="0"/>
              </a:rPr>
              <a:t>khi</a:t>
            </a:r>
            <a:r>
              <a:rPr lang="en-US" sz="3000" dirty="0">
                <a:latin typeface="Lobster" charset="0"/>
                <a:cs typeface="Times New Roman" pitchFamily="18" charset="0"/>
              </a:rPr>
              <a:t> </a:t>
            </a:r>
            <a:r>
              <a:rPr lang="en-US" sz="3000" dirty="0" err="1">
                <a:latin typeface="Lobster" charset="0"/>
                <a:cs typeface="Times New Roman" pitchFamily="18" charset="0"/>
              </a:rPr>
              <a:t>cười</a:t>
            </a:r>
            <a:r>
              <a:rPr lang="en-US" sz="3000" dirty="0">
                <a:latin typeface="Lobster" charset="0"/>
                <a:cs typeface="Times New Roman" pitchFamily="18" charset="0"/>
              </a:rPr>
              <a:t>, </a:t>
            </a:r>
            <a:r>
              <a:rPr lang="en-US" sz="3000" dirty="0" err="1">
                <a:latin typeface="Lobster" charset="0"/>
                <a:cs typeface="Times New Roman" pitchFamily="18" charset="0"/>
              </a:rPr>
              <a:t>cô</a:t>
            </a:r>
            <a:r>
              <a:rPr lang="en-US" sz="3000" dirty="0">
                <a:latin typeface="Lobster" charset="0"/>
                <a:cs typeface="Times New Roman" pitchFamily="18" charset="0"/>
              </a:rPr>
              <a:t> </a:t>
            </a:r>
            <a:r>
              <a:rPr lang="en-US" sz="3000" dirty="0" err="1">
                <a:latin typeface="Lobster" charset="0"/>
                <a:cs typeface="Times New Roman" pitchFamily="18" charset="0"/>
              </a:rPr>
              <a:t>để</a:t>
            </a:r>
            <a:r>
              <a:rPr lang="en-US" sz="3000" dirty="0">
                <a:latin typeface="Lobster" charset="0"/>
                <a:cs typeface="Times New Roman" pitchFamily="18" charset="0"/>
              </a:rPr>
              <a:t> </a:t>
            </a:r>
            <a:r>
              <a:rPr lang="en-US" sz="3000" dirty="0" err="1">
                <a:latin typeface="Lobster" charset="0"/>
                <a:cs typeface="Times New Roman" pitchFamily="18" charset="0"/>
              </a:rPr>
              <a:t>lộ</a:t>
            </a:r>
            <a:r>
              <a:rPr lang="en-US" sz="3000" dirty="0">
                <a:latin typeface="Lobster" charset="0"/>
                <a:cs typeface="Times New Roman" pitchFamily="18" charset="0"/>
              </a:rPr>
              <a:t> </a:t>
            </a:r>
            <a:r>
              <a:rPr lang="en-US" sz="3000" dirty="0" err="1">
                <a:latin typeface="Lobster" charset="0"/>
                <a:cs typeface="Times New Roman" pitchFamily="18" charset="0"/>
              </a:rPr>
              <a:t>hàm</a:t>
            </a:r>
            <a:r>
              <a:rPr lang="en-US" sz="3000" dirty="0">
                <a:latin typeface="Lobster" charset="0"/>
                <a:cs typeface="Times New Roman" pitchFamily="18" charset="0"/>
              </a:rPr>
              <a:t> </a:t>
            </a:r>
            <a:r>
              <a:rPr lang="en-US" sz="3000" dirty="0" err="1">
                <a:latin typeface="Lobster" charset="0"/>
                <a:cs typeface="Times New Roman" pitchFamily="18" charset="0"/>
              </a:rPr>
              <a:t>răng</a:t>
            </a:r>
            <a:r>
              <a:rPr lang="en-US" sz="3000" dirty="0">
                <a:latin typeface="Lobster" charset="0"/>
                <a:cs typeface="Times New Roman" pitchFamily="18" charset="0"/>
              </a:rPr>
              <a:t> </a:t>
            </a:r>
            <a:r>
              <a:rPr lang="en-US" sz="3000" dirty="0" err="1">
                <a:latin typeface="Lobster" charset="0"/>
                <a:cs typeface="Times New Roman" pitchFamily="18" charset="0"/>
              </a:rPr>
              <a:t>trắng</a:t>
            </a:r>
            <a:r>
              <a:rPr lang="en-US" sz="3000" dirty="0">
                <a:latin typeface="Lobster" charset="0"/>
                <a:cs typeface="Times New Roman" pitchFamily="18" charset="0"/>
              </a:rPr>
              <a:t> </a:t>
            </a:r>
            <a:r>
              <a:rPr lang="en-US" sz="3000" dirty="0" err="1">
                <a:latin typeface="Lobster" charset="0"/>
                <a:cs typeface="Times New Roman" pitchFamily="18" charset="0"/>
              </a:rPr>
              <a:t>ngà</a:t>
            </a:r>
            <a:r>
              <a:rPr lang="en-US" sz="3000" dirty="0">
                <a:latin typeface="Lobster" charset="0"/>
                <a:cs typeface="Times New Roman" pitchFamily="18" charset="0"/>
              </a:rPr>
              <a:t>.</a:t>
            </a:r>
          </a:p>
          <a:p>
            <a:pPr>
              <a:lnSpc>
                <a:spcPct val="120000"/>
              </a:lnSpc>
            </a:pPr>
            <a:r>
              <a:rPr lang="en-US" sz="3000" dirty="0">
                <a:latin typeface="Lobster" charset="0"/>
                <a:cs typeface="Times New Roman" pitchFamily="18" charset="0"/>
              </a:rPr>
              <a:t>    +) </a:t>
            </a:r>
            <a:r>
              <a:rPr lang="en-US" sz="3000" dirty="0" err="1">
                <a:latin typeface="Lobster" charset="0"/>
                <a:cs typeface="Times New Roman" pitchFamily="18" charset="0"/>
              </a:rPr>
              <a:t>Giọng</a:t>
            </a:r>
            <a:r>
              <a:rPr lang="en-US" sz="3000" dirty="0">
                <a:latin typeface="Lobster" charset="0"/>
                <a:cs typeface="Times New Roman" pitchFamily="18" charset="0"/>
              </a:rPr>
              <a:t> </a:t>
            </a:r>
            <a:r>
              <a:rPr lang="en-US" sz="3000" dirty="0" err="1">
                <a:latin typeface="Lobster" charset="0"/>
                <a:cs typeface="Times New Roman" pitchFamily="18" charset="0"/>
              </a:rPr>
              <a:t>nói</a:t>
            </a:r>
            <a:r>
              <a:rPr lang="en-US" sz="3000" dirty="0">
                <a:latin typeface="Lobster" charset="0"/>
                <a:cs typeface="Times New Roman" pitchFamily="18" charset="0"/>
              </a:rPr>
              <a:t> </a:t>
            </a:r>
            <a:r>
              <a:rPr lang="en-US" sz="3000" dirty="0" err="1">
                <a:latin typeface="Lobster" charset="0"/>
                <a:cs typeface="Times New Roman" pitchFamily="18" charset="0"/>
              </a:rPr>
              <a:t>của</a:t>
            </a:r>
            <a:r>
              <a:rPr lang="en-US" sz="3000" dirty="0">
                <a:latin typeface="Lobster" charset="0"/>
                <a:cs typeface="Times New Roman" pitchFamily="18" charset="0"/>
              </a:rPr>
              <a:t> </a:t>
            </a:r>
            <a:r>
              <a:rPr lang="en-US" sz="3000" dirty="0" err="1">
                <a:latin typeface="Lobster" charset="0"/>
                <a:cs typeface="Times New Roman" pitchFamily="18" charset="0"/>
              </a:rPr>
              <a:t>cô</a:t>
            </a:r>
            <a:r>
              <a:rPr lang="en-US" sz="3000" dirty="0">
                <a:latin typeface="Lobster" charset="0"/>
                <a:cs typeface="Times New Roman" pitchFamily="18" charset="0"/>
              </a:rPr>
              <a:t> </a:t>
            </a:r>
            <a:r>
              <a:rPr lang="en-US" sz="3000" dirty="0" err="1">
                <a:latin typeface="Lobster" charset="0"/>
                <a:cs typeface="Times New Roman" pitchFamily="18" charset="0"/>
              </a:rPr>
              <a:t>ngọt</a:t>
            </a:r>
            <a:r>
              <a:rPr lang="en-US" sz="3000" dirty="0">
                <a:latin typeface="Lobster" charset="0"/>
                <a:cs typeface="Times New Roman" pitchFamily="18" charset="0"/>
              </a:rPr>
              <a:t> </a:t>
            </a:r>
            <a:r>
              <a:rPr lang="en-US" sz="3000" dirty="0" err="1">
                <a:latin typeface="Lobster" charset="0"/>
                <a:cs typeface="Times New Roman" pitchFamily="18" charset="0"/>
              </a:rPr>
              <a:t>ngào</a:t>
            </a:r>
            <a:r>
              <a:rPr lang="en-US" sz="3000" dirty="0">
                <a:latin typeface="Lobster" charset="0"/>
                <a:cs typeface="Times New Roman" pitchFamily="18" charset="0"/>
              </a:rPr>
              <a:t>, </a:t>
            </a:r>
            <a:r>
              <a:rPr lang="en-US" sz="3000" dirty="0" err="1">
                <a:latin typeface="Lobster" charset="0"/>
                <a:cs typeface="Times New Roman" pitchFamily="18" charset="0"/>
              </a:rPr>
              <a:t>dễ</a:t>
            </a:r>
            <a:r>
              <a:rPr lang="en-US" sz="3000" dirty="0">
                <a:latin typeface="Lobster" charset="0"/>
                <a:cs typeface="Times New Roman" pitchFamily="18" charset="0"/>
              </a:rPr>
              <a:t> </a:t>
            </a:r>
            <a:r>
              <a:rPr lang="en-US" sz="3000" dirty="0" err="1">
                <a:latin typeface="Lobster" charset="0"/>
                <a:cs typeface="Times New Roman" pitchFamily="18" charset="0"/>
              </a:rPr>
              <a:t>nghe</a:t>
            </a:r>
            <a:r>
              <a:rPr lang="en-US" sz="3000" dirty="0">
                <a:latin typeface="Lobster" charset="0"/>
                <a:cs typeface="Times New Roman" pitchFamily="18" charset="0"/>
              </a:rPr>
              <a:t>.</a:t>
            </a:r>
          </a:p>
          <a:p>
            <a:pPr>
              <a:lnSpc>
                <a:spcPct val="120000"/>
              </a:lnSpc>
            </a:pPr>
            <a:r>
              <a:rPr lang="en-US" sz="3000" dirty="0">
                <a:latin typeface="Lobster" charset="0"/>
                <a:cs typeface="Times New Roman" pitchFamily="18" charset="0"/>
              </a:rPr>
              <a:t>    +) </a:t>
            </a:r>
            <a:r>
              <a:rPr lang="en-US" sz="3000" dirty="0" err="1">
                <a:latin typeface="Lobster" charset="0"/>
                <a:cs typeface="Times New Roman" pitchFamily="18" charset="0"/>
              </a:rPr>
              <a:t>Cô</a:t>
            </a:r>
            <a:r>
              <a:rPr lang="en-US" sz="3000" dirty="0">
                <a:latin typeface="Lobster" charset="0"/>
                <a:cs typeface="Times New Roman" pitchFamily="18" charset="0"/>
              </a:rPr>
              <a:t> </a:t>
            </a:r>
            <a:r>
              <a:rPr lang="en-US" sz="3000" dirty="0" err="1">
                <a:latin typeface="Lobster" charset="0"/>
                <a:cs typeface="Times New Roman" pitchFamily="18" charset="0"/>
              </a:rPr>
              <a:t>kể</a:t>
            </a:r>
            <a:r>
              <a:rPr lang="en-US" sz="3000" dirty="0">
                <a:latin typeface="Lobster" charset="0"/>
                <a:cs typeface="Times New Roman" pitchFamily="18" charset="0"/>
              </a:rPr>
              <a:t> </a:t>
            </a:r>
            <a:r>
              <a:rPr lang="en-US" sz="3000" dirty="0" err="1">
                <a:latin typeface="Lobster" charset="0"/>
                <a:cs typeface="Times New Roman" pitchFamily="18" charset="0"/>
              </a:rPr>
              <a:t>chuyện</a:t>
            </a:r>
            <a:r>
              <a:rPr lang="en-US" sz="3000" dirty="0">
                <a:latin typeface="Lobster" charset="0"/>
                <a:cs typeface="Times New Roman" pitchFamily="18" charset="0"/>
              </a:rPr>
              <a:t> </a:t>
            </a:r>
            <a:r>
              <a:rPr lang="en-US" sz="3000" dirty="0" err="1">
                <a:latin typeface="Lobster" charset="0"/>
                <a:cs typeface="Times New Roman" pitchFamily="18" charset="0"/>
              </a:rPr>
              <a:t>rất</a:t>
            </a:r>
            <a:r>
              <a:rPr lang="en-US" sz="3000" dirty="0">
                <a:latin typeface="Lobster" charset="0"/>
                <a:cs typeface="Times New Roman" pitchFamily="18" charset="0"/>
              </a:rPr>
              <a:t> hay.</a:t>
            </a:r>
          </a:p>
          <a:p>
            <a:pPr>
              <a:lnSpc>
                <a:spcPct val="120000"/>
              </a:lnSpc>
            </a:pPr>
            <a:r>
              <a:rPr lang="en-US" sz="3000" dirty="0">
                <a:latin typeface="Lobster" charset="0"/>
                <a:cs typeface="Times New Roman" pitchFamily="18" charset="0"/>
              </a:rPr>
              <a:t>    +) </a:t>
            </a:r>
            <a:r>
              <a:rPr lang="en-US" sz="3000" dirty="0" err="1">
                <a:latin typeface="Lobster" charset="0"/>
                <a:cs typeface="Times New Roman" pitchFamily="18" charset="0"/>
              </a:rPr>
              <a:t>Cô</a:t>
            </a:r>
            <a:r>
              <a:rPr lang="en-US" sz="3000" dirty="0">
                <a:latin typeface="Lobster" charset="0"/>
                <a:cs typeface="Times New Roman" pitchFamily="18" charset="0"/>
              </a:rPr>
              <a:t> </a:t>
            </a:r>
            <a:r>
              <a:rPr lang="en-US" sz="3000" dirty="0" err="1">
                <a:latin typeface="Lobster" charset="0"/>
                <a:cs typeface="Times New Roman" pitchFamily="18" charset="0"/>
              </a:rPr>
              <a:t>luôn</a:t>
            </a:r>
            <a:r>
              <a:rPr lang="en-US" sz="3000" dirty="0">
                <a:latin typeface="Lobster" charset="0"/>
                <a:cs typeface="Times New Roman" pitchFamily="18" charset="0"/>
              </a:rPr>
              <a:t> </a:t>
            </a:r>
            <a:r>
              <a:rPr lang="en-US" sz="3000" dirty="0" err="1">
                <a:latin typeface="Lobster" charset="0"/>
                <a:cs typeface="Times New Roman" pitchFamily="18" charset="0"/>
              </a:rPr>
              <a:t>để</a:t>
            </a:r>
            <a:r>
              <a:rPr lang="en-US" sz="3000" dirty="0">
                <a:latin typeface="Lobster" charset="0"/>
                <a:cs typeface="Times New Roman" pitchFamily="18" charset="0"/>
              </a:rPr>
              <a:t> ý, </a:t>
            </a:r>
            <a:r>
              <a:rPr lang="en-US" sz="3000" dirty="0" err="1">
                <a:latin typeface="Lobster" charset="0"/>
                <a:cs typeface="Times New Roman" pitchFamily="18" charset="0"/>
              </a:rPr>
              <a:t>uốn</a:t>
            </a:r>
            <a:r>
              <a:rPr lang="en-US" sz="3000" dirty="0">
                <a:latin typeface="Lobster" charset="0"/>
                <a:cs typeface="Times New Roman" pitchFamily="18" charset="0"/>
              </a:rPr>
              <a:t> </a:t>
            </a:r>
            <a:r>
              <a:rPr lang="en-US" sz="3000" dirty="0" err="1">
                <a:latin typeface="Lobster" charset="0"/>
                <a:cs typeface="Times New Roman" pitchFamily="18" charset="0"/>
              </a:rPr>
              <a:t>nắn</a:t>
            </a:r>
            <a:r>
              <a:rPr lang="en-US" sz="3000" dirty="0">
                <a:latin typeface="Lobster" charset="0"/>
                <a:cs typeface="Times New Roman" pitchFamily="18" charset="0"/>
              </a:rPr>
              <a:t> </a:t>
            </a:r>
            <a:r>
              <a:rPr lang="en-US" sz="3000" dirty="0" err="1">
                <a:latin typeface="Lobster" charset="0"/>
                <a:cs typeface="Times New Roman" pitchFamily="18" charset="0"/>
              </a:rPr>
              <a:t>cho</a:t>
            </a:r>
            <a:r>
              <a:rPr lang="en-US" sz="3000" dirty="0">
                <a:latin typeface="Lobster" charset="0"/>
                <a:cs typeface="Times New Roman" pitchFamily="18" charset="0"/>
              </a:rPr>
              <a:t> </a:t>
            </a:r>
            <a:r>
              <a:rPr lang="en-US" sz="3000" dirty="0" err="1">
                <a:latin typeface="Lobster" charset="0"/>
                <a:cs typeface="Times New Roman" pitchFamily="18" charset="0"/>
              </a:rPr>
              <a:t>chúng</a:t>
            </a:r>
            <a:r>
              <a:rPr lang="en-US" sz="3000" dirty="0">
                <a:latin typeface="Lobster" charset="0"/>
                <a:cs typeface="Times New Roman" pitchFamily="18" charset="0"/>
              </a:rPr>
              <a:t> </a:t>
            </a:r>
            <a:r>
              <a:rPr lang="en-US" sz="3000" dirty="0" err="1">
                <a:latin typeface="Lobster" charset="0"/>
                <a:cs typeface="Times New Roman" pitchFamily="18" charset="0"/>
              </a:rPr>
              <a:t>em</a:t>
            </a:r>
            <a:r>
              <a:rPr lang="en-US" sz="3000" dirty="0">
                <a:latin typeface="Lobster" charset="0"/>
                <a:cs typeface="Times New Roman" pitchFamily="18" charset="0"/>
              </a:rPr>
              <a:t> </a:t>
            </a:r>
            <a:r>
              <a:rPr lang="en-US" sz="3000" dirty="0" err="1">
                <a:latin typeface="Lobster" charset="0"/>
                <a:cs typeface="Times New Roman" pitchFamily="18" charset="0"/>
              </a:rPr>
              <a:t>từng</a:t>
            </a:r>
            <a:r>
              <a:rPr lang="en-US" sz="3000" dirty="0">
                <a:latin typeface="Lobster" charset="0"/>
                <a:cs typeface="Times New Roman" pitchFamily="18" charset="0"/>
              </a:rPr>
              <a:t> con </a:t>
            </a:r>
            <a:r>
              <a:rPr lang="en-US" sz="3000" dirty="0" err="1">
                <a:latin typeface="Lobster" charset="0"/>
                <a:cs typeface="Times New Roman" pitchFamily="18" charset="0"/>
              </a:rPr>
              <a:t>số</a:t>
            </a:r>
            <a:r>
              <a:rPr lang="en-US" sz="3000" dirty="0">
                <a:latin typeface="Lobster" charset="0"/>
                <a:cs typeface="Times New Roman" pitchFamily="18" charset="0"/>
              </a:rPr>
              <a:t>, </a:t>
            </a:r>
            <a:r>
              <a:rPr lang="en-US" sz="3000" dirty="0" err="1">
                <a:latin typeface="Lobster" charset="0"/>
                <a:cs typeface="Times New Roman" pitchFamily="18" charset="0"/>
              </a:rPr>
              <a:t>nét</a:t>
            </a:r>
            <a:r>
              <a:rPr lang="en-US" sz="3000" dirty="0">
                <a:latin typeface="Lobster" charset="0"/>
                <a:cs typeface="Times New Roman" pitchFamily="18" charset="0"/>
              </a:rPr>
              <a:t> </a:t>
            </a:r>
            <a:r>
              <a:rPr lang="en-US" sz="3000" dirty="0" err="1">
                <a:latin typeface="Lobster" charset="0"/>
                <a:cs typeface="Times New Roman" pitchFamily="18" charset="0"/>
              </a:rPr>
              <a:t>chữ</a:t>
            </a:r>
            <a:r>
              <a:rPr lang="en-US" sz="3000" dirty="0">
                <a:latin typeface="Lobster" charset="0"/>
                <a:cs typeface="Times New Roman" pitchFamily="18" charset="0"/>
              </a:rPr>
              <a:t>.</a:t>
            </a:r>
          </a:p>
          <a:p>
            <a:pPr>
              <a:lnSpc>
                <a:spcPct val="120000"/>
              </a:lnSpc>
            </a:pPr>
            <a:r>
              <a:rPr lang="en-US" sz="3000" dirty="0">
                <a:latin typeface="Lobster" charset="0"/>
                <a:cs typeface="Times New Roman" pitchFamily="18" charset="0"/>
              </a:rPr>
              <a:t>    +) </a:t>
            </a:r>
            <a:r>
              <a:rPr lang="en-US" sz="3000" dirty="0" err="1">
                <a:latin typeface="Lobster" charset="0"/>
                <a:cs typeface="Times New Roman" pitchFamily="18" charset="0"/>
              </a:rPr>
              <a:t>Cô</a:t>
            </a:r>
            <a:r>
              <a:rPr lang="en-US" sz="3000" dirty="0">
                <a:latin typeface="Lobster" charset="0"/>
                <a:cs typeface="Times New Roman" pitchFamily="18" charset="0"/>
              </a:rPr>
              <a:t>  </a:t>
            </a:r>
            <a:r>
              <a:rPr lang="en-US" sz="3000" dirty="0" err="1">
                <a:latin typeface="Lobster" charset="0"/>
                <a:cs typeface="Times New Roman" pitchFamily="18" charset="0"/>
              </a:rPr>
              <a:t>chăm</a:t>
            </a:r>
            <a:r>
              <a:rPr lang="en-US" sz="3000" dirty="0">
                <a:latin typeface="Lobster" charset="0"/>
                <a:cs typeface="Times New Roman" pitchFamily="18" charset="0"/>
              </a:rPr>
              <a:t> </a:t>
            </a:r>
            <a:r>
              <a:rPr lang="en-US" sz="3000" dirty="0" err="1">
                <a:latin typeface="Lobster" charset="0"/>
                <a:cs typeface="Times New Roman" pitchFamily="18" charset="0"/>
              </a:rPr>
              <a:t>sóc</a:t>
            </a:r>
            <a:r>
              <a:rPr lang="en-US" sz="3000" dirty="0">
                <a:latin typeface="Lobster" charset="0"/>
                <a:cs typeface="Times New Roman" pitchFamily="18" charset="0"/>
              </a:rPr>
              <a:t> </a:t>
            </a:r>
            <a:r>
              <a:rPr lang="en-US" sz="3000" dirty="0" err="1">
                <a:latin typeface="Lobster" charset="0"/>
                <a:cs typeface="Times New Roman" pitchFamily="18" charset="0"/>
              </a:rPr>
              <a:t>chúng</a:t>
            </a:r>
            <a:r>
              <a:rPr lang="en-US" sz="3000" dirty="0">
                <a:latin typeface="Lobster" charset="0"/>
                <a:cs typeface="Times New Roman" pitchFamily="18" charset="0"/>
              </a:rPr>
              <a:t> </a:t>
            </a:r>
            <a:r>
              <a:rPr lang="en-US" sz="3000" dirty="0" err="1">
                <a:latin typeface="Lobster" charset="0"/>
                <a:cs typeface="Times New Roman" pitchFamily="18" charset="0"/>
              </a:rPr>
              <a:t>em</a:t>
            </a:r>
            <a:r>
              <a:rPr lang="en-US" sz="3000" dirty="0">
                <a:latin typeface="Lobster" charset="0"/>
                <a:cs typeface="Times New Roman" pitchFamily="18" charset="0"/>
              </a:rPr>
              <a:t> </a:t>
            </a:r>
            <a:r>
              <a:rPr lang="en-US" sz="3000" dirty="0" err="1">
                <a:latin typeface="Lobster" charset="0"/>
                <a:cs typeface="Times New Roman" pitchFamily="18" charset="0"/>
              </a:rPr>
              <a:t>từng</a:t>
            </a:r>
            <a:r>
              <a:rPr lang="en-US" sz="3000" dirty="0">
                <a:latin typeface="Lobster" charset="0"/>
                <a:cs typeface="Times New Roman" pitchFamily="18" charset="0"/>
              </a:rPr>
              <a:t> </a:t>
            </a:r>
            <a:r>
              <a:rPr lang="en-US" sz="3000" dirty="0" err="1">
                <a:latin typeface="Lobster" charset="0"/>
                <a:cs typeface="Times New Roman" pitchFamily="18" charset="0"/>
              </a:rPr>
              <a:t>bữa</a:t>
            </a:r>
            <a:r>
              <a:rPr lang="en-US" sz="3000" dirty="0">
                <a:latin typeface="Lobster" charset="0"/>
                <a:cs typeface="Times New Roman" pitchFamily="18" charset="0"/>
              </a:rPr>
              <a:t> </a:t>
            </a:r>
            <a:r>
              <a:rPr lang="en-US" sz="3000" dirty="0" err="1">
                <a:latin typeface="Lobster" charset="0"/>
                <a:cs typeface="Times New Roman" pitchFamily="18" charset="0"/>
              </a:rPr>
              <a:t>ăn</a:t>
            </a:r>
            <a:r>
              <a:rPr lang="en-US" sz="3000" dirty="0">
                <a:latin typeface="Lobster" charset="0"/>
                <a:cs typeface="Times New Roman" pitchFamily="18" charset="0"/>
              </a:rPr>
              <a:t>, </a:t>
            </a:r>
            <a:r>
              <a:rPr lang="en-US" sz="3000" dirty="0" err="1">
                <a:latin typeface="Lobster" charset="0"/>
                <a:cs typeface="Times New Roman" pitchFamily="18" charset="0"/>
              </a:rPr>
              <a:t>giấc</a:t>
            </a:r>
            <a:r>
              <a:rPr lang="en-US" sz="3000" dirty="0">
                <a:latin typeface="Lobster" charset="0"/>
                <a:cs typeface="Times New Roman" pitchFamily="18" charset="0"/>
              </a:rPr>
              <a:t> </a:t>
            </a:r>
            <a:r>
              <a:rPr lang="en-US" sz="3000" dirty="0" err="1">
                <a:latin typeface="Lobster" charset="0"/>
                <a:cs typeface="Times New Roman" pitchFamily="18" charset="0"/>
              </a:rPr>
              <a:t>ngủ</a:t>
            </a:r>
            <a:r>
              <a:rPr lang="en-US" sz="3000" dirty="0">
                <a:latin typeface="Lobster" charset="0"/>
                <a:cs typeface="Times New Roman" pitchFamily="18" charset="0"/>
              </a:rPr>
              <a:t>.</a:t>
            </a:r>
          </a:p>
        </p:txBody>
      </p:sp>
      <p:sp>
        <p:nvSpPr>
          <p:cNvPr id="18" name="TextBox 17"/>
          <p:cNvSpPr txBox="1"/>
          <p:nvPr/>
        </p:nvSpPr>
        <p:spPr>
          <a:xfrm>
            <a:off x="1415902" y="9486900"/>
            <a:ext cx="15803526" cy="553998"/>
          </a:xfrm>
          <a:prstGeom prst="rect">
            <a:avLst/>
          </a:prstGeom>
          <a:solidFill>
            <a:schemeClr val="accent6">
              <a:lumMod val="20000"/>
              <a:lumOff val="80000"/>
            </a:schemeClr>
          </a:solidFill>
        </p:spPr>
        <p:txBody>
          <a:bodyPr wrap="square" rtlCol="0">
            <a:spAutoFit/>
          </a:bodyPr>
          <a:lstStyle/>
          <a:p>
            <a:r>
              <a:rPr lang="en-US" sz="3000" b="1" dirty="0">
                <a:solidFill>
                  <a:schemeClr val="accent6">
                    <a:lumMod val="75000"/>
                  </a:schemeClr>
                </a:solidFill>
                <a:latin typeface="Lobster" charset="0"/>
                <a:cs typeface="Times New Roman" pitchFamily="18" charset="0"/>
              </a:rPr>
              <a:t>3. Kết </a:t>
            </a:r>
            <a:r>
              <a:rPr lang="en-US" sz="3000" b="1" dirty="0" err="1">
                <a:solidFill>
                  <a:schemeClr val="accent6">
                    <a:lumMod val="75000"/>
                  </a:schemeClr>
                </a:solidFill>
                <a:latin typeface="Lobster" charset="0"/>
                <a:cs typeface="Times New Roman" pitchFamily="18" charset="0"/>
              </a:rPr>
              <a:t>bài</a:t>
            </a:r>
            <a:r>
              <a:rPr lang="en-US" sz="3000" b="1" dirty="0">
                <a:solidFill>
                  <a:schemeClr val="accent6">
                    <a:lumMod val="75000"/>
                  </a:schemeClr>
                </a:solidFill>
                <a:latin typeface="Lobster" charset="0"/>
                <a:cs typeface="Times New Roman" pitchFamily="18" charset="0"/>
              </a:rPr>
              <a:t> </a:t>
            </a:r>
            <a:r>
              <a:rPr lang="en-US" sz="3000" dirty="0">
                <a:latin typeface="Lobster" charset="0"/>
                <a:cs typeface="Times New Roman" pitchFamily="18" charset="0"/>
              </a:rPr>
              <a:t>: </a:t>
            </a:r>
            <a:r>
              <a:rPr lang="vi-VN" sz="3000" dirty="0">
                <a:latin typeface="Lobster" charset="0"/>
                <a:cs typeface="Times New Roman" pitchFamily="18" charset="0"/>
              </a:rPr>
              <a:t>Cho dù không còn học với cô nữa nhưng em luôn kính trọng và biết ơn cô</a:t>
            </a:r>
            <a:r>
              <a:rPr lang="en-US" sz="3000" dirty="0">
                <a:latin typeface="Lobster" charset="0"/>
                <a:cs typeface="Times New Roman" pitchFamily="18" charset="0"/>
              </a:rPr>
              <a:t>.</a:t>
            </a:r>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87000" y="3657401"/>
            <a:ext cx="6018257" cy="401705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72422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050"/>
                                        </p:tgtEl>
                                        <p:attrNameLst>
                                          <p:attrName>style.visibility</p:attrName>
                                        </p:attrNameLst>
                                      </p:cBhvr>
                                      <p:to>
                                        <p:strVal val="visible"/>
                                      </p:to>
                                    </p:set>
                                    <p:animEffect transition="in" filter="fade">
                                      <p:cBhvr>
                                        <p:cTn id="31" dur="1000"/>
                                        <p:tgtEl>
                                          <p:spTgt spid="2050"/>
                                        </p:tgtEl>
                                      </p:cBhvr>
                                    </p:animEffect>
                                    <p:anim calcmode="lin" valueType="num">
                                      <p:cBhvr>
                                        <p:cTn id="32" dur="1000" fill="hold"/>
                                        <p:tgtEl>
                                          <p:spTgt spid="2050"/>
                                        </p:tgtEl>
                                        <p:attrNameLst>
                                          <p:attrName>ppt_x</p:attrName>
                                        </p:attrNameLst>
                                      </p:cBhvr>
                                      <p:tavLst>
                                        <p:tav tm="0">
                                          <p:val>
                                            <p:strVal val="#ppt_x"/>
                                          </p:val>
                                        </p:tav>
                                        <p:tav tm="100000">
                                          <p:val>
                                            <p:strVal val="#ppt_x"/>
                                          </p:val>
                                        </p:tav>
                                      </p:tavLst>
                                    </p:anim>
                                    <p:anim calcmode="lin" valueType="num">
                                      <p:cBhvr>
                                        <p:cTn id="33"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P spid="16" grpId="0" animBg="1"/>
      <p:bldP spid="17"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1F6C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4698" b="4698"/>
          <a:stretch>
            <a:fillRect/>
          </a:stretch>
        </p:blipFill>
        <p:spPr>
          <a:xfrm>
            <a:off x="-433146" y="705202"/>
            <a:ext cx="18721146" cy="8553098"/>
          </a:xfrm>
          <a:prstGeom prst="rect">
            <a:avLst/>
          </a:prstGeom>
        </p:spPr>
      </p:pic>
      <p:pic>
        <p:nvPicPr>
          <p:cNvPr id="5" name="Picture 5"/>
          <p:cNvPicPr>
            <a:picLocks noChangeAspect="1"/>
          </p:cNvPicPr>
          <p:nvPr/>
        </p:nvPicPr>
        <p:blipFill>
          <a:blip r:embed="rId3"/>
          <a:srcRect/>
          <a:stretch>
            <a:fillRect/>
          </a:stretch>
        </p:blipFill>
        <p:spPr>
          <a:xfrm>
            <a:off x="0" y="0"/>
            <a:ext cx="3421826" cy="5143500"/>
          </a:xfrm>
          <a:prstGeom prst="rect">
            <a:avLst/>
          </a:prstGeom>
        </p:spPr>
      </p:pic>
      <p:pic>
        <p:nvPicPr>
          <p:cNvPr id="10" name="Picture 10"/>
          <p:cNvPicPr>
            <a:picLocks noChangeAspect="1"/>
          </p:cNvPicPr>
          <p:nvPr/>
        </p:nvPicPr>
        <p:blipFill>
          <a:blip r:embed="rId4"/>
          <a:srcRect/>
          <a:stretch>
            <a:fillRect/>
          </a:stretch>
        </p:blipFill>
        <p:spPr>
          <a:xfrm>
            <a:off x="-2088423" y="5919376"/>
            <a:ext cx="6980688" cy="4528014"/>
          </a:xfrm>
          <a:prstGeom prst="rect">
            <a:avLst/>
          </a:prstGeom>
        </p:spPr>
      </p:pic>
      <p:sp>
        <p:nvSpPr>
          <p:cNvPr id="12" name="矩形: 圆角 22">
            <a:extLst>
              <a:ext uri="{FF2B5EF4-FFF2-40B4-BE49-F238E27FC236}">
                <a16:creationId xmlns:a16="http://schemas.microsoft.com/office/drawing/2014/main" id="{DB830100-4225-487A-87DC-43420145D73A}"/>
              </a:ext>
            </a:extLst>
          </p:cNvPr>
          <p:cNvSpPr/>
          <p:nvPr/>
        </p:nvSpPr>
        <p:spPr>
          <a:xfrm>
            <a:off x="536944" y="520777"/>
            <a:ext cx="17297400" cy="9765337"/>
          </a:xfrm>
          <a:prstGeom prst="roundRect">
            <a:avLst>
              <a:gd name="adj" fmla="val 13291"/>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grpSp>
        <p:nvGrpSpPr>
          <p:cNvPr id="14" name="Group 13"/>
          <p:cNvGrpSpPr/>
          <p:nvPr/>
        </p:nvGrpSpPr>
        <p:grpSpPr>
          <a:xfrm>
            <a:off x="5562600" y="-303264"/>
            <a:ext cx="6711400" cy="2017764"/>
            <a:chOff x="5562600" y="-303264"/>
            <a:chExt cx="6711400" cy="2017764"/>
          </a:xfrm>
        </p:grpSpPr>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313966" y="-303264"/>
              <a:ext cx="1648083" cy="1648083"/>
            </a:xfrm>
            <a:prstGeom prst="rect">
              <a:avLst/>
            </a:prstGeom>
          </p:spPr>
        </p:pic>
        <p:sp>
          <p:nvSpPr>
            <p:cNvPr id="13" name="TextBox 11"/>
            <p:cNvSpPr txBox="1"/>
            <p:nvPr/>
          </p:nvSpPr>
          <p:spPr>
            <a:xfrm>
              <a:off x="5562600" y="-303264"/>
              <a:ext cx="6711400" cy="1812035"/>
            </a:xfrm>
            <a:prstGeom prst="rect">
              <a:avLst/>
            </a:prstGeom>
          </p:spPr>
          <p:txBody>
            <a:bodyPr wrap="square" lIns="0" tIns="0" rIns="0" bIns="0" rtlCol="0" anchor="t">
              <a:spAutoFit/>
            </a:bodyPr>
            <a:lstStyle/>
            <a:p>
              <a:pPr algn="ctr">
                <a:lnSpc>
                  <a:spcPts val="16235"/>
                </a:lnSpc>
              </a:pPr>
              <a:r>
                <a:rPr lang="en-US" sz="6600" dirty="0">
                  <a:solidFill>
                    <a:srgbClr val="1F497D">
                      <a:lumMod val="20000"/>
                      <a:lumOff val="80000"/>
                    </a:srgbClr>
                  </a:solidFill>
                  <a:latin typeface="Bogart Black"/>
                </a:rPr>
                <a:t>GỢI Ý</a:t>
              </a:r>
            </a:p>
          </p:txBody>
        </p:sp>
        <p:sp>
          <p:nvSpPr>
            <p:cNvPr id="11" name="TextBox 11"/>
            <p:cNvSpPr txBox="1"/>
            <p:nvPr/>
          </p:nvSpPr>
          <p:spPr>
            <a:xfrm>
              <a:off x="5562600" y="-120618"/>
              <a:ext cx="6711400" cy="1835118"/>
            </a:xfrm>
            <a:prstGeom prst="rect">
              <a:avLst/>
            </a:prstGeom>
          </p:spPr>
          <p:txBody>
            <a:bodyPr wrap="square" lIns="0" tIns="0" rIns="0" bIns="0" rtlCol="0" anchor="t">
              <a:spAutoFit/>
            </a:bodyPr>
            <a:lstStyle/>
            <a:p>
              <a:pPr algn="ctr">
                <a:lnSpc>
                  <a:spcPts val="16235"/>
                </a:lnSpc>
              </a:pPr>
              <a:r>
                <a:rPr lang="en-US" sz="6600" dirty="0">
                  <a:solidFill>
                    <a:srgbClr val="F79646">
                      <a:lumMod val="50000"/>
                    </a:srgbClr>
                  </a:solidFill>
                  <a:latin typeface="Bogart Black"/>
                </a:rPr>
                <a:t>GỢI Ý</a:t>
              </a:r>
            </a:p>
          </p:txBody>
        </p:sp>
      </p:grpSp>
      <p:sp>
        <p:nvSpPr>
          <p:cNvPr id="15" name="TextBox 14"/>
          <p:cNvSpPr txBox="1"/>
          <p:nvPr/>
        </p:nvSpPr>
        <p:spPr>
          <a:xfrm>
            <a:off x="549348" y="1363433"/>
            <a:ext cx="7985051" cy="584775"/>
          </a:xfrm>
          <a:prstGeom prst="rect">
            <a:avLst/>
          </a:prstGeom>
          <a:noFill/>
        </p:spPr>
        <p:txBody>
          <a:bodyPr wrap="square" rtlCol="0">
            <a:spAutoFit/>
          </a:bodyPr>
          <a:lstStyle/>
          <a:p>
            <a:r>
              <a:rPr lang="en-US" sz="3200" dirty="0">
                <a:solidFill>
                  <a:prstClr val="black"/>
                </a:solidFill>
                <a:latin typeface="Lobster" charset="0"/>
                <a:cs typeface="Times New Roman" pitchFamily="18" charset="0"/>
              </a:rPr>
              <a:t>1. </a:t>
            </a:r>
            <a:r>
              <a:rPr lang="en-US" sz="3200" dirty="0" err="1">
                <a:solidFill>
                  <a:prstClr val="black"/>
                </a:solidFill>
                <a:latin typeface="Lobster" charset="0"/>
                <a:cs typeface="Times New Roman" pitchFamily="18" charset="0"/>
              </a:rPr>
              <a:t>Dàn</a:t>
            </a:r>
            <a:r>
              <a:rPr lang="en-US" sz="3200" dirty="0">
                <a:solidFill>
                  <a:prstClr val="black"/>
                </a:solidFill>
                <a:latin typeface="Lobster" charset="0"/>
                <a:cs typeface="Times New Roman" pitchFamily="18" charset="0"/>
              </a:rPr>
              <a:t> ý </a:t>
            </a:r>
            <a:r>
              <a:rPr lang="en-US" sz="3200" dirty="0" err="1">
                <a:solidFill>
                  <a:prstClr val="black"/>
                </a:solidFill>
                <a:latin typeface="Lobster" charset="0"/>
                <a:cs typeface="Times New Roman" pitchFamily="18" charset="0"/>
              </a:rPr>
              <a:t>bài</a:t>
            </a:r>
            <a:r>
              <a:rPr lang="en-US" sz="3200" dirty="0">
                <a:solidFill>
                  <a:prstClr val="black"/>
                </a:solidFill>
                <a:latin typeface="Lobster" charset="0"/>
                <a:cs typeface="Times New Roman" pitchFamily="18" charset="0"/>
              </a:rPr>
              <a:t> </a:t>
            </a:r>
            <a:r>
              <a:rPr lang="en-US" sz="3200" dirty="0" err="1">
                <a:solidFill>
                  <a:prstClr val="black"/>
                </a:solidFill>
                <a:latin typeface="Lobster" charset="0"/>
                <a:cs typeface="Times New Roman" pitchFamily="18" charset="0"/>
              </a:rPr>
              <a:t>văn</a:t>
            </a:r>
            <a:r>
              <a:rPr lang="en-US" sz="3200" dirty="0">
                <a:solidFill>
                  <a:prstClr val="black"/>
                </a:solidFill>
                <a:latin typeface="Lobster" charset="0"/>
                <a:cs typeface="Times New Roman" pitchFamily="18" charset="0"/>
              </a:rPr>
              <a:t> </a:t>
            </a:r>
            <a:r>
              <a:rPr lang="en-US" sz="3200" dirty="0" err="1">
                <a:solidFill>
                  <a:prstClr val="black"/>
                </a:solidFill>
                <a:latin typeface="Lobster" charset="0"/>
                <a:cs typeface="Times New Roman" pitchFamily="18" charset="0"/>
              </a:rPr>
              <a:t>tả</a:t>
            </a:r>
            <a:r>
              <a:rPr lang="en-US" sz="3200" dirty="0">
                <a:solidFill>
                  <a:prstClr val="black"/>
                </a:solidFill>
                <a:latin typeface="Lobster" charset="0"/>
                <a:cs typeface="Times New Roman" pitchFamily="18" charset="0"/>
              </a:rPr>
              <a:t> </a:t>
            </a:r>
            <a:r>
              <a:rPr lang="en-US" sz="3200" dirty="0" err="1">
                <a:solidFill>
                  <a:prstClr val="black"/>
                </a:solidFill>
                <a:latin typeface="Lobster" charset="0"/>
                <a:cs typeface="Times New Roman" pitchFamily="18" charset="0"/>
              </a:rPr>
              <a:t>cô</a:t>
            </a:r>
            <a:r>
              <a:rPr lang="en-US" sz="3200" dirty="0">
                <a:solidFill>
                  <a:prstClr val="black"/>
                </a:solidFill>
                <a:latin typeface="Lobster" charset="0"/>
                <a:cs typeface="Times New Roman" pitchFamily="18" charset="0"/>
              </a:rPr>
              <a:t> </a:t>
            </a:r>
            <a:r>
              <a:rPr lang="en-US" sz="3200" dirty="0" err="1">
                <a:solidFill>
                  <a:prstClr val="black"/>
                </a:solidFill>
                <a:latin typeface="Lobster" charset="0"/>
                <a:cs typeface="Times New Roman" pitchFamily="18" charset="0"/>
              </a:rPr>
              <a:t>thu</a:t>
            </a:r>
            <a:r>
              <a:rPr lang="en-US" sz="3200" dirty="0">
                <a:solidFill>
                  <a:prstClr val="black"/>
                </a:solidFill>
                <a:latin typeface="Lobster" charset="0"/>
                <a:cs typeface="Times New Roman" pitchFamily="18" charset="0"/>
              </a:rPr>
              <a:t> </a:t>
            </a:r>
            <a:r>
              <a:rPr lang="en-US" sz="3200" dirty="0" err="1">
                <a:solidFill>
                  <a:prstClr val="black"/>
                </a:solidFill>
                <a:latin typeface="Lobster" charset="0"/>
                <a:cs typeface="Times New Roman" pitchFamily="18" charset="0"/>
              </a:rPr>
              <a:t>mua</a:t>
            </a:r>
            <a:r>
              <a:rPr lang="en-US" sz="3200" dirty="0">
                <a:solidFill>
                  <a:prstClr val="black"/>
                </a:solidFill>
                <a:latin typeface="Lobster" charset="0"/>
                <a:cs typeface="Times New Roman" pitchFamily="18" charset="0"/>
              </a:rPr>
              <a:t> </a:t>
            </a:r>
            <a:r>
              <a:rPr lang="en-US" sz="3200" dirty="0" err="1">
                <a:solidFill>
                  <a:prstClr val="black"/>
                </a:solidFill>
                <a:latin typeface="Lobster" charset="0"/>
                <a:cs typeface="Times New Roman" pitchFamily="18" charset="0"/>
              </a:rPr>
              <a:t>đồng</a:t>
            </a:r>
            <a:r>
              <a:rPr lang="en-US" sz="3200" dirty="0">
                <a:solidFill>
                  <a:prstClr val="black"/>
                </a:solidFill>
                <a:latin typeface="Lobster" charset="0"/>
                <a:cs typeface="Times New Roman" pitchFamily="18" charset="0"/>
              </a:rPr>
              <a:t> </a:t>
            </a:r>
            <a:r>
              <a:rPr lang="en-US" sz="3200" dirty="0" err="1">
                <a:solidFill>
                  <a:prstClr val="black"/>
                </a:solidFill>
                <a:latin typeface="Lobster" charset="0"/>
                <a:cs typeface="Times New Roman" pitchFamily="18" charset="0"/>
              </a:rPr>
              <a:t>nát</a:t>
            </a:r>
            <a:endParaRPr lang="en-US" sz="3200" dirty="0">
              <a:solidFill>
                <a:prstClr val="black"/>
              </a:solidFill>
              <a:latin typeface="Lobster" charset="0"/>
              <a:cs typeface="Times New Roman" pitchFamily="18" charset="0"/>
            </a:endParaRPr>
          </a:p>
        </p:txBody>
      </p:sp>
      <p:sp>
        <p:nvSpPr>
          <p:cNvPr id="16" name="TextBox 15"/>
          <p:cNvSpPr txBox="1"/>
          <p:nvPr/>
        </p:nvSpPr>
        <p:spPr>
          <a:xfrm>
            <a:off x="1263502" y="2085542"/>
            <a:ext cx="15803526" cy="553998"/>
          </a:xfrm>
          <a:prstGeom prst="rect">
            <a:avLst/>
          </a:prstGeom>
          <a:solidFill>
            <a:schemeClr val="accent3">
              <a:lumMod val="40000"/>
              <a:lumOff val="60000"/>
            </a:schemeClr>
          </a:solidFill>
        </p:spPr>
        <p:txBody>
          <a:bodyPr wrap="square" rtlCol="0">
            <a:spAutoFit/>
          </a:bodyPr>
          <a:lstStyle/>
          <a:p>
            <a:r>
              <a:rPr lang="en-US" sz="3000" b="1" dirty="0">
                <a:solidFill>
                  <a:srgbClr val="7030A0"/>
                </a:solidFill>
                <a:latin typeface="Lobster" charset="0"/>
                <a:cs typeface="Times New Roman" pitchFamily="18" charset="0"/>
              </a:rPr>
              <a:t>1. </a:t>
            </a:r>
            <a:r>
              <a:rPr lang="en-US" sz="3000" b="1" dirty="0" err="1">
                <a:solidFill>
                  <a:srgbClr val="7030A0"/>
                </a:solidFill>
                <a:latin typeface="Lobster" charset="0"/>
                <a:cs typeface="Times New Roman" pitchFamily="18" charset="0"/>
              </a:rPr>
              <a:t>Mở</a:t>
            </a:r>
            <a:r>
              <a:rPr lang="en-US" sz="3000" b="1" dirty="0">
                <a:solidFill>
                  <a:srgbClr val="7030A0"/>
                </a:solidFill>
                <a:latin typeface="Lobster" charset="0"/>
                <a:cs typeface="Times New Roman" pitchFamily="18" charset="0"/>
              </a:rPr>
              <a:t> </a:t>
            </a:r>
            <a:r>
              <a:rPr lang="en-US" sz="3000" b="1" dirty="0" err="1">
                <a:solidFill>
                  <a:srgbClr val="7030A0"/>
                </a:solidFill>
                <a:latin typeface="Lobster" charset="0"/>
                <a:cs typeface="Times New Roman" pitchFamily="18" charset="0"/>
              </a:rPr>
              <a:t>bài</a:t>
            </a:r>
            <a:r>
              <a:rPr lang="en-US" sz="3000" b="1" dirty="0">
                <a:solidFill>
                  <a:srgbClr val="7030A0"/>
                </a:solidFill>
                <a:latin typeface="Lobster" charset="0"/>
                <a:cs typeface="Times New Roman" pitchFamily="18" charset="0"/>
              </a:rPr>
              <a:t> </a:t>
            </a:r>
            <a:r>
              <a:rPr lang="en-US" sz="3000" dirty="0">
                <a:solidFill>
                  <a:srgbClr val="7030A0"/>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Chiều</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chủ</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nhật</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em</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dọn</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dẹp</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sách</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vở</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báo</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cũ</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để</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bán</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Cô</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thu</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mua</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đồng</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nát</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đã</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làm</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em</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nhớ</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mãi</a:t>
            </a:r>
            <a:r>
              <a:rPr lang="en-US" sz="3000" dirty="0">
                <a:solidFill>
                  <a:schemeClr val="accent1">
                    <a:lumMod val="50000"/>
                  </a:schemeClr>
                </a:solidFill>
                <a:latin typeface="Lobster" charset="0"/>
                <a:cs typeface="Times New Roman" pitchFamily="18" charset="0"/>
              </a:rPr>
              <a:t>.</a:t>
            </a:r>
          </a:p>
        </p:txBody>
      </p:sp>
      <p:sp>
        <p:nvSpPr>
          <p:cNvPr id="17" name="TextBox 16"/>
          <p:cNvSpPr txBox="1"/>
          <p:nvPr/>
        </p:nvSpPr>
        <p:spPr>
          <a:xfrm>
            <a:off x="1283881" y="3086100"/>
            <a:ext cx="15803526" cy="5078313"/>
          </a:xfrm>
          <a:prstGeom prst="rect">
            <a:avLst/>
          </a:prstGeom>
          <a:solidFill>
            <a:schemeClr val="accent5">
              <a:lumMod val="20000"/>
              <a:lumOff val="80000"/>
            </a:schemeClr>
          </a:solidFill>
        </p:spPr>
        <p:txBody>
          <a:bodyPr wrap="square" rtlCol="0">
            <a:spAutoFit/>
          </a:bodyPr>
          <a:lstStyle/>
          <a:p>
            <a:pPr>
              <a:lnSpc>
                <a:spcPct val="120000"/>
              </a:lnSpc>
            </a:pPr>
            <a:r>
              <a:rPr lang="en-US" sz="3000" b="1" dirty="0">
                <a:solidFill>
                  <a:srgbClr val="7030A0"/>
                </a:solidFill>
                <a:latin typeface="Lobster" charset="0"/>
                <a:cs typeface="Times New Roman" pitchFamily="18" charset="0"/>
              </a:rPr>
              <a:t>2. </a:t>
            </a:r>
            <a:r>
              <a:rPr lang="en-US" sz="3000" b="1" dirty="0" err="1">
                <a:solidFill>
                  <a:srgbClr val="7030A0"/>
                </a:solidFill>
                <a:latin typeface="Lobster" charset="0"/>
                <a:cs typeface="Times New Roman" pitchFamily="18" charset="0"/>
              </a:rPr>
              <a:t>Thân</a:t>
            </a:r>
            <a:r>
              <a:rPr lang="en-US" sz="3000" b="1" dirty="0">
                <a:solidFill>
                  <a:srgbClr val="7030A0"/>
                </a:solidFill>
                <a:latin typeface="Lobster" charset="0"/>
                <a:cs typeface="Times New Roman" pitchFamily="18" charset="0"/>
              </a:rPr>
              <a:t> </a:t>
            </a:r>
            <a:r>
              <a:rPr lang="en-US" sz="3000" b="1" dirty="0" err="1">
                <a:solidFill>
                  <a:srgbClr val="7030A0"/>
                </a:solidFill>
                <a:latin typeface="Lobster" charset="0"/>
                <a:cs typeface="Times New Roman" pitchFamily="18" charset="0"/>
              </a:rPr>
              <a:t>bài</a:t>
            </a:r>
            <a:r>
              <a:rPr lang="en-US" sz="3000" b="1" dirty="0">
                <a:solidFill>
                  <a:srgbClr val="7030A0"/>
                </a:solidFill>
                <a:latin typeface="Lobster" charset="0"/>
                <a:cs typeface="Times New Roman" pitchFamily="18" charset="0"/>
              </a:rPr>
              <a:t> : </a:t>
            </a:r>
          </a:p>
          <a:p>
            <a:pPr>
              <a:lnSpc>
                <a:spcPct val="120000"/>
              </a:lnSpc>
            </a:pPr>
            <a:r>
              <a:rPr lang="en-US" sz="3000" dirty="0">
                <a:solidFill>
                  <a:prstClr val="black"/>
                </a:solidFill>
                <a:latin typeface="Lobster" charset="0"/>
                <a:cs typeface="Times New Roman" pitchFamily="18" charset="0"/>
              </a:rPr>
              <a:t>     </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Dáng</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người</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cô</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mảnh</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khảnh</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gầy</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ruộc</a:t>
            </a:r>
            <a:r>
              <a:rPr lang="en-US" sz="3000" dirty="0">
                <a:solidFill>
                  <a:schemeClr val="accent1">
                    <a:lumMod val="50000"/>
                  </a:schemeClr>
                </a:solidFill>
                <a:latin typeface="Lobster" charset="0"/>
                <a:cs typeface="Times New Roman" pitchFamily="18" charset="0"/>
              </a:rPr>
              <a:t>.</a:t>
            </a:r>
          </a:p>
          <a:p>
            <a:pPr>
              <a:lnSpc>
                <a:spcPct val="120000"/>
              </a:lnSpc>
            </a:pPr>
            <a:r>
              <a:rPr lang="en-US" sz="3000" dirty="0">
                <a:solidFill>
                  <a:schemeClr val="accent1">
                    <a:lumMod val="50000"/>
                  </a:schemeClr>
                </a:solidFill>
                <a:latin typeface="Lobster" charset="0"/>
                <a:cs typeface="Times New Roman" pitchFamily="18" charset="0"/>
              </a:rPr>
              <a:t>     +) </a:t>
            </a:r>
            <a:r>
              <a:rPr lang="en-US" sz="3000" dirty="0" err="1">
                <a:solidFill>
                  <a:schemeClr val="accent1">
                    <a:lumMod val="50000"/>
                  </a:schemeClr>
                </a:solidFill>
                <a:latin typeface="Lobster" charset="0"/>
                <a:cs typeface="Times New Roman" pitchFamily="18" charset="0"/>
              </a:rPr>
              <a:t>Làn</a:t>
            </a:r>
            <a:r>
              <a:rPr lang="en-US" sz="3000" dirty="0">
                <a:solidFill>
                  <a:schemeClr val="accent1">
                    <a:lumMod val="50000"/>
                  </a:schemeClr>
                </a:solidFill>
                <a:latin typeface="Lobster" charset="0"/>
                <a:cs typeface="Times New Roman" pitchFamily="18" charset="0"/>
              </a:rPr>
              <a:t> da: </a:t>
            </a:r>
            <a:r>
              <a:rPr lang="en-US" sz="3000" dirty="0" err="1">
                <a:solidFill>
                  <a:schemeClr val="accent1">
                    <a:lumMod val="50000"/>
                  </a:schemeClr>
                </a:solidFill>
                <a:latin typeface="Lobster" charset="0"/>
                <a:cs typeface="Times New Roman" pitchFamily="18" charset="0"/>
              </a:rPr>
              <a:t>đen</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sạm</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vì</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nắng</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gió</a:t>
            </a:r>
            <a:r>
              <a:rPr lang="en-US" sz="3000" dirty="0">
                <a:solidFill>
                  <a:schemeClr val="accent1">
                    <a:lumMod val="50000"/>
                  </a:schemeClr>
                </a:solidFill>
                <a:latin typeface="Lobster" charset="0"/>
                <a:cs typeface="Times New Roman" pitchFamily="18" charset="0"/>
              </a:rPr>
              <a:t>.</a:t>
            </a:r>
          </a:p>
          <a:p>
            <a:pPr>
              <a:lnSpc>
                <a:spcPct val="120000"/>
              </a:lnSpc>
            </a:pPr>
            <a:r>
              <a:rPr lang="en-US" sz="3000" dirty="0">
                <a:solidFill>
                  <a:schemeClr val="accent1">
                    <a:lumMod val="50000"/>
                  </a:schemeClr>
                </a:solidFill>
                <a:latin typeface="Lobster" charset="0"/>
                <a:cs typeface="Times New Roman" pitchFamily="18" charset="0"/>
              </a:rPr>
              <a:t>     +) </a:t>
            </a:r>
            <a:r>
              <a:rPr lang="en-US" sz="3000" dirty="0" err="1">
                <a:solidFill>
                  <a:schemeClr val="accent1">
                    <a:lumMod val="50000"/>
                  </a:schemeClr>
                </a:solidFill>
                <a:latin typeface="Lobster" charset="0"/>
                <a:cs typeface="Times New Roman" pitchFamily="18" charset="0"/>
              </a:rPr>
              <a:t>Mái</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tóc</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ít</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hơi</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xơ</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cặp</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gọn</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sau</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gáy</a:t>
            </a:r>
            <a:r>
              <a:rPr lang="en-US" sz="3000" dirty="0">
                <a:solidFill>
                  <a:schemeClr val="accent1">
                    <a:lumMod val="50000"/>
                  </a:schemeClr>
                </a:solidFill>
                <a:latin typeface="Lobster" charset="0"/>
                <a:cs typeface="Times New Roman" pitchFamily="18" charset="0"/>
              </a:rPr>
              <a:t>. </a:t>
            </a:r>
          </a:p>
          <a:p>
            <a:pPr>
              <a:lnSpc>
                <a:spcPct val="120000"/>
              </a:lnSpc>
            </a:pPr>
            <a:r>
              <a:rPr lang="en-US" sz="3000" dirty="0">
                <a:solidFill>
                  <a:schemeClr val="accent1">
                    <a:lumMod val="50000"/>
                  </a:schemeClr>
                </a:solidFill>
                <a:latin typeface="Lobster" charset="0"/>
                <a:cs typeface="Times New Roman" pitchFamily="18" charset="0"/>
              </a:rPr>
              <a:t>     +) </a:t>
            </a:r>
            <a:r>
              <a:rPr lang="en-US" sz="3000" dirty="0" err="1">
                <a:solidFill>
                  <a:schemeClr val="accent1">
                    <a:lumMod val="50000"/>
                  </a:schemeClr>
                </a:solidFill>
                <a:latin typeface="Lobster" charset="0"/>
                <a:cs typeface="Times New Roman" pitchFamily="18" charset="0"/>
              </a:rPr>
              <a:t>Đôi</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mắt</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sáng</a:t>
            </a:r>
            <a:r>
              <a:rPr lang="en-US" sz="3000" dirty="0">
                <a:solidFill>
                  <a:schemeClr val="accent1">
                    <a:lumMod val="50000"/>
                  </a:schemeClr>
                </a:solidFill>
                <a:latin typeface="Lobster" charset="0"/>
                <a:cs typeface="Times New Roman" pitchFamily="18" charset="0"/>
              </a:rPr>
              <a:t>. </a:t>
            </a:r>
          </a:p>
          <a:p>
            <a:pPr>
              <a:lnSpc>
                <a:spcPct val="120000"/>
              </a:lnSpc>
            </a:pPr>
            <a:r>
              <a:rPr lang="en-US" sz="3000" dirty="0">
                <a:solidFill>
                  <a:schemeClr val="accent1">
                    <a:lumMod val="50000"/>
                  </a:schemeClr>
                </a:solidFill>
                <a:latin typeface="Lobster" charset="0"/>
                <a:cs typeface="Times New Roman" pitchFamily="18" charset="0"/>
              </a:rPr>
              <a:t>     +) </a:t>
            </a:r>
            <a:r>
              <a:rPr lang="en-US" sz="3000" dirty="0" err="1">
                <a:solidFill>
                  <a:schemeClr val="accent1">
                    <a:lumMod val="50000"/>
                  </a:schemeClr>
                </a:solidFill>
                <a:latin typeface="Lobster" charset="0"/>
                <a:cs typeface="Times New Roman" pitchFamily="18" charset="0"/>
              </a:rPr>
              <a:t>Vai</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nhô</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lên</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vì</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gầy</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quá</a:t>
            </a:r>
            <a:r>
              <a:rPr lang="en-US" sz="3000" dirty="0">
                <a:solidFill>
                  <a:schemeClr val="accent1">
                    <a:lumMod val="50000"/>
                  </a:schemeClr>
                </a:solidFill>
                <a:latin typeface="Lobster" charset="0"/>
                <a:cs typeface="Times New Roman" pitchFamily="18" charset="0"/>
              </a:rPr>
              <a:t>. </a:t>
            </a:r>
          </a:p>
          <a:p>
            <a:pPr>
              <a:lnSpc>
                <a:spcPct val="120000"/>
              </a:lnSpc>
            </a:pPr>
            <a:r>
              <a:rPr lang="en-US" sz="3000" dirty="0">
                <a:solidFill>
                  <a:schemeClr val="accent1">
                    <a:lumMod val="50000"/>
                  </a:schemeClr>
                </a:solidFill>
                <a:latin typeface="Lobster" charset="0"/>
                <a:cs typeface="Times New Roman" pitchFamily="18" charset="0"/>
              </a:rPr>
              <a:t>     +) </a:t>
            </a:r>
            <a:r>
              <a:rPr lang="en-US" sz="3000" dirty="0" err="1">
                <a:solidFill>
                  <a:schemeClr val="accent1">
                    <a:lumMod val="50000"/>
                  </a:schemeClr>
                </a:solidFill>
                <a:latin typeface="Lobster" charset="0"/>
                <a:cs typeface="Times New Roman" pitchFamily="18" charset="0"/>
              </a:rPr>
              <a:t>Cái</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miệng</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rất</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tươi</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khi</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cô</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nói</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chuyện</a:t>
            </a:r>
            <a:r>
              <a:rPr lang="en-US" sz="3000" dirty="0">
                <a:solidFill>
                  <a:schemeClr val="accent1">
                    <a:lumMod val="50000"/>
                  </a:schemeClr>
                </a:solidFill>
                <a:latin typeface="Lobster" charset="0"/>
                <a:cs typeface="Times New Roman" pitchFamily="18" charset="0"/>
              </a:rPr>
              <a:t>.</a:t>
            </a:r>
          </a:p>
          <a:p>
            <a:pPr>
              <a:lnSpc>
                <a:spcPct val="120000"/>
              </a:lnSpc>
            </a:pPr>
            <a:r>
              <a:rPr lang="en-US" sz="3000" dirty="0">
                <a:solidFill>
                  <a:schemeClr val="accent1">
                    <a:lumMod val="50000"/>
                  </a:schemeClr>
                </a:solidFill>
                <a:latin typeface="Lobster" charset="0"/>
                <a:cs typeface="Times New Roman" pitchFamily="18" charset="0"/>
              </a:rPr>
              <a:t>    +) </a:t>
            </a:r>
            <a:r>
              <a:rPr lang="en-US" sz="3000" dirty="0" err="1">
                <a:solidFill>
                  <a:schemeClr val="accent1">
                    <a:lumMod val="50000"/>
                  </a:schemeClr>
                </a:solidFill>
                <a:latin typeface="Lobster" charset="0"/>
                <a:cs typeface="Times New Roman" pitchFamily="18" charset="0"/>
              </a:rPr>
              <a:t>Cô</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làm</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cẩn</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thận</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vừa</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buộc</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giấy</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báo</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vừa</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vuốt</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lại</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những</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tờ</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mới</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để</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mang</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về</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cho</a:t>
            </a:r>
            <a:r>
              <a:rPr lang="en-US" sz="3000" dirty="0">
                <a:solidFill>
                  <a:schemeClr val="accent1">
                    <a:lumMod val="50000"/>
                  </a:schemeClr>
                </a:solidFill>
                <a:latin typeface="Lobster" charset="0"/>
                <a:cs typeface="Times New Roman" pitchFamily="18" charset="0"/>
              </a:rPr>
              <a:t> con </a:t>
            </a:r>
            <a:r>
              <a:rPr lang="en-US" sz="3000" dirty="0" err="1">
                <a:solidFill>
                  <a:schemeClr val="accent1">
                    <a:lumMod val="50000"/>
                  </a:schemeClr>
                </a:solidFill>
                <a:latin typeface="Lobster" charset="0"/>
                <a:cs typeface="Times New Roman" pitchFamily="18" charset="0"/>
              </a:rPr>
              <a:t>đọc</a:t>
            </a:r>
            <a:r>
              <a:rPr lang="en-US" sz="3000" dirty="0">
                <a:solidFill>
                  <a:schemeClr val="accent1">
                    <a:lumMod val="50000"/>
                  </a:schemeClr>
                </a:solidFill>
                <a:latin typeface="Lobster" charset="0"/>
                <a:cs typeface="Times New Roman" pitchFamily="18" charset="0"/>
              </a:rPr>
              <a:t>.</a:t>
            </a:r>
          </a:p>
          <a:p>
            <a:pPr>
              <a:lnSpc>
                <a:spcPct val="120000"/>
              </a:lnSpc>
            </a:pPr>
            <a:r>
              <a:rPr lang="en-US" sz="3000" dirty="0">
                <a:solidFill>
                  <a:schemeClr val="accent1">
                    <a:lumMod val="50000"/>
                  </a:schemeClr>
                </a:solidFill>
                <a:latin typeface="Lobster" charset="0"/>
                <a:cs typeface="Times New Roman" pitchFamily="18" charset="0"/>
              </a:rPr>
              <a:t>    +) </a:t>
            </a:r>
            <a:r>
              <a:rPr lang="en-US" sz="3000" dirty="0" err="1">
                <a:solidFill>
                  <a:schemeClr val="accent1">
                    <a:lumMod val="50000"/>
                  </a:schemeClr>
                </a:solidFill>
                <a:latin typeface="Lobster" charset="0"/>
                <a:cs typeface="Times New Roman" pitchFamily="18" charset="0"/>
              </a:rPr>
              <a:t>Cô</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để</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riêng</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những</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tờ</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giấy</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còn</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trắng</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nhiều</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để</a:t>
            </a:r>
            <a:r>
              <a:rPr lang="en-US" sz="3000" dirty="0">
                <a:solidFill>
                  <a:schemeClr val="accent1">
                    <a:lumMod val="50000"/>
                  </a:schemeClr>
                </a:solidFill>
                <a:latin typeface="Lobster" charset="0"/>
                <a:cs typeface="Times New Roman" pitchFamily="18" charset="0"/>
              </a:rPr>
              <a:t> con </a:t>
            </a:r>
            <a:r>
              <a:rPr lang="en-US" sz="3000" dirty="0" err="1">
                <a:solidFill>
                  <a:schemeClr val="accent1">
                    <a:lumMod val="50000"/>
                  </a:schemeClr>
                </a:solidFill>
                <a:latin typeface="Lobster" charset="0"/>
                <a:cs typeface="Times New Roman" pitchFamily="18" charset="0"/>
              </a:rPr>
              <a:t>cô</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làm</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nháp</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ánh</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mắt</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cô</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chứa</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chan</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niềm</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vui</a:t>
            </a:r>
            <a:r>
              <a:rPr lang="en-US" sz="3000" dirty="0">
                <a:solidFill>
                  <a:schemeClr val="accent1">
                    <a:lumMod val="50000"/>
                  </a:schemeClr>
                </a:solidFill>
                <a:latin typeface="Lobster" charset="0"/>
                <a:cs typeface="Times New Roman" pitchFamily="18" charset="0"/>
              </a:rPr>
              <a:t>.</a:t>
            </a:r>
          </a:p>
        </p:txBody>
      </p:sp>
      <p:sp>
        <p:nvSpPr>
          <p:cNvPr id="18" name="TextBox 17"/>
          <p:cNvSpPr txBox="1"/>
          <p:nvPr/>
        </p:nvSpPr>
        <p:spPr>
          <a:xfrm>
            <a:off x="1435395" y="8728225"/>
            <a:ext cx="15803526" cy="1015663"/>
          </a:xfrm>
          <a:prstGeom prst="rect">
            <a:avLst/>
          </a:prstGeom>
          <a:solidFill>
            <a:schemeClr val="accent6">
              <a:lumMod val="20000"/>
              <a:lumOff val="80000"/>
            </a:schemeClr>
          </a:solidFill>
        </p:spPr>
        <p:txBody>
          <a:bodyPr wrap="square" rtlCol="0">
            <a:spAutoFit/>
          </a:bodyPr>
          <a:lstStyle/>
          <a:p>
            <a:r>
              <a:rPr lang="en-US" sz="3000" b="1" dirty="0">
                <a:solidFill>
                  <a:srgbClr val="7030A0"/>
                </a:solidFill>
                <a:latin typeface="Lobster" charset="0"/>
                <a:cs typeface="Times New Roman" pitchFamily="18" charset="0"/>
              </a:rPr>
              <a:t>3. Kết </a:t>
            </a:r>
            <a:r>
              <a:rPr lang="en-US" sz="3000" b="1" dirty="0" err="1">
                <a:solidFill>
                  <a:srgbClr val="7030A0"/>
                </a:solidFill>
                <a:latin typeface="Lobster" charset="0"/>
                <a:cs typeface="Times New Roman" pitchFamily="18" charset="0"/>
              </a:rPr>
              <a:t>bài</a:t>
            </a:r>
            <a:r>
              <a:rPr lang="en-US" sz="3000" b="1" dirty="0">
                <a:solidFill>
                  <a:srgbClr val="7030A0"/>
                </a:solidFill>
                <a:latin typeface="Lobster" charset="0"/>
                <a:cs typeface="Times New Roman" pitchFamily="18" charset="0"/>
              </a:rPr>
              <a:t> </a:t>
            </a:r>
            <a:r>
              <a:rPr lang="en-US" sz="3000" dirty="0">
                <a:solidFill>
                  <a:srgbClr val="7030A0"/>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Hình</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ảnh</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cô</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vừa</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làm</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việc</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vừa</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kể</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chuyện</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về</a:t>
            </a:r>
            <a:r>
              <a:rPr lang="en-US" sz="3000" dirty="0">
                <a:solidFill>
                  <a:schemeClr val="accent1">
                    <a:lumMod val="50000"/>
                  </a:schemeClr>
                </a:solidFill>
                <a:latin typeface="Lobster" charset="0"/>
                <a:cs typeface="Times New Roman" pitchFamily="18" charset="0"/>
              </a:rPr>
              <a:t> con </a:t>
            </a:r>
            <a:r>
              <a:rPr lang="en-US" sz="3000" dirty="0" err="1">
                <a:solidFill>
                  <a:schemeClr val="accent1">
                    <a:lumMod val="50000"/>
                  </a:schemeClr>
                </a:solidFill>
                <a:latin typeface="Lobster" charset="0"/>
                <a:cs typeface="Times New Roman" pitchFamily="18" charset="0"/>
              </a:rPr>
              <a:t>mình</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đã</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để</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lại</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trong</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em</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nhiều</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suy</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nghĩ</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về</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sự</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vất</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vả</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nhưng</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vẫn</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rất</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lạc</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quan</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và</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yêu</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thương</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gia</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đình</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của</a:t>
            </a:r>
            <a:r>
              <a:rPr lang="en-US" sz="3000" dirty="0">
                <a:solidFill>
                  <a:schemeClr val="accent1">
                    <a:lumMod val="50000"/>
                  </a:schemeClr>
                </a:solidFill>
                <a:latin typeface="Lobster" charset="0"/>
                <a:cs typeface="Times New Roman" pitchFamily="18" charset="0"/>
              </a:rPr>
              <a:t> </a:t>
            </a:r>
            <a:r>
              <a:rPr lang="en-US" sz="3000" dirty="0" err="1">
                <a:solidFill>
                  <a:schemeClr val="accent1">
                    <a:lumMod val="50000"/>
                  </a:schemeClr>
                </a:solidFill>
                <a:latin typeface="Lobster" charset="0"/>
                <a:cs typeface="Times New Roman" pitchFamily="18" charset="0"/>
              </a:rPr>
              <a:t>cô</a:t>
            </a:r>
            <a:r>
              <a:rPr lang="en-US" sz="3000" dirty="0">
                <a:solidFill>
                  <a:schemeClr val="accent1">
                    <a:lumMod val="50000"/>
                  </a:schemeClr>
                </a:solidFill>
                <a:latin typeface="Lobster" charset="0"/>
                <a:cs typeface="Times New Roman" pitchFamily="18" charset="0"/>
              </a:rPr>
              <a:t>.</a:t>
            </a:r>
          </a:p>
        </p:txBody>
      </p:sp>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0" y="3507400"/>
            <a:ext cx="4419600" cy="294870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32959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074"/>
                                        </p:tgtEl>
                                        <p:attrNameLst>
                                          <p:attrName>style.visibility</p:attrName>
                                        </p:attrNameLst>
                                      </p:cBhvr>
                                      <p:to>
                                        <p:strVal val="visible"/>
                                      </p:to>
                                    </p:set>
                                    <p:animEffect transition="in" filter="fade">
                                      <p:cBhvr>
                                        <p:cTn id="31" dur="1000"/>
                                        <p:tgtEl>
                                          <p:spTgt spid="3074"/>
                                        </p:tgtEl>
                                      </p:cBhvr>
                                    </p:animEffect>
                                    <p:anim calcmode="lin" valueType="num">
                                      <p:cBhvr>
                                        <p:cTn id="32" dur="1000" fill="hold"/>
                                        <p:tgtEl>
                                          <p:spTgt spid="3074"/>
                                        </p:tgtEl>
                                        <p:attrNameLst>
                                          <p:attrName>ppt_x</p:attrName>
                                        </p:attrNameLst>
                                      </p:cBhvr>
                                      <p:tavLst>
                                        <p:tav tm="0">
                                          <p:val>
                                            <p:strVal val="#ppt_x"/>
                                          </p:val>
                                        </p:tav>
                                        <p:tav tm="100000">
                                          <p:val>
                                            <p:strVal val="#ppt_x"/>
                                          </p:val>
                                        </p:tav>
                                      </p:tavLst>
                                    </p:anim>
                                    <p:anim calcmode="lin" valueType="num">
                                      <p:cBhvr>
                                        <p:cTn id="33"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P spid="16" grpId="0" animBg="1"/>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1F6C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4698" b="4698"/>
          <a:stretch>
            <a:fillRect/>
          </a:stretch>
        </p:blipFill>
        <p:spPr>
          <a:xfrm>
            <a:off x="-433146" y="705202"/>
            <a:ext cx="18721146" cy="8553098"/>
          </a:xfrm>
          <a:prstGeom prst="rect">
            <a:avLst/>
          </a:prstGeom>
        </p:spPr>
      </p:pic>
      <p:pic>
        <p:nvPicPr>
          <p:cNvPr id="5" name="Picture 5"/>
          <p:cNvPicPr>
            <a:picLocks noChangeAspect="1"/>
          </p:cNvPicPr>
          <p:nvPr/>
        </p:nvPicPr>
        <p:blipFill>
          <a:blip r:embed="rId3"/>
          <a:srcRect/>
          <a:stretch>
            <a:fillRect/>
          </a:stretch>
        </p:blipFill>
        <p:spPr>
          <a:xfrm>
            <a:off x="0" y="0"/>
            <a:ext cx="3421826" cy="5143500"/>
          </a:xfrm>
          <a:prstGeom prst="rect">
            <a:avLst/>
          </a:prstGeom>
        </p:spPr>
      </p:pic>
      <p:pic>
        <p:nvPicPr>
          <p:cNvPr id="7" name="Picture 7"/>
          <p:cNvPicPr>
            <a:picLocks noChangeAspect="1"/>
          </p:cNvPicPr>
          <p:nvPr/>
        </p:nvPicPr>
        <p:blipFill>
          <a:blip r:embed="rId4"/>
          <a:srcRect/>
          <a:stretch>
            <a:fillRect/>
          </a:stretch>
        </p:blipFill>
        <p:spPr>
          <a:xfrm>
            <a:off x="13216060" y="6470099"/>
            <a:ext cx="5866041" cy="3804999"/>
          </a:xfrm>
          <a:prstGeom prst="rect">
            <a:avLst/>
          </a:prstGeom>
        </p:spPr>
      </p:pic>
      <p:grpSp>
        <p:nvGrpSpPr>
          <p:cNvPr id="9" name="组合 16">
            <a:extLst>
              <a:ext uri="{FF2B5EF4-FFF2-40B4-BE49-F238E27FC236}">
                <a16:creationId xmlns:a16="http://schemas.microsoft.com/office/drawing/2014/main" id="{BEFE0CDA-F1BA-4A1D-A20A-062065967554}"/>
              </a:ext>
            </a:extLst>
          </p:cNvPr>
          <p:cNvGrpSpPr/>
          <p:nvPr/>
        </p:nvGrpSpPr>
        <p:grpSpPr>
          <a:xfrm>
            <a:off x="-188220" y="4229101"/>
            <a:ext cx="10094220" cy="7058064"/>
            <a:chOff x="-221875" y="3278528"/>
            <a:chExt cx="6367558" cy="4629013"/>
          </a:xfrm>
        </p:grpSpPr>
        <p:grpSp>
          <p:nvGrpSpPr>
            <p:cNvPr id="10" name="组合 7">
              <a:extLst>
                <a:ext uri="{FF2B5EF4-FFF2-40B4-BE49-F238E27FC236}">
                  <a16:creationId xmlns:a16="http://schemas.microsoft.com/office/drawing/2014/main" id="{28883BA9-7C7E-4042-A707-6D49A909CD67}"/>
                </a:ext>
              </a:extLst>
            </p:cNvPr>
            <p:cNvGrpSpPr/>
            <p:nvPr/>
          </p:nvGrpSpPr>
          <p:grpSpPr>
            <a:xfrm>
              <a:off x="872746" y="3278528"/>
              <a:ext cx="4133436" cy="3429000"/>
              <a:chOff x="2205383" y="-995424"/>
              <a:chExt cx="8266872" cy="6858000"/>
            </a:xfrm>
          </p:grpSpPr>
          <p:pic>
            <p:nvPicPr>
              <p:cNvPr id="15" name="图片 4">
                <a:extLst>
                  <a:ext uri="{FF2B5EF4-FFF2-40B4-BE49-F238E27FC236}">
                    <a16:creationId xmlns:a16="http://schemas.microsoft.com/office/drawing/2014/main" id="{E27831F5-342B-4AF0-94B2-4C55A4DFA3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5383" y="-995424"/>
                <a:ext cx="7721600" cy="6858000"/>
              </a:xfrm>
              <a:prstGeom prst="rect">
                <a:avLst/>
              </a:prstGeom>
            </p:spPr>
          </p:pic>
          <p:pic>
            <p:nvPicPr>
              <p:cNvPr id="16" name="图片 6">
                <a:extLst>
                  <a:ext uri="{FF2B5EF4-FFF2-40B4-BE49-F238E27FC236}">
                    <a16:creationId xmlns:a16="http://schemas.microsoft.com/office/drawing/2014/main" id="{2C7550C7-1C25-4717-A9A6-4148630D7F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81255" y="-287802"/>
                <a:ext cx="4191000" cy="6019799"/>
              </a:xfrm>
              <a:prstGeom prst="rect">
                <a:avLst/>
              </a:prstGeom>
            </p:spPr>
          </p:pic>
        </p:grpSp>
        <p:pic>
          <p:nvPicPr>
            <p:cNvPr id="11" name="图片 9">
              <a:extLst>
                <a:ext uri="{FF2B5EF4-FFF2-40B4-BE49-F238E27FC236}">
                  <a16:creationId xmlns:a16="http://schemas.microsoft.com/office/drawing/2014/main" id="{0AC2022A-9E26-4264-9260-D0CFE369BD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354" y="4153565"/>
              <a:ext cx="2253184" cy="2272636"/>
            </a:xfrm>
            <a:prstGeom prst="rect">
              <a:avLst/>
            </a:prstGeom>
          </p:spPr>
        </p:pic>
        <p:pic>
          <p:nvPicPr>
            <p:cNvPr id="12" name="图片 13">
              <a:extLst>
                <a:ext uri="{FF2B5EF4-FFF2-40B4-BE49-F238E27FC236}">
                  <a16:creationId xmlns:a16="http://schemas.microsoft.com/office/drawing/2014/main" id="{BEB08899-49EF-4EB4-B738-D075044B612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33376" y="5429245"/>
              <a:ext cx="2412307" cy="1566805"/>
            </a:xfrm>
            <a:prstGeom prst="rect">
              <a:avLst/>
            </a:prstGeom>
          </p:spPr>
        </p:pic>
        <p:pic>
          <p:nvPicPr>
            <p:cNvPr id="13" name="图片 17">
              <a:extLst>
                <a:ext uri="{FF2B5EF4-FFF2-40B4-BE49-F238E27FC236}">
                  <a16:creationId xmlns:a16="http://schemas.microsoft.com/office/drawing/2014/main" id="{492C7482-4AFC-465A-B15F-0A3A4B1D067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880355">
              <a:off x="1399294" y="5622798"/>
              <a:ext cx="2274923" cy="2294563"/>
            </a:xfrm>
            <a:prstGeom prst="rect">
              <a:avLst/>
            </a:prstGeom>
          </p:spPr>
        </p:pic>
        <p:pic>
          <p:nvPicPr>
            <p:cNvPr id="14" name="图片 20">
              <a:extLst>
                <a:ext uri="{FF2B5EF4-FFF2-40B4-BE49-F238E27FC236}">
                  <a16:creationId xmlns:a16="http://schemas.microsoft.com/office/drawing/2014/main" id="{6FE381D1-5A07-4DF0-8C96-E0AE7F68401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111640">
              <a:off x="-221875" y="5390119"/>
              <a:ext cx="2274923" cy="2294563"/>
            </a:xfrm>
            <a:prstGeom prst="rect">
              <a:avLst/>
            </a:prstGeom>
          </p:spPr>
        </p:pic>
      </p:grpSp>
      <p:pic>
        <p:nvPicPr>
          <p:cNvPr id="1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000670" y="7294692"/>
            <a:ext cx="3182961" cy="3182961"/>
          </a:xfrm>
          <a:prstGeom prst="rect">
            <a:avLst/>
          </a:prstGeom>
        </p:spPr>
      </p:pic>
      <p:sp>
        <p:nvSpPr>
          <p:cNvPr id="18" name="Cloud Callout 17"/>
          <p:cNvSpPr/>
          <p:nvPr/>
        </p:nvSpPr>
        <p:spPr>
          <a:xfrm>
            <a:off x="7543800" y="705202"/>
            <a:ext cx="7467600" cy="4286837"/>
          </a:xfrm>
          <a:prstGeom prst="cloudCallout">
            <a:avLst>
              <a:gd name="adj1" fmla="val -49064"/>
              <a:gd name="adj2" fmla="val 625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7848600" y="1879124"/>
            <a:ext cx="6553200" cy="1831271"/>
          </a:xfrm>
          <a:prstGeom prst="rect">
            <a:avLst/>
          </a:prstGeom>
          <a:noFill/>
        </p:spPr>
        <p:txBody>
          <a:bodyPr wrap="square" rtlCol="0">
            <a:spAutoFit/>
          </a:bodyPr>
          <a:lstStyle/>
          <a:p>
            <a:pPr algn="ctr">
              <a:lnSpc>
                <a:spcPct val="150000"/>
              </a:lnSpc>
            </a:pPr>
            <a:r>
              <a:rPr lang="en-US" sz="4000" dirty="0" err="1">
                <a:latin typeface="Lobster" charset="0"/>
              </a:rPr>
              <a:t>Oa</a:t>
            </a:r>
            <a:r>
              <a:rPr lang="en-US" sz="4000" dirty="0">
                <a:latin typeface="Lobster" charset="0"/>
              </a:rPr>
              <a:t>! </a:t>
            </a:r>
            <a:r>
              <a:rPr lang="en-US" sz="4000" dirty="0" err="1">
                <a:latin typeface="Lobster" charset="0"/>
              </a:rPr>
              <a:t>Các</a:t>
            </a:r>
            <a:r>
              <a:rPr lang="en-US" sz="4000" dirty="0">
                <a:latin typeface="Lobster" charset="0"/>
              </a:rPr>
              <a:t> </a:t>
            </a:r>
            <a:r>
              <a:rPr lang="en-US" sz="4000" dirty="0" err="1">
                <a:latin typeface="Lobster" charset="0"/>
              </a:rPr>
              <a:t>bạn</a:t>
            </a:r>
            <a:r>
              <a:rPr lang="en-US" sz="4000" dirty="0">
                <a:latin typeface="Lobster" charset="0"/>
              </a:rPr>
              <a:t> </a:t>
            </a:r>
            <a:r>
              <a:rPr lang="en-US" sz="4000" dirty="0" err="1">
                <a:latin typeface="Lobster" charset="0"/>
              </a:rPr>
              <a:t>ơi</a:t>
            </a:r>
            <a:r>
              <a:rPr lang="en-US" sz="4000" dirty="0">
                <a:latin typeface="Lobster" charset="0"/>
              </a:rPr>
              <a:t>, </a:t>
            </a:r>
            <a:r>
              <a:rPr lang="en-US" sz="4000" dirty="0" err="1">
                <a:latin typeface="Lobster" charset="0"/>
              </a:rPr>
              <a:t>một</a:t>
            </a:r>
            <a:r>
              <a:rPr lang="en-US" sz="4000" dirty="0">
                <a:latin typeface="Lobster" charset="0"/>
              </a:rPr>
              <a:t> </a:t>
            </a:r>
            <a:r>
              <a:rPr lang="en-US" sz="4000" dirty="0" err="1">
                <a:latin typeface="Lobster" charset="0"/>
              </a:rPr>
              <a:t>chú</a:t>
            </a:r>
            <a:r>
              <a:rPr lang="en-US" sz="4000" dirty="0">
                <a:latin typeface="Lobster" charset="0"/>
              </a:rPr>
              <a:t> </a:t>
            </a:r>
            <a:r>
              <a:rPr lang="en-US" sz="4000" dirty="0" err="1">
                <a:latin typeface="Lobster" charset="0"/>
              </a:rPr>
              <a:t>bọ</a:t>
            </a:r>
            <a:r>
              <a:rPr lang="en-US" sz="4000" dirty="0">
                <a:latin typeface="Lobster" charset="0"/>
              </a:rPr>
              <a:t> </a:t>
            </a:r>
            <a:r>
              <a:rPr lang="en-US" sz="4000" dirty="0" err="1">
                <a:latin typeface="Lobster" charset="0"/>
              </a:rPr>
              <a:t>cánh</a:t>
            </a:r>
            <a:r>
              <a:rPr lang="en-US" sz="4000" dirty="0">
                <a:latin typeface="Lobster" charset="0"/>
              </a:rPr>
              <a:t> cam </a:t>
            </a:r>
            <a:r>
              <a:rPr lang="en-US" sz="4000" dirty="0" err="1">
                <a:latin typeface="Lobster" charset="0"/>
              </a:rPr>
              <a:t>thật</a:t>
            </a:r>
            <a:r>
              <a:rPr lang="en-US" sz="4000" dirty="0">
                <a:latin typeface="Lobster" charset="0"/>
              </a:rPr>
              <a:t> </a:t>
            </a:r>
            <a:r>
              <a:rPr lang="en-US" sz="4000" dirty="0" err="1">
                <a:latin typeface="Lobster" charset="0"/>
              </a:rPr>
              <a:t>đẹp</a:t>
            </a:r>
            <a:r>
              <a:rPr lang="en-US" sz="4000" dirty="0">
                <a:latin typeface="Lobster" charset="0"/>
              </a:rPr>
              <a:t> !</a:t>
            </a:r>
          </a:p>
        </p:txBody>
      </p:sp>
      <p:pic>
        <p:nvPicPr>
          <p:cNvPr id="20"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4401800" y="6339125"/>
            <a:ext cx="1743881" cy="1743881"/>
          </a:xfrm>
          <a:prstGeom prst="rect">
            <a:avLst/>
          </a:prstGeom>
        </p:spPr>
      </p:pic>
    </p:spTree>
    <p:extLst>
      <p:ext uri="{BB962C8B-B14F-4D97-AF65-F5344CB8AC3E}">
        <p14:creationId xmlns:p14="http://schemas.microsoft.com/office/powerpoint/2010/main" val="107600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000"/>
                                        <p:tgtEl>
                                          <p:spTgt spid="20"/>
                                        </p:tgtEl>
                                      </p:cBhvr>
                                    </p:animEffect>
                                    <p:anim calcmode="lin" valueType="num">
                                      <p:cBhvr>
                                        <p:cTn id="35" dur="1000" fill="hold"/>
                                        <p:tgtEl>
                                          <p:spTgt spid="20"/>
                                        </p:tgtEl>
                                        <p:attrNameLst>
                                          <p:attrName>ppt_x</p:attrName>
                                        </p:attrNameLst>
                                      </p:cBhvr>
                                      <p:tavLst>
                                        <p:tav tm="0">
                                          <p:val>
                                            <p:strVal val="#ppt_x"/>
                                          </p:val>
                                        </p:tav>
                                        <p:tav tm="100000">
                                          <p:val>
                                            <p:strVal val="#ppt_x"/>
                                          </p:val>
                                        </p:tav>
                                      </p:tavLst>
                                    </p:anim>
                                    <p:anim calcmode="lin" valueType="num">
                                      <p:cBhvr>
                                        <p:cTn id="3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1F6C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4698" b="4698"/>
          <a:stretch>
            <a:fillRect/>
          </a:stretch>
        </p:blipFill>
        <p:spPr>
          <a:xfrm>
            <a:off x="-292774" y="3210982"/>
            <a:ext cx="18721146" cy="8553098"/>
          </a:xfrm>
          <a:prstGeom prst="rect">
            <a:avLst/>
          </a:prstGeom>
        </p:spPr>
      </p:pic>
      <p:pic>
        <p:nvPicPr>
          <p:cNvPr id="3" name="Picture 3"/>
          <p:cNvPicPr>
            <a:picLocks noChangeAspect="1"/>
          </p:cNvPicPr>
          <p:nvPr/>
        </p:nvPicPr>
        <p:blipFill>
          <a:blip r:embed="rId3"/>
          <a:srcRect t="2226" b="2226"/>
          <a:stretch>
            <a:fillRect/>
          </a:stretch>
        </p:blipFill>
        <p:spPr>
          <a:xfrm>
            <a:off x="-433147" y="5600700"/>
            <a:ext cx="7825117" cy="5541062"/>
          </a:xfrm>
          <a:prstGeom prst="rect">
            <a:avLst/>
          </a:prstGeom>
        </p:spPr>
      </p:pic>
      <p:pic>
        <p:nvPicPr>
          <p:cNvPr id="4" name="Picture 4"/>
          <p:cNvPicPr>
            <a:picLocks noChangeAspect="1"/>
          </p:cNvPicPr>
          <p:nvPr/>
        </p:nvPicPr>
        <p:blipFill>
          <a:blip r:embed="rId4"/>
          <a:srcRect/>
          <a:stretch>
            <a:fillRect/>
          </a:stretch>
        </p:blipFill>
        <p:spPr>
          <a:xfrm>
            <a:off x="0" y="0"/>
            <a:ext cx="2636073" cy="3962400"/>
          </a:xfrm>
          <a:prstGeom prst="rect">
            <a:avLst/>
          </a:prstGeom>
        </p:spPr>
      </p:pic>
      <p:grpSp>
        <p:nvGrpSpPr>
          <p:cNvPr id="6" name="Google Shape;876;p9"/>
          <p:cNvGrpSpPr/>
          <p:nvPr/>
        </p:nvGrpSpPr>
        <p:grpSpPr>
          <a:xfrm>
            <a:off x="1855066" y="851550"/>
            <a:ext cx="14699717" cy="1685923"/>
            <a:chOff x="609600" y="357280"/>
            <a:chExt cx="10744201" cy="1685923"/>
          </a:xfrm>
        </p:grpSpPr>
        <p:grpSp>
          <p:nvGrpSpPr>
            <p:cNvPr id="8" name="Google Shape;877;p9"/>
            <p:cNvGrpSpPr/>
            <p:nvPr/>
          </p:nvGrpSpPr>
          <p:grpSpPr>
            <a:xfrm>
              <a:off x="609600" y="357280"/>
              <a:ext cx="10744201" cy="1685923"/>
              <a:chOff x="1904999" y="647699"/>
              <a:chExt cx="14249401" cy="2214947"/>
            </a:xfrm>
          </p:grpSpPr>
          <p:sp>
            <p:nvSpPr>
              <p:cNvPr id="10" name="Google Shape;878;p9"/>
              <p:cNvSpPr/>
              <p:nvPr/>
            </p:nvSpPr>
            <p:spPr>
              <a:xfrm>
                <a:off x="1904999" y="647699"/>
                <a:ext cx="14097002" cy="2214947"/>
              </a:xfrm>
              <a:prstGeom prst="roundRect">
                <a:avLst>
                  <a:gd name="adj" fmla="val 16667"/>
                </a:avLst>
              </a:prstGeom>
              <a:solidFill>
                <a:schemeClr val="lt1"/>
              </a:solidFill>
              <a:ln w="57150" cap="flat" cmpd="sng">
                <a:solidFill>
                  <a:srgbClr val="E36C09"/>
                </a:solidFill>
                <a:prstDash val="dash"/>
                <a:miter lim="800000"/>
                <a:headEnd type="none" w="sm" len="sm"/>
                <a:tailEnd type="none" w="sm" len="sm"/>
              </a:ln>
            </p:spPr>
            <p:txBody>
              <a:bodyPr spcFirstLastPara="1" wrap="square" lIns="91425" tIns="45700" rIns="91425" bIns="45700" anchor="ctr" anchorCtr="0">
                <a:noAutofit/>
              </a:bodyPr>
              <a:lstStyle/>
              <a:p>
                <a:pPr algn="ctr"/>
                <a:endParaRPr>
                  <a:solidFill>
                    <a:prstClr val="white"/>
                  </a:solidFill>
                  <a:ea typeface="Calibri"/>
                  <a:cs typeface="Calibri"/>
                  <a:sym typeface="Calibri"/>
                </a:endParaRPr>
              </a:p>
            </p:txBody>
          </p:sp>
          <p:sp>
            <p:nvSpPr>
              <p:cNvPr id="11" name="Google Shape;879;p9"/>
              <p:cNvSpPr/>
              <p:nvPr/>
            </p:nvSpPr>
            <p:spPr>
              <a:xfrm>
                <a:off x="2057400" y="800100"/>
                <a:ext cx="14097000" cy="2062546"/>
              </a:xfrm>
              <a:prstGeom prst="roundRect">
                <a:avLst>
                  <a:gd name="adj" fmla="val 16667"/>
                </a:avLst>
              </a:prstGeom>
              <a:noFill/>
              <a:ln w="57150" cap="flat" cmpd="sng">
                <a:solidFill>
                  <a:srgbClr val="FFFF00"/>
                </a:solidFill>
                <a:prstDash val="dash"/>
                <a:miter lim="800000"/>
                <a:headEnd type="none" w="sm" len="sm"/>
                <a:tailEnd type="none" w="sm" len="sm"/>
              </a:ln>
            </p:spPr>
            <p:txBody>
              <a:bodyPr spcFirstLastPara="1" wrap="square" lIns="91425" tIns="45700" rIns="91425" bIns="45700" anchor="ctr" anchorCtr="0">
                <a:noAutofit/>
              </a:bodyPr>
              <a:lstStyle/>
              <a:p>
                <a:pPr algn="ctr"/>
                <a:endParaRPr>
                  <a:solidFill>
                    <a:prstClr val="white"/>
                  </a:solidFill>
                  <a:ea typeface="Calibri"/>
                  <a:cs typeface="Calibri"/>
                  <a:sym typeface="Calibri"/>
                </a:endParaRPr>
              </a:p>
            </p:txBody>
          </p:sp>
        </p:grpSp>
        <p:sp>
          <p:nvSpPr>
            <p:cNvPr id="9" name="Google Shape;880;p9"/>
            <p:cNvSpPr/>
            <p:nvPr/>
          </p:nvSpPr>
          <p:spPr>
            <a:xfrm>
              <a:off x="933754" y="492683"/>
              <a:ext cx="10210800" cy="1323399"/>
            </a:xfrm>
            <a:prstGeom prst="rect">
              <a:avLst/>
            </a:prstGeom>
            <a:noFill/>
            <a:ln>
              <a:noFill/>
            </a:ln>
          </p:spPr>
          <p:txBody>
            <a:bodyPr spcFirstLastPara="1" wrap="square" lIns="91425" tIns="45700" rIns="91425" bIns="45700" anchor="t" anchorCtr="0">
              <a:spAutoFit/>
            </a:bodyPr>
            <a:lstStyle/>
            <a:p>
              <a:r>
                <a:rPr lang="vi-VN" sz="4000" dirty="0">
                  <a:solidFill>
                    <a:srgbClr val="974806"/>
                  </a:solidFill>
                  <a:latin typeface="Lobster"/>
                  <a:ea typeface="Lobster"/>
                  <a:cs typeface="Lobster"/>
                  <a:sym typeface="Lobster"/>
                </a:rPr>
                <a:t>Bài</a:t>
              </a:r>
              <a:r>
                <a:rPr lang="en-US" sz="4000" dirty="0">
                  <a:solidFill>
                    <a:srgbClr val="974806"/>
                  </a:solidFill>
                  <a:latin typeface="Lobster"/>
                  <a:ea typeface="Lobster"/>
                  <a:cs typeface="Lobster"/>
                  <a:sym typeface="Lobster"/>
                </a:rPr>
                <a:t> 2</a:t>
              </a:r>
              <a:r>
                <a:rPr lang="vi-VN" sz="4000" dirty="0">
                  <a:solidFill>
                    <a:srgbClr val="974806"/>
                  </a:solidFill>
                  <a:latin typeface="Lobster"/>
                  <a:ea typeface="Lobster"/>
                  <a:cs typeface="Lobster"/>
                  <a:sym typeface="Lobster"/>
                </a:rPr>
                <a:t>:  </a:t>
              </a:r>
              <a:r>
                <a:rPr lang="en-US" sz="4000" dirty="0" err="1">
                  <a:solidFill>
                    <a:srgbClr val="974806"/>
                  </a:solidFill>
                  <a:latin typeface="Lobster"/>
                  <a:ea typeface="Lobster"/>
                  <a:cs typeface="Lobster"/>
                  <a:sym typeface="Lobster"/>
                </a:rPr>
                <a:t>Dựa</a:t>
              </a:r>
              <a:r>
                <a:rPr lang="en-US" sz="4000" dirty="0">
                  <a:solidFill>
                    <a:srgbClr val="974806"/>
                  </a:solidFill>
                  <a:latin typeface="Lobster"/>
                  <a:ea typeface="Lobster"/>
                  <a:cs typeface="Lobster"/>
                  <a:sym typeface="Lobster"/>
                </a:rPr>
                <a:t> </a:t>
              </a:r>
              <a:r>
                <a:rPr lang="en-US" sz="4000" dirty="0" err="1">
                  <a:solidFill>
                    <a:srgbClr val="974806"/>
                  </a:solidFill>
                  <a:latin typeface="Lobster"/>
                  <a:ea typeface="Lobster"/>
                  <a:cs typeface="Lobster"/>
                  <a:sym typeface="Lobster"/>
                </a:rPr>
                <a:t>theo</a:t>
              </a:r>
              <a:r>
                <a:rPr lang="en-US" sz="4000" dirty="0">
                  <a:solidFill>
                    <a:srgbClr val="974806"/>
                  </a:solidFill>
                  <a:latin typeface="Lobster"/>
                  <a:ea typeface="Lobster"/>
                  <a:cs typeface="Lobster"/>
                  <a:sym typeface="Lobster"/>
                </a:rPr>
                <a:t> </a:t>
              </a:r>
              <a:r>
                <a:rPr lang="en-US" sz="4000" dirty="0" err="1">
                  <a:solidFill>
                    <a:srgbClr val="974806"/>
                  </a:solidFill>
                  <a:latin typeface="Lobster"/>
                  <a:ea typeface="Lobster"/>
                  <a:cs typeface="Lobster"/>
                  <a:sym typeface="Lobster"/>
                </a:rPr>
                <a:t>dàn</a:t>
              </a:r>
              <a:r>
                <a:rPr lang="en-US" sz="4000" dirty="0">
                  <a:solidFill>
                    <a:srgbClr val="974806"/>
                  </a:solidFill>
                  <a:latin typeface="Lobster"/>
                  <a:ea typeface="Lobster"/>
                  <a:cs typeface="Lobster"/>
                  <a:sym typeface="Lobster"/>
                </a:rPr>
                <a:t> ý </a:t>
              </a:r>
              <a:r>
                <a:rPr lang="en-US" sz="4000" dirty="0" err="1">
                  <a:solidFill>
                    <a:srgbClr val="974806"/>
                  </a:solidFill>
                  <a:latin typeface="Lobster"/>
                  <a:ea typeface="Lobster"/>
                  <a:cs typeface="Lobster"/>
                  <a:sym typeface="Lobster"/>
                </a:rPr>
                <a:t>đã</a:t>
              </a:r>
              <a:r>
                <a:rPr lang="en-US" sz="4000" dirty="0">
                  <a:solidFill>
                    <a:srgbClr val="974806"/>
                  </a:solidFill>
                  <a:latin typeface="Lobster"/>
                  <a:ea typeface="Lobster"/>
                  <a:cs typeface="Lobster"/>
                  <a:sym typeface="Lobster"/>
                </a:rPr>
                <a:t> </a:t>
              </a:r>
              <a:r>
                <a:rPr lang="en-US" sz="4000" dirty="0" err="1">
                  <a:solidFill>
                    <a:srgbClr val="974806"/>
                  </a:solidFill>
                  <a:latin typeface="Lobster"/>
                  <a:ea typeface="Lobster"/>
                  <a:cs typeface="Lobster"/>
                  <a:sym typeface="Lobster"/>
                </a:rPr>
                <a:t>lập</a:t>
              </a:r>
              <a:r>
                <a:rPr lang="en-US" sz="4000" dirty="0">
                  <a:solidFill>
                    <a:srgbClr val="974806"/>
                  </a:solidFill>
                  <a:latin typeface="Lobster"/>
                  <a:ea typeface="Lobster"/>
                  <a:cs typeface="Lobster"/>
                  <a:sym typeface="Lobster"/>
                </a:rPr>
                <a:t>, </a:t>
              </a:r>
              <a:r>
                <a:rPr lang="en-US" sz="4000" dirty="0" err="1">
                  <a:solidFill>
                    <a:srgbClr val="974806"/>
                  </a:solidFill>
                  <a:latin typeface="Lobster"/>
                  <a:ea typeface="Lobster"/>
                  <a:cs typeface="Lobster"/>
                  <a:sym typeface="Lobster"/>
                </a:rPr>
                <a:t>trình</a:t>
              </a:r>
              <a:r>
                <a:rPr lang="en-US" sz="4000" dirty="0">
                  <a:solidFill>
                    <a:srgbClr val="974806"/>
                  </a:solidFill>
                  <a:latin typeface="Lobster"/>
                  <a:ea typeface="Lobster"/>
                  <a:cs typeface="Lobster"/>
                  <a:sym typeface="Lobster"/>
                </a:rPr>
                <a:t> </a:t>
              </a:r>
              <a:r>
                <a:rPr lang="en-US" sz="4000" dirty="0" err="1">
                  <a:solidFill>
                    <a:srgbClr val="974806"/>
                  </a:solidFill>
                  <a:latin typeface="Lobster"/>
                  <a:ea typeface="Lobster"/>
                  <a:cs typeface="Lobster"/>
                  <a:sym typeface="Lobster"/>
                </a:rPr>
                <a:t>bày</a:t>
              </a:r>
              <a:r>
                <a:rPr lang="en-US" sz="4000" dirty="0">
                  <a:solidFill>
                    <a:srgbClr val="974806"/>
                  </a:solidFill>
                  <a:latin typeface="Lobster"/>
                  <a:ea typeface="Lobster"/>
                  <a:cs typeface="Lobster"/>
                  <a:sym typeface="Lobster"/>
                </a:rPr>
                <a:t> </a:t>
              </a:r>
              <a:r>
                <a:rPr lang="en-US" sz="4000" dirty="0" err="1">
                  <a:solidFill>
                    <a:srgbClr val="974806"/>
                  </a:solidFill>
                  <a:latin typeface="Lobster"/>
                  <a:ea typeface="Lobster"/>
                  <a:cs typeface="Lobster"/>
                  <a:sym typeface="Lobster"/>
                </a:rPr>
                <a:t>miệng</a:t>
              </a:r>
              <a:r>
                <a:rPr lang="en-US" sz="4000" dirty="0">
                  <a:solidFill>
                    <a:srgbClr val="974806"/>
                  </a:solidFill>
                  <a:latin typeface="Lobster"/>
                  <a:ea typeface="Lobster"/>
                  <a:cs typeface="Lobster"/>
                  <a:sym typeface="Lobster"/>
                </a:rPr>
                <a:t> </a:t>
              </a:r>
              <a:r>
                <a:rPr lang="en-US" sz="4000" dirty="0" err="1">
                  <a:solidFill>
                    <a:srgbClr val="974806"/>
                  </a:solidFill>
                  <a:latin typeface="Lobster"/>
                  <a:ea typeface="Lobster"/>
                  <a:cs typeface="Lobster"/>
                  <a:sym typeface="Lobster"/>
                </a:rPr>
                <a:t>một</a:t>
              </a:r>
              <a:r>
                <a:rPr lang="en-US" sz="4000" dirty="0">
                  <a:solidFill>
                    <a:srgbClr val="974806"/>
                  </a:solidFill>
                  <a:latin typeface="Lobster"/>
                  <a:ea typeface="Lobster"/>
                  <a:cs typeface="Lobster"/>
                  <a:sym typeface="Lobster"/>
                </a:rPr>
                <a:t> </a:t>
              </a:r>
              <a:r>
                <a:rPr lang="en-US" sz="4000" dirty="0" err="1">
                  <a:solidFill>
                    <a:srgbClr val="974806"/>
                  </a:solidFill>
                  <a:latin typeface="Lobster"/>
                  <a:ea typeface="Lobster"/>
                  <a:cs typeface="Lobster"/>
                  <a:sym typeface="Lobster"/>
                </a:rPr>
                <a:t>đoạn</a:t>
              </a:r>
              <a:r>
                <a:rPr lang="en-US" sz="4000" dirty="0">
                  <a:solidFill>
                    <a:srgbClr val="974806"/>
                  </a:solidFill>
                  <a:latin typeface="Lobster"/>
                  <a:ea typeface="Lobster"/>
                  <a:cs typeface="Lobster"/>
                  <a:sym typeface="Lobster"/>
                </a:rPr>
                <a:t> </a:t>
              </a:r>
              <a:r>
                <a:rPr lang="en-US" sz="4000" dirty="0" err="1">
                  <a:solidFill>
                    <a:srgbClr val="974806"/>
                  </a:solidFill>
                  <a:latin typeface="Lobster"/>
                  <a:ea typeface="Lobster"/>
                  <a:cs typeface="Lobster"/>
                  <a:sym typeface="Lobster"/>
                </a:rPr>
                <a:t>trong</a:t>
              </a:r>
              <a:r>
                <a:rPr lang="en-US" sz="4000" dirty="0">
                  <a:solidFill>
                    <a:srgbClr val="974806"/>
                  </a:solidFill>
                  <a:latin typeface="Lobster"/>
                  <a:ea typeface="Lobster"/>
                  <a:cs typeface="Lobster"/>
                  <a:sym typeface="Lobster"/>
                </a:rPr>
                <a:t> </a:t>
              </a:r>
              <a:r>
                <a:rPr lang="en-US" sz="4000" dirty="0" err="1">
                  <a:solidFill>
                    <a:srgbClr val="974806"/>
                  </a:solidFill>
                  <a:latin typeface="Lobster"/>
                  <a:ea typeface="Lobster"/>
                  <a:cs typeface="Lobster"/>
                  <a:sym typeface="Lobster"/>
                </a:rPr>
                <a:t>bài</a:t>
              </a:r>
              <a:r>
                <a:rPr lang="en-US" sz="4000" dirty="0">
                  <a:solidFill>
                    <a:srgbClr val="974806"/>
                  </a:solidFill>
                  <a:latin typeface="Lobster"/>
                  <a:ea typeface="Lobster"/>
                  <a:cs typeface="Lobster"/>
                  <a:sym typeface="Lobster"/>
                </a:rPr>
                <a:t> </a:t>
              </a:r>
              <a:r>
                <a:rPr lang="en-US" sz="4000" dirty="0" err="1">
                  <a:solidFill>
                    <a:srgbClr val="974806"/>
                  </a:solidFill>
                  <a:latin typeface="Lobster"/>
                  <a:ea typeface="Lobster"/>
                  <a:cs typeface="Lobster"/>
                  <a:sym typeface="Lobster"/>
                </a:rPr>
                <a:t>văn</a:t>
              </a:r>
              <a:r>
                <a:rPr lang="en-US" sz="4000" dirty="0">
                  <a:solidFill>
                    <a:srgbClr val="974806"/>
                  </a:solidFill>
                  <a:latin typeface="Lobster"/>
                  <a:ea typeface="Lobster"/>
                  <a:cs typeface="Lobster"/>
                  <a:sym typeface="Lobster"/>
                </a:rPr>
                <a:t> (</a:t>
              </a:r>
              <a:r>
                <a:rPr lang="en-US" sz="4000" dirty="0" err="1">
                  <a:solidFill>
                    <a:srgbClr val="974806"/>
                  </a:solidFill>
                  <a:latin typeface="Lobster"/>
                  <a:ea typeface="Lobster"/>
                  <a:cs typeface="Lobster"/>
                  <a:sym typeface="Lobster"/>
                </a:rPr>
                <a:t>đoạn</a:t>
              </a:r>
              <a:r>
                <a:rPr lang="en-US" sz="4000" dirty="0">
                  <a:solidFill>
                    <a:srgbClr val="974806"/>
                  </a:solidFill>
                  <a:latin typeface="Lobster"/>
                  <a:ea typeface="Lobster"/>
                  <a:cs typeface="Lobster"/>
                  <a:sym typeface="Lobster"/>
                </a:rPr>
                <a:t> </a:t>
              </a:r>
              <a:r>
                <a:rPr lang="en-US" sz="4000" dirty="0" err="1">
                  <a:solidFill>
                    <a:srgbClr val="974806"/>
                  </a:solidFill>
                  <a:latin typeface="Lobster"/>
                  <a:ea typeface="Lobster"/>
                  <a:cs typeface="Lobster"/>
                  <a:sym typeface="Lobster"/>
                </a:rPr>
                <a:t>mở</a:t>
              </a:r>
              <a:r>
                <a:rPr lang="en-US" sz="4000" dirty="0">
                  <a:solidFill>
                    <a:srgbClr val="974806"/>
                  </a:solidFill>
                  <a:latin typeface="Lobster"/>
                  <a:ea typeface="Lobster"/>
                  <a:cs typeface="Lobster"/>
                  <a:sym typeface="Lobster"/>
                </a:rPr>
                <a:t> </a:t>
              </a:r>
              <a:r>
                <a:rPr lang="en-US" sz="4000" dirty="0" err="1">
                  <a:solidFill>
                    <a:srgbClr val="974806"/>
                  </a:solidFill>
                  <a:latin typeface="Lobster"/>
                  <a:ea typeface="Lobster"/>
                  <a:cs typeface="Lobster"/>
                  <a:sym typeface="Lobster"/>
                </a:rPr>
                <a:t>bài</a:t>
              </a:r>
              <a:r>
                <a:rPr lang="en-US" sz="4000" dirty="0">
                  <a:solidFill>
                    <a:srgbClr val="974806"/>
                  </a:solidFill>
                  <a:latin typeface="Lobster"/>
                  <a:ea typeface="Lobster"/>
                  <a:cs typeface="Lobster"/>
                  <a:sym typeface="Lobster"/>
                </a:rPr>
                <a:t>, kết </a:t>
              </a:r>
              <a:r>
                <a:rPr lang="en-US" sz="4000" dirty="0" err="1">
                  <a:solidFill>
                    <a:srgbClr val="974806"/>
                  </a:solidFill>
                  <a:latin typeface="Lobster"/>
                  <a:ea typeface="Lobster"/>
                  <a:cs typeface="Lobster"/>
                  <a:sym typeface="Lobster"/>
                </a:rPr>
                <a:t>bài</a:t>
              </a:r>
              <a:r>
                <a:rPr lang="en-US" sz="4000" dirty="0">
                  <a:solidFill>
                    <a:srgbClr val="974806"/>
                  </a:solidFill>
                  <a:latin typeface="Lobster"/>
                  <a:ea typeface="Lobster"/>
                  <a:cs typeface="Lobster"/>
                  <a:sym typeface="Lobster"/>
                </a:rPr>
                <a:t>, </a:t>
              </a:r>
              <a:r>
                <a:rPr lang="en-US" sz="4000" dirty="0" err="1">
                  <a:solidFill>
                    <a:srgbClr val="974806"/>
                  </a:solidFill>
                  <a:latin typeface="Lobster"/>
                  <a:ea typeface="Lobster"/>
                  <a:cs typeface="Lobster"/>
                  <a:sym typeface="Lobster"/>
                </a:rPr>
                <a:t>hoặc</a:t>
              </a:r>
              <a:r>
                <a:rPr lang="en-US" sz="4000" dirty="0">
                  <a:solidFill>
                    <a:srgbClr val="974806"/>
                  </a:solidFill>
                  <a:latin typeface="Lobster"/>
                  <a:ea typeface="Lobster"/>
                  <a:cs typeface="Lobster"/>
                  <a:sym typeface="Lobster"/>
                </a:rPr>
                <a:t> </a:t>
              </a:r>
              <a:r>
                <a:rPr lang="en-US" sz="4000" dirty="0" err="1">
                  <a:solidFill>
                    <a:srgbClr val="974806"/>
                  </a:solidFill>
                  <a:latin typeface="Lobster"/>
                  <a:ea typeface="Lobster"/>
                  <a:cs typeface="Lobster"/>
                  <a:sym typeface="Lobster"/>
                </a:rPr>
                <a:t>một</a:t>
              </a:r>
              <a:r>
                <a:rPr lang="en-US" sz="4000" dirty="0">
                  <a:solidFill>
                    <a:srgbClr val="974806"/>
                  </a:solidFill>
                  <a:latin typeface="Lobster"/>
                  <a:ea typeface="Lobster"/>
                  <a:cs typeface="Lobster"/>
                  <a:sym typeface="Lobster"/>
                </a:rPr>
                <a:t> </a:t>
              </a:r>
              <a:r>
                <a:rPr lang="en-US" sz="4000" dirty="0" err="1">
                  <a:solidFill>
                    <a:srgbClr val="974806"/>
                  </a:solidFill>
                  <a:latin typeface="Lobster"/>
                  <a:ea typeface="Lobster"/>
                  <a:cs typeface="Lobster"/>
                  <a:sym typeface="Lobster"/>
                </a:rPr>
                <a:t>đoạn</a:t>
              </a:r>
              <a:r>
                <a:rPr lang="en-US" sz="4000" dirty="0">
                  <a:solidFill>
                    <a:srgbClr val="974806"/>
                  </a:solidFill>
                  <a:latin typeface="Lobster"/>
                  <a:ea typeface="Lobster"/>
                  <a:cs typeface="Lobster"/>
                  <a:sym typeface="Lobster"/>
                </a:rPr>
                <a:t> </a:t>
              </a:r>
              <a:r>
                <a:rPr lang="en-US" sz="4000" dirty="0" err="1">
                  <a:solidFill>
                    <a:srgbClr val="974806"/>
                  </a:solidFill>
                  <a:latin typeface="Lobster"/>
                  <a:ea typeface="Lobster"/>
                  <a:cs typeface="Lobster"/>
                  <a:sym typeface="Lobster"/>
                </a:rPr>
                <a:t>thân</a:t>
              </a:r>
              <a:r>
                <a:rPr lang="en-US" sz="4000" dirty="0">
                  <a:solidFill>
                    <a:srgbClr val="974806"/>
                  </a:solidFill>
                  <a:latin typeface="Lobster"/>
                  <a:ea typeface="Lobster"/>
                  <a:cs typeface="Lobster"/>
                  <a:sym typeface="Lobster"/>
                </a:rPr>
                <a:t> </a:t>
              </a:r>
              <a:r>
                <a:rPr lang="en-US" sz="4000" dirty="0" err="1">
                  <a:solidFill>
                    <a:srgbClr val="974806"/>
                  </a:solidFill>
                  <a:latin typeface="Lobster"/>
                  <a:ea typeface="Lobster"/>
                  <a:cs typeface="Lobster"/>
                  <a:sym typeface="Lobster"/>
                </a:rPr>
                <a:t>bài</a:t>
              </a:r>
              <a:r>
                <a:rPr lang="en-US" sz="4000" dirty="0">
                  <a:solidFill>
                    <a:srgbClr val="974806"/>
                  </a:solidFill>
                  <a:latin typeface="Lobster"/>
                  <a:ea typeface="Lobster"/>
                  <a:cs typeface="Lobster"/>
                  <a:sym typeface="Lobster"/>
                </a:rPr>
                <a:t>).</a:t>
              </a:r>
              <a:endParaRPr lang="vi-VN" sz="4000" dirty="0">
                <a:solidFill>
                  <a:srgbClr val="974806"/>
                </a:solidFill>
                <a:latin typeface="Lobster"/>
                <a:ea typeface="Lobster"/>
                <a:cs typeface="Lobster"/>
                <a:sym typeface="Lobster"/>
              </a:endParaRPr>
            </a:p>
          </p:txBody>
        </p:sp>
      </p:grpSp>
      <p:sp>
        <p:nvSpPr>
          <p:cNvPr id="16" name="Cloud Callout 15"/>
          <p:cNvSpPr/>
          <p:nvPr/>
        </p:nvSpPr>
        <p:spPr>
          <a:xfrm>
            <a:off x="6248400" y="2925906"/>
            <a:ext cx="6781800" cy="3532632"/>
          </a:xfrm>
          <a:prstGeom prst="cloudCallout">
            <a:avLst>
              <a:gd name="adj1" fmla="val -56725"/>
              <a:gd name="adj2" fmla="val 5838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781800" y="3989479"/>
            <a:ext cx="6781800" cy="769441"/>
          </a:xfrm>
          <a:prstGeom prst="rect">
            <a:avLst/>
          </a:prstGeom>
          <a:noFill/>
        </p:spPr>
        <p:txBody>
          <a:bodyPr wrap="square" rtlCol="0">
            <a:spAutoFit/>
          </a:bodyPr>
          <a:lstStyle/>
          <a:p>
            <a:r>
              <a:rPr lang="en-US" sz="4400" dirty="0" err="1">
                <a:latin typeface="Lobster" charset="0"/>
              </a:rPr>
              <a:t>Tập</a:t>
            </a:r>
            <a:r>
              <a:rPr lang="en-US" sz="4400" dirty="0">
                <a:latin typeface="Lobster" charset="0"/>
              </a:rPr>
              <a:t> </a:t>
            </a:r>
            <a:r>
              <a:rPr lang="en-US" sz="4400" dirty="0" err="1">
                <a:latin typeface="Lobster" charset="0"/>
              </a:rPr>
              <a:t>nói</a:t>
            </a:r>
            <a:r>
              <a:rPr lang="en-US" sz="4400" dirty="0">
                <a:latin typeface="Lobster" charset="0"/>
              </a:rPr>
              <a:t> </a:t>
            </a:r>
            <a:r>
              <a:rPr lang="en-US" sz="4400" dirty="0" err="1">
                <a:latin typeface="Lobster" charset="0"/>
              </a:rPr>
              <a:t>theo</a:t>
            </a:r>
            <a:r>
              <a:rPr lang="en-US" sz="4400" dirty="0">
                <a:latin typeface="Lobster" charset="0"/>
              </a:rPr>
              <a:t> </a:t>
            </a:r>
            <a:r>
              <a:rPr lang="en-US" sz="4400" dirty="0" err="1">
                <a:latin typeface="Lobster" charset="0"/>
              </a:rPr>
              <a:t>dàn</a:t>
            </a:r>
            <a:r>
              <a:rPr lang="en-US" sz="4400" dirty="0">
                <a:latin typeface="Lobster" charset="0"/>
              </a:rPr>
              <a:t> ý </a:t>
            </a:r>
            <a:r>
              <a:rPr lang="en-US" sz="4400" dirty="0" err="1">
                <a:latin typeface="Lobster" charset="0"/>
              </a:rPr>
              <a:t>đã</a:t>
            </a:r>
            <a:r>
              <a:rPr lang="en-US" sz="4400" dirty="0">
                <a:latin typeface="Lobster" charset="0"/>
              </a:rPr>
              <a:t> </a:t>
            </a:r>
            <a:r>
              <a:rPr lang="en-US" sz="4400" dirty="0" err="1">
                <a:latin typeface="Lobster" charset="0"/>
              </a:rPr>
              <a:t>lập</a:t>
            </a:r>
            <a:r>
              <a:rPr lang="en-US" sz="4400" dirty="0">
                <a:latin typeface="Lobster" charset="0"/>
              </a:rPr>
              <a:t>.</a:t>
            </a:r>
          </a:p>
        </p:txBody>
      </p:sp>
    </p:spTree>
    <p:extLst>
      <p:ext uri="{BB962C8B-B14F-4D97-AF65-F5344CB8AC3E}">
        <p14:creationId xmlns:p14="http://schemas.microsoft.com/office/powerpoint/2010/main" val="321002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B1F6C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4698" b="4698"/>
          <a:stretch>
            <a:fillRect/>
          </a:stretch>
        </p:blipFill>
        <p:spPr>
          <a:xfrm>
            <a:off x="-433146" y="705202"/>
            <a:ext cx="18721146" cy="8553098"/>
          </a:xfrm>
          <a:prstGeom prst="rect">
            <a:avLst/>
          </a:prstGeom>
        </p:spPr>
      </p:pic>
      <p:pic>
        <p:nvPicPr>
          <p:cNvPr id="5" name="Picture 5"/>
          <p:cNvPicPr>
            <a:picLocks noChangeAspect="1"/>
          </p:cNvPicPr>
          <p:nvPr/>
        </p:nvPicPr>
        <p:blipFill>
          <a:blip r:embed="rId3"/>
          <a:srcRect/>
          <a:stretch>
            <a:fillRect/>
          </a:stretch>
        </p:blipFill>
        <p:spPr>
          <a:xfrm>
            <a:off x="0" y="0"/>
            <a:ext cx="3421826" cy="5143500"/>
          </a:xfrm>
          <a:prstGeom prst="rect">
            <a:avLst/>
          </a:prstGeom>
        </p:spPr>
      </p:pic>
      <p:pic>
        <p:nvPicPr>
          <p:cNvPr id="10" name="Picture 10"/>
          <p:cNvPicPr>
            <a:picLocks noChangeAspect="1"/>
          </p:cNvPicPr>
          <p:nvPr/>
        </p:nvPicPr>
        <p:blipFill>
          <a:blip r:embed="rId4"/>
          <a:srcRect/>
          <a:stretch>
            <a:fillRect/>
          </a:stretch>
        </p:blipFill>
        <p:spPr>
          <a:xfrm>
            <a:off x="-2088423" y="5919376"/>
            <a:ext cx="6980688" cy="4528014"/>
          </a:xfrm>
          <a:prstGeom prst="rect">
            <a:avLst/>
          </a:prstGeom>
        </p:spPr>
      </p:pic>
      <p:sp>
        <p:nvSpPr>
          <p:cNvPr id="12" name="矩形: 圆角 22">
            <a:extLst>
              <a:ext uri="{FF2B5EF4-FFF2-40B4-BE49-F238E27FC236}">
                <a16:creationId xmlns:a16="http://schemas.microsoft.com/office/drawing/2014/main" id="{DB830100-4225-487A-87DC-43420145D73A}"/>
              </a:ext>
            </a:extLst>
          </p:cNvPr>
          <p:cNvSpPr/>
          <p:nvPr/>
        </p:nvSpPr>
        <p:spPr>
          <a:xfrm>
            <a:off x="536944" y="520777"/>
            <a:ext cx="17297400" cy="9765337"/>
          </a:xfrm>
          <a:prstGeom prst="roundRect">
            <a:avLst>
              <a:gd name="adj" fmla="val 13291"/>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grpSp>
        <p:nvGrpSpPr>
          <p:cNvPr id="14" name="Group 13"/>
          <p:cNvGrpSpPr/>
          <p:nvPr/>
        </p:nvGrpSpPr>
        <p:grpSpPr>
          <a:xfrm>
            <a:off x="5562600" y="-303264"/>
            <a:ext cx="6711400" cy="2017764"/>
            <a:chOff x="5562600" y="-303264"/>
            <a:chExt cx="6711400" cy="2017764"/>
          </a:xfrm>
        </p:grpSpPr>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313966" y="-303264"/>
              <a:ext cx="1648083" cy="1648083"/>
            </a:xfrm>
            <a:prstGeom prst="rect">
              <a:avLst/>
            </a:prstGeom>
          </p:spPr>
        </p:pic>
        <p:sp>
          <p:nvSpPr>
            <p:cNvPr id="13" name="TextBox 11"/>
            <p:cNvSpPr txBox="1"/>
            <p:nvPr/>
          </p:nvSpPr>
          <p:spPr>
            <a:xfrm>
              <a:off x="5562600" y="-303264"/>
              <a:ext cx="6711400" cy="1812035"/>
            </a:xfrm>
            <a:prstGeom prst="rect">
              <a:avLst/>
            </a:prstGeom>
          </p:spPr>
          <p:txBody>
            <a:bodyPr wrap="square" lIns="0" tIns="0" rIns="0" bIns="0" rtlCol="0" anchor="t">
              <a:spAutoFit/>
            </a:bodyPr>
            <a:lstStyle/>
            <a:p>
              <a:pPr algn="ctr">
                <a:lnSpc>
                  <a:spcPts val="16235"/>
                </a:lnSpc>
              </a:pPr>
              <a:r>
                <a:rPr lang="en-US" sz="6600" dirty="0">
                  <a:solidFill>
                    <a:srgbClr val="1F497D">
                      <a:lumMod val="20000"/>
                      <a:lumOff val="80000"/>
                    </a:srgbClr>
                  </a:solidFill>
                  <a:latin typeface="Bogart Black"/>
                </a:rPr>
                <a:t>GỢI Ý</a:t>
              </a:r>
            </a:p>
          </p:txBody>
        </p:sp>
        <p:sp>
          <p:nvSpPr>
            <p:cNvPr id="11" name="TextBox 11"/>
            <p:cNvSpPr txBox="1"/>
            <p:nvPr/>
          </p:nvSpPr>
          <p:spPr>
            <a:xfrm>
              <a:off x="5562600" y="-120618"/>
              <a:ext cx="6711400" cy="1835118"/>
            </a:xfrm>
            <a:prstGeom prst="rect">
              <a:avLst/>
            </a:prstGeom>
          </p:spPr>
          <p:txBody>
            <a:bodyPr wrap="square" lIns="0" tIns="0" rIns="0" bIns="0" rtlCol="0" anchor="t">
              <a:spAutoFit/>
            </a:bodyPr>
            <a:lstStyle/>
            <a:p>
              <a:pPr algn="ctr">
                <a:lnSpc>
                  <a:spcPts val="16235"/>
                </a:lnSpc>
              </a:pPr>
              <a:r>
                <a:rPr lang="en-US" sz="6600" dirty="0">
                  <a:solidFill>
                    <a:srgbClr val="F79646">
                      <a:lumMod val="50000"/>
                    </a:srgbClr>
                  </a:solidFill>
                  <a:latin typeface="Bogart Black"/>
                </a:rPr>
                <a:t>GỢI Ý</a:t>
              </a:r>
            </a:p>
          </p:txBody>
        </p:sp>
      </p:grpSp>
      <p:grpSp>
        <p:nvGrpSpPr>
          <p:cNvPr id="20" name="Google Shape;822;p6"/>
          <p:cNvGrpSpPr/>
          <p:nvPr/>
        </p:nvGrpSpPr>
        <p:grpSpPr>
          <a:xfrm>
            <a:off x="941847" y="4398293"/>
            <a:ext cx="2079161" cy="2286001"/>
            <a:chOff x="1600200" y="2781300"/>
            <a:chExt cx="2874991" cy="3252021"/>
          </a:xfrm>
        </p:grpSpPr>
        <p:grpSp>
          <p:nvGrpSpPr>
            <p:cNvPr id="21" name="Google Shape;823;p6"/>
            <p:cNvGrpSpPr/>
            <p:nvPr/>
          </p:nvGrpSpPr>
          <p:grpSpPr>
            <a:xfrm>
              <a:off x="1600200" y="2781300"/>
              <a:ext cx="2874991" cy="3252021"/>
              <a:chOff x="1600200" y="2781300"/>
              <a:chExt cx="2874991" cy="3252021"/>
            </a:xfrm>
          </p:grpSpPr>
          <p:sp>
            <p:nvSpPr>
              <p:cNvPr id="23" name="Google Shape;824;p6"/>
              <p:cNvSpPr/>
              <p:nvPr/>
            </p:nvSpPr>
            <p:spPr>
              <a:xfrm>
                <a:off x="1600200" y="2781300"/>
                <a:ext cx="2590800" cy="3252021"/>
              </a:xfrm>
              <a:prstGeom prst="roundRect">
                <a:avLst>
                  <a:gd name="adj" fmla="val 16667"/>
                </a:avLst>
              </a:prstGeom>
              <a:solidFill>
                <a:schemeClr val="accent1">
                  <a:lumMod val="20000"/>
                  <a:lumOff val="80000"/>
                </a:schemeClr>
              </a:solidFill>
              <a:ln w="38100" cap="flat" cmpd="sng">
                <a:solidFill>
                  <a:srgbClr val="974806"/>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 name="Google Shape;825;p6"/>
              <p:cNvSpPr/>
              <p:nvPr/>
            </p:nvSpPr>
            <p:spPr>
              <a:xfrm>
                <a:off x="1884391" y="3021990"/>
                <a:ext cx="2590800" cy="3011331"/>
              </a:xfrm>
              <a:prstGeom prst="roundRect">
                <a:avLst>
                  <a:gd name="adj" fmla="val 16667"/>
                </a:avLst>
              </a:prstGeom>
              <a:solidFill>
                <a:schemeClr val="lt1"/>
              </a:solidFill>
              <a:ln w="38100" cap="flat" cmpd="sng">
                <a:solidFill>
                  <a:srgbClr val="E36C09"/>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22" name="Google Shape;826;p6"/>
            <p:cNvSpPr txBox="1"/>
            <p:nvPr/>
          </p:nvSpPr>
          <p:spPr>
            <a:xfrm>
              <a:off x="2038350" y="3523346"/>
              <a:ext cx="2019300" cy="16357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0" i="0" u="none" strike="noStrike" cap="none" dirty="0">
                  <a:solidFill>
                    <a:schemeClr val="bg2">
                      <a:lumMod val="10000"/>
                    </a:schemeClr>
                  </a:solidFill>
                  <a:latin typeface="Lobster"/>
                  <a:ea typeface="Lobster"/>
                  <a:cs typeface="Lobster"/>
                  <a:sym typeface="Lobster"/>
                </a:rPr>
                <a:t>MỞ BÀI</a:t>
              </a:r>
              <a:endParaRPr sz="4000" b="0" i="0" u="none" strike="noStrike" cap="none" dirty="0">
                <a:solidFill>
                  <a:schemeClr val="bg2">
                    <a:lumMod val="10000"/>
                  </a:schemeClr>
                </a:solidFill>
                <a:latin typeface="Lobster"/>
                <a:ea typeface="Lobster"/>
                <a:cs typeface="Lobster"/>
                <a:sym typeface="Lobster"/>
              </a:endParaRPr>
            </a:p>
          </p:txBody>
        </p:sp>
      </p:grpSp>
      <p:sp>
        <p:nvSpPr>
          <p:cNvPr id="25" name="Text Box 4"/>
          <p:cNvSpPr txBox="1">
            <a:spLocks noChangeArrowheads="1"/>
          </p:cNvSpPr>
          <p:nvPr/>
        </p:nvSpPr>
        <p:spPr bwMode="auto">
          <a:xfrm>
            <a:off x="4892264" y="1705046"/>
            <a:ext cx="12682869" cy="2183675"/>
          </a:xfrm>
          <a:prstGeom prst="rect">
            <a:avLst/>
          </a:prstGeom>
          <a:solidFill>
            <a:schemeClr val="accent1">
              <a:lumMod val="20000"/>
              <a:lumOff val="80000"/>
            </a:schemeClr>
          </a:solidFill>
          <a:ln>
            <a:noFill/>
          </a:ln>
          <a:effec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130000"/>
              </a:lnSpc>
              <a:spcBef>
                <a:spcPct val="50000"/>
              </a:spcBef>
            </a:pPr>
            <a:r>
              <a:rPr lang="en-US" sz="3600" dirty="0">
                <a:latin typeface="Lobster" charset="0"/>
                <a:cs typeface="Times New Roman" pitchFamily="18" charset="0"/>
              </a:rPr>
              <a:t>     </a:t>
            </a:r>
            <a:r>
              <a:rPr lang="en-US" sz="3600" dirty="0" err="1">
                <a:latin typeface="Lobster" charset="0"/>
                <a:cs typeface="Times New Roman" pitchFamily="18" charset="0"/>
              </a:rPr>
              <a:t>Em</a:t>
            </a:r>
            <a:r>
              <a:rPr lang="en-US" sz="3600" dirty="0">
                <a:latin typeface="Lobster" charset="0"/>
                <a:cs typeface="Times New Roman" pitchFamily="18" charset="0"/>
              </a:rPr>
              <a:t> </a:t>
            </a:r>
            <a:r>
              <a:rPr lang="en-US" sz="3600" dirty="0" err="1">
                <a:latin typeface="Lobster" charset="0"/>
                <a:cs typeface="Times New Roman" pitchFamily="18" charset="0"/>
              </a:rPr>
              <a:t>đã</a:t>
            </a:r>
            <a:r>
              <a:rPr lang="en-US" sz="3600" dirty="0">
                <a:latin typeface="Lobster" charset="0"/>
                <a:cs typeface="Times New Roman" pitchFamily="18" charset="0"/>
              </a:rPr>
              <a:t> </a:t>
            </a:r>
            <a:r>
              <a:rPr lang="en-US" sz="3600" dirty="0" err="1">
                <a:latin typeface="Lobster" charset="0"/>
                <a:cs typeface="Times New Roman" pitchFamily="18" charset="0"/>
              </a:rPr>
              <a:t>được</a:t>
            </a:r>
            <a:r>
              <a:rPr lang="en-US" sz="3600" dirty="0">
                <a:latin typeface="Lobster" charset="0"/>
                <a:cs typeface="Times New Roman" pitchFamily="18" charset="0"/>
              </a:rPr>
              <a:t> </a:t>
            </a:r>
            <a:r>
              <a:rPr lang="en-US" sz="3600" dirty="0" err="1">
                <a:latin typeface="Lobster" charset="0"/>
                <a:cs typeface="Times New Roman" pitchFamily="18" charset="0"/>
              </a:rPr>
              <a:t>học</a:t>
            </a:r>
            <a:r>
              <a:rPr lang="en-US" sz="3600" dirty="0">
                <a:latin typeface="Lobster" charset="0"/>
                <a:cs typeface="Times New Roman" pitchFamily="18" charset="0"/>
              </a:rPr>
              <a:t> </a:t>
            </a:r>
            <a:r>
              <a:rPr lang="en-US" sz="3600" dirty="0" err="1">
                <a:latin typeface="Lobster" charset="0"/>
                <a:cs typeface="Times New Roman" pitchFamily="18" charset="0"/>
              </a:rPr>
              <a:t>với</a:t>
            </a:r>
            <a:r>
              <a:rPr lang="en-US" sz="3600" dirty="0">
                <a:latin typeface="Lobster" charset="0"/>
                <a:cs typeface="Times New Roman" pitchFamily="18" charset="0"/>
              </a:rPr>
              <a:t> </a:t>
            </a:r>
            <a:r>
              <a:rPr lang="en-US" sz="3600" dirty="0" err="1">
                <a:latin typeface="Lobster" charset="0"/>
                <a:cs typeface="Times New Roman" pitchFamily="18" charset="0"/>
              </a:rPr>
              <a:t>nhiều</a:t>
            </a:r>
            <a:r>
              <a:rPr lang="en-US" sz="3600" dirty="0">
                <a:latin typeface="Lobster" charset="0"/>
                <a:cs typeface="Times New Roman" pitchFamily="18" charset="0"/>
              </a:rPr>
              <a:t> </a:t>
            </a:r>
            <a:r>
              <a:rPr lang="en-US" sz="3600" dirty="0" err="1">
                <a:latin typeface="Lobster" charset="0"/>
                <a:cs typeface="Times New Roman" pitchFamily="18" charset="0"/>
              </a:rPr>
              <a:t>thầy</a:t>
            </a:r>
            <a:r>
              <a:rPr lang="en-US" sz="3600" dirty="0">
                <a:latin typeface="Lobster" charset="0"/>
                <a:cs typeface="Times New Roman" pitchFamily="18" charset="0"/>
              </a:rPr>
              <a:t> </a:t>
            </a:r>
            <a:r>
              <a:rPr lang="en-US" sz="3600" dirty="0" err="1">
                <a:latin typeface="Lobster" charset="0"/>
                <a:cs typeface="Times New Roman" pitchFamily="18" charset="0"/>
              </a:rPr>
              <a:t>cô</a:t>
            </a:r>
            <a:r>
              <a:rPr lang="en-US" sz="3600" dirty="0">
                <a:latin typeface="Lobster" charset="0"/>
                <a:cs typeface="Times New Roman" pitchFamily="18" charset="0"/>
              </a:rPr>
              <a:t> </a:t>
            </a:r>
            <a:r>
              <a:rPr lang="en-US" sz="3600" dirty="0" err="1">
                <a:latin typeface="Lobster" charset="0"/>
                <a:cs typeface="Times New Roman" pitchFamily="18" charset="0"/>
              </a:rPr>
              <a:t>giáo</a:t>
            </a:r>
            <a:r>
              <a:rPr lang="en-US" sz="3600" dirty="0">
                <a:latin typeface="Lobster" charset="0"/>
                <a:cs typeface="Times New Roman" pitchFamily="18" charset="0"/>
              </a:rPr>
              <a:t>. </a:t>
            </a:r>
            <a:r>
              <a:rPr lang="en-US" sz="3600" dirty="0" err="1">
                <a:latin typeface="Lobster" charset="0"/>
                <a:cs typeface="Times New Roman" pitchFamily="18" charset="0"/>
              </a:rPr>
              <a:t>Thầy</a:t>
            </a:r>
            <a:r>
              <a:rPr lang="en-US" sz="3600" dirty="0">
                <a:latin typeface="Lobster" charset="0"/>
                <a:cs typeface="Times New Roman" pitchFamily="18" charset="0"/>
              </a:rPr>
              <a:t> </a:t>
            </a:r>
            <a:r>
              <a:rPr lang="en-US" sz="3600" dirty="0" err="1">
                <a:latin typeface="Lobster" charset="0"/>
                <a:cs typeface="Times New Roman" pitchFamily="18" charset="0"/>
              </a:rPr>
              <a:t>cô</a:t>
            </a:r>
            <a:r>
              <a:rPr lang="en-US" sz="3600" dirty="0">
                <a:latin typeface="Lobster" charset="0"/>
                <a:cs typeface="Times New Roman" pitchFamily="18" charset="0"/>
              </a:rPr>
              <a:t> </a:t>
            </a:r>
            <a:r>
              <a:rPr lang="en-US" sz="3600" dirty="0" err="1">
                <a:latin typeface="Lobster" charset="0"/>
                <a:cs typeface="Times New Roman" pitchFamily="18" charset="0"/>
              </a:rPr>
              <a:t>nào</a:t>
            </a:r>
            <a:r>
              <a:rPr lang="en-US" sz="3600" dirty="0">
                <a:latin typeface="Lobster" charset="0"/>
                <a:cs typeface="Times New Roman" pitchFamily="18" charset="0"/>
              </a:rPr>
              <a:t> </a:t>
            </a:r>
            <a:r>
              <a:rPr lang="en-US" sz="3600" dirty="0" err="1">
                <a:latin typeface="Lobster" charset="0"/>
                <a:cs typeface="Times New Roman" pitchFamily="18" charset="0"/>
              </a:rPr>
              <a:t>em</a:t>
            </a:r>
            <a:r>
              <a:rPr lang="en-US" sz="3600" dirty="0">
                <a:latin typeface="Lobster" charset="0"/>
                <a:cs typeface="Times New Roman" pitchFamily="18" charset="0"/>
              </a:rPr>
              <a:t> </a:t>
            </a:r>
            <a:r>
              <a:rPr lang="en-US" sz="3600" dirty="0" err="1">
                <a:latin typeface="Lobster" charset="0"/>
                <a:cs typeface="Times New Roman" pitchFamily="18" charset="0"/>
              </a:rPr>
              <a:t>cũng</a:t>
            </a:r>
            <a:r>
              <a:rPr lang="en-US" sz="3600" dirty="0">
                <a:latin typeface="Lobster" charset="0"/>
                <a:cs typeface="Times New Roman" pitchFamily="18" charset="0"/>
              </a:rPr>
              <a:t> </a:t>
            </a:r>
            <a:r>
              <a:rPr lang="en-US" sz="3600" dirty="0" err="1">
                <a:latin typeface="Lobster" charset="0"/>
                <a:cs typeface="Times New Roman" pitchFamily="18" charset="0"/>
              </a:rPr>
              <a:t>kính</a:t>
            </a:r>
            <a:r>
              <a:rPr lang="en-US" sz="3600" dirty="0">
                <a:latin typeface="Lobster" charset="0"/>
                <a:cs typeface="Times New Roman" pitchFamily="18" charset="0"/>
              </a:rPr>
              <a:t> </a:t>
            </a:r>
            <a:r>
              <a:rPr lang="en-US" sz="3600" dirty="0" err="1">
                <a:latin typeface="Lobster" charset="0"/>
                <a:cs typeface="Times New Roman" pitchFamily="18" charset="0"/>
              </a:rPr>
              <a:t>trọng</a:t>
            </a:r>
            <a:r>
              <a:rPr lang="en-US" sz="3600" dirty="0">
                <a:latin typeface="Lobster" charset="0"/>
                <a:cs typeface="Times New Roman" pitchFamily="18" charset="0"/>
              </a:rPr>
              <a:t>, </a:t>
            </a:r>
            <a:r>
              <a:rPr lang="en-US" sz="3600" dirty="0" err="1">
                <a:latin typeface="Lobster" charset="0"/>
                <a:cs typeface="Times New Roman" pitchFamily="18" charset="0"/>
              </a:rPr>
              <a:t>yêu</a:t>
            </a:r>
            <a:r>
              <a:rPr lang="en-US" sz="3600" dirty="0">
                <a:latin typeface="Lobster" charset="0"/>
                <a:cs typeface="Times New Roman" pitchFamily="18" charset="0"/>
              </a:rPr>
              <a:t> </a:t>
            </a:r>
            <a:r>
              <a:rPr lang="en-US" sz="3600" dirty="0" err="1">
                <a:latin typeface="Lobster" charset="0"/>
                <a:cs typeface="Times New Roman" pitchFamily="18" charset="0"/>
              </a:rPr>
              <a:t>thương</a:t>
            </a:r>
            <a:r>
              <a:rPr lang="en-US" sz="3600" dirty="0">
                <a:latin typeface="Lobster" charset="0"/>
                <a:cs typeface="Times New Roman" pitchFamily="18" charset="0"/>
              </a:rPr>
              <a:t> </a:t>
            </a:r>
            <a:r>
              <a:rPr lang="en-US" sz="3600" dirty="0" err="1">
                <a:latin typeface="Lobster" charset="0"/>
                <a:cs typeface="Times New Roman" pitchFamily="18" charset="0"/>
              </a:rPr>
              <a:t>nhưng</a:t>
            </a:r>
            <a:r>
              <a:rPr lang="en-US" sz="3600" dirty="0">
                <a:latin typeface="Lobster" charset="0"/>
                <a:cs typeface="Times New Roman" pitchFamily="18" charset="0"/>
              </a:rPr>
              <a:t> </a:t>
            </a:r>
            <a:r>
              <a:rPr lang="en-US" sz="3600" dirty="0" err="1">
                <a:latin typeface="Lobster" charset="0"/>
                <a:cs typeface="Times New Roman" pitchFamily="18" charset="0"/>
              </a:rPr>
              <a:t>người</a:t>
            </a:r>
            <a:r>
              <a:rPr lang="en-US" sz="3600" dirty="0">
                <a:latin typeface="Lobster" charset="0"/>
                <a:cs typeface="Times New Roman" pitchFamily="18" charset="0"/>
              </a:rPr>
              <a:t> </a:t>
            </a:r>
            <a:r>
              <a:rPr lang="en-US" sz="3600" dirty="0" err="1">
                <a:latin typeface="Lobster" charset="0"/>
                <a:cs typeface="Times New Roman" pitchFamily="18" charset="0"/>
              </a:rPr>
              <a:t>đã</a:t>
            </a:r>
            <a:r>
              <a:rPr lang="en-US" sz="3600" dirty="0">
                <a:latin typeface="Lobster" charset="0"/>
                <a:cs typeface="Times New Roman" pitchFamily="18" charset="0"/>
              </a:rPr>
              <a:t> </a:t>
            </a:r>
            <a:r>
              <a:rPr lang="en-US" sz="3600" dirty="0" err="1">
                <a:latin typeface="Lobster" charset="0"/>
                <a:cs typeface="Times New Roman" pitchFamily="18" charset="0"/>
              </a:rPr>
              <a:t>để</a:t>
            </a:r>
            <a:r>
              <a:rPr lang="en-US" sz="3600" dirty="0">
                <a:latin typeface="Lobster" charset="0"/>
                <a:cs typeface="Times New Roman" pitchFamily="18" charset="0"/>
              </a:rPr>
              <a:t> </a:t>
            </a:r>
            <a:r>
              <a:rPr lang="en-US" sz="3600" dirty="0" err="1">
                <a:latin typeface="Lobster" charset="0"/>
                <a:cs typeface="Times New Roman" pitchFamily="18" charset="0"/>
              </a:rPr>
              <a:t>lại</a:t>
            </a:r>
            <a:r>
              <a:rPr lang="en-US" sz="3600" dirty="0">
                <a:latin typeface="Lobster" charset="0"/>
                <a:cs typeface="Times New Roman" pitchFamily="18" charset="0"/>
              </a:rPr>
              <a:t> </a:t>
            </a:r>
            <a:r>
              <a:rPr lang="en-US" sz="3600" dirty="0" err="1">
                <a:latin typeface="Lobster" charset="0"/>
                <a:cs typeface="Times New Roman" pitchFamily="18" charset="0"/>
              </a:rPr>
              <a:t>trong</a:t>
            </a:r>
            <a:r>
              <a:rPr lang="en-US" sz="3600" dirty="0">
                <a:latin typeface="Lobster" charset="0"/>
                <a:cs typeface="Times New Roman" pitchFamily="18" charset="0"/>
              </a:rPr>
              <a:t> </a:t>
            </a:r>
            <a:r>
              <a:rPr lang="en-US" sz="3600" dirty="0" err="1">
                <a:latin typeface="Lobster" charset="0"/>
                <a:cs typeface="Times New Roman" pitchFamily="18" charset="0"/>
              </a:rPr>
              <a:t>em</a:t>
            </a:r>
            <a:r>
              <a:rPr lang="en-US" sz="3600" dirty="0">
                <a:latin typeface="Lobster" charset="0"/>
                <a:cs typeface="Times New Roman" pitchFamily="18" charset="0"/>
              </a:rPr>
              <a:t> </a:t>
            </a:r>
            <a:r>
              <a:rPr lang="en-US" sz="3600" dirty="0" err="1">
                <a:latin typeface="Lobster" charset="0"/>
                <a:cs typeface="Times New Roman" pitchFamily="18" charset="0"/>
              </a:rPr>
              <a:t>những</a:t>
            </a:r>
            <a:r>
              <a:rPr lang="en-US" sz="3600" dirty="0">
                <a:latin typeface="Lobster" charset="0"/>
                <a:cs typeface="Times New Roman" pitchFamily="18" charset="0"/>
              </a:rPr>
              <a:t> </a:t>
            </a:r>
            <a:r>
              <a:rPr lang="en-US" sz="3600" dirty="0" err="1">
                <a:latin typeface="Lobster" charset="0"/>
                <a:cs typeface="Times New Roman" pitchFamily="18" charset="0"/>
              </a:rPr>
              <a:t>ấn</a:t>
            </a:r>
            <a:r>
              <a:rPr lang="en-US" sz="3600" dirty="0">
                <a:latin typeface="Lobster" charset="0"/>
                <a:cs typeface="Times New Roman" pitchFamily="18" charset="0"/>
              </a:rPr>
              <a:t> </a:t>
            </a:r>
            <a:r>
              <a:rPr lang="en-US" sz="3600" dirty="0" err="1">
                <a:latin typeface="Lobster" charset="0"/>
                <a:cs typeface="Times New Roman" pitchFamily="18" charset="0"/>
              </a:rPr>
              <a:t>tượng</a:t>
            </a:r>
            <a:r>
              <a:rPr lang="en-US" sz="3600" dirty="0">
                <a:latin typeface="Lobster" charset="0"/>
                <a:cs typeface="Times New Roman" pitchFamily="18" charset="0"/>
              </a:rPr>
              <a:t> </a:t>
            </a:r>
            <a:r>
              <a:rPr lang="en-US" sz="3600" dirty="0" err="1">
                <a:latin typeface="Lobster" charset="0"/>
                <a:cs typeface="Times New Roman" pitchFamily="18" charset="0"/>
              </a:rPr>
              <a:t>và</a:t>
            </a:r>
            <a:r>
              <a:rPr lang="en-US" sz="3600" dirty="0">
                <a:latin typeface="Lobster" charset="0"/>
                <a:cs typeface="Times New Roman" pitchFamily="18" charset="0"/>
              </a:rPr>
              <a:t> </a:t>
            </a:r>
            <a:r>
              <a:rPr lang="en-US" sz="3600" dirty="0" err="1">
                <a:latin typeface="Lobster" charset="0"/>
                <a:cs typeface="Times New Roman" pitchFamily="18" charset="0"/>
              </a:rPr>
              <a:t>tình</a:t>
            </a:r>
            <a:r>
              <a:rPr lang="en-US" sz="3600" dirty="0">
                <a:latin typeface="Lobster" charset="0"/>
                <a:cs typeface="Times New Roman" pitchFamily="18" charset="0"/>
              </a:rPr>
              <a:t> </a:t>
            </a:r>
            <a:r>
              <a:rPr lang="en-US" sz="3600" dirty="0" err="1">
                <a:latin typeface="Lobster" charset="0"/>
                <a:cs typeface="Times New Roman" pitchFamily="18" charset="0"/>
              </a:rPr>
              <a:t>cảm</a:t>
            </a:r>
            <a:r>
              <a:rPr lang="en-US" sz="3600" dirty="0">
                <a:latin typeface="Lobster" charset="0"/>
                <a:cs typeface="Times New Roman" pitchFamily="18" charset="0"/>
              </a:rPr>
              <a:t> </a:t>
            </a:r>
            <a:r>
              <a:rPr lang="en-US" sz="3600" dirty="0" err="1">
                <a:latin typeface="Lobster" charset="0"/>
                <a:cs typeface="Times New Roman" pitchFamily="18" charset="0"/>
              </a:rPr>
              <a:t>sâu</a:t>
            </a:r>
            <a:r>
              <a:rPr lang="en-US" sz="3600" dirty="0">
                <a:latin typeface="Lobster" charset="0"/>
                <a:cs typeface="Times New Roman" pitchFamily="18" charset="0"/>
              </a:rPr>
              <a:t> </a:t>
            </a:r>
            <a:r>
              <a:rPr lang="en-US" sz="3600" dirty="0" err="1">
                <a:latin typeface="Lobster" charset="0"/>
                <a:cs typeface="Times New Roman" pitchFamily="18" charset="0"/>
              </a:rPr>
              <a:t>đậm</a:t>
            </a:r>
            <a:r>
              <a:rPr lang="en-US" sz="3600" dirty="0">
                <a:latin typeface="Lobster" charset="0"/>
                <a:cs typeface="Times New Roman" pitchFamily="18" charset="0"/>
              </a:rPr>
              <a:t> </a:t>
            </a:r>
            <a:r>
              <a:rPr lang="en-US" sz="3600" dirty="0" err="1">
                <a:latin typeface="Lobster" charset="0"/>
                <a:cs typeface="Times New Roman" pitchFamily="18" charset="0"/>
              </a:rPr>
              <a:t>nhất</a:t>
            </a:r>
            <a:r>
              <a:rPr lang="en-US" sz="3600" dirty="0">
                <a:latin typeface="Lobster" charset="0"/>
                <a:cs typeface="Times New Roman" pitchFamily="18" charset="0"/>
              </a:rPr>
              <a:t> </a:t>
            </a:r>
            <a:r>
              <a:rPr lang="en-US" sz="3600" dirty="0" err="1">
                <a:latin typeface="Lobster" charset="0"/>
                <a:cs typeface="Times New Roman" pitchFamily="18" charset="0"/>
              </a:rPr>
              <a:t>chính</a:t>
            </a:r>
            <a:r>
              <a:rPr lang="en-US" sz="3600" dirty="0">
                <a:latin typeface="Lobster" charset="0"/>
                <a:cs typeface="Times New Roman" pitchFamily="18" charset="0"/>
              </a:rPr>
              <a:t> </a:t>
            </a:r>
            <a:r>
              <a:rPr lang="en-US" sz="3600" dirty="0" err="1">
                <a:latin typeface="Lobster" charset="0"/>
                <a:cs typeface="Times New Roman" pitchFamily="18" charset="0"/>
              </a:rPr>
              <a:t>là</a:t>
            </a:r>
            <a:r>
              <a:rPr lang="en-US" sz="3600" dirty="0">
                <a:latin typeface="Lobster" charset="0"/>
                <a:cs typeface="Times New Roman" pitchFamily="18" charset="0"/>
              </a:rPr>
              <a:t> </a:t>
            </a:r>
            <a:r>
              <a:rPr lang="en-US" sz="3600" dirty="0" err="1">
                <a:latin typeface="Lobster" charset="0"/>
                <a:cs typeface="Times New Roman" pitchFamily="18" charset="0"/>
              </a:rPr>
              <a:t>cô</a:t>
            </a:r>
            <a:r>
              <a:rPr lang="en-US" sz="3600" dirty="0">
                <a:latin typeface="Lobster" charset="0"/>
                <a:cs typeface="Times New Roman" pitchFamily="18" charset="0"/>
              </a:rPr>
              <a:t> Lan. </a:t>
            </a:r>
          </a:p>
        </p:txBody>
      </p:sp>
      <p:sp>
        <p:nvSpPr>
          <p:cNvPr id="3" name="Rectangle 2"/>
          <p:cNvSpPr/>
          <p:nvPr/>
        </p:nvSpPr>
        <p:spPr>
          <a:xfrm>
            <a:off x="5003606" y="5625890"/>
            <a:ext cx="12682870" cy="4344266"/>
          </a:xfrm>
          <a:prstGeom prst="rect">
            <a:avLst/>
          </a:prstGeom>
          <a:solidFill>
            <a:schemeClr val="accent6">
              <a:lumMod val="20000"/>
              <a:lumOff val="80000"/>
            </a:schemeClr>
          </a:solidFill>
        </p:spPr>
        <p:txBody>
          <a:bodyPr wrap="square">
            <a:spAutoFit/>
          </a:bodyPr>
          <a:lstStyle/>
          <a:p>
            <a:pPr>
              <a:lnSpc>
                <a:spcPct val="130000"/>
              </a:lnSpc>
            </a:pPr>
            <a:r>
              <a:rPr lang="en-US" sz="3600" dirty="0">
                <a:latin typeface="Lobster" charset="0"/>
              </a:rPr>
              <a:t>      </a:t>
            </a:r>
            <a:r>
              <a:rPr lang="vi-VN" sz="3600" dirty="0" err="1">
                <a:latin typeface="Lobster" charset="0"/>
              </a:rPr>
              <a:t>Nhìn</a:t>
            </a:r>
            <a:r>
              <a:rPr lang="vi-VN" sz="3600" dirty="0">
                <a:latin typeface="Lobster" charset="0"/>
              </a:rPr>
              <a:t> mặt biển xanh trong, êm đềm, hiền hòa, em lại nhớ </a:t>
            </a:r>
            <a:r>
              <a:rPr lang="vi-VN" sz="3600" dirty="0" err="1">
                <a:latin typeface="Lobster" charset="0"/>
              </a:rPr>
              <a:t>đến</a:t>
            </a:r>
            <a:r>
              <a:rPr lang="vi-VN" sz="3600" dirty="0">
                <a:latin typeface="Lobster" charset="0"/>
              </a:rPr>
              <a:t> </a:t>
            </a:r>
            <a:r>
              <a:rPr lang="en-US" sz="3600" dirty="0" err="1">
                <a:latin typeface="Lobster" charset="0"/>
              </a:rPr>
              <a:t>các</a:t>
            </a:r>
            <a:r>
              <a:rPr lang="en-US" sz="3600" dirty="0">
                <a:latin typeface="Lobster" charset="0"/>
              </a:rPr>
              <a:t> </a:t>
            </a:r>
            <a:r>
              <a:rPr lang="en-US" sz="3600" dirty="0" err="1">
                <a:latin typeface="Lobster" charset="0"/>
              </a:rPr>
              <a:t>thầy</a:t>
            </a:r>
            <a:r>
              <a:rPr lang="en-US" sz="3600" dirty="0">
                <a:latin typeface="Lobster" charset="0"/>
              </a:rPr>
              <a:t> </a:t>
            </a:r>
            <a:r>
              <a:rPr lang="en-US" sz="3600" dirty="0" err="1">
                <a:latin typeface="Lobster" charset="0"/>
              </a:rPr>
              <a:t>cô</a:t>
            </a:r>
            <a:r>
              <a:rPr lang="en-US" sz="3600" dirty="0">
                <a:latin typeface="Lobster" charset="0"/>
              </a:rPr>
              <a:t> </a:t>
            </a:r>
            <a:r>
              <a:rPr lang="en-US" sz="3600" dirty="0" err="1">
                <a:latin typeface="Lobster" charset="0"/>
              </a:rPr>
              <a:t>giáo</a:t>
            </a:r>
            <a:r>
              <a:rPr lang="en-US" sz="3600" dirty="0">
                <a:latin typeface="Lobster" charset="0"/>
              </a:rPr>
              <a:t> </a:t>
            </a:r>
            <a:r>
              <a:rPr lang="en-US" sz="3600" dirty="0" err="1">
                <a:latin typeface="Lobster" charset="0"/>
              </a:rPr>
              <a:t>đã</a:t>
            </a:r>
            <a:r>
              <a:rPr lang="en-US" sz="3600" dirty="0">
                <a:latin typeface="Lobster" charset="0"/>
              </a:rPr>
              <a:t> </a:t>
            </a:r>
            <a:r>
              <a:rPr lang="en-US" sz="3600" dirty="0" err="1">
                <a:latin typeface="Lobster" charset="0"/>
              </a:rPr>
              <a:t>từng</a:t>
            </a:r>
            <a:r>
              <a:rPr lang="en-US" sz="3600" dirty="0">
                <a:latin typeface="Lobster" charset="0"/>
              </a:rPr>
              <a:t> </a:t>
            </a:r>
            <a:r>
              <a:rPr lang="en-US" sz="3600" dirty="0" err="1">
                <a:latin typeface="Lobster" charset="0"/>
              </a:rPr>
              <a:t>dạy</a:t>
            </a:r>
            <a:r>
              <a:rPr lang="en-US" sz="3600" dirty="0">
                <a:latin typeface="Lobster" charset="0"/>
              </a:rPr>
              <a:t> </a:t>
            </a:r>
            <a:r>
              <a:rPr lang="en-US" sz="3600" dirty="0" err="1">
                <a:latin typeface="Lobster" charset="0"/>
              </a:rPr>
              <a:t>mình</a:t>
            </a:r>
            <a:r>
              <a:rPr lang="vi-VN" sz="3600" dirty="0">
                <a:latin typeface="Lobster" charset="0"/>
              </a:rPr>
              <a:t>. C</a:t>
            </a:r>
            <a:r>
              <a:rPr lang="en-US" sz="3600" dirty="0">
                <a:latin typeface="Lobster" charset="0"/>
              </a:rPr>
              <a:t>ó </a:t>
            </a:r>
            <a:r>
              <a:rPr lang="en-US" sz="3600" dirty="0" err="1">
                <a:latin typeface="Lobster" charset="0"/>
              </a:rPr>
              <a:t>một</a:t>
            </a:r>
            <a:r>
              <a:rPr lang="en-US" sz="3600" dirty="0">
                <a:latin typeface="Lobster" charset="0"/>
              </a:rPr>
              <a:t> </a:t>
            </a:r>
            <a:r>
              <a:rPr lang="en-US" sz="3600" dirty="0" err="1">
                <a:latin typeface="Lobster" charset="0"/>
              </a:rPr>
              <a:t>cô</a:t>
            </a:r>
            <a:r>
              <a:rPr lang="en-US" sz="3600" dirty="0">
                <a:latin typeface="Lobster" charset="0"/>
              </a:rPr>
              <a:t> </a:t>
            </a:r>
            <a:r>
              <a:rPr lang="en-US" sz="3600" dirty="0" err="1">
                <a:latin typeface="Lobster" charset="0"/>
              </a:rPr>
              <a:t>giáo</a:t>
            </a:r>
            <a:r>
              <a:rPr lang="en-US" sz="3600" dirty="0">
                <a:latin typeface="Lobster" charset="0"/>
              </a:rPr>
              <a:t> </a:t>
            </a:r>
            <a:r>
              <a:rPr lang="en-US" sz="3600" dirty="0" err="1">
                <a:latin typeface="Lobster" charset="0"/>
              </a:rPr>
              <a:t>cũ</a:t>
            </a:r>
            <a:r>
              <a:rPr lang="vi-VN" sz="3600" dirty="0">
                <a:latin typeface="Lobster" charset="0"/>
              </a:rPr>
              <a:t> vẫn thường bảo màu xanh là màu cô thích nhất vì nó dịu dàng, gợi cảm giác bình yên, thanh thản, gieo niềm lạc quan, hi vọng cho con người,… Dẫu bây giờ đã là học sinh </a:t>
            </a:r>
            <a:r>
              <a:rPr lang="vi-VN" sz="3600" dirty="0" err="1">
                <a:latin typeface="Lobster" charset="0"/>
              </a:rPr>
              <a:t>lớp</a:t>
            </a:r>
            <a:r>
              <a:rPr lang="vi-VN" sz="3600" dirty="0">
                <a:latin typeface="Lobster" charset="0"/>
              </a:rPr>
              <a:t> 5 nhưng em vẫn luôn nhớ </a:t>
            </a:r>
            <a:r>
              <a:rPr lang="vi-VN" sz="3600" dirty="0" err="1">
                <a:latin typeface="Lobster" charset="0"/>
              </a:rPr>
              <a:t>đến</a:t>
            </a:r>
            <a:r>
              <a:rPr lang="vi-VN" sz="3600" dirty="0">
                <a:latin typeface="Lobster" charset="0"/>
              </a:rPr>
              <a:t> cô </a:t>
            </a:r>
            <a:r>
              <a:rPr lang="vi-VN" sz="3600" dirty="0" err="1">
                <a:latin typeface="Lobster" charset="0"/>
              </a:rPr>
              <a:t>giáo</a:t>
            </a:r>
            <a:r>
              <a:rPr lang="vi-VN" sz="3600" dirty="0">
                <a:latin typeface="Lobster" charset="0"/>
              </a:rPr>
              <a:t> </a:t>
            </a:r>
            <a:r>
              <a:rPr lang="en-US" sz="3600" dirty="0">
                <a:latin typeface="Lobster" charset="0"/>
              </a:rPr>
              <a:t>Lan- </a:t>
            </a:r>
            <a:r>
              <a:rPr lang="en-US" sz="3600" dirty="0" err="1">
                <a:latin typeface="Lobster" charset="0"/>
              </a:rPr>
              <a:t>cô</a:t>
            </a:r>
            <a:r>
              <a:rPr lang="en-US" sz="3600" dirty="0">
                <a:latin typeface="Lobster" charset="0"/>
              </a:rPr>
              <a:t> </a:t>
            </a:r>
            <a:r>
              <a:rPr lang="en-US" sz="3600" dirty="0" err="1">
                <a:latin typeface="Lobster" charset="0"/>
              </a:rPr>
              <a:t>giáo</a:t>
            </a:r>
            <a:r>
              <a:rPr lang="en-US" sz="3600" dirty="0">
                <a:latin typeface="Lobster" charset="0"/>
              </a:rPr>
              <a:t> </a:t>
            </a:r>
            <a:r>
              <a:rPr lang="en-US" sz="3600" dirty="0" err="1">
                <a:latin typeface="Lobster" charset="0"/>
              </a:rPr>
              <a:t>cũ</a:t>
            </a:r>
            <a:r>
              <a:rPr lang="en-US" sz="3600" dirty="0">
                <a:latin typeface="Lobster" charset="0"/>
              </a:rPr>
              <a:t> </a:t>
            </a:r>
            <a:r>
              <a:rPr lang="en-US" sz="3600" dirty="0" err="1">
                <a:latin typeface="Lobster" charset="0"/>
              </a:rPr>
              <a:t>dạy</a:t>
            </a:r>
            <a:r>
              <a:rPr lang="en-US" sz="3600" dirty="0">
                <a:latin typeface="Lobster" charset="0"/>
              </a:rPr>
              <a:t> </a:t>
            </a:r>
            <a:r>
              <a:rPr lang="en-US" sz="3600" dirty="0" err="1">
                <a:latin typeface="Lobster" charset="0"/>
              </a:rPr>
              <a:t>lớp</a:t>
            </a:r>
            <a:r>
              <a:rPr lang="en-US" sz="3600" dirty="0">
                <a:latin typeface="Lobster" charset="0"/>
              </a:rPr>
              <a:t> 1 </a:t>
            </a:r>
            <a:r>
              <a:rPr lang="en-US" sz="3600" dirty="0" err="1">
                <a:latin typeface="Lobster" charset="0"/>
              </a:rPr>
              <a:t>của</a:t>
            </a:r>
            <a:r>
              <a:rPr lang="en-US" sz="3600" dirty="0">
                <a:latin typeface="Lobster" charset="0"/>
              </a:rPr>
              <a:t> </a:t>
            </a:r>
            <a:r>
              <a:rPr lang="en-US" sz="3600" dirty="0" err="1">
                <a:latin typeface="Lobster" charset="0"/>
              </a:rPr>
              <a:t>mình</a:t>
            </a:r>
            <a:r>
              <a:rPr lang="en-US" sz="3600" dirty="0">
                <a:latin typeface="Lobster" charset="0"/>
              </a:rPr>
              <a:t>.</a:t>
            </a:r>
          </a:p>
        </p:txBody>
      </p:sp>
      <p:cxnSp>
        <p:nvCxnSpPr>
          <p:cNvPr id="26" name="Google Shape;828;p6"/>
          <p:cNvCxnSpPr/>
          <p:nvPr/>
        </p:nvCxnSpPr>
        <p:spPr>
          <a:xfrm rot="10800000" flipH="1">
            <a:off x="3021008" y="2674957"/>
            <a:ext cx="1676400" cy="2009783"/>
          </a:xfrm>
          <a:prstGeom prst="straightConnector1">
            <a:avLst/>
          </a:prstGeom>
          <a:noFill/>
          <a:ln w="76200" cap="flat" cmpd="sng">
            <a:solidFill>
              <a:schemeClr val="accent3">
                <a:lumMod val="75000"/>
              </a:schemeClr>
            </a:solidFill>
            <a:prstDash val="solid"/>
            <a:round/>
            <a:headEnd type="none" w="sm" len="sm"/>
            <a:tailEnd type="stealth" w="med" len="med"/>
          </a:ln>
        </p:spPr>
      </p:cxnSp>
      <p:cxnSp>
        <p:nvCxnSpPr>
          <p:cNvPr id="27" name="Google Shape;828;p6"/>
          <p:cNvCxnSpPr/>
          <p:nvPr/>
        </p:nvCxnSpPr>
        <p:spPr>
          <a:xfrm>
            <a:off x="3010341" y="6657310"/>
            <a:ext cx="1881924" cy="1536605"/>
          </a:xfrm>
          <a:prstGeom prst="straightConnector1">
            <a:avLst/>
          </a:prstGeom>
          <a:noFill/>
          <a:ln w="76200" cap="flat" cmpd="sng">
            <a:solidFill>
              <a:schemeClr val="accent3">
                <a:lumMod val="75000"/>
              </a:schemeClr>
            </a:solidFill>
            <a:prstDash val="solid"/>
            <a:round/>
            <a:headEnd type="none" w="sm" len="sm"/>
            <a:tailEnd type="stealth" w="med" len="med"/>
          </a:ln>
        </p:spPr>
      </p:cxnSp>
      <p:sp>
        <p:nvSpPr>
          <p:cNvPr id="6" name="TextBox 5"/>
          <p:cNvSpPr txBox="1"/>
          <p:nvPr/>
        </p:nvSpPr>
        <p:spPr>
          <a:xfrm>
            <a:off x="1988879" y="2999796"/>
            <a:ext cx="2022887" cy="646331"/>
          </a:xfrm>
          <a:prstGeom prst="rect">
            <a:avLst/>
          </a:prstGeom>
          <a:noFill/>
        </p:spPr>
        <p:txBody>
          <a:bodyPr wrap="square" rtlCol="0">
            <a:spAutoFit/>
          </a:bodyPr>
          <a:lstStyle/>
          <a:p>
            <a:r>
              <a:rPr lang="en-US" sz="3600" b="1" u="sng" dirty="0" err="1">
                <a:solidFill>
                  <a:schemeClr val="accent6">
                    <a:lumMod val="50000"/>
                  </a:schemeClr>
                </a:solidFill>
                <a:effectLst>
                  <a:outerShdw blurRad="38100" dist="38100" dir="2700000" algn="tl">
                    <a:srgbClr val="000000">
                      <a:alpha val="43137"/>
                    </a:srgbClr>
                  </a:outerShdw>
                </a:effectLst>
                <a:latin typeface="Lobster" charset="0"/>
              </a:rPr>
              <a:t>Trực</a:t>
            </a:r>
            <a:r>
              <a:rPr lang="en-US" sz="3600" b="1" u="sng" dirty="0">
                <a:solidFill>
                  <a:schemeClr val="accent6">
                    <a:lumMod val="50000"/>
                  </a:schemeClr>
                </a:solidFill>
                <a:effectLst>
                  <a:outerShdw blurRad="38100" dist="38100" dir="2700000" algn="tl">
                    <a:srgbClr val="000000">
                      <a:alpha val="43137"/>
                    </a:srgbClr>
                  </a:outerShdw>
                </a:effectLst>
                <a:latin typeface="Lobster" charset="0"/>
              </a:rPr>
              <a:t> </a:t>
            </a:r>
            <a:r>
              <a:rPr lang="en-US" sz="3600" b="1" u="sng" dirty="0" err="1">
                <a:solidFill>
                  <a:schemeClr val="accent6">
                    <a:lumMod val="50000"/>
                  </a:schemeClr>
                </a:solidFill>
                <a:effectLst>
                  <a:outerShdw blurRad="38100" dist="38100" dir="2700000" algn="tl">
                    <a:srgbClr val="000000">
                      <a:alpha val="43137"/>
                    </a:srgbClr>
                  </a:outerShdw>
                </a:effectLst>
                <a:latin typeface="Lobster" charset="0"/>
              </a:rPr>
              <a:t>tiếp</a:t>
            </a:r>
            <a:endParaRPr lang="en-US" sz="3600" b="1" u="sng" dirty="0">
              <a:solidFill>
                <a:schemeClr val="accent6">
                  <a:lumMod val="50000"/>
                </a:schemeClr>
              </a:solidFill>
              <a:effectLst>
                <a:outerShdw blurRad="38100" dist="38100" dir="2700000" algn="tl">
                  <a:srgbClr val="000000">
                    <a:alpha val="43137"/>
                  </a:srgbClr>
                </a:outerShdw>
              </a:effectLst>
              <a:latin typeface="Lobster" charset="0"/>
            </a:endParaRPr>
          </a:p>
        </p:txBody>
      </p:sp>
      <p:sp>
        <p:nvSpPr>
          <p:cNvPr id="28" name="TextBox 27"/>
          <p:cNvSpPr txBox="1"/>
          <p:nvPr/>
        </p:nvSpPr>
        <p:spPr>
          <a:xfrm>
            <a:off x="2013688" y="7724196"/>
            <a:ext cx="2022887" cy="646331"/>
          </a:xfrm>
          <a:prstGeom prst="rect">
            <a:avLst/>
          </a:prstGeom>
          <a:noFill/>
        </p:spPr>
        <p:txBody>
          <a:bodyPr wrap="square" rtlCol="0">
            <a:spAutoFit/>
          </a:bodyPr>
          <a:lstStyle/>
          <a:p>
            <a:r>
              <a:rPr lang="en-US" sz="3600" b="1" u="sng" dirty="0" err="1">
                <a:solidFill>
                  <a:schemeClr val="accent6">
                    <a:lumMod val="50000"/>
                  </a:schemeClr>
                </a:solidFill>
                <a:effectLst>
                  <a:outerShdw blurRad="38100" dist="38100" dir="2700000" algn="tl">
                    <a:srgbClr val="000000">
                      <a:alpha val="43137"/>
                    </a:srgbClr>
                  </a:outerShdw>
                </a:effectLst>
                <a:latin typeface="Lobster" charset="0"/>
              </a:rPr>
              <a:t>Gián</a:t>
            </a:r>
            <a:r>
              <a:rPr lang="en-US" sz="3600" b="1" u="sng" dirty="0">
                <a:solidFill>
                  <a:schemeClr val="accent6">
                    <a:lumMod val="50000"/>
                  </a:schemeClr>
                </a:solidFill>
                <a:effectLst>
                  <a:outerShdw blurRad="38100" dist="38100" dir="2700000" algn="tl">
                    <a:srgbClr val="000000">
                      <a:alpha val="43137"/>
                    </a:srgbClr>
                  </a:outerShdw>
                </a:effectLst>
                <a:latin typeface="Lobster" charset="0"/>
              </a:rPr>
              <a:t> </a:t>
            </a:r>
            <a:r>
              <a:rPr lang="en-US" sz="3600" b="1" u="sng" dirty="0" err="1">
                <a:solidFill>
                  <a:schemeClr val="accent6">
                    <a:lumMod val="50000"/>
                  </a:schemeClr>
                </a:solidFill>
                <a:effectLst>
                  <a:outerShdw blurRad="38100" dist="38100" dir="2700000" algn="tl">
                    <a:srgbClr val="000000">
                      <a:alpha val="43137"/>
                    </a:srgbClr>
                  </a:outerShdw>
                </a:effectLst>
                <a:latin typeface="Lobster" charset="0"/>
              </a:rPr>
              <a:t>tiếp</a:t>
            </a:r>
            <a:endParaRPr lang="en-US" sz="3600" b="1" u="sng" dirty="0">
              <a:solidFill>
                <a:schemeClr val="accent6">
                  <a:lumMod val="50000"/>
                </a:schemeClr>
              </a:solidFill>
              <a:effectLst>
                <a:outerShdw blurRad="38100" dist="38100" dir="2700000" algn="tl">
                  <a:srgbClr val="000000">
                    <a:alpha val="43137"/>
                  </a:srgbClr>
                </a:outerShdw>
              </a:effectLst>
              <a:latin typeface="Lobster" charset="0"/>
            </a:endParaRPr>
          </a:p>
        </p:txBody>
      </p:sp>
      <p:pic>
        <p:nvPicPr>
          <p:cNvPr id="1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679806" y="3590661"/>
            <a:ext cx="2892056" cy="193038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16614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down)">
                                      <p:cBhvr>
                                        <p:cTn id="26" dur="500"/>
                                        <p:tgtEl>
                                          <p:spTgt spid="26"/>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left)">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left)">
                                      <p:cBhvr>
                                        <p:cTn id="38" dur="500"/>
                                        <p:tgtEl>
                                          <p:spTgt spid="28"/>
                                        </p:tgtEl>
                                      </p:cBhvr>
                                    </p:animEffect>
                                  </p:childTnLst>
                                </p:cTn>
                              </p:par>
                              <p:par>
                                <p:cTn id="39" presetID="22" presetClass="entr" presetSubtype="8"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left)">
                                      <p:cBhvr>
                                        <p:cTn id="41" dur="500"/>
                                        <p:tgtEl>
                                          <p:spTgt spid="27"/>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 grpId="0" animBg="1"/>
      <p:bldP spid="6"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1F6C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4698" b="4698"/>
          <a:stretch>
            <a:fillRect/>
          </a:stretch>
        </p:blipFill>
        <p:spPr>
          <a:xfrm>
            <a:off x="-433146" y="705202"/>
            <a:ext cx="18721146" cy="8553098"/>
          </a:xfrm>
          <a:prstGeom prst="rect">
            <a:avLst/>
          </a:prstGeom>
        </p:spPr>
      </p:pic>
      <p:pic>
        <p:nvPicPr>
          <p:cNvPr id="5" name="Picture 5"/>
          <p:cNvPicPr>
            <a:picLocks noChangeAspect="1"/>
          </p:cNvPicPr>
          <p:nvPr/>
        </p:nvPicPr>
        <p:blipFill>
          <a:blip r:embed="rId3"/>
          <a:srcRect/>
          <a:stretch>
            <a:fillRect/>
          </a:stretch>
        </p:blipFill>
        <p:spPr>
          <a:xfrm>
            <a:off x="0" y="0"/>
            <a:ext cx="3421826" cy="5143500"/>
          </a:xfrm>
          <a:prstGeom prst="rect">
            <a:avLst/>
          </a:prstGeom>
        </p:spPr>
      </p:pic>
      <p:pic>
        <p:nvPicPr>
          <p:cNvPr id="10" name="Picture 10"/>
          <p:cNvPicPr>
            <a:picLocks noChangeAspect="1"/>
          </p:cNvPicPr>
          <p:nvPr/>
        </p:nvPicPr>
        <p:blipFill>
          <a:blip r:embed="rId4"/>
          <a:srcRect/>
          <a:stretch>
            <a:fillRect/>
          </a:stretch>
        </p:blipFill>
        <p:spPr>
          <a:xfrm>
            <a:off x="-2088423" y="5919376"/>
            <a:ext cx="6980688" cy="4528014"/>
          </a:xfrm>
          <a:prstGeom prst="rect">
            <a:avLst/>
          </a:prstGeom>
        </p:spPr>
      </p:pic>
      <p:sp>
        <p:nvSpPr>
          <p:cNvPr id="12" name="矩形: 圆角 22">
            <a:extLst>
              <a:ext uri="{FF2B5EF4-FFF2-40B4-BE49-F238E27FC236}">
                <a16:creationId xmlns:a16="http://schemas.microsoft.com/office/drawing/2014/main" id="{DB830100-4225-487A-87DC-43420145D73A}"/>
              </a:ext>
            </a:extLst>
          </p:cNvPr>
          <p:cNvSpPr/>
          <p:nvPr/>
        </p:nvSpPr>
        <p:spPr>
          <a:xfrm>
            <a:off x="536944" y="520777"/>
            <a:ext cx="17297400" cy="9765337"/>
          </a:xfrm>
          <a:prstGeom prst="roundRect">
            <a:avLst>
              <a:gd name="adj" fmla="val 13291"/>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grpSp>
        <p:nvGrpSpPr>
          <p:cNvPr id="14" name="Group 13"/>
          <p:cNvGrpSpPr/>
          <p:nvPr/>
        </p:nvGrpSpPr>
        <p:grpSpPr>
          <a:xfrm>
            <a:off x="5562600" y="-303264"/>
            <a:ext cx="6711400" cy="1933382"/>
            <a:chOff x="5562600" y="-303264"/>
            <a:chExt cx="6711400" cy="1933382"/>
          </a:xfrm>
        </p:grpSpPr>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313966" y="-303264"/>
              <a:ext cx="1648083" cy="1648083"/>
            </a:xfrm>
            <a:prstGeom prst="rect">
              <a:avLst/>
            </a:prstGeom>
          </p:spPr>
        </p:pic>
        <p:sp>
          <p:nvSpPr>
            <p:cNvPr id="13" name="TextBox 11"/>
            <p:cNvSpPr txBox="1"/>
            <p:nvPr/>
          </p:nvSpPr>
          <p:spPr>
            <a:xfrm>
              <a:off x="5562600" y="-303264"/>
              <a:ext cx="6711400" cy="1812035"/>
            </a:xfrm>
            <a:prstGeom prst="rect">
              <a:avLst/>
            </a:prstGeom>
          </p:spPr>
          <p:txBody>
            <a:bodyPr wrap="square" lIns="0" tIns="0" rIns="0" bIns="0" rtlCol="0" anchor="t">
              <a:spAutoFit/>
            </a:bodyPr>
            <a:lstStyle/>
            <a:p>
              <a:pPr algn="ctr">
                <a:lnSpc>
                  <a:spcPts val="16235"/>
                </a:lnSpc>
              </a:pPr>
              <a:r>
                <a:rPr lang="en-US" sz="6600" dirty="0">
                  <a:solidFill>
                    <a:srgbClr val="1F497D">
                      <a:lumMod val="20000"/>
                      <a:lumOff val="80000"/>
                    </a:srgbClr>
                  </a:solidFill>
                  <a:latin typeface="Bogart Black"/>
                </a:rPr>
                <a:t>GỢI Ý</a:t>
              </a:r>
            </a:p>
          </p:txBody>
        </p:sp>
        <p:sp>
          <p:nvSpPr>
            <p:cNvPr id="11" name="TextBox 11"/>
            <p:cNvSpPr txBox="1"/>
            <p:nvPr/>
          </p:nvSpPr>
          <p:spPr>
            <a:xfrm>
              <a:off x="5562600" y="-120618"/>
              <a:ext cx="6711400" cy="1750736"/>
            </a:xfrm>
            <a:prstGeom prst="rect">
              <a:avLst/>
            </a:prstGeom>
          </p:spPr>
          <p:txBody>
            <a:bodyPr wrap="square" lIns="0" tIns="0" rIns="0" bIns="0" rtlCol="0" anchor="t">
              <a:spAutoFit/>
            </a:bodyPr>
            <a:lstStyle/>
            <a:p>
              <a:pPr algn="ctr">
                <a:lnSpc>
                  <a:spcPts val="16235"/>
                </a:lnSpc>
              </a:pPr>
              <a:r>
                <a:rPr lang="en-US" sz="6600" b="1" dirty="0">
                  <a:solidFill>
                    <a:srgbClr val="F79646">
                      <a:lumMod val="50000"/>
                    </a:srgbClr>
                  </a:solidFill>
                  <a:effectLst>
                    <a:outerShdw blurRad="38100" dist="38100" dir="2700000" algn="tl">
                      <a:srgbClr val="000000">
                        <a:alpha val="43137"/>
                      </a:srgbClr>
                    </a:outerShdw>
                  </a:effectLst>
                  <a:latin typeface="Bogart Black"/>
                </a:rPr>
                <a:t>GỢI Ý</a:t>
              </a:r>
            </a:p>
          </p:txBody>
        </p:sp>
      </p:grpSp>
      <p:pic>
        <p:nvPicPr>
          <p:cNvPr id="1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360502" y="45790"/>
            <a:ext cx="2892056" cy="193038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grpSp>
        <p:nvGrpSpPr>
          <p:cNvPr id="20" name="Google Shape;822;p6"/>
          <p:cNvGrpSpPr/>
          <p:nvPr/>
        </p:nvGrpSpPr>
        <p:grpSpPr>
          <a:xfrm>
            <a:off x="941847" y="4398293"/>
            <a:ext cx="2079161" cy="2286001"/>
            <a:chOff x="1600200" y="2781300"/>
            <a:chExt cx="2874991" cy="3252021"/>
          </a:xfrm>
        </p:grpSpPr>
        <p:grpSp>
          <p:nvGrpSpPr>
            <p:cNvPr id="21" name="Google Shape;823;p6"/>
            <p:cNvGrpSpPr/>
            <p:nvPr/>
          </p:nvGrpSpPr>
          <p:grpSpPr>
            <a:xfrm>
              <a:off x="1600200" y="2781300"/>
              <a:ext cx="2874991" cy="3252021"/>
              <a:chOff x="1600200" y="2781300"/>
              <a:chExt cx="2874991" cy="3252021"/>
            </a:xfrm>
          </p:grpSpPr>
          <p:sp>
            <p:nvSpPr>
              <p:cNvPr id="23" name="Google Shape;824;p6"/>
              <p:cNvSpPr/>
              <p:nvPr/>
            </p:nvSpPr>
            <p:spPr>
              <a:xfrm>
                <a:off x="1600200" y="2781300"/>
                <a:ext cx="2590800" cy="3252021"/>
              </a:xfrm>
              <a:prstGeom prst="roundRect">
                <a:avLst>
                  <a:gd name="adj" fmla="val 16667"/>
                </a:avLst>
              </a:prstGeom>
              <a:solidFill>
                <a:schemeClr val="accent1">
                  <a:lumMod val="20000"/>
                  <a:lumOff val="80000"/>
                </a:schemeClr>
              </a:solidFill>
              <a:ln w="38100" cap="flat" cmpd="sng">
                <a:solidFill>
                  <a:srgbClr val="974806"/>
                </a:solidFill>
                <a:prstDash val="dash"/>
                <a:round/>
                <a:headEnd type="none" w="sm" len="sm"/>
                <a:tailEnd type="none" w="sm" len="sm"/>
              </a:ln>
            </p:spPr>
            <p:txBody>
              <a:bodyPr spcFirstLastPara="1" wrap="square" lIns="91425" tIns="45700" rIns="91425" bIns="45700" anchor="ctr" anchorCtr="0">
                <a:noAutofit/>
              </a:bodyPr>
              <a:lstStyle/>
              <a:p>
                <a:pPr algn="ctr"/>
                <a:endParaRPr>
                  <a:solidFill>
                    <a:prstClr val="white"/>
                  </a:solidFill>
                  <a:ea typeface="Calibri"/>
                  <a:cs typeface="Calibri"/>
                  <a:sym typeface="Calibri"/>
                </a:endParaRPr>
              </a:p>
            </p:txBody>
          </p:sp>
          <p:sp>
            <p:nvSpPr>
              <p:cNvPr id="24" name="Google Shape;825;p6"/>
              <p:cNvSpPr/>
              <p:nvPr/>
            </p:nvSpPr>
            <p:spPr>
              <a:xfrm>
                <a:off x="1884391" y="3021990"/>
                <a:ext cx="2590800" cy="3011331"/>
              </a:xfrm>
              <a:prstGeom prst="roundRect">
                <a:avLst>
                  <a:gd name="adj" fmla="val 16667"/>
                </a:avLst>
              </a:prstGeom>
              <a:solidFill>
                <a:schemeClr val="lt1"/>
              </a:solidFill>
              <a:ln w="38100" cap="flat" cmpd="sng">
                <a:solidFill>
                  <a:srgbClr val="E36C09"/>
                </a:solidFill>
                <a:prstDash val="dash"/>
                <a:round/>
                <a:headEnd type="none" w="sm" len="sm"/>
                <a:tailEnd type="none" w="sm" len="sm"/>
              </a:ln>
            </p:spPr>
            <p:txBody>
              <a:bodyPr spcFirstLastPara="1" wrap="square" lIns="91425" tIns="45700" rIns="91425" bIns="45700" anchor="ctr" anchorCtr="0">
                <a:noAutofit/>
              </a:bodyPr>
              <a:lstStyle/>
              <a:p>
                <a:pPr algn="ctr"/>
                <a:endParaRPr>
                  <a:solidFill>
                    <a:prstClr val="white"/>
                  </a:solidFill>
                  <a:ea typeface="Calibri"/>
                  <a:cs typeface="Calibri"/>
                  <a:sym typeface="Calibri"/>
                </a:endParaRPr>
              </a:p>
            </p:txBody>
          </p:sp>
        </p:grpSp>
        <p:sp>
          <p:nvSpPr>
            <p:cNvPr id="22" name="Google Shape;826;p6"/>
            <p:cNvSpPr txBox="1"/>
            <p:nvPr/>
          </p:nvSpPr>
          <p:spPr>
            <a:xfrm>
              <a:off x="2038350" y="3523347"/>
              <a:ext cx="2019300" cy="1882642"/>
            </a:xfrm>
            <a:prstGeom prst="rect">
              <a:avLst/>
            </a:prstGeom>
            <a:noFill/>
            <a:ln>
              <a:noFill/>
            </a:ln>
          </p:spPr>
          <p:txBody>
            <a:bodyPr spcFirstLastPara="1" wrap="square" lIns="91425" tIns="45700" rIns="91425" bIns="45700" anchor="t" anchorCtr="0">
              <a:spAutoFit/>
            </a:bodyPr>
            <a:lstStyle/>
            <a:p>
              <a:pPr algn="ctr"/>
              <a:r>
                <a:rPr lang="en-US" sz="4000" dirty="0">
                  <a:solidFill>
                    <a:srgbClr val="EEECE1">
                      <a:lumMod val="10000"/>
                    </a:srgbClr>
                  </a:solidFill>
                  <a:latin typeface="Lobster"/>
                  <a:ea typeface="Lobster"/>
                  <a:cs typeface="Lobster"/>
                  <a:sym typeface="Lobster"/>
                </a:rPr>
                <a:t>KẾT BÀI</a:t>
              </a:r>
              <a:endParaRPr sz="4000" dirty="0">
                <a:solidFill>
                  <a:srgbClr val="EEECE1">
                    <a:lumMod val="10000"/>
                  </a:srgbClr>
                </a:solidFill>
                <a:latin typeface="Lobster"/>
                <a:ea typeface="Lobster"/>
                <a:cs typeface="Lobster"/>
                <a:sym typeface="Lobster"/>
              </a:endParaRPr>
            </a:p>
          </p:txBody>
        </p:sp>
      </p:grpSp>
      <p:sp>
        <p:nvSpPr>
          <p:cNvPr id="25" name="Text Box 4"/>
          <p:cNvSpPr txBox="1">
            <a:spLocks noChangeArrowheads="1"/>
          </p:cNvSpPr>
          <p:nvPr/>
        </p:nvSpPr>
        <p:spPr bwMode="auto">
          <a:xfrm>
            <a:off x="4912315" y="2106036"/>
            <a:ext cx="10996216" cy="1311128"/>
          </a:xfrm>
          <a:prstGeom prst="rect">
            <a:avLst/>
          </a:prstGeom>
          <a:solidFill>
            <a:srgbClr val="FFFF00"/>
          </a:solidFill>
          <a:ln>
            <a:noFill/>
          </a:ln>
          <a:effec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130000"/>
              </a:lnSpc>
              <a:spcBef>
                <a:spcPct val="50000"/>
              </a:spcBef>
            </a:pPr>
            <a:r>
              <a:rPr lang="en-US" sz="3200" dirty="0">
                <a:solidFill>
                  <a:prstClr val="black"/>
                </a:solidFill>
                <a:latin typeface="Lobster" charset="0"/>
                <a:cs typeface="Times New Roman" pitchFamily="18" charset="0"/>
              </a:rPr>
              <a:t>    </a:t>
            </a:r>
            <a:r>
              <a:rPr lang="vi-VN" sz="3200" dirty="0">
                <a:solidFill>
                  <a:prstClr val="black"/>
                </a:solidFill>
                <a:latin typeface="Lobster" charset="0"/>
                <a:cs typeface="Times New Roman" pitchFamily="18" charset="0"/>
              </a:rPr>
              <a:t>Em yêu cô </a:t>
            </a:r>
            <a:r>
              <a:rPr lang="en-US" sz="3200" dirty="0" err="1">
                <a:solidFill>
                  <a:prstClr val="black"/>
                </a:solidFill>
                <a:latin typeface="Lobster" charset="0"/>
                <a:cs typeface="Times New Roman" pitchFamily="18" charset="0"/>
              </a:rPr>
              <a:t>Lan</a:t>
            </a:r>
            <a:r>
              <a:rPr lang="en-US" sz="3200" dirty="0">
                <a:solidFill>
                  <a:prstClr val="black"/>
                </a:solidFill>
                <a:latin typeface="Lobster" charset="0"/>
                <a:cs typeface="Times New Roman" pitchFamily="18" charset="0"/>
              </a:rPr>
              <a:t> </a:t>
            </a:r>
            <a:r>
              <a:rPr lang="vi-VN" sz="3200" dirty="0">
                <a:solidFill>
                  <a:prstClr val="black"/>
                </a:solidFill>
                <a:latin typeface="Lobster" charset="0"/>
                <a:cs typeface="Times New Roman" pitchFamily="18" charset="0"/>
              </a:rPr>
              <a:t>của em nhiều lắm. Em ước sao sau này em </a:t>
            </a:r>
            <a:r>
              <a:rPr lang="vi-VN" sz="3200" dirty="0" err="1">
                <a:solidFill>
                  <a:prstClr val="black"/>
                </a:solidFill>
                <a:latin typeface="Lobster" charset="0"/>
                <a:cs typeface="Times New Roman" pitchFamily="18" charset="0"/>
              </a:rPr>
              <a:t>cũng</a:t>
            </a:r>
            <a:r>
              <a:rPr lang="en-US" sz="3200" dirty="0">
                <a:solidFill>
                  <a:prstClr val="black"/>
                </a:solidFill>
                <a:latin typeface="Lobster" charset="0"/>
                <a:cs typeface="Times New Roman" pitchFamily="18" charset="0"/>
              </a:rPr>
              <a:t> </a:t>
            </a:r>
            <a:r>
              <a:rPr lang="en-US" sz="3200" dirty="0" err="1">
                <a:solidFill>
                  <a:prstClr val="black"/>
                </a:solidFill>
                <a:latin typeface="Lobster" charset="0"/>
                <a:cs typeface="Times New Roman" pitchFamily="18" charset="0"/>
              </a:rPr>
              <a:t>được</a:t>
            </a:r>
            <a:r>
              <a:rPr lang="en-US" sz="3200" dirty="0">
                <a:solidFill>
                  <a:prstClr val="black"/>
                </a:solidFill>
                <a:latin typeface="Lobster" charset="0"/>
                <a:cs typeface="Times New Roman" pitchFamily="18" charset="0"/>
              </a:rPr>
              <a:t> </a:t>
            </a:r>
            <a:r>
              <a:rPr lang="vi-VN" sz="3200" dirty="0" err="1">
                <a:solidFill>
                  <a:prstClr val="black"/>
                </a:solidFill>
                <a:latin typeface="Lobster" charset="0"/>
                <a:cs typeface="Times New Roman" pitchFamily="18" charset="0"/>
              </a:rPr>
              <a:t>làm</a:t>
            </a:r>
            <a:r>
              <a:rPr lang="vi-VN" sz="3200" dirty="0">
                <a:solidFill>
                  <a:prstClr val="black"/>
                </a:solidFill>
                <a:latin typeface="Lobster" charset="0"/>
                <a:cs typeface="Times New Roman" pitchFamily="18" charset="0"/>
              </a:rPr>
              <a:t> cô giáo như cô. </a:t>
            </a:r>
            <a:endParaRPr lang="en-US" sz="3200" dirty="0">
              <a:solidFill>
                <a:prstClr val="black"/>
              </a:solidFill>
              <a:latin typeface="Lobster" charset="0"/>
              <a:cs typeface="Times New Roman" pitchFamily="18" charset="0"/>
            </a:endParaRPr>
          </a:p>
        </p:txBody>
      </p:sp>
      <p:sp>
        <p:nvSpPr>
          <p:cNvPr id="3" name="Rectangle 2"/>
          <p:cNvSpPr/>
          <p:nvPr/>
        </p:nvSpPr>
        <p:spPr>
          <a:xfrm>
            <a:off x="4885193" y="4014860"/>
            <a:ext cx="12682870" cy="5436104"/>
          </a:xfrm>
          <a:prstGeom prst="rect">
            <a:avLst/>
          </a:prstGeom>
          <a:solidFill>
            <a:schemeClr val="accent4">
              <a:lumMod val="20000"/>
              <a:lumOff val="80000"/>
            </a:schemeClr>
          </a:solidFill>
        </p:spPr>
        <p:txBody>
          <a:bodyPr wrap="square">
            <a:spAutoFit/>
          </a:bodyPr>
          <a:lstStyle/>
          <a:p>
            <a:pPr>
              <a:lnSpc>
                <a:spcPct val="130000"/>
              </a:lnSpc>
            </a:pPr>
            <a:r>
              <a:rPr lang="en-US" sz="3000" dirty="0">
                <a:solidFill>
                  <a:prstClr val="black"/>
                </a:solidFill>
                <a:latin typeface="Lobster" charset="0"/>
              </a:rPr>
              <a:t>    </a:t>
            </a:r>
            <a:r>
              <a:rPr lang="vi-VN" sz="3000" dirty="0">
                <a:solidFill>
                  <a:prstClr val="black"/>
                </a:solidFill>
                <a:latin typeface="Lobster" charset="0"/>
              </a:rPr>
              <a:t>Cô </a:t>
            </a:r>
            <a:r>
              <a:rPr lang="en-US" sz="3000" dirty="0">
                <a:solidFill>
                  <a:prstClr val="black"/>
                </a:solidFill>
                <a:latin typeface="Lobster" charset="0"/>
              </a:rPr>
              <a:t>Lan </a:t>
            </a:r>
            <a:r>
              <a:rPr lang="vi-VN" sz="3000" dirty="0" err="1">
                <a:solidFill>
                  <a:prstClr val="black"/>
                </a:solidFill>
                <a:latin typeface="Lobster" charset="0"/>
              </a:rPr>
              <a:t>của</a:t>
            </a:r>
            <a:r>
              <a:rPr lang="vi-VN" sz="3000" dirty="0">
                <a:solidFill>
                  <a:prstClr val="black"/>
                </a:solidFill>
                <a:latin typeface="Lobster" charset="0"/>
              </a:rPr>
              <a:t> em thật đẹp như hình ảnh cô giáo trong bài thơ em yêu thích:</a:t>
            </a:r>
          </a:p>
          <a:p>
            <a:pPr>
              <a:lnSpc>
                <a:spcPct val="130000"/>
              </a:lnSpc>
            </a:pPr>
            <a:r>
              <a:rPr lang="en-US" sz="3000" dirty="0">
                <a:solidFill>
                  <a:prstClr val="black"/>
                </a:solidFill>
                <a:latin typeface="Lobster" charset="0"/>
              </a:rPr>
              <a:t>                    </a:t>
            </a:r>
            <a:r>
              <a:rPr lang="vi-VN" sz="3000" dirty="0">
                <a:solidFill>
                  <a:prstClr val="black"/>
                </a:solidFill>
                <a:latin typeface="Lobster" charset="0"/>
              </a:rPr>
              <a:t>Cô giáo em hiền như cô Tấm</a:t>
            </a:r>
          </a:p>
          <a:p>
            <a:pPr>
              <a:lnSpc>
                <a:spcPct val="130000"/>
              </a:lnSpc>
            </a:pPr>
            <a:r>
              <a:rPr lang="en-US" sz="3000" dirty="0">
                <a:solidFill>
                  <a:prstClr val="black"/>
                </a:solidFill>
                <a:latin typeface="Lobster" charset="0"/>
              </a:rPr>
              <a:t>                   </a:t>
            </a:r>
            <a:r>
              <a:rPr lang="vi-VN" sz="3000" dirty="0" err="1">
                <a:solidFill>
                  <a:prstClr val="black"/>
                </a:solidFill>
                <a:latin typeface="Lobster" charset="0"/>
              </a:rPr>
              <a:t>Giọng</a:t>
            </a:r>
            <a:r>
              <a:rPr lang="vi-VN" sz="3000" dirty="0">
                <a:solidFill>
                  <a:prstClr val="black"/>
                </a:solidFill>
                <a:latin typeface="Lobster" charset="0"/>
              </a:rPr>
              <a:t> cô đầm ấm như lời mẹ ru</a:t>
            </a:r>
          </a:p>
          <a:p>
            <a:pPr>
              <a:lnSpc>
                <a:spcPct val="130000"/>
              </a:lnSpc>
            </a:pPr>
            <a:r>
              <a:rPr lang="en-US" sz="3000" dirty="0">
                <a:solidFill>
                  <a:prstClr val="black"/>
                </a:solidFill>
                <a:latin typeface="Lobster" charset="0"/>
              </a:rPr>
              <a:t>                   </a:t>
            </a:r>
            <a:r>
              <a:rPr lang="vi-VN" sz="3000" dirty="0">
                <a:solidFill>
                  <a:prstClr val="black"/>
                </a:solidFill>
                <a:latin typeface="Lobster" charset="0"/>
              </a:rPr>
              <a:t>Cô giáo đưa mùa thu</a:t>
            </a:r>
          </a:p>
          <a:p>
            <a:pPr>
              <a:lnSpc>
                <a:spcPct val="130000"/>
              </a:lnSpc>
            </a:pPr>
            <a:r>
              <a:rPr lang="en-US" sz="3000" dirty="0">
                <a:solidFill>
                  <a:prstClr val="black"/>
                </a:solidFill>
                <a:latin typeface="Lobster" charset="0"/>
              </a:rPr>
              <a:t>                  </a:t>
            </a:r>
            <a:r>
              <a:rPr lang="vi-VN" sz="3000" dirty="0" err="1">
                <a:solidFill>
                  <a:prstClr val="black"/>
                </a:solidFill>
                <a:latin typeface="Lobster" charset="0"/>
              </a:rPr>
              <a:t>Đến</a:t>
            </a:r>
            <a:r>
              <a:rPr lang="vi-VN" sz="3000" dirty="0">
                <a:solidFill>
                  <a:prstClr val="black"/>
                </a:solidFill>
                <a:latin typeface="Lobster" charset="0"/>
              </a:rPr>
              <a:t> với những quả vàng chín mọng.</a:t>
            </a:r>
          </a:p>
          <a:p>
            <a:pPr>
              <a:lnSpc>
                <a:spcPct val="130000"/>
              </a:lnSpc>
            </a:pPr>
            <a:r>
              <a:rPr lang="vi-VN" sz="3000" dirty="0">
                <a:solidFill>
                  <a:prstClr val="black"/>
                </a:solidFill>
                <a:latin typeface="Lobster" charset="0"/>
              </a:rPr>
              <a:t>     Vâng! Cô  đã đưa chúng em đến với bao chân trời mới lạ của tri thức, đưa chúng em đến với bao quả vàng chín mọng của ước mơ. Em ước sao sau này em cũng được làm cô giáo như cô, được mọi người yêu quí như cô. Còn bây giờ thì em sẽ luôn cố gắng học thật giỏi để xứng đáng là học trò ngoan của cô </a:t>
            </a:r>
            <a:r>
              <a:rPr lang="vi-VN" sz="3000" dirty="0" err="1">
                <a:solidFill>
                  <a:prstClr val="black"/>
                </a:solidFill>
                <a:latin typeface="Lobster" charset="0"/>
              </a:rPr>
              <a:t>và</a:t>
            </a:r>
            <a:r>
              <a:rPr lang="vi-VN" sz="3000" dirty="0">
                <a:solidFill>
                  <a:prstClr val="black"/>
                </a:solidFill>
                <a:latin typeface="Lobster" charset="0"/>
              </a:rPr>
              <a:t> </a:t>
            </a:r>
            <a:r>
              <a:rPr lang="vi-VN" sz="3000" dirty="0" err="1">
                <a:solidFill>
                  <a:prstClr val="black"/>
                </a:solidFill>
                <a:latin typeface="Lobster" charset="0"/>
              </a:rPr>
              <a:t>để</a:t>
            </a:r>
            <a:r>
              <a:rPr lang="vi-VN" sz="3000" dirty="0">
                <a:solidFill>
                  <a:prstClr val="black"/>
                </a:solidFill>
                <a:latin typeface="Lobster" charset="0"/>
              </a:rPr>
              <a:t> cô luôn vui lòng.</a:t>
            </a:r>
          </a:p>
        </p:txBody>
      </p:sp>
      <p:cxnSp>
        <p:nvCxnSpPr>
          <p:cNvPr id="26" name="Google Shape;828;p6"/>
          <p:cNvCxnSpPr>
            <a:cxnSpLocks/>
          </p:cNvCxnSpPr>
          <p:nvPr/>
        </p:nvCxnSpPr>
        <p:spPr>
          <a:xfrm flipV="1">
            <a:off x="3021008" y="2761600"/>
            <a:ext cx="1700379" cy="1923141"/>
          </a:xfrm>
          <a:prstGeom prst="straightConnector1">
            <a:avLst/>
          </a:prstGeom>
          <a:noFill/>
          <a:ln w="76200" cap="flat" cmpd="sng">
            <a:solidFill>
              <a:schemeClr val="accent3">
                <a:lumMod val="75000"/>
              </a:schemeClr>
            </a:solidFill>
            <a:prstDash val="solid"/>
            <a:round/>
            <a:headEnd type="none" w="sm" len="sm"/>
            <a:tailEnd type="stealth" w="med" len="med"/>
          </a:ln>
        </p:spPr>
      </p:cxnSp>
      <p:cxnSp>
        <p:nvCxnSpPr>
          <p:cNvPr id="27" name="Google Shape;828;p6"/>
          <p:cNvCxnSpPr/>
          <p:nvPr/>
        </p:nvCxnSpPr>
        <p:spPr>
          <a:xfrm>
            <a:off x="3010341" y="6657310"/>
            <a:ext cx="1881924" cy="1536605"/>
          </a:xfrm>
          <a:prstGeom prst="straightConnector1">
            <a:avLst/>
          </a:prstGeom>
          <a:noFill/>
          <a:ln w="76200" cap="flat" cmpd="sng">
            <a:solidFill>
              <a:schemeClr val="accent3">
                <a:lumMod val="75000"/>
              </a:schemeClr>
            </a:solidFill>
            <a:prstDash val="solid"/>
            <a:round/>
            <a:headEnd type="none" w="sm" len="sm"/>
            <a:tailEnd type="stealth" w="med" len="med"/>
          </a:ln>
        </p:spPr>
      </p:cxnSp>
      <p:sp>
        <p:nvSpPr>
          <p:cNvPr id="6" name="TextBox 5"/>
          <p:cNvSpPr txBox="1"/>
          <p:nvPr/>
        </p:nvSpPr>
        <p:spPr>
          <a:xfrm>
            <a:off x="2074896" y="2446295"/>
            <a:ext cx="1676401" cy="1200329"/>
          </a:xfrm>
          <a:prstGeom prst="rect">
            <a:avLst/>
          </a:prstGeom>
          <a:noFill/>
        </p:spPr>
        <p:txBody>
          <a:bodyPr wrap="square" rtlCol="0">
            <a:spAutoFit/>
          </a:bodyPr>
          <a:lstStyle/>
          <a:p>
            <a:pPr algn="ctr"/>
            <a:r>
              <a:rPr lang="en-US" sz="3600" b="1" u="sng" dirty="0" err="1">
                <a:solidFill>
                  <a:srgbClr val="F79646">
                    <a:lumMod val="50000"/>
                  </a:srgbClr>
                </a:solidFill>
                <a:effectLst>
                  <a:outerShdw blurRad="38100" dist="38100" dir="2700000" algn="tl">
                    <a:srgbClr val="000000">
                      <a:alpha val="43137"/>
                    </a:srgbClr>
                  </a:outerShdw>
                </a:effectLst>
                <a:latin typeface="Lobster" charset="0"/>
              </a:rPr>
              <a:t>Không</a:t>
            </a:r>
            <a:r>
              <a:rPr lang="en-US" sz="3600" b="1" u="sng" dirty="0">
                <a:solidFill>
                  <a:srgbClr val="F79646">
                    <a:lumMod val="50000"/>
                  </a:srgbClr>
                </a:solidFill>
                <a:effectLst>
                  <a:outerShdw blurRad="38100" dist="38100" dir="2700000" algn="tl">
                    <a:srgbClr val="000000">
                      <a:alpha val="43137"/>
                    </a:srgbClr>
                  </a:outerShdw>
                </a:effectLst>
                <a:latin typeface="Lobster" charset="0"/>
              </a:rPr>
              <a:t> </a:t>
            </a:r>
            <a:br>
              <a:rPr lang="en-US" sz="3600" b="1" u="sng" dirty="0">
                <a:solidFill>
                  <a:srgbClr val="F79646">
                    <a:lumMod val="50000"/>
                  </a:srgbClr>
                </a:solidFill>
                <a:effectLst>
                  <a:outerShdw blurRad="38100" dist="38100" dir="2700000" algn="tl">
                    <a:srgbClr val="000000">
                      <a:alpha val="43137"/>
                    </a:srgbClr>
                  </a:outerShdw>
                </a:effectLst>
                <a:latin typeface="Lobster" charset="0"/>
              </a:rPr>
            </a:br>
            <a:r>
              <a:rPr lang="en-US" sz="3600" b="1" u="sng" dirty="0" err="1">
                <a:solidFill>
                  <a:srgbClr val="F79646">
                    <a:lumMod val="50000"/>
                  </a:srgbClr>
                </a:solidFill>
                <a:effectLst>
                  <a:outerShdw blurRad="38100" dist="38100" dir="2700000" algn="tl">
                    <a:srgbClr val="000000">
                      <a:alpha val="43137"/>
                    </a:srgbClr>
                  </a:outerShdw>
                </a:effectLst>
                <a:latin typeface="Lobster" charset="0"/>
              </a:rPr>
              <a:t>mở</a:t>
            </a:r>
            <a:r>
              <a:rPr lang="en-US" sz="3600" b="1" u="sng" dirty="0">
                <a:solidFill>
                  <a:srgbClr val="F79646">
                    <a:lumMod val="50000"/>
                  </a:srgbClr>
                </a:solidFill>
                <a:effectLst>
                  <a:outerShdw blurRad="38100" dist="38100" dir="2700000" algn="tl">
                    <a:srgbClr val="000000">
                      <a:alpha val="43137"/>
                    </a:srgbClr>
                  </a:outerShdw>
                </a:effectLst>
                <a:latin typeface="Lobster" charset="0"/>
              </a:rPr>
              <a:t> </a:t>
            </a:r>
            <a:r>
              <a:rPr lang="en-US" sz="3600" b="1" u="sng" dirty="0" err="1">
                <a:solidFill>
                  <a:srgbClr val="F79646">
                    <a:lumMod val="50000"/>
                  </a:srgbClr>
                </a:solidFill>
                <a:effectLst>
                  <a:outerShdw blurRad="38100" dist="38100" dir="2700000" algn="tl">
                    <a:srgbClr val="000000">
                      <a:alpha val="43137"/>
                    </a:srgbClr>
                  </a:outerShdw>
                </a:effectLst>
                <a:latin typeface="Lobster" charset="0"/>
              </a:rPr>
              <a:t>rộng</a:t>
            </a:r>
            <a:endParaRPr lang="en-US" sz="3600" b="1" u="sng" dirty="0">
              <a:solidFill>
                <a:srgbClr val="F79646">
                  <a:lumMod val="50000"/>
                </a:srgbClr>
              </a:solidFill>
              <a:effectLst>
                <a:outerShdw blurRad="38100" dist="38100" dir="2700000" algn="tl">
                  <a:srgbClr val="000000">
                    <a:alpha val="43137"/>
                  </a:srgbClr>
                </a:outerShdw>
              </a:effectLst>
              <a:latin typeface="Lobster" charset="0"/>
            </a:endParaRPr>
          </a:p>
        </p:txBody>
      </p:sp>
      <p:sp>
        <p:nvSpPr>
          <p:cNvPr id="28" name="TextBox 27"/>
          <p:cNvSpPr txBox="1"/>
          <p:nvPr/>
        </p:nvSpPr>
        <p:spPr>
          <a:xfrm>
            <a:off x="2013688" y="7724196"/>
            <a:ext cx="2022887" cy="646331"/>
          </a:xfrm>
          <a:prstGeom prst="rect">
            <a:avLst/>
          </a:prstGeom>
          <a:noFill/>
        </p:spPr>
        <p:txBody>
          <a:bodyPr wrap="square" rtlCol="0">
            <a:spAutoFit/>
          </a:bodyPr>
          <a:lstStyle/>
          <a:p>
            <a:r>
              <a:rPr lang="en-US" sz="3600" b="1" u="sng" dirty="0" err="1">
                <a:solidFill>
                  <a:srgbClr val="F79646">
                    <a:lumMod val="50000"/>
                  </a:srgbClr>
                </a:solidFill>
                <a:effectLst>
                  <a:outerShdw blurRad="38100" dist="38100" dir="2700000" algn="tl">
                    <a:srgbClr val="000000">
                      <a:alpha val="43137"/>
                    </a:srgbClr>
                  </a:outerShdw>
                </a:effectLst>
                <a:latin typeface="Lobster" charset="0"/>
              </a:rPr>
              <a:t>Mở</a:t>
            </a:r>
            <a:r>
              <a:rPr lang="en-US" sz="3600" b="1" u="sng" dirty="0">
                <a:solidFill>
                  <a:srgbClr val="F79646">
                    <a:lumMod val="50000"/>
                  </a:srgbClr>
                </a:solidFill>
                <a:effectLst>
                  <a:outerShdw blurRad="38100" dist="38100" dir="2700000" algn="tl">
                    <a:srgbClr val="000000">
                      <a:alpha val="43137"/>
                    </a:srgbClr>
                  </a:outerShdw>
                </a:effectLst>
                <a:latin typeface="Lobster" charset="0"/>
              </a:rPr>
              <a:t> </a:t>
            </a:r>
            <a:r>
              <a:rPr lang="en-US" sz="3600" b="1" u="sng" dirty="0" err="1">
                <a:solidFill>
                  <a:srgbClr val="F79646">
                    <a:lumMod val="50000"/>
                  </a:srgbClr>
                </a:solidFill>
                <a:effectLst>
                  <a:outerShdw blurRad="38100" dist="38100" dir="2700000" algn="tl">
                    <a:srgbClr val="000000">
                      <a:alpha val="43137"/>
                    </a:srgbClr>
                  </a:outerShdw>
                </a:effectLst>
                <a:latin typeface="Lobster" charset="0"/>
              </a:rPr>
              <a:t>rộng</a:t>
            </a:r>
            <a:endParaRPr lang="en-US" sz="3600" b="1" u="sng" dirty="0">
              <a:solidFill>
                <a:srgbClr val="F79646">
                  <a:lumMod val="50000"/>
                </a:srgbClr>
              </a:solidFill>
              <a:effectLst>
                <a:outerShdw blurRad="38100" dist="38100" dir="2700000" algn="tl">
                  <a:srgbClr val="000000">
                    <a:alpha val="43137"/>
                  </a:srgbClr>
                </a:outerShdw>
              </a:effectLst>
              <a:latin typeface="Lobster" charset="0"/>
            </a:endParaRPr>
          </a:p>
        </p:txBody>
      </p:sp>
    </p:spTree>
    <p:extLst>
      <p:ext uri="{BB962C8B-B14F-4D97-AF65-F5344CB8AC3E}">
        <p14:creationId xmlns:p14="http://schemas.microsoft.com/office/powerpoint/2010/main" val="167216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down)">
                                      <p:cBhvr>
                                        <p:cTn id="26" dur="500"/>
                                        <p:tgtEl>
                                          <p:spTgt spid="26"/>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left)">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left)">
                                      <p:cBhvr>
                                        <p:cTn id="38" dur="500"/>
                                        <p:tgtEl>
                                          <p:spTgt spid="28"/>
                                        </p:tgtEl>
                                      </p:cBhvr>
                                    </p:animEffect>
                                  </p:childTnLst>
                                </p:cTn>
                              </p:par>
                              <p:par>
                                <p:cTn id="39" presetID="22" presetClass="entr" presetSubtype="8"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left)">
                                      <p:cBhvr>
                                        <p:cTn id="41" dur="500"/>
                                        <p:tgtEl>
                                          <p:spTgt spid="27"/>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 grpId="0" animBg="1"/>
      <p:bldP spid="6"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1F6C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4698" b="4698"/>
          <a:stretch>
            <a:fillRect/>
          </a:stretch>
        </p:blipFill>
        <p:spPr>
          <a:xfrm>
            <a:off x="-433146" y="705202"/>
            <a:ext cx="18721146" cy="8553098"/>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234478" y="705202"/>
            <a:ext cx="10134916" cy="9742188"/>
          </a:xfrm>
          <a:prstGeom prst="rect">
            <a:avLst/>
          </a:prstGeom>
        </p:spPr>
      </p:pic>
      <p:pic>
        <p:nvPicPr>
          <p:cNvPr id="4" name="Picture 4"/>
          <p:cNvPicPr>
            <a:picLocks noChangeAspect="1"/>
          </p:cNvPicPr>
          <p:nvPr/>
        </p:nvPicPr>
        <p:blipFill>
          <a:blip r:embed="rId5"/>
          <a:srcRect t="2226" b="2226"/>
          <a:stretch>
            <a:fillRect/>
          </a:stretch>
        </p:blipFill>
        <p:spPr>
          <a:xfrm>
            <a:off x="11839317" y="5758169"/>
            <a:ext cx="8074784" cy="5717854"/>
          </a:xfrm>
          <a:prstGeom prst="rect">
            <a:avLst/>
          </a:prstGeom>
        </p:spPr>
      </p:pic>
      <p:pic>
        <p:nvPicPr>
          <p:cNvPr id="5" name="Picture 5"/>
          <p:cNvPicPr>
            <a:picLocks noChangeAspect="1"/>
          </p:cNvPicPr>
          <p:nvPr/>
        </p:nvPicPr>
        <p:blipFill>
          <a:blip r:embed="rId6"/>
          <a:srcRect/>
          <a:stretch>
            <a:fillRect/>
          </a:stretch>
        </p:blipFill>
        <p:spPr>
          <a:xfrm>
            <a:off x="0" y="0"/>
            <a:ext cx="3421826" cy="5143500"/>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378399" y="-2146890"/>
            <a:ext cx="5761802" cy="5704184"/>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1839317" y="8371949"/>
            <a:ext cx="2943751" cy="2943751"/>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8927427" y="8268907"/>
            <a:ext cx="1691806" cy="1574918"/>
          </a:xfrm>
          <a:prstGeom prst="rect">
            <a:avLst/>
          </a:prstGeom>
        </p:spPr>
      </p:pic>
      <p:pic>
        <p:nvPicPr>
          <p:cNvPr id="9" name="Picture 9"/>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5505249" y="688790"/>
            <a:ext cx="2337761" cy="1882960"/>
          </a:xfrm>
          <a:prstGeom prst="rect">
            <a:avLst/>
          </a:prstGeom>
        </p:spPr>
      </p:pic>
      <p:pic>
        <p:nvPicPr>
          <p:cNvPr id="10" name="Picture 10"/>
          <p:cNvPicPr>
            <a:picLocks noChangeAspect="1"/>
          </p:cNvPicPr>
          <p:nvPr/>
        </p:nvPicPr>
        <p:blipFill>
          <a:blip r:embed="rId15"/>
          <a:srcRect/>
          <a:stretch>
            <a:fillRect/>
          </a:stretch>
        </p:blipFill>
        <p:spPr>
          <a:xfrm>
            <a:off x="-2088423" y="5919376"/>
            <a:ext cx="6980688" cy="4528014"/>
          </a:xfrm>
          <a:prstGeom prst="rect">
            <a:avLst/>
          </a:prstGeom>
        </p:spPr>
      </p:pic>
      <p:sp>
        <p:nvSpPr>
          <p:cNvPr id="13" name="TextBox 12"/>
          <p:cNvSpPr txBox="1"/>
          <p:nvPr/>
        </p:nvSpPr>
        <p:spPr>
          <a:xfrm>
            <a:off x="5057517" y="4215682"/>
            <a:ext cx="6781800" cy="1855636"/>
          </a:xfrm>
          <a:prstGeom prst="rect">
            <a:avLst/>
          </a:prstGeom>
        </p:spPr>
        <p:txBody>
          <a:bodyPr wrap="square" lIns="0" tIns="0" rIns="0" bIns="0" rtlCol="0" anchor="t">
            <a:spAutoFit/>
          </a:bodyPr>
          <a:lstStyle/>
          <a:p>
            <a:pPr algn="ctr">
              <a:lnSpc>
                <a:spcPts val="16235"/>
              </a:lnSpc>
            </a:pPr>
            <a:r>
              <a:rPr lang="en-US" sz="9899"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CỦNG CỐ</a:t>
            </a:r>
          </a:p>
        </p:txBody>
      </p:sp>
    </p:spTree>
    <p:extLst>
      <p:ext uri="{BB962C8B-B14F-4D97-AF65-F5344CB8AC3E}">
        <p14:creationId xmlns:p14="http://schemas.microsoft.com/office/powerpoint/2010/main" val="220361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B1F6CE"/>
        </a:solidFill>
        <a:effectLst/>
      </p:bgPr>
    </p:bg>
    <p:spTree>
      <p:nvGrpSpPr>
        <p:cNvPr id="1" name=""/>
        <p:cNvGrpSpPr/>
        <p:nvPr/>
      </p:nvGrpSpPr>
      <p:grpSpPr>
        <a:xfrm>
          <a:off x="0" y="0"/>
          <a:ext cx="0" cy="0"/>
          <a:chOff x="0" y="0"/>
          <a:chExt cx="0" cy="0"/>
        </a:xfrm>
      </p:grpSpPr>
      <p:sp>
        <p:nvSpPr>
          <p:cNvPr id="21" name="矩形: 圆角 22">
            <a:extLst>
              <a:ext uri="{FF2B5EF4-FFF2-40B4-BE49-F238E27FC236}">
                <a16:creationId xmlns:a16="http://schemas.microsoft.com/office/drawing/2014/main" id="{DB830100-4225-487A-87DC-43420145D73A}"/>
              </a:ext>
            </a:extLst>
          </p:cNvPr>
          <p:cNvSpPr/>
          <p:nvPr/>
        </p:nvSpPr>
        <p:spPr>
          <a:xfrm>
            <a:off x="-10633" y="16835"/>
            <a:ext cx="8385544" cy="10367111"/>
          </a:xfrm>
          <a:prstGeom prst="roundRect">
            <a:avLst>
              <a:gd name="adj" fmla="val 1879"/>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pic>
        <p:nvPicPr>
          <p:cNvPr id="2" name="Picture 2"/>
          <p:cNvPicPr>
            <a:picLocks noChangeAspect="1"/>
          </p:cNvPicPr>
          <p:nvPr/>
        </p:nvPicPr>
        <p:blipFill>
          <a:blip r:embed="rId3"/>
          <a:srcRect t="4698" b="4698"/>
          <a:stretch>
            <a:fillRect/>
          </a:stretch>
        </p:blipFill>
        <p:spPr>
          <a:xfrm>
            <a:off x="-292774" y="-266700"/>
            <a:ext cx="18721146" cy="12030780"/>
          </a:xfrm>
          <a:prstGeom prst="rect">
            <a:avLst/>
          </a:prstGeom>
        </p:spPr>
      </p:pic>
      <p:pic>
        <p:nvPicPr>
          <p:cNvPr id="3" name="Picture 3"/>
          <p:cNvPicPr>
            <a:picLocks noChangeAspect="1"/>
          </p:cNvPicPr>
          <p:nvPr/>
        </p:nvPicPr>
        <p:blipFill>
          <a:blip r:embed="rId4"/>
          <a:srcRect t="2226" b="2226"/>
          <a:stretch>
            <a:fillRect/>
          </a:stretch>
        </p:blipFill>
        <p:spPr>
          <a:xfrm>
            <a:off x="11506200" y="6134841"/>
            <a:ext cx="7825117" cy="5541062"/>
          </a:xfrm>
          <a:prstGeom prst="rect">
            <a:avLst/>
          </a:prstGeom>
        </p:spPr>
      </p:pic>
      <p:pic>
        <p:nvPicPr>
          <p:cNvPr id="4" name="Picture 4"/>
          <p:cNvPicPr>
            <a:picLocks noChangeAspect="1"/>
          </p:cNvPicPr>
          <p:nvPr/>
        </p:nvPicPr>
        <p:blipFill>
          <a:blip r:embed="rId5"/>
          <a:srcRect/>
          <a:stretch>
            <a:fillRect/>
          </a:stretch>
        </p:blipFill>
        <p:spPr>
          <a:xfrm>
            <a:off x="0" y="0"/>
            <a:ext cx="2636073" cy="3962400"/>
          </a:xfrm>
          <a:prstGeom prst="rect">
            <a:avLst/>
          </a:prstGeom>
        </p:spPr>
      </p:pic>
      <p:grpSp>
        <p:nvGrpSpPr>
          <p:cNvPr id="12" name="Google Shape;1113;p26"/>
          <p:cNvGrpSpPr/>
          <p:nvPr/>
        </p:nvGrpSpPr>
        <p:grpSpPr>
          <a:xfrm>
            <a:off x="3479411" y="498738"/>
            <a:ext cx="13111407" cy="1672963"/>
            <a:chOff x="1838528" y="661478"/>
            <a:chExt cx="8918642" cy="684012"/>
          </a:xfrm>
          <a:solidFill>
            <a:schemeClr val="bg1"/>
          </a:solidFill>
        </p:grpSpPr>
        <p:sp>
          <p:nvSpPr>
            <p:cNvPr id="13" name="Google Shape;1114;p26"/>
            <p:cNvSpPr/>
            <p:nvPr/>
          </p:nvSpPr>
          <p:spPr>
            <a:xfrm>
              <a:off x="1838528" y="661478"/>
              <a:ext cx="8918642" cy="684012"/>
            </a:xfrm>
            <a:custGeom>
              <a:avLst/>
              <a:gdLst/>
              <a:ahLst/>
              <a:cxnLst/>
              <a:rect l="l" t="t" r="r" b="b"/>
              <a:pathLst>
                <a:path w="8918642" h="846309" fill="none" extrusionOk="0">
                  <a:moveTo>
                    <a:pt x="0" y="110283"/>
                  </a:moveTo>
                  <a:cubicBezTo>
                    <a:pt x="-6689" y="50037"/>
                    <a:pt x="40416" y="3483"/>
                    <a:pt x="110283" y="0"/>
                  </a:cubicBezTo>
                  <a:cubicBezTo>
                    <a:pt x="204426" y="-34773"/>
                    <a:pt x="351602" y="48660"/>
                    <a:pt x="516193" y="0"/>
                  </a:cubicBezTo>
                  <a:cubicBezTo>
                    <a:pt x="680784" y="-48660"/>
                    <a:pt x="1057718" y="4217"/>
                    <a:pt x="1270026" y="0"/>
                  </a:cubicBezTo>
                  <a:cubicBezTo>
                    <a:pt x="1482334" y="-4217"/>
                    <a:pt x="1643287" y="70776"/>
                    <a:pt x="1936879" y="0"/>
                  </a:cubicBezTo>
                  <a:cubicBezTo>
                    <a:pt x="2230471" y="-70776"/>
                    <a:pt x="2156878" y="33349"/>
                    <a:pt x="2255808" y="0"/>
                  </a:cubicBezTo>
                  <a:cubicBezTo>
                    <a:pt x="2354738" y="-33349"/>
                    <a:pt x="2475557" y="9184"/>
                    <a:pt x="2574738" y="0"/>
                  </a:cubicBezTo>
                  <a:cubicBezTo>
                    <a:pt x="2673919" y="-9184"/>
                    <a:pt x="2777278" y="35985"/>
                    <a:pt x="2893667" y="0"/>
                  </a:cubicBezTo>
                  <a:cubicBezTo>
                    <a:pt x="3010056" y="-35985"/>
                    <a:pt x="3234269" y="18691"/>
                    <a:pt x="3386558" y="0"/>
                  </a:cubicBezTo>
                  <a:cubicBezTo>
                    <a:pt x="3538847" y="-18691"/>
                    <a:pt x="3799928" y="77686"/>
                    <a:pt x="4053411" y="0"/>
                  </a:cubicBezTo>
                  <a:cubicBezTo>
                    <a:pt x="4306894" y="-77686"/>
                    <a:pt x="4229312" y="10531"/>
                    <a:pt x="4372340" y="0"/>
                  </a:cubicBezTo>
                  <a:cubicBezTo>
                    <a:pt x="4515368" y="-10531"/>
                    <a:pt x="4842617" y="15889"/>
                    <a:pt x="5039193" y="0"/>
                  </a:cubicBezTo>
                  <a:cubicBezTo>
                    <a:pt x="5235769" y="-15889"/>
                    <a:pt x="5546185" y="40537"/>
                    <a:pt x="5706045" y="0"/>
                  </a:cubicBezTo>
                  <a:cubicBezTo>
                    <a:pt x="5865905" y="-40537"/>
                    <a:pt x="5955729" y="5792"/>
                    <a:pt x="6111955" y="0"/>
                  </a:cubicBezTo>
                  <a:cubicBezTo>
                    <a:pt x="6268181" y="-5792"/>
                    <a:pt x="6528921" y="60335"/>
                    <a:pt x="6691827" y="0"/>
                  </a:cubicBezTo>
                  <a:cubicBezTo>
                    <a:pt x="6854733" y="-60335"/>
                    <a:pt x="7142912" y="62966"/>
                    <a:pt x="7358680" y="0"/>
                  </a:cubicBezTo>
                  <a:cubicBezTo>
                    <a:pt x="7574448" y="-62966"/>
                    <a:pt x="7662343" y="27408"/>
                    <a:pt x="7851571" y="0"/>
                  </a:cubicBezTo>
                  <a:cubicBezTo>
                    <a:pt x="8040799" y="-27408"/>
                    <a:pt x="8540054" y="12521"/>
                    <a:pt x="8808359" y="0"/>
                  </a:cubicBezTo>
                  <a:cubicBezTo>
                    <a:pt x="8875642" y="-13055"/>
                    <a:pt x="8920939" y="47095"/>
                    <a:pt x="8918642" y="110283"/>
                  </a:cubicBezTo>
                  <a:cubicBezTo>
                    <a:pt x="8920996" y="246883"/>
                    <a:pt x="8883304" y="298941"/>
                    <a:pt x="8918642" y="416897"/>
                  </a:cubicBezTo>
                  <a:cubicBezTo>
                    <a:pt x="8953980" y="534853"/>
                    <a:pt x="8910920" y="669098"/>
                    <a:pt x="8918642" y="736026"/>
                  </a:cubicBezTo>
                  <a:cubicBezTo>
                    <a:pt x="8930969" y="788135"/>
                    <a:pt x="8863709" y="839480"/>
                    <a:pt x="8808359" y="846309"/>
                  </a:cubicBezTo>
                  <a:cubicBezTo>
                    <a:pt x="8665544" y="879326"/>
                    <a:pt x="8504231" y="837420"/>
                    <a:pt x="8228487" y="846309"/>
                  </a:cubicBezTo>
                  <a:cubicBezTo>
                    <a:pt x="7952743" y="855198"/>
                    <a:pt x="7831521" y="788786"/>
                    <a:pt x="7648616" y="846309"/>
                  </a:cubicBezTo>
                  <a:cubicBezTo>
                    <a:pt x="7465711" y="903832"/>
                    <a:pt x="7287667" y="799470"/>
                    <a:pt x="7155725" y="846309"/>
                  </a:cubicBezTo>
                  <a:cubicBezTo>
                    <a:pt x="7023783" y="893148"/>
                    <a:pt x="6642341" y="804774"/>
                    <a:pt x="6401891" y="846309"/>
                  </a:cubicBezTo>
                  <a:cubicBezTo>
                    <a:pt x="6161441" y="887844"/>
                    <a:pt x="6030756" y="842929"/>
                    <a:pt x="5909000" y="846309"/>
                  </a:cubicBezTo>
                  <a:cubicBezTo>
                    <a:pt x="5787244" y="849689"/>
                    <a:pt x="5552619" y="803047"/>
                    <a:pt x="5416109" y="846309"/>
                  </a:cubicBezTo>
                  <a:cubicBezTo>
                    <a:pt x="5279599" y="889571"/>
                    <a:pt x="4989619" y="795547"/>
                    <a:pt x="4836238" y="846309"/>
                  </a:cubicBezTo>
                  <a:cubicBezTo>
                    <a:pt x="4682857" y="897071"/>
                    <a:pt x="4443844" y="824948"/>
                    <a:pt x="4343347" y="846309"/>
                  </a:cubicBezTo>
                  <a:cubicBezTo>
                    <a:pt x="4242850" y="867670"/>
                    <a:pt x="4004813" y="844511"/>
                    <a:pt x="3850456" y="846309"/>
                  </a:cubicBezTo>
                  <a:cubicBezTo>
                    <a:pt x="3696099" y="848107"/>
                    <a:pt x="3397086" y="784107"/>
                    <a:pt x="3183603" y="846309"/>
                  </a:cubicBezTo>
                  <a:cubicBezTo>
                    <a:pt x="2970120" y="908511"/>
                    <a:pt x="2944111" y="844453"/>
                    <a:pt x="2777693" y="846309"/>
                  </a:cubicBezTo>
                  <a:cubicBezTo>
                    <a:pt x="2611275" y="848165"/>
                    <a:pt x="2585976" y="814375"/>
                    <a:pt x="2458764" y="846309"/>
                  </a:cubicBezTo>
                  <a:cubicBezTo>
                    <a:pt x="2331552" y="878243"/>
                    <a:pt x="2221251" y="840598"/>
                    <a:pt x="2139834" y="846309"/>
                  </a:cubicBezTo>
                  <a:cubicBezTo>
                    <a:pt x="2058417" y="852020"/>
                    <a:pt x="1782208" y="829763"/>
                    <a:pt x="1646943" y="846309"/>
                  </a:cubicBezTo>
                  <a:cubicBezTo>
                    <a:pt x="1511678" y="862855"/>
                    <a:pt x="1436614" y="800523"/>
                    <a:pt x="1241033" y="846309"/>
                  </a:cubicBezTo>
                  <a:cubicBezTo>
                    <a:pt x="1045452" y="892095"/>
                    <a:pt x="898980" y="795004"/>
                    <a:pt x="748142" y="846309"/>
                  </a:cubicBezTo>
                  <a:cubicBezTo>
                    <a:pt x="597304" y="897614"/>
                    <a:pt x="286426" y="770922"/>
                    <a:pt x="110283" y="846309"/>
                  </a:cubicBezTo>
                  <a:cubicBezTo>
                    <a:pt x="60608" y="855457"/>
                    <a:pt x="7131" y="780175"/>
                    <a:pt x="0" y="736026"/>
                  </a:cubicBezTo>
                  <a:cubicBezTo>
                    <a:pt x="-31198" y="626140"/>
                    <a:pt x="4778" y="538824"/>
                    <a:pt x="0" y="416897"/>
                  </a:cubicBezTo>
                  <a:cubicBezTo>
                    <a:pt x="-4778" y="294970"/>
                    <a:pt x="1694" y="190782"/>
                    <a:pt x="0" y="110283"/>
                  </a:cubicBezTo>
                  <a:close/>
                </a:path>
                <a:path w="8918642" h="846309" extrusionOk="0">
                  <a:moveTo>
                    <a:pt x="0" y="110283"/>
                  </a:moveTo>
                  <a:cubicBezTo>
                    <a:pt x="12126" y="60431"/>
                    <a:pt x="50010" y="-4815"/>
                    <a:pt x="110283" y="0"/>
                  </a:cubicBezTo>
                  <a:cubicBezTo>
                    <a:pt x="217430" y="-32354"/>
                    <a:pt x="397215" y="10003"/>
                    <a:pt x="516193" y="0"/>
                  </a:cubicBezTo>
                  <a:cubicBezTo>
                    <a:pt x="635171" y="-10003"/>
                    <a:pt x="777245" y="34975"/>
                    <a:pt x="922103" y="0"/>
                  </a:cubicBezTo>
                  <a:cubicBezTo>
                    <a:pt x="1066961" y="-34975"/>
                    <a:pt x="1182727" y="2454"/>
                    <a:pt x="1328014" y="0"/>
                  </a:cubicBezTo>
                  <a:cubicBezTo>
                    <a:pt x="1473301" y="-2454"/>
                    <a:pt x="1768413" y="6386"/>
                    <a:pt x="2081847" y="0"/>
                  </a:cubicBezTo>
                  <a:cubicBezTo>
                    <a:pt x="2395281" y="-6386"/>
                    <a:pt x="2313890" y="40043"/>
                    <a:pt x="2487757" y="0"/>
                  </a:cubicBezTo>
                  <a:cubicBezTo>
                    <a:pt x="2661624" y="-40043"/>
                    <a:pt x="2947799" y="85078"/>
                    <a:pt x="3241590" y="0"/>
                  </a:cubicBezTo>
                  <a:cubicBezTo>
                    <a:pt x="3535381" y="-85078"/>
                    <a:pt x="3599947" y="43883"/>
                    <a:pt x="3821462" y="0"/>
                  </a:cubicBezTo>
                  <a:cubicBezTo>
                    <a:pt x="4042977" y="-43883"/>
                    <a:pt x="4077113" y="26676"/>
                    <a:pt x="4227372" y="0"/>
                  </a:cubicBezTo>
                  <a:cubicBezTo>
                    <a:pt x="4377631" y="-26676"/>
                    <a:pt x="4684927" y="13145"/>
                    <a:pt x="4807244" y="0"/>
                  </a:cubicBezTo>
                  <a:cubicBezTo>
                    <a:pt x="4929561" y="-13145"/>
                    <a:pt x="5021959" y="11163"/>
                    <a:pt x="5213154" y="0"/>
                  </a:cubicBezTo>
                  <a:cubicBezTo>
                    <a:pt x="5404349" y="-11163"/>
                    <a:pt x="5504904" y="30028"/>
                    <a:pt x="5793026" y="0"/>
                  </a:cubicBezTo>
                  <a:cubicBezTo>
                    <a:pt x="6081148" y="-30028"/>
                    <a:pt x="6224931" y="20130"/>
                    <a:pt x="6372898" y="0"/>
                  </a:cubicBezTo>
                  <a:cubicBezTo>
                    <a:pt x="6520865" y="-20130"/>
                    <a:pt x="6629369" y="47787"/>
                    <a:pt x="6865789" y="0"/>
                  </a:cubicBezTo>
                  <a:cubicBezTo>
                    <a:pt x="7102209" y="-47787"/>
                    <a:pt x="7183638" y="47194"/>
                    <a:pt x="7358680" y="0"/>
                  </a:cubicBezTo>
                  <a:cubicBezTo>
                    <a:pt x="7533722" y="-47194"/>
                    <a:pt x="7801814" y="56100"/>
                    <a:pt x="7938551" y="0"/>
                  </a:cubicBezTo>
                  <a:cubicBezTo>
                    <a:pt x="8075288" y="-56100"/>
                    <a:pt x="8374574" y="56256"/>
                    <a:pt x="8808359" y="0"/>
                  </a:cubicBezTo>
                  <a:cubicBezTo>
                    <a:pt x="8876807" y="-1206"/>
                    <a:pt x="8912965" y="50692"/>
                    <a:pt x="8918642" y="110283"/>
                  </a:cubicBezTo>
                  <a:cubicBezTo>
                    <a:pt x="8947640" y="199847"/>
                    <a:pt x="8896737" y="291780"/>
                    <a:pt x="8918642" y="429412"/>
                  </a:cubicBezTo>
                  <a:cubicBezTo>
                    <a:pt x="8940547" y="567044"/>
                    <a:pt x="8894330" y="603875"/>
                    <a:pt x="8918642" y="736026"/>
                  </a:cubicBezTo>
                  <a:cubicBezTo>
                    <a:pt x="8913819" y="802471"/>
                    <a:pt x="8882026" y="854947"/>
                    <a:pt x="8808359" y="846309"/>
                  </a:cubicBezTo>
                  <a:cubicBezTo>
                    <a:pt x="8477565" y="881065"/>
                    <a:pt x="8227937" y="831020"/>
                    <a:pt x="8054526" y="846309"/>
                  </a:cubicBezTo>
                  <a:cubicBezTo>
                    <a:pt x="7881115" y="861598"/>
                    <a:pt x="7634598" y="781826"/>
                    <a:pt x="7387673" y="846309"/>
                  </a:cubicBezTo>
                  <a:cubicBezTo>
                    <a:pt x="7140748" y="910792"/>
                    <a:pt x="7102481" y="824943"/>
                    <a:pt x="6894782" y="846309"/>
                  </a:cubicBezTo>
                  <a:cubicBezTo>
                    <a:pt x="6687083" y="867675"/>
                    <a:pt x="6514472" y="782642"/>
                    <a:pt x="6314911" y="846309"/>
                  </a:cubicBezTo>
                  <a:cubicBezTo>
                    <a:pt x="6115350" y="909976"/>
                    <a:pt x="6003537" y="820489"/>
                    <a:pt x="5822020" y="846309"/>
                  </a:cubicBezTo>
                  <a:cubicBezTo>
                    <a:pt x="5640503" y="872129"/>
                    <a:pt x="5401603" y="826688"/>
                    <a:pt x="5068186" y="846309"/>
                  </a:cubicBezTo>
                  <a:cubicBezTo>
                    <a:pt x="4734769" y="865930"/>
                    <a:pt x="4682078" y="789134"/>
                    <a:pt x="4488315" y="846309"/>
                  </a:cubicBezTo>
                  <a:cubicBezTo>
                    <a:pt x="4294552" y="903484"/>
                    <a:pt x="4041288" y="786695"/>
                    <a:pt x="3908443" y="846309"/>
                  </a:cubicBezTo>
                  <a:cubicBezTo>
                    <a:pt x="3775598" y="905923"/>
                    <a:pt x="3666394" y="829434"/>
                    <a:pt x="3589513" y="846309"/>
                  </a:cubicBezTo>
                  <a:cubicBezTo>
                    <a:pt x="3512632" y="863184"/>
                    <a:pt x="3347219" y="836424"/>
                    <a:pt x="3270584" y="846309"/>
                  </a:cubicBezTo>
                  <a:cubicBezTo>
                    <a:pt x="3193949" y="856194"/>
                    <a:pt x="2874699" y="842310"/>
                    <a:pt x="2690712" y="846309"/>
                  </a:cubicBezTo>
                  <a:cubicBezTo>
                    <a:pt x="2506725" y="850308"/>
                    <a:pt x="2192345" y="842017"/>
                    <a:pt x="2023860" y="846309"/>
                  </a:cubicBezTo>
                  <a:cubicBezTo>
                    <a:pt x="1855375" y="850601"/>
                    <a:pt x="1636321" y="819126"/>
                    <a:pt x="1443988" y="846309"/>
                  </a:cubicBezTo>
                  <a:cubicBezTo>
                    <a:pt x="1251655" y="873492"/>
                    <a:pt x="1185525" y="845952"/>
                    <a:pt x="1038078" y="846309"/>
                  </a:cubicBezTo>
                  <a:cubicBezTo>
                    <a:pt x="890631" y="846666"/>
                    <a:pt x="729016" y="799404"/>
                    <a:pt x="632168" y="846309"/>
                  </a:cubicBezTo>
                  <a:cubicBezTo>
                    <a:pt x="535320" y="893214"/>
                    <a:pt x="281608" y="792840"/>
                    <a:pt x="110283" y="846309"/>
                  </a:cubicBezTo>
                  <a:cubicBezTo>
                    <a:pt x="48274" y="845006"/>
                    <a:pt x="-5343" y="805934"/>
                    <a:pt x="0" y="736026"/>
                  </a:cubicBezTo>
                  <a:cubicBezTo>
                    <a:pt x="-18238" y="597982"/>
                    <a:pt x="25807" y="578110"/>
                    <a:pt x="0" y="435669"/>
                  </a:cubicBezTo>
                  <a:cubicBezTo>
                    <a:pt x="-25807" y="293228"/>
                    <a:pt x="7015" y="264731"/>
                    <a:pt x="0" y="110283"/>
                  </a:cubicBezTo>
                  <a:close/>
                </a:path>
              </a:pathLst>
            </a:custGeom>
            <a:grpFill/>
            <a:ln w="25400" cap="flat" cmpd="sng">
              <a:solidFill>
                <a:schemeClr val="accent6">
                  <a:lumMod val="75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rgbClr val="FFFFFF"/>
                </a:solidFill>
                <a:effectLst/>
                <a:uLnTx/>
                <a:uFillTx/>
                <a:latin typeface="Avenir"/>
                <a:ea typeface="Avenir"/>
                <a:cs typeface="Avenir"/>
                <a:sym typeface="Avenir"/>
              </a:endParaRPr>
            </a:p>
          </p:txBody>
        </p:sp>
        <p:sp>
          <p:nvSpPr>
            <p:cNvPr id="15" name="Google Shape;1115;p26"/>
            <p:cNvSpPr txBox="1"/>
            <p:nvPr/>
          </p:nvSpPr>
          <p:spPr>
            <a:xfrm>
              <a:off x="2478063" y="846194"/>
              <a:ext cx="7840495" cy="314579"/>
            </a:xfrm>
            <a:prstGeom prst="rect">
              <a:avLst/>
            </a:prstGeom>
            <a:grpFill/>
            <a:ln>
              <a:noFill/>
            </a:ln>
          </p:spPr>
          <p:txBody>
            <a:bodyPr spcFirstLastPara="1" wrap="square" lIns="91425" tIns="45700" rIns="91425" bIns="45700" anchor="t" anchorCtr="0">
              <a:spAutoFit/>
            </a:bodyPr>
            <a:lstStyle/>
            <a:p>
              <a:pPr lvl="0" algn="ctr"/>
              <a:r>
                <a:rPr lang="en-US" sz="4400" b="1" kern="0" dirty="0" err="1">
                  <a:solidFill>
                    <a:schemeClr val="accent5">
                      <a:lumMod val="50000"/>
                    </a:schemeClr>
                  </a:solidFill>
                  <a:latin typeface="Lobster"/>
                  <a:ea typeface="Lobster"/>
                  <a:cs typeface="Lobster"/>
                  <a:sym typeface="Lobster"/>
                </a:rPr>
                <a:t>Câu</a:t>
              </a:r>
              <a:r>
                <a:rPr lang="en-US" sz="4400" b="1" kern="0" dirty="0">
                  <a:solidFill>
                    <a:schemeClr val="accent5">
                      <a:lumMod val="50000"/>
                    </a:schemeClr>
                  </a:solidFill>
                  <a:latin typeface="Lobster"/>
                  <a:ea typeface="Lobster"/>
                  <a:cs typeface="Lobster"/>
                  <a:sym typeface="Lobster"/>
                </a:rPr>
                <a:t> 1: </a:t>
              </a:r>
              <a:r>
                <a:rPr lang="vi-VN" sz="4400" b="1" kern="0" dirty="0">
                  <a:solidFill>
                    <a:schemeClr val="accent5">
                      <a:lumMod val="50000"/>
                    </a:schemeClr>
                  </a:solidFill>
                  <a:latin typeface="Lobster"/>
                  <a:ea typeface="Lobster"/>
                  <a:cs typeface="Lobster"/>
                  <a:sym typeface="Lobster"/>
                </a:rPr>
                <a:t>Mở bài của bài văn tả người có nhiệm vụ gì?</a:t>
              </a:r>
            </a:p>
          </p:txBody>
        </p:sp>
      </p:grpSp>
      <p:sp>
        <p:nvSpPr>
          <p:cNvPr id="17" name="Google Shape;1117;p26"/>
          <p:cNvSpPr/>
          <p:nvPr/>
        </p:nvSpPr>
        <p:spPr>
          <a:xfrm>
            <a:off x="4724400" y="3111865"/>
            <a:ext cx="7764721" cy="1701070"/>
          </a:xfrm>
          <a:prstGeom prst="roundRect">
            <a:avLst>
              <a:gd name="adj" fmla="val 16667"/>
            </a:avLst>
          </a:prstGeom>
          <a:solidFill>
            <a:schemeClr val="lt1"/>
          </a:solidFill>
          <a:ln w="57150" cap="flat" cmpd="sng">
            <a:solidFill>
              <a:srgbClr val="FFFF00"/>
            </a:solidFill>
            <a:prstDash val="lgDash"/>
            <a:round/>
            <a:headEnd type="none" w="sm" len="sm"/>
            <a:tailEnd type="none" w="sm" len="sm"/>
          </a:ln>
        </p:spPr>
        <p:txBody>
          <a:bodyPr spcFirstLastPara="1" wrap="square" lIns="91425" tIns="45700" rIns="91425" bIns="45700" anchor="ctr" anchorCtr="0">
            <a:noAutofit/>
          </a:bodyPr>
          <a:lstStyle/>
          <a:p>
            <a:pPr lvl="0"/>
            <a:r>
              <a:rPr lang="en-US" sz="4800" dirty="0">
                <a:solidFill>
                  <a:srgbClr val="002060"/>
                </a:solidFill>
                <a:latin typeface="Lobster"/>
                <a:ea typeface="Lobster"/>
                <a:cs typeface="Lobster"/>
                <a:sym typeface="Lobster"/>
              </a:rPr>
              <a:t> </a:t>
            </a:r>
            <a:r>
              <a:rPr lang="vi-VN" sz="4800" dirty="0">
                <a:solidFill>
                  <a:srgbClr val="002060"/>
                </a:solidFill>
                <a:latin typeface="Lobster"/>
                <a:ea typeface="Lobster"/>
                <a:cs typeface="Lobster"/>
                <a:sym typeface="Lobster"/>
              </a:rPr>
              <a:t>A. Giới thiệu người </a:t>
            </a:r>
            <a:r>
              <a:rPr lang="vi-VN" sz="4800" dirty="0" err="1">
                <a:solidFill>
                  <a:srgbClr val="002060"/>
                </a:solidFill>
                <a:latin typeface="Lobster"/>
                <a:ea typeface="Lobster"/>
                <a:cs typeface="Lobster"/>
                <a:sym typeface="Lobster"/>
              </a:rPr>
              <a:t>sẽ</a:t>
            </a:r>
            <a:r>
              <a:rPr lang="vi-VN" sz="4800" dirty="0">
                <a:solidFill>
                  <a:srgbClr val="002060"/>
                </a:solidFill>
                <a:latin typeface="Lobster"/>
                <a:ea typeface="Lobster"/>
                <a:cs typeface="Lobster"/>
                <a:sym typeface="Lobster"/>
              </a:rPr>
              <a:t> </a:t>
            </a:r>
            <a:r>
              <a:rPr lang="vi-VN" sz="4800" dirty="0" err="1">
                <a:solidFill>
                  <a:srgbClr val="002060"/>
                </a:solidFill>
                <a:latin typeface="Lobster"/>
                <a:ea typeface="Lobster"/>
                <a:cs typeface="Lobster"/>
                <a:sym typeface="Lobster"/>
              </a:rPr>
              <a:t>tả</a:t>
            </a:r>
            <a:r>
              <a:rPr lang="en-US" sz="4800" dirty="0">
                <a:solidFill>
                  <a:srgbClr val="002060"/>
                </a:solidFill>
                <a:latin typeface="Lobster"/>
                <a:ea typeface="Lobster"/>
                <a:cs typeface="Lobster"/>
                <a:sym typeface="Lobster"/>
              </a:rPr>
              <a:t>.</a:t>
            </a:r>
            <a:endParaRPr lang="vi-VN" sz="4800" dirty="0">
              <a:solidFill>
                <a:srgbClr val="002060"/>
              </a:solidFill>
              <a:latin typeface="Lobster"/>
              <a:ea typeface="Lobster"/>
              <a:cs typeface="Lobster"/>
              <a:sym typeface="Lobster"/>
            </a:endParaRPr>
          </a:p>
        </p:txBody>
      </p:sp>
      <p:sp>
        <p:nvSpPr>
          <p:cNvPr id="18" name="Google Shape;1118;p26"/>
          <p:cNvSpPr/>
          <p:nvPr/>
        </p:nvSpPr>
        <p:spPr>
          <a:xfrm>
            <a:off x="4717311" y="5355861"/>
            <a:ext cx="7764720" cy="1557959"/>
          </a:xfrm>
          <a:prstGeom prst="roundRect">
            <a:avLst>
              <a:gd name="adj" fmla="val 16667"/>
            </a:avLst>
          </a:prstGeom>
          <a:solidFill>
            <a:schemeClr val="lt1"/>
          </a:solidFill>
          <a:ln w="57150" cap="flat" cmpd="sng">
            <a:solidFill>
              <a:srgbClr val="FFFF00"/>
            </a:solidFill>
            <a:prstDash val="lg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800" dirty="0">
              <a:solidFill>
                <a:srgbClr val="002060"/>
              </a:solidFill>
              <a:latin typeface="Lobster"/>
              <a:ea typeface="Lobster"/>
              <a:cs typeface="Lobster"/>
              <a:sym typeface="Lobster"/>
            </a:endParaRPr>
          </a:p>
          <a:p>
            <a:pPr marL="0" marR="0" lvl="0" indent="0" algn="l" rtl="0">
              <a:spcBef>
                <a:spcPts val="0"/>
              </a:spcBef>
              <a:spcAft>
                <a:spcPts val="0"/>
              </a:spcAft>
              <a:buNone/>
            </a:pPr>
            <a:r>
              <a:rPr lang="en-US" sz="4800" dirty="0">
                <a:solidFill>
                  <a:srgbClr val="002060"/>
                </a:solidFill>
                <a:latin typeface="Lobster"/>
                <a:ea typeface="Lobster"/>
                <a:cs typeface="Lobster"/>
                <a:sym typeface="Lobster"/>
              </a:rPr>
              <a:t> B. </a:t>
            </a:r>
            <a:r>
              <a:rPr lang="en-US" sz="4800" dirty="0" err="1">
                <a:solidFill>
                  <a:srgbClr val="002060"/>
                </a:solidFill>
                <a:latin typeface="Lobster"/>
                <a:ea typeface="Lobster"/>
                <a:cs typeface="Lobster"/>
                <a:sym typeface="Lobster"/>
              </a:rPr>
              <a:t>Tả</a:t>
            </a:r>
            <a:r>
              <a:rPr lang="en-US" sz="4800" dirty="0">
                <a:solidFill>
                  <a:srgbClr val="002060"/>
                </a:solidFill>
                <a:latin typeface="Lobster"/>
                <a:ea typeface="Lobster"/>
                <a:cs typeface="Lobster"/>
                <a:sym typeface="Lobster"/>
              </a:rPr>
              <a:t>  </a:t>
            </a:r>
            <a:r>
              <a:rPr lang="en-US" sz="4800" dirty="0" err="1">
                <a:solidFill>
                  <a:srgbClr val="002060"/>
                </a:solidFill>
                <a:latin typeface="Lobster"/>
                <a:ea typeface="Lobster"/>
                <a:cs typeface="Lobster"/>
                <a:sym typeface="Lobster"/>
              </a:rPr>
              <a:t>ngoại</a:t>
            </a:r>
            <a:r>
              <a:rPr lang="en-US" sz="4800" dirty="0">
                <a:solidFill>
                  <a:srgbClr val="002060"/>
                </a:solidFill>
                <a:latin typeface="Lobster"/>
                <a:ea typeface="Lobster"/>
                <a:cs typeface="Lobster"/>
                <a:sym typeface="Lobster"/>
              </a:rPr>
              <a:t>  </a:t>
            </a:r>
            <a:r>
              <a:rPr lang="en-US" sz="4800" dirty="0" err="1">
                <a:solidFill>
                  <a:srgbClr val="002060"/>
                </a:solidFill>
                <a:latin typeface="Lobster"/>
                <a:ea typeface="Lobster"/>
                <a:cs typeface="Lobster"/>
                <a:sym typeface="Lobster"/>
              </a:rPr>
              <a:t>hình</a:t>
            </a:r>
            <a:r>
              <a:rPr lang="en-US" sz="4800" dirty="0">
                <a:solidFill>
                  <a:srgbClr val="002060"/>
                </a:solidFill>
                <a:latin typeface="Lobster"/>
                <a:ea typeface="Lobster"/>
                <a:cs typeface="Lobster"/>
                <a:sym typeface="Lobster"/>
              </a:rPr>
              <a:t>.</a:t>
            </a:r>
            <a:endParaRPr sz="2800" dirty="0"/>
          </a:p>
          <a:p>
            <a:pPr marL="0" marR="0" lvl="0" indent="0" algn="ctr" rtl="0">
              <a:spcBef>
                <a:spcPts val="0"/>
              </a:spcBef>
              <a:spcAft>
                <a:spcPts val="0"/>
              </a:spcAft>
              <a:buNone/>
            </a:pPr>
            <a:endParaRPr sz="4800" dirty="0">
              <a:solidFill>
                <a:srgbClr val="002060"/>
              </a:solidFill>
              <a:latin typeface="Lobster"/>
              <a:ea typeface="Lobster"/>
              <a:cs typeface="Lobster"/>
              <a:sym typeface="Lobster"/>
            </a:endParaRPr>
          </a:p>
        </p:txBody>
      </p:sp>
      <p:sp>
        <p:nvSpPr>
          <p:cNvPr id="19" name="Google Shape;1119;p26"/>
          <p:cNvSpPr/>
          <p:nvPr/>
        </p:nvSpPr>
        <p:spPr>
          <a:xfrm>
            <a:off x="4727945" y="7350292"/>
            <a:ext cx="7764720" cy="1701070"/>
          </a:xfrm>
          <a:prstGeom prst="roundRect">
            <a:avLst>
              <a:gd name="adj" fmla="val 16667"/>
            </a:avLst>
          </a:prstGeom>
          <a:solidFill>
            <a:schemeClr val="lt1"/>
          </a:solidFill>
          <a:ln w="57150" cap="flat" cmpd="sng">
            <a:solidFill>
              <a:srgbClr val="FFFF00"/>
            </a:solidFill>
            <a:prstDash val="lgDash"/>
            <a:round/>
            <a:headEnd type="none" w="sm" len="sm"/>
            <a:tailEnd type="none" w="sm" len="sm"/>
          </a:ln>
        </p:spPr>
        <p:txBody>
          <a:bodyPr spcFirstLastPara="1" wrap="square" lIns="91425" tIns="45700" rIns="91425" bIns="45700" anchor="ctr" anchorCtr="0">
            <a:noAutofit/>
          </a:bodyPr>
          <a:lstStyle/>
          <a:p>
            <a:pPr marL="0" marR="0" lvl="0" indent="0" rtl="0">
              <a:spcBef>
                <a:spcPts val="0"/>
              </a:spcBef>
              <a:spcAft>
                <a:spcPts val="0"/>
              </a:spcAft>
              <a:buNone/>
            </a:pPr>
            <a:r>
              <a:rPr lang="en-US" sz="4800" dirty="0">
                <a:solidFill>
                  <a:srgbClr val="002060"/>
                </a:solidFill>
                <a:latin typeface="Lobster"/>
                <a:ea typeface="Lobster"/>
                <a:cs typeface="Lobster"/>
                <a:sym typeface="Lobster"/>
              </a:rPr>
              <a:t>C. </a:t>
            </a:r>
            <a:r>
              <a:rPr lang="en-US" sz="4800" dirty="0" err="1">
                <a:solidFill>
                  <a:srgbClr val="002060"/>
                </a:solidFill>
                <a:latin typeface="Lobster"/>
                <a:ea typeface="Lobster"/>
                <a:cs typeface="Lobster"/>
                <a:sym typeface="Lobster"/>
              </a:rPr>
              <a:t>Tả</a:t>
            </a:r>
            <a:r>
              <a:rPr lang="en-US" sz="4800" dirty="0">
                <a:solidFill>
                  <a:srgbClr val="002060"/>
                </a:solidFill>
                <a:latin typeface="Lobster"/>
                <a:ea typeface="Lobster"/>
                <a:cs typeface="Lobster"/>
                <a:sym typeface="Lobster"/>
              </a:rPr>
              <a:t>  </a:t>
            </a:r>
            <a:r>
              <a:rPr lang="en-US" sz="4800" dirty="0" err="1">
                <a:solidFill>
                  <a:srgbClr val="002060"/>
                </a:solidFill>
                <a:latin typeface="Lobster"/>
                <a:ea typeface="Lobster"/>
                <a:cs typeface="Lobster"/>
                <a:sym typeface="Lobster"/>
              </a:rPr>
              <a:t>tính</a:t>
            </a:r>
            <a:r>
              <a:rPr lang="en-US" sz="4800" dirty="0">
                <a:solidFill>
                  <a:srgbClr val="002060"/>
                </a:solidFill>
                <a:latin typeface="Lobster"/>
                <a:ea typeface="Lobster"/>
                <a:cs typeface="Lobster"/>
                <a:sym typeface="Lobster"/>
              </a:rPr>
              <a:t>  </a:t>
            </a:r>
            <a:r>
              <a:rPr lang="en-US" sz="4800" dirty="0" err="1">
                <a:solidFill>
                  <a:srgbClr val="002060"/>
                </a:solidFill>
                <a:latin typeface="Lobster"/>
                <a:ea typeface="Lobster"/>
                <a:cs typeface="Lobster"/>
                <a:sym typeface="Lobster"/>
              </a:rPr>
              <a:t>cách</a:t>
            </a:r>
            <a:r>
              <a:rPr lang="en-US" sz="4800" dirty="0">
                <a:solidFill>
                  <a:srgbClr val="002060"/>
                </a:solidFill>
                <a:latin typeface="Lobster"/>
                <a:ea typeface="Lobster"/>
                <a:cs typeface="Lobster"/>
                <a:sym typeface="Lobster"/>
              </a:rPr>
              <a:t>.</a:t>
            </a:r>
            <a:endParaRPr sz="4800" dirty="0">
              <a:solidFill>
                <a:srgbClr val="002060"/>
              </a:solidFill>
              <a:latin typeface="Lobster"/>
              <a:ea typeface="Lobster"/>
              <a:cs typeface="Lobster"/>
              <a:sym typeface="Lobster"/>
            </a:endParaRPr>
          </a:p>
        </p:txBody>
      </p:sp>
      <p:pic>
        <p:nvPicPr>
          <p:cNvPr id="20"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56965" y="7799418"/>
            <a:ext cx="3960963" cy="2584528"/>
          </a:xfrm>
          <a:prstGeom prst="rect">
            <a:avLst/>
          </a:prstGeom>
        </p:spPr>
      </p:pic>
      <p:pic>
        <p:nvPicPr>
          <p:cNvPr id="23"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744200" y="2906052"/>
            <a:ext cx="2337761" cy="1882960"/>
          </a:xfrm>
          <a:prstGeom prst="rect">
            <a:avLst/>
          </a:prstGeom>
        </p:spPr>
      </p:pic>
    </p:spTree>
    <p:extLst>
      <p:ext uri="{BB962C8B-B14F-4D97-AF65-F5344CB8AC3E}">
        <p14:creationId xmlns:p14="http://schemas.microsoft.com/office/powerpoint/2010/main" val="177827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7"/>
                    </p:tgtEl>
                  </p:cond>
                </p:stCondLst>
                <p:endSync evt="end" delay="0">
                  <p:rtn val="all"/>
                </p:endSync>
                <p:childTnLst>
                  <p:par>
                    <p:cTn id="21" fill="hold">
                      <p:stCondLst>
                        <p:cond delay="0"/>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1F6C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4698" b="4698"/>
          <a:stretch>
            <a:fillRect/>
          </a:stretch>
        </p:blipFill>
        <p:spPr>
          <a:xfrm>
            <a:off x="-433146" y="669230"/>
            <a:ext cx="18721146" cy="8553098"/>
          </a:xfrm>
          <a:prstGeom prst="rect">
            <a:avLst/>
          </a:prstGeom>
        </p:spPr>
      </p:pic>
      <p:pic>
        <p:nvPicPr>
          <p:cNvPr id="4" name="Picture 4"/>
          <p:cNvPicPr>
            <a:picLocks noChangeAspect="1"/>
          </p:cNvPicPr>
          <p:nvPr/>
        </p:nvPicPr>
        <p:blipFill>
          <a:blip r:embed="rId3"/>
          <a:srcRect t="2226" b="2226"/>
          <a:stretch>
            <a:fillRect/>
          </a:stretch>
        </p:blipFill>
        <p:spPr>
          <a:xfrm>
            <a:off x="-433146" y="7081511"/>
            <a:ext cx="6148146" cy="4353578"/>
          </a:xfrm>
          <a:prstGeom prst="rect">
            <a:avLst/>
          </a:prstGeom>
        </p:spPr>
      </p:pic>
      <p:pic>
        <p:nvPicPr>
          <p:cNvPr id="5" name="Picture 5"/>
          <p:cNvPicPr>
            <a:picLocks noChangeAspect="1"/>
          </p:cNvPicPr>
          <p:nvPr/>
        </p:nvPicPr>
        <p:blipFill>
          <a:blip r:embed="rId4"/>
          <a:srcRect/>
          <a:stretch>
            <a:fillRect/>
          </a:stretch>
        </p:blipFill>
        <p:spPr>
          <a:xfrm>
            <a:off x="0" y="0"/>
            <a:ext cx="3421826" cy="5143500"/>
          </a:xfrm>
          <a:prstGeom prst="rect">
            <a:avLst/>
          </a:prstGeom>
        </p:spPr>
      </p:pic>
      <p:sp>
        <p:nvSpPr>
          <p:cNvPr id="13" name="Google Shape;778;p2"/>
          <p:cNvSpPr txBox="1"/>
          <p:nvPr/>
        </p:nvSpPr>
        <p:spPr>
          <a:xfrm>
            <a:off x="9878291" y="190500"/>
            <a:ext cx="5839718" cy="161582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39988"/>
              </a:lnSpc>
              <a:spcBef>
                <a:spcPts val="0"/>
              </a:spcBef>
              <a:spcAft>
                <a:spcPts val="0"/>
              </a:spcAft>
              <a:buClrTx/>
              <a:buSzTx/>
              <a:buFontTx/>
              <a:buNone/>
              <a:tabLst/>
              <a:defRPr/>
            </a:pPr>
            <a:r>
              <a:rPr kumimoji="0" lang="en-US" sz="9000" b="0" i="0" u="none" strike="noStrike" kern="0" cap="none" spc="0" normalizeH="0" baseline="0" noProof="0" dirty="0">
                <a:ln>
                  <a:noFill/>
                </a:ln>
                <a:solidFill>
                  <a:srgbClr val="FFFFFF"/>
                </a:solidFill>
                <a:effectLst/>
                <a:uLnTx/>
                <a:uFillTx/>
                <a:latin typeface="Bungee"/>
                <a:ea typeface="Bungee"/>
                <a:cs typeface="Bungee"/>
                <a:sym typeface="Bungee"/>
              </a:rPr>
              <a:t>MỤC TIÊU</a:t>
            </a:r>
            <a:endParaRPr kumimoji="0" sz="1800" b="0" i="0" u="none" strike="noStrike" kern="0" cap="none" spc="0" normalizeH="0" baseline="0" noProof="0" dirty="0">
              <a:ln>
                <a:noFill/>
              </a:ln>
              <a:solidFill>
                <a:sysClr val="windowText" lastClr="000000"/>
              </a:solidFill>
              <a:effectLst/>
              <a:uLnTx/>
              <a:uFillTx/>
            </a:endParaRPr>
          </a:p>
        </p:txBody>
      </p:sp>
      <p:grpSp>
        <p:nvGrpSpPr>
          <p:cNvPr id="14" name="Google Shape;779;p2"/>
          <p:cNvGrpSpPr/>
          <p:nvPr/>
        </p:nvGrpSpPr>
        <p:grpSpPr>
          <a:xfrm>
            <a:off x="5105400" y="2022844"/>
            <a:ext cx="12051654" cy="3319348"/>
            <a:chOff x="6128108" y="2059172"/>
            <a:chExt cx="12051654" cy="3617728"/>
          </a:xfrm>
        </p:grpSpPr>
        <p:pic>
          <p:nvPicPr>
            <p:cNvPr id="15" name="Google Shape;780;p2"/>
            <p:cNvPicPr preferRelativeResize="0"/>
            <p:nvPr/>
          </p:nvPicPr>
          <p:blipFill rotWithShape="1">
            <a:blip r:embed="rId5">
              <a:alphaModFix/>
            </a:blip>
            <a:srcRect/>
            <a:stretch/>
          </p:blipFill>
          <p:spPr>
            <a:xfrm>
              <a:off x="6128108" y="2059172"/>
              <a:ext cx="3008965" cy="3200400"/>
            </a:xfrm>
            <a:prstGeom prst="rect">
              <a:avLst/>
            </a:prstGeom>
            <a:noFill/>
            <a:ln>
              <a:noFill/>
            </a:ln>
          </p:spPr>
        </p:pic>
        <p:sp>
          <p:nvSpPr>
            <p:cNvPr id="16" name="Google Shape;781;p2"/>
            <p:cNvSpPr txBox="1"/>
            <p:nvPr/>
          </p:nvSpPr>
          <p:spPr>
            <a:xfrm>
              <a:off x="9567558" y="3086557"/>
              <a:ext cx="8264492" cy="2158296"/>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40013"/>
                </a:lnSpc>
                <a:spcBef>
                  <a:spcPts val="0"/>
                </a:spcBef>
                <a:spcAft>
                  <a:spcPts val="0"/>
                </a:spcAft>
                <a:buClrTx/>
                <a:buSzTx/>
                <a:buFontTx/>
                <a:buNone/>
                <a:tabLst/>
                <a:defRPr/>
              </a:pPr>
              <a:r>
                <a:rPr lang="en-US" sz="4596" kern="0" dirty="0" err="1">
                  <a:solidFill>
                    <a:srgbClr val="002060"/>
                  </a:solidFill>
                  <a:latin typeface="Lobster"/>
                  <a:ea typeface="Lobster"/>
                  <a:cs typeface="Lobster"/>
                  <a:sym typeface="Lobster"/>
                </a:rPr>
                <a:t>Ôn</a:t>
              </a:r>
              <a:r>
                <a:rPr lang="en-US" sz="4596" kern="0" dirty="0">
                  <a:solidFill>
                    <a:srgbClr val="002060"/>
                  </a:solidFill>
                  <a:latin typeface="Lobster"/>
                  <a:ea typeface="Lobster"/>
                  <a:cs typeface="Lobster"/>
                  <a:sym typeface="Lobster"/>
                </a:rPr>
                <a:t> </a:t>
              </a:r>
              <a:r>
                <a:rPr lang="en-US" sz="4596" kern="0" dirty="0" err="1">
                  <a:solidFill>
                    <a:srgbClr val="002060"/>
                  </a:solidFill>
                  <a:latin typeface="Lobster"/>
                  <a:ea typeface="Lobster"/>
                  <a:cs typeface="Lobster"/>
                  <a:sym typeface="Lobster"/>
                </a:rPr>
                <a:t>tập</a:t>
              </a:r>
              <a:r>
                <a:rPr lang="en-US" sz="4596" kern="0" dirty="0">
                  <a:solidFill>
                    <a:srgbClr val="002060"/>
                  </a:solidFill>
                  <a:latin typeface="Lobster"/>
                  <a:ea typeface="Lobster"/>
                  <a:cs typeface="Lobster"/>
                  <a:sym typeface="Lobster"/>
                </a:rPr>
                <a:t> </a:t>
              </a:r>
              <a:r>
                <a:rPr lang="en-US" sz="4596" kern="0" dirty="0" err="1">
                  <a:solidFill>
                    <a:srgbClr val="002060"/>
                  </a:solidFill>
                  <a:latin typeface="Lobster"/>
                  <a:ea typeface="Lobster"/>
                  <a:cs typeface="Lobster"/>
                  <a:sym typeface="Lobster"/>
                </a:rPr>
                <a:t>kĩ</a:t>
              </a:r>
              <a:r>
                <a:rPr lang="en-US" sz="4596" kern="0" dirty="0">
                  <a:solidFill>
                    <a:srgbClr val="002060"/>
                  </a:solidFill>
                  <a:latin typeface="Lobster"/>
                  <a:ea typeface="Lobster"/>
                  <a:cs typeface="Lobster"/>
                  <a:sym typeface="Lobster"/>
                </a:rPr>
                <a:t> </a:t>
              </a:r>
              <a:r>
                <a:rPr lang="en-US" sz="4596" kern="0" dirty="0" err="1">
                  <a:solidFill>
                    <a:srgbClr val="002060"/>
                  </a:solidFill>
                  <a:latin typeface="Lobster"/>
                  <a:ea typeface="Lobster"/>
                  <a:cs typeface="Lobster"/>
                  <a:sym typeface="Lobster"/>
                </a:rPr>
                <a:t>năng</a:t>
              </a:r>
              <a:r>
                <a:rPr lang="en-US" sz="4596" kern="0" dirty="0">
                  <a:solidFill>
                    <a:srgbClr val="002060"/>
                  </a:solidFill>
                  <a:latin typeface="Lobster"/>
                  <a:ea typeface="Lobster"/>
                  <a:cs typeface="Lobster"/>
                  <a:sym typeface="Lobster"/>
                </a:rPr>
                <a:t> </a:t>
              </a:r>
              <a:r>
                <a:rPr lang="en-US" sz="4596" kern="0" dirty="0" err="1">
                  <a:solidFill>
                    <a:srgbClr val="002060"/>
                  </a:solidFill>
                  <a:latin typeface="Lobster"/>
                  <a:ea typeface="Lobster"/>
                  <a:cs typeface="Lobster"/>
                  <a:sym typeface="Lobster"/>
                </a:rPr>
                <a:t>lập</a:t>
              </a:r>
              <a:r>
                <a:rPr lang="en-US" sz="4596" kern="0" dirty="0">
                  <a:solidFill>
                    <a:srgbClr val="002060"/>
                  </a:solidFill>
                  <a:latin typeface="Lobster"/>
                  <a:ea typeface="Lobster"/>
                  <a:cs typeface="Lobster"/>
                  <a:sym typeface="Lobster"/>
                </a:rPr>
                <a:t> </a:t>
              </a:r>
              <a:r>
                <a:rPr lang="en-US" sz="4596" kern="0" dirty="0" err="1">
                  <a:solidFill>
                    <a:srgbClr val="002060"/>
                  </a:solidFill>
                  <a:latin typeface="Lobster"/>
                  <a:ea typeface="Lobster"/>
                  <a:cs typeface="Lobster"/>
                  <a:sym typeface="Lobster"/>
                </a:rPr>
                <a:t>dàn</a:t>
              </a:r>
              <a:r>
                <a:rPr lang="en-US" sz="4596" kern="0" dirty="0">
                  <a:solidFill>
                    <a:srgbClr val="002060"/>
                  </a:solidFill>
                  <a:latin typeface="Lobster"/>
                  <a:ea typeface="Lobster"/>
                  <a:cs typeface="Lobster"/>
                  <a:sym typeface="Lobster"/>
                </a:rPr>
                <a:t> ý </a:t>
              </a:r>
              <a:r>
                <a:rPr lang="en-US" sz="4596" kern="0" dirty="0" err="1">
                  <a:solidFill>
                    <a:srgbClr val="002060"/>
                  </a:solidFill>
                  <a:latin typeface="Lobster"/>
                  <a:ea typeface="Lobster"/>
                  <a:cs typeface="Lobster"/>
                  <a:sym typeface="Lobster"/>
                </a:rPr>
                <a:t>cho</a:t>
              </a:r>
              <a:r>
                <a:rPr lang="en-US" sz="4596" kern="0" dirty="0">
                  <a:solidFill>
                    <a:srgbClr val="002060"/>
                  </a:solidFill>
                  <a:latin typeface="Lobster"/>
                  <a:ea typeface="Lobster"/>
                  <a:cs typeface="Lobster"/>
                  <a:sym typeface="Lobster"/>
                </a:rPr>
                <a:t> </a:t>
              </a:r>
              <a:br>
                <a:rPr lang="en-US" sz="4596" kern="0" dirty="0">
                  <a:solidFill>
                    <a:srgbClr val="002060"/>
                  </a:solidFill>
                  <a:latin typeface="Lobster"/>
                  <a:ea typeface="Lobster"/>
                  <a:cs typeface="Lobster"/>
                  <a:sym typeface="Lobster"/>
                </a:rPr>
              </a:br>
              <a:r>
                <a:rPr lang="en-US" sz="4596" kern="0" dirty="0" err="1">
                  <a:solidFill>
                    <a:srgbClr val="002060"/>
                  </a:solidFill>
                  <a:latin typeface="Lobster"/>
                  <a:ea typeface="Lobster"/>
                  <a:cs typeface="Lobster"/>
                  <a:sym typeface="Lobster"/>
                </a:rPr>
                <a:t>bài</a:t>
              </a:r>
              <a:r>
                <a:rPr lang="en-US" sz="4596" kern="0" dirty="0">
                  <a:solidFill>
                    <a:srgbClr val="002060"/>
                  </a:solidFill>
                  <a:latin typeface="Lobster"/>
                  <a:ea typeface="Lobster"/>
                  <a:cs typeface="Lobster"/>
                  <a:sym typeface="Lobster"/>
                </a:rPr>
                <a:t> </a:t>
              </a:r>
              <a:r>
                <a:rPr lang="en-US" sz="4596" kern="0" dirty="0" err="1">
                  <a:solidFill>
                    <a:srgbClr val="002060"/>
                  </a:solidFill>
                  <a:latin typeface="Lobster"/>
                  <a:ea typeface="Lobster"/>
                  <a:cs typeface="Lobster"/>
                  <a:sym typeface="Lobster"/>
                </a:rPr>
                <a:t>văn</a:t>
              </a:r>
              <a:r>
                <a:rPr lang="en-US" sz="4596" kern="0" dirty="0">
                  <a:solidFill>
                    <a:srgbClr val="002060"/>
                  </a:solidFill>
                  <a:latin typeface="Lobster"/>
                  <a:ea typeface="Lobster"/>
                  <a:cs typeface="Lobster"/>
                  <a:sym typeface="Lobster"/>
                </a:rPr>
                <a:t> </a:t>
              </a:r>
              <a:r>
                <a:rPr lang="en-US" sz="4596" kern="0" dirty="0" err="1">
                  <a:solidFill>
                    <a:srgbClr val="002060"/>
                  </a:solidFill>
                  <a:latin typeface="Lobster"/>
                  <a:ea typeface="Lobster"/>
                  <a:cs typeface="Lobster"/>
                  <a:sym typeface="Lobster"/>
                </a:rPr>
                <a:t>tả</a:t>
              </a:r>
              <a:r>
                <a:rPr lang="en-US" sz="4596" kern="0" dirty="0">
                  <a:solidFill>
                    <a:srgbClr val="002060"/>
                  </a:solidFill>
                  <a:latin typeface="Lobster"/>
                  <a:ea typeface="Lobster"/>
                  <a:cs typeface="Lobster"/>
                  <a:sym typeface="Lobster"/>
                </a:rPr>
                <a:t> </a:t>
              </a:r>
              <a:r>
                <a:rPr lang="en-US" sz="4596" kern="0" dirty="0" err="1">
                  <a:solidFill>
                    <a:srgbClr val="002060"/>
                  </a:solidFill>
                  <a:latin typeface="Lobster"/>
                  <a:ea typeface="Lobster"/>
                  <a:cs typeface="Lobster"/>
                  <a:sym typeface="Lobster"/>
                </a:rPr>
                <a:t>người</a:t>
              </a:r>
              <a:r>
                <a:rPr lang="en-US" sz="4596" kern="0" dirty="0">
                  <a:solidFill>
                    <a:srgbClr val="002060"/>
                  </a:solidFill>
                  <a:latin typeface="Lobster"/>
                  <a:ea typeface="Lobster"/>
                  <a:cs typeface="Lobster"/>
                  <a:sym typeface="Lobster"/>
                </a:rPr>
                <a:t>. </a:t>
              </a:r>
              <a:endParaRPr kumimoji="0" sz="4596" b="0" i="0" u="none" strike="noStrike" kern="0" cap="none" spc="0" normalizeH="0" baseline="0" noProof="0" dirty="0">
                <a:ln>
                  <a:noFill/>
                </a:ln>
                <a:solidFill>
                  <a:srgbClr val="002060"/>
                </a:solidFill>
                <a:effectLst/>
                <a:uLnTx/>
                <a:uFillTx/>
                <a:latin typeface="Lobster"/>
                <a:ea typeface="Lobster"/>
                <a:cs typeface="Lobster"/>
                <a:sym typeface="Lobster"/>
              </a:endParaRPr>
            </a:p>
          </p:txBody>
        </p:sp>
        <p:grpSp>
          <p:nvGrpSpPr>
            <p:cNvPr id="17" name="Google Shape;782;p2"/>
            <p:cNvGrpSpPr/>
            <p:nvPr/>
          </p:nvGrpSpPr>
          <p:grpSpPr>
            <a:xfrm>
              <a:off x="8843392" y="2324100"/>
              <a:ext cx="9336370" cy="3352800"/>
              <a:chOff x="8843392" y="2324100"/>
              <a:chExt cx="9336370" cy="3352800"/>
            </a:xfrm>
          </p:grpSpPr>
          <p:sp>
            <p:nvSpPr>
              <p:cNvPr id="18" name="Google Shape;783;p2"/>
              <p:cNvSpPr/>
              <p:nvPr/>
            </p:nvSpPr>
            <p:spPr>
              <a:xfrm>
                <a:off x="8843392" y="2324100"/>
                <a:ext cx="9183970" cy="3200400"/>
              </a:xfrm>
              <a:prstGeom prst="roundRect">
                <a:avLst>
                  <a:gd name="adj" fmla="val 16667"/>
                </a:avLst>
              </a:prstGeom>
              <a:noFill/>
              <a:ln w="57150" cap="flat" cmpd="sng">
                <a:solidFill>
                  <a:srgbClr val="FFFF00"/>
                </a:solidFill>
                <a:prstDash val="dash"/>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9" name="Google Shape;784;p2"/>
              <p:cNvSpPr/>
              <p:nvPr/>
            </p:nvSpPr>
            <p:spPr>
              <a:xfrm>
                <a:off x="8995792" y="2476500"/>
                <a:ext cx="9183970" cy="3200400"/>
              </a:xfrm>
              <a:prstGeom prst="roundRect">
                <a:avLst>
                  <a:gd name="adj" fmla="val 16667"/>
                </a:avLst>
              </a:prstGeom>
              <a:noFill/>
              <a:ln w="57150" cap="flat" cmpd="sng">
                <a:solidFill>
                  <a:srgbClr val="FFFFFF"/>
                </a:solidFill>
                <a:prstDash val="dash"/>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grpSp>
        <p:nvGrpSpPr>
          <p:cNvPr id="20" name="Google Shape;785;p2"/>
          <p:cNvGrpSpPr/>
          <p:nvPr/>
        </p:nvGrpSpPr>
        <p:grpSpPr>
          <a:xfrm>
            <a:off x="5715000" y="6085127"/>
            <a:ext cx="11689158" cy="3352800"/>
            <a:chOff x="6583138" y="6198661"/>
            <a:chExt cx="11689158" cy="3352800"/>
          </a:xfrm>
        </p:grpSpPr>
        <p:pic>
          <p:nvPicPr>
            <p:cNvPr id="21" name="Google Shape;786;p2"/>
            <p:cNvPicPr preferRelativeResize="0"/>
            <p:nvPr/>
          </p:nvPicPr>
          <p:blipFill rotWithShape="1">
            <a:blip r:embed="rId6">
              <a:alphaModFix/>
            </a:blip>
            <a:srcRect/>
            <a:stretch/>
          </p:blipFill>
          <p:spPr>
            <a:xfrm>
              <a:off x="6583138" y="6678398"/>
              <a:ext cx="2098903" cy="2240925"/>
            </a:xfrm>
            <a:prstGeom prst="rect">
              <a:avLst/>
            </a:prstGeom>
            <a:noFill/>
            <a:ln>
              <a:noFill/>
            </a:ln>
          </p:spPr>
        </p:pic>
        <p:sp>
          <p:nvSpPr>
            <p:cNvPr id="22" name="Google Shape;787;p2"/>
            <p:cNvSpPr txBox="1"/>
            <p:nvPr/>
          </p:nvSpPr>
          <p:spPr>
            <a:xfrm>
              <a:off x="9589628" y="6464988"/>
              <a:ext cx="8181365" cy="2972545"/>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40008"/>
                </a:lnSpc>
                <a:spcBef>
                  <a:spcPts val="0"/>
                </a:spcBef>
                <a:spcAft>
                  <a:spcPts val="0"/>
                </a:spcAft>
                <a:buClrTx/>
                <a:buSzTx/>
                <a:buFontTx/>
                <a:buNone/>
                <a:tabLst/>
                <a:defRPr/>
              </a:pPr>
              <a:r>
                <a:rPr lang="en-US" sz="4599" kern="0" dirty="0" err="1">
                  <a:solidFill>
                    <a:srgbClr val="002060"/>
                  </a:solidFill>
                  <a:latin typeface="Lobster"/>
                  <a:sym typeface="Lobster"/>
                </a:rPr>
                <a:t>Ôn</a:t>
              </a:r>
              <a:r>
                <a:rPr lang="en-US" sz="4599" kern="0" dirty="0">
                  <a:solidFill>
                    <a:srgbClr val="002060"/>
                  </a:solidFill>
                  <a:latin typeface="Lobster"/>
                  <a:sym typeface="Lobster"/>
                </a:rPr>
                <a:t> </a:t>
              </a:r>
              <a:r>
                <a:rPr lang="en-US" sz="4599" kern="0" dirty="0" err="1">
                  <a:solidFill>
                    <a:srgbClr val="002060"/>
                  </a:solidFill>
                  <a:latin typeface="Lobster"/>
                  <a:sym typeface="Lobster"/>
                </a:rPr>
                <a:t>luyện</a:t>
              </a:r>
              <a:r>
                <a:rPr lang="en-US" sz="4599" kern="0" dirty="0">
                  <a:solidFill>
                    <a:srgbClr val="002060"/>
                  </a:solidFill>
                  <a:latin typeface="Lobster"/>
                  <a:sym typeface="Lobster"/>
                </a:rPr>
                <a:t> </a:t>
              </a:r>
              <a:r>
                <a:rPr lang="en-US" sz="4599" kern="0" dirty="0" err="1">
                  <a:solidFill>
                    <a:srgbClr val="002060"/>
                  </a:solidFill>
                  <a:latin typeface="Lobster"/>
                  <a:sym typeface="Lobster"/>
                </a:rPr>
                <a:t>kĩ</a:t>
              </a:r>
              <a:r>
                <a:rPr lang="en-US" sz="4599" kern="0" dirty="0">
                  <a:solidFill>
                    <a:srgbClr val="002060"/>
                  </a:solidFill>
                  <a:latin typeface="Lobster"/>
                  <a:sym typeface="Lobster"/>
                </a:rPr>
                <a:t> </a:t>
              </a:r>
              <a:r>
                <a:rPr lang="en-US" sz="4599" kern="0" dirty="0" err="1">
                  <a:solidFill>
                    <a:srgbClr val="002060"/>
                  </a:solidFill>
                  <a:latin typeface="Lobster"/>
                  <a:sym typeface="Lobster"/>
                </a:rPr>
                <a:t>năng</a:t>
              </a:r>
              <a:r>
                <a:rPr lang="en-US" sz="4599" kern="0" dirty="0">
                  <a:solidFill>
                    <a:srgbClr val="002060"/>
                  </a:solidFill>
                  <a:latin typeface="Lobster"/>
                  <a:sym typeface="Lobster"/>
                </a:rPr>
                <a:t> </a:t>
              </a:r>
              <a:r>
                <a:rPr lang="en-US" sz="4599" kern="0" dirty="0" err="1">
                  <a:solidFill>
                    <a:srgbClr val="002060"/>
                  </a:solidFill>
                  <a:latin typeface="Lobster"/>
                  <a:sym typeface="Lobster"/>
                </a:rPr>
                <a:t>trình</a:t>
              </a:r>
              <a:r>
                <a:rPr lang="en-US" sz="4599" kern="0" dirty="0">
                  <a:solidFill>
                    <a:srgbClr val="002060"/>
                  </a:solidFill>
                  <a:latin typeface="Lobster"/>
                  <a:sym typeface="Lobster"/>
                </a:rPr>
                <a:t> </a:t>
              </a:r>
              <a:r>
                <a:rPr lang="en-US" sz="4599" kern="0" dirty="0" err="1">
                  <a:solidFill>
                    <a:srgbClr val="002060"/>
                  </a:solidFill>
                  <a:latin typeface="Lobster"/>
                  <a:sym typeface="Lobster"/>
                </a:rPr>
                <a:t>bày</a:t>
              </a:r>
              <a:r>
                <a:rPr lang="en-US" sz="4599" kern="0" dirty="0">
                  <a:solidFill>
                    <a:srgbClr val="002060"/>
                  </a:solidFill>
                  <a:latin typeface="Lobster"/>
                  <a:sym typeface="Lobster"/>
                </a:rPr>
                <a:t> </a:t>
              </a:r>
              <a:r>
                <a:rPr lang="en-US" sz="4599" kern="0" dirty="0" err="1">
                  <a:solidFill>
                    <a:srgbClr val="002060"/>
                  </a:solidFill>
                  <a:latin typeface="Lobster"/>
                  <a:sym typeface="Lobster"/>
                </a:rPr>
                <a:t>miệng</a:t>
              </a:r>
              <a:r>
                <a:rPr lang="en-US" sz="4599" kern="0" dirty="0">
                  <a:solidFill>
                    <a:srgbClr val="002060"/>
                  </a:solidFill>
                  <a:latin typeface="Lobster"/>
                  <a:sym typeface="Lobster"/>
                </a:rPr>
                <a:t> </a:t>
              </a:r>
              <a:r>
                <a:rPr lang="en-US" sz="4599" kern="0" dirty="0" err="1">
                  <a:solidFill>
                    <a:srgbClr val="002060"/>
                  </a:solidFill>
                  <a:latin typeface="Lobster"/>
                  <a:sym typeface="Lobster"/>
                </a:rPr>
                <a:t>dàn</a:t>
              </a:r>
              <a:r>
                <a:rPr lang="en-US" sz="4599" kern="0" dirty="0">
                  <a:solidFill>
                    <a:srgbClr val="002060"/>
                  </a:solidFill>
                  <a:latin typeface="Lobster"/>
                  <a:sym typeface="Lobster"/>
                </a:rPr>
                <a:t> ý </a:t>
              </a:r>
              <a:r>
                <a:rPr lang="en-US" sz="4599" kern="0" dirty="0" err="1">
                  <a:solidFill>
                    <a:srgbClr val="002060"/>
                  </a:solidFill>
                  <a:latin typeface="Lobster"/>
                  <a:sym typeface="Lobster"/>
                </a:rPr>
                <a:t>bài</a:t>
              </a:r>
              <a:r>
                <a:rPr lang="en-US" sz="4599" kern="0" dirty="0">
                  <a:solidFill>
                    <a:srgbClr val="002060"/>
                  </a:solidFill>
                  <a:latin typeface="Lobster"/>
                  <a:sym typeface="Lobster"/>
                </a:rPr>
                <a:t> </a:t>
              </a:r>
              <a:r>
                <a:rPr lang="en-US" sz="4599" kern="0" dirty="0" err="1">
                  <a:solidFill>
                    <a:srgbClr val="002060"/>
                  </a:solidFill>
                  <a:latin typeface="Lobster"/>
                  <a:sym typeface="Lobster"/>
                </a:rPr>
                <a:t>văn</a:t>
              </a:r>
              <a:r>
                <a:rPr lang="en-US" sz="4599" kern="0" dirty="0">
                  <a:solidFill>
                    <a:srgbClr val="002060"/>
                  </a:solidFill>
                  <a:latin typeface="Lobster"/>
                  <a:sym typeface="Lobster"/>
                </a:rPr>
                <a:t> </a:t>
              </a:r>
              <a:r>
                <a:rPr lang="en-US" sz="4599" kern="0" dirty="0" err="1">
                  <a:solidFill>
                    <a:srgbClr val="002060"/>
                  </a:solidFill>
                  <a:latin typeface="Lobster"/>
                  <a:sym typeface="Lobster"/>
                </a:rPr>
                <a:t>tả</a:t>
              </a:r>
              <a:r>
                <a:rPr lang="en-US" sz="4599" kern="0" dirty="0">
                  <a:solidFill>
                    <a:srgbClr val="002060"/>
                  </a:solidFill>
                  <a:latin typeface="Lobster"/>
                  <a:sym typeface="Lobster"/>
                </a:rPr>
                <a:t> </a:t>
              </a:r>
              <a:r>
                <a:rPr lang="en-US" sz="4599" kern="0" dirty="0" err="1">
                  <a:solidFill>
                    <a:srgbClr val="002060"/>
                  </a:solidFill>
                  <a:latin typeface="Lobster"/>
                  <a:sym typeface="Lobster"/>
                </a:rPr>
                <a:t>người</a:t>
              </a:r>
              <a:r>
                <a:rPr lang="en-US" sz="4599" kern="0" dirty="0">
                  <a:solidFill>
                    <a:srgbClr val="002060"/>
                  </a:solidFill>
                  <a:latin typeface="Lobster"/>
                  <a:sym typeface="Lobster"/>
                </a:rPr>
                <a:t> : </a:t>
              </a:r>
              <a:r>
                <a:rPr lang="en-US" sz="4599" kern="0" dirty="0" err="1">
                  <a:solidFill>
                    <a:srgbClr val="002060"/>
                  </a:solidFill>
                  <a:latin typeface="Lobster"/>
                  <a:sym typeface="Lobster"/>
                </a:rPr>
                <a:t>trình</a:t>
              </a:r>
              <a:r>
                <a:rPr lang="en-US" sz="4599" kern="0" dirty="0">
                  <a:solidFill>
                    <a:srgbClr val="002060"/>
                  </a:solidFill>
                  <a:latin typeface="Lobster"/>
                  <a:sym typeface="Lobster"/>
                </a:rPr>
                <a:t> </a:t>
              </a:r>
              <a:r>
                <a:rPr lang="en-US" sz="4599" kern="0" dirty="0" err="1">
                  <a:solidFill>
                    <a:srgbClr val="002060"/>
                  </a:solidFill>
                  <a:latin typeface="Lobster"/>
                  <a:sym typeface="Lobster"/>
                </a:rPr>
                <a:t>bày</a:t>
              </a:r>
              <a:r>
                <a:rPr lang="en-US" sz="4599" kern="0" dirty="0">
                  <a:solidFill>
                    <a:srgbClr val="002060"/>
                  </a:solidFill>
                  <a:latin typeface="Lobster"/>
                  <a:sym typeface="Lobster"/>
                </a:rPr>
                <a:t> </a:t>
              </a:r>
              <a:r>
                <a:rPr lang="en-US" sz="4599" kern="0" dirty="0" err="1">
                  <a:solidFill>
                    <a:srgbClr val="002060"/>
                  </a:solidFill>
                  <a:latin typeface="Lobster"/>
                  <a:sym typeface="Lobster"/>
                </a:rPr>
                <a:t>rõ</a:t>
              </a:r>
              <a:r>
                <a:rPr lang="en-US" sz="4599" kern="0" dirty="0">
                  <a:solidFill>
                    <a:srgbClr val="002060"/>
                  </a:solidFill>
                  <a:latin typeface="Lobster"/>
                  <a:sym typeface="Lobster"/>
                </a:rPr>
                <a:t> </a:t>
              </a:r>
              <a:r>
                <a:rPr lang="en-US" sz="4599" kern="0" dirty="0" err="1">
                  <a:solidFill>
                    <a:srgbClr val="002060"/>
                  </a:solidFill>
                  <a:latin typeface="Lobster"/>
                  <a:sym typeface="Lobster"/>
                </a:rPr>
                <a:t>ràng</a:t>
              </a:r>
              <a:r>
                <a:rPr lang="en-US" sz="4599" kern="0" dirty="0">
                  <a:solidFill>
                    <a:srgbClr val="002060"/>
                  </a:solidFill>
                  <a:latin typeface="Lobster"/>
                  <a:sym typeface="Lobster"/>
                </a:rPr>
                <a:t>, </a:t>
              </a:r>
              <a:r>
                <a:rPr lang="en-US" sz="4599" kern="0" dirty="0" err="1">
                  <a:solidFill>
                    <a:srgbClr val="002060"/>
                  </a:solidFill>
                  <a:latin typeface="Lobster"/>
                  <a:sym typeface="Lobster"/>
                </a:rPr>
                <a:t>rành</a:t>
              </a:r>
              <a:r>
                <a:rPr lang="en-US" sz="4599" kern="0" dirty="0">
                  <a:solidFill>
                    <a:srgbClr val="002060"/>
                  </a:solidFill>
                  <a:latin typeface="Lobster"/>
                  <a:sym typeface="Lobster"/>
                </a:rPr>
                <a:t> </a:t>
              </a:r>
              <a:r>
                <a:rPr lang="en-US" sz="4599" kern="0" dirty="0" err="1">
                  <a:solidFill>
                    <a:srgbClr val="002060"/>
                  </a:solidFill>
                  <a:latin typeface="Lobster"/>
                  <a:sym typeface="Lobster"/>
                </a:rPr>
                <a:t>mạch</a:t>
              </a:r>
              <a:r>
                <a:rPr lang="en-US" sz="4599" kern="0" dirty="0">
                  <a:solidFill>
                    <a:srgbClr val="002060"/>
                  </a:solidFill>
                  <a:latin typeface="Lobster"/>
                  <a:sym typeface="Lobster"/>
                </a:rPr>
                <a:t>, </a:t>
              </a:r>
              <a:r>
                <a:rPr lang="en-US" sz="4599" kern="0" dirty="0" err="1">
                  <a:solidFill>
                    <a:srgbClr val="002060"/>
                  </a:solidFill>
                  <a:latin typeface="Lobster"/>
                  <a:sym typeface="Lobster"/>
                </a:rPr>
                <a:t>tự</a:t>
              </a:r>
              <a:r>
                <a:rPr lang="en-US" sz="4599" kern="0" dirty="0">
                  <a:solidFill>
                    <a:srgbClr val="002060"/>
                  </a:solidFill>
                  <a:latin typeface="Lobster"/>
                  <a:sym typeface="Lobster"/>
                </a:rPr>
                <a:t> tin, </a:t>
              </a:r>
              <a:r>
                <a:rPr lang="en-US" sz="4599" kern="0" dirty="0" err="1">
                  <a:solidFill>
                    <a:srgbClr val="002060"/>
                  </a:solidFill>
                  <a:latin typeface="Lobster"/>
                  <a:sym typeface="Lobster"/>
                </a:rPr>
                <a:t>tự</a:t>
              </a:r>
              <a:r>
                <a:rPr lang="en-US" sz="4599" kern="0" dirty="0">
                  <a:solidFill>
                    <a:srgbClr val="002060"/>
                  </a:solidFill>
                  <a:latin typeface="Lobster"/>
                  <a:sym typeface="Lobster"/>
                </a:rPr>
                <a:t> </a:t>
              </a:r>
              <a:r>
                <a:rPr lang="en-US" sz="4599" kern="0" dirty="0" err="1">
                  <a:solidFill>
                    <a:srgbClr val="002060"/>
                  </a:solidFill>
                  <a:latin typeface="Lobster"/>
                  <a:sym typeface="Lobster"/>
                </a:rPr>
                <a:t>nhiên</a:t>
              </a:r>
              <a:r>
                <a:rPr lang="en-US" sz="4599" kern="0" dirty="0">
                  <a:solidFill>
                    <a:srgbClr val="002060"/>
                  </a:solidFill>
                  <a:latin typeface="Lobster"/>
                  <a:sym typeface="Lobster"/>
                </a:rPr>
                <a:t>.</a:t>
              </a:r>
              <a:endParaRPr kumimoji="0" sz="1800" b="0" i="0" u="none" strike="noStrike" kern="0" cap="none" spc="0" normalizeH="0" baseline="0" noProof="0" dirty="0">
                <a:ln>
                  <a:noFill/>
                </a:ln>
                <a:solidFill>
                  <a:srgbClr val="002060"/>
                </a:solidFill>
                <a:effectLst/>
                <a:uLnTx/>
                <a:uFillTx/>
              </a:endParaRPr>
            </a:p>
          </p:txBody>
        </p:sp>
        <p:grpSp>
          <p:nvGrpSpPr>
            <p:cNvPr id="23" name="Google Shape;788;p2"/>
            <p:cNvGrpSpPr/>
            <p:nvPr/>
          </p:nvGrpSpPr>
          <p:grpSpPr>
            <a:xfrm>
              <a:off x="8935926" y="6198661"/>
              <a:ext cx="9336370" cy="3352800"/>
              <a:chOff x="8843392" y="2324100"/>
              <a:chExt cx="9336370" cy="3352800"/>
            </a:xfrm>
          </p:grpSpPr>
          <p:sp>
            <p:nvSpPr>
              <p:cNvPr id="24" name="Google Shape;789;p2"/>
              <p:cNvSpPr/>
              <p:nvPr/>
            </p:nvSpPr>
            <p:spPr>
              <a:xfrm>
                <a:off x="8843392" y="2324100"/>
                <a:ext cx="9183970" cy="3200400"/>
              </a:xfrm>
              <a:prstGeom prst="roundRect">
                <a:avLst>
                  <a:gd name="adj" fmla="val 16667"/>
                </a:avLst>
              </a:prstGeom>
              <a:noFill/>
              <a:ln w="57150" cap="flat" cmpd="sng">
                <a:solidFill>
                  <a:srgbClr val="FFFF00"/>
                </a:solidFill>
                <a:prstDash val="dash"/>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5" name="Google Shape;790;p2"/>
              <p:cNvSpPr/>
              <p:nvPr/>
            </p:nvSpPr>
            <p:spPr>
              <a:xfrm>
                <a:off x="8995792" y="2476500"/>
                <a:ext cx="9183970" cy="3200400"/>
              </a:xfrm>
              <a:prstGeom prst="roundRect">
                <a:avLst>
                  <a:gd name="adj" fmla="val 16667"/>
                </a:avLst>
              </a:prstGeom>
              <a:noFill/>
              <a:ln w="57150" cap="flat" cmpd="sng">
                <a:solidFill>
                  <a:srgbClr val="FFFFFF"/>
                </a:solidFill>
                <a:prstDash val="dash"/>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sp>
        <p:nvSpPr>
          <p:cNvPr id="26" name="Google Shape;778;p2"/>
          <p:cNvSpPr txBox="1"/>
          <p:nvPr/>
        </p:nvSpPr>
        <p:spPr>
          <a:xfrm>
            <a:off x="9871364" y="295756"/>
            <a:ext cx="5839718" cy="1938992"/>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39988"/>
              </a:lnSpc>
              <a:spcBef>
                <a:spcPts val="0"/>
              </a:spcBef>
              <a:spcAft>
                <a:spcPts val="0"/>
              </a:spcAft>
              <a:buClrTx/>
              <a:buSzTx/>
              <a:buFontTx/>
              <a:buNone/>
              <a:tabLst/>
              <a:defRPr/>
            </a:pPr>
            <a:r>
              <a:rPr kumimoji="0" lang="en-US" sz="9000" b="0" i="0" u="none" strike="noStrike" kern="0" cap="none" spc="0" normalizeH="0" baseline="0" noProof="0" dirty="0">
                <a:ln>
                  <a:noFill/>
                </a:ln>
                <a:solidFill>
                  <a:schemeClr val="accent2">
                    <a:lumMod val="60000"/>
                    <a:lumOff val="40000"/>
                  </a:schemeClr>
                </a:solidFill>
                <a:effectLst/>
                <a:uLnTx/>
                <a:uFillTx/>
                <a:latin typeface="Bungee"/>
                <a:ea typeface="Bungee"/>
                <a:cs typeface="Bungee"/>
                <a:sym typeface="Bungee"/>
              </a:rPr>
              <a:t>MỤC TIÊU</a:t>
            </a:r>
            <a:endParaRPr kumimoji="0" sz="1800" b="0" i="0" u="none" strike="noStrike" kern="0" cap="none" spc="0" normalizeH="0" baseline="0" noProof="0" dirty="0">
              <a:ln>
                <a:noFill/>
              </a:ln>
              <a:solidFill>
                <a:schemeClr val="accent2">
                  <a:lumMod val="60000"/>
                  <a:lumOff val="40000"/>
                </a:schemeClr>
              </a:solidFill>
              <a:effectLst/>
              <a:uLnTx/>
              <a:uFillTx/>
            </a:endParaRPr>
          </a:p>
        </p:txBody>
      </p:sp>
    </p:spTree>
    <p:extLst>
      <p:ext uri="{BB962C8B-B14F-4D97-AF65-F5344CB8AC3E}">
        <p14:creationId xmlns:p14="http://schemas.microsoft.com/office/powerpoint/2010/main" val="157710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822"/>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1822"/>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B1F6CE"/>
        </a:solidFill>
        <a:effectLst/>
      </p:bgPr>
    </p:bg>
    <p:spTree>
      <p:nvGrpSpPr>
        <p:cNvPr id="1" name=""/>
        <p:cNvGrpSpPr/>
        <p:nvPr/>
      </p:nvGrpSpPr>
      <p:grpSpPr>
        <a:xfrm>
          <a:off x="0" y="0"/>
          <a:ext cx="0" cy="0"/>
          <a:chOff x="0" y="0"/>
          <a:chExt cx="0" cy="0"/>
        </a:xfrm>
      </p:grpSpPr>
      <p:sp>
        <p:nvSpPr>
          <p:cNvPr id="21" name="矩形: 圆角 22">
            <a:extLst>
              <a:ext uri="{FF2B5EF4-FFF2-40B4-BE49-F238E27FC236}">
                <a16:creationId xmlns:a16="http://schemas.microsoft.com/office/drawing/2014/main" id="{DB830100-4225-487A-87DC-43420145D73A}"/>
              </a:ext>
            </a:extLst>
          </p:cNvPr>
          <p:cNvSpPr/>
          <p:nvPr/>
        </p:nvSpPr>
        <p:spPr>
          <a:xfrm>
            <a:off x="-10633" y="16835"/>
            <a:ext cx="8385544" cy="10367111"/>
          </a:xfrm>
          <a:prstGeom prst="roundRect">
            <a:avLst>
              <a:gd name="adj" fmla="val 1879"/>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pic>
        <p:nvPicPr>
          <p:cNvPr id="2" name="Picture 2"/>
          <p:cNvPicPr>
            <a:picLocks noChangeAspect="1"/>
          </p:cNvPicPr>
          <p:nvPr/>
        </p:nvPicPr>
        <p:blipFill>
          <a:blip r:embed="rId3"/>
          <a:srcRect t="4698" b="4698"/>
          <a:stretch>
            <a:fillRect/>
          </a:stretch>
        </p:blipFill>
        <p:spPr>
          <a:xfrm>
            <a:off x="-292774" y="-266700"/>
            <a:ext cx="18721146" cy="12030780"/>
          </a:xfrm>
          <a:prstGeom prst="rect">
            <a:avLst/>
          </a:prstGeom>
        </p:spPr>
      </p:pic>
      <p:pic>
        <p:nvPicPr>
          <p:cNvPr id="3" name="Picture 3"/>
          <p:cNvPicPr>
            <a:picLocks noChangeAspect="1"/>
          </p:cNvPicPr>
          <p:nvPr/>
        </p:nvPicPr>
        <p:blipFill>
          <a:blip r:embed="rId4"/>
          <a:srcRect t="2226" b="2226"/>
          <a:stretch>
            <a:fillRect/>
          </a:stretch>
        </p:blipFill>
        <p:spPr>
          <a:xfrm>
            <a:off x="11506200" y="6134841"/>
            <a:ext cx="7825117" cy="5541062"/>
          </a:xfrm>
          <a:prstGeom prst="rect">
            <a:avLst/>
          </a:prstGeom>
        </p:spPr>
      </p:pic>
      <p:pic>
        <p:nvPicPr>
          <p:cNvPr id="4" name="Picture 4"/>
          <p:cNvPicPr>
            <a:picLocks noChangeAspect="1"/>
          </p:cNvPicPr>
          <p:nvPr/>
        </p:nvPicPr>
        <p:blipFill>
          <a:blip r:embed="rId5"/>
          <a:srcRect/>
          <a:stretch>
            <a:fillRect/>
          </a:stretch>
        </p:blipFill>
        <p:spPr>
          <a:xfrm>
            <a:off x="0" y="0"/>
            <a:ext cx="2636073" cy="3962400"/>
          </a:xfrm>
          <a:prstGeom prst="rect">
            <a:avLst/>
          </a:prstGeom>
        </p:spPr>
      </p:pic>
      <p:grpSp>
        <p:nvGrpSpPr>
          <p:cNvPr id="12" name="Google Shape;1113;p26"/>
          <p:cNvGrpSpPr/>
          <p:nvPr/>
        </p:nvGrpSpPr>
        <p:grpSpPr>
          <a:xfrm>
            <a:off x="3479411" y="498738"/>
            <a:ext cx="13111407" cy="1672963"/>
            <a:chOff x="1838528" y="661478"/>
            <a:chExt cx="8918642" cy="684012"/>
          </a:xfrm>
          <a:solidFill>
            <a:schemeClr val="bg1"/>
          </a:solidFill>
        </p:grpSpPr>
        <p:sp>
          <p:nvSpPr>
            <p:cNvPr id="13" name="Google Shape;1114;p26"/>
            <p:cNvSpPr/>
            <p:nvPr/>
          </p:nvSpPr>
          <p:spPr>
            <a:xfrm>
              <a:off x="1838528" y="661478"/>
              <a:ext cx="8918642" cy="684012"/>
            </a:xfrm>
            <a:custGeom>
              <a:avLst/>
              <a:gdLst/>
              <a:ahLst/>
              <a:cxnLst/>
              <a:rect l="l" t="t" r="r" b="b"/>
              <a:pathLst>
                <a:path w="8918642" h="846309" fill="none" extrusionOk="0">
                  <a:moveTo>
                    <a:pt x="0" y="110283"/>
                  </a:moveTo>
                  <a:cubicBezTo>
                    <a:pt x="-6689" y="50037"/>
                    <a:pt x="40416" y="3483"/>
                    <a:pt x="110283" y="0"/>
                  </a:cubicBezTo>
                  <a:cubicBezTo>
                    <a:pt x="204426" y="-34773"/>
                    <a:pt x="351602" y="48660"/>
                    <a:pt x="516193" y="0"/>
                  </a:cubicBezTo>
                  <a:cubicBezTo>
                    <a:pt x="680784" y="-48660"/>
                    <a:pt x="1057718" y="4217"/>
                    <a:pt x="1270026" y="0"/>
                  </a:cubicBezTo>
                  <a:cubicBezTo>
                    <a:pt x="1482334" y="-4217"/>
                    <a:pt x="1643287" y="70776"/>
                    <a:pt x="1936879" y="0"/>
                  </a:cubicBezTo>
                  <a:cubicBezTo>
                    <a:pt x="2230471" y="-70776"/>
                    <a:pt x="2156878" y="33349"/>
                    <a:pt x="2255808" y="0"/>
                  </a:cubicBezTo>
                  <a:cubicBezTo>
                    <a:pt x="2354738" y="-33349"/>
                    <a:pt x="2475557" y="9184"/>
                    <a:pt x="2574738" y="0"/>
                  </a:cubicBezTo>
                  <a:cubicBezTo>
                    <a:pt x="2673919" y="-9184"/>
                    <a:pt x="2777278" y="35985"/>
                    <a:pt x="2893667" y="0"/>
                  </a:cubicBezTo>
                  <a:cubicBezTo>
                    <a:pt x="3010056" y="-35985"/>
                    <a:pt x="3234269" y="18691"/>
                    <a:pt x="3386558" y="0"/>
                  </a:cubicBezTo>
                  <a:cubicBezTo>
                    <a:pt x="3538847" y="-18691"/>
                    <a:pt x="3799928" y="77686"/>
                    <a:pt x="4053411" y="0"/>
                  </a:cubicBezTo>
                  <a:cubicBezTo>
                    <a:pt x="4306894" y="-77686"/>
                    <a:pt x="4229312" y="10531"/>
                    <a:pt x="4372340" y="0"/>
                  </a:cubicBezTo>
                  <a:cubicBezTo>
                    <a:pt x="4515368" y="-10531"/>
                    <a:pt x="4842617" y="15889"/>
                    <a:pt x="5039193" y="0"/>
                  </a:cubicBezTo>
                  <a:cubicBezTo>
                    <a:pt x="5235769" y="-15889"/>
                    <a:pt x="5546185" y="40537"/>
                    <a:pt x="5706045" y="0"/>
                  </a:cubicBezTo>
                  <a:cubicBezTo>
                    <a:pt x="5865905" y="-40537"/>
                    <a:pt x="5955729" y="5792"/>
                    <a:pt x="6111955" y="0"/>
                  </a:cubicBezTo>
                  <a:cubicBezTo>
                    <a:pt x="6268181" y="-5792"/>
                    <a:pt x="6528921" y="60335"/>
                    <a:pt x="6691827" y="0"/>
                  </a:cubicBezTo>
                  <a:cubicBezTo>
                    <a:pt x="6854733" y="-60335"/>
                    <a:pt x="7142912" y="62966"/>
                    <a:pt x="7358680" y="0"/>
                  </a:cubicBezTo>
                  <a:cubicBezTo>
                    <a:pt x="7574448" y="-62966"/>
                    <a:pt x="7662343" y="27408"/>
                    <a:pt x="7851571" y="0"/>
                  </a:cubicBezTo>
                  <a:cubicBezTo>
                    <a:pt x="8040799" y="-27408"/>
                    <a:pt x="8540054" y="12521"/>
                    <a:pt x="8808359" y="0"/>
                  </a:cubicBezTo>
                  <a:cubicBezTo>
                    <a:pt x="8875642" y="-13055"/>
                    <a:pt x="8920939" y="47095"/>
                    <a:pt x="8918642" y="110283"/>
                  </a:cubicBezTo>
                  <a:cubicBezTo>
                    <a:pt x="8920996" y="246883"/>
                    <a:pt x="8883304" y="298941"/>
                    <a:pt x="8918642" y="416897"/>
                  </a:cubicBezTo>
                  <a:cubicBezTo>
                    <a:pt x="8953980" y="534853"/>
                    <a:pt x="8910920" y="669098"/>
                    <a:pt x="8918642" y="736026"/>
                  </a:cubicBezTo>
                  <a:cubicBezTo>
                    <a:pt x="8930969" y="788135"/>
                    <a:pt x="8863709" y="839480"/>
                    <a:pt x="8808359" y="846309"/>
                  </a:cubicBezTo>
                  <a:cubicBezTo>
                    <a:pt x="8665544" y="879326"/>
                    <a:pt x="8504231" y="837420"/>
                    <a:pt x="8228487" y="846309"/>
                  </a:cubicBezTo>
                  <a:cubicBezTo>
                    <a:pt x="7952743" y="855198"/>
                    <a:pt x="7831521" y="788786"/>
                    <a:pt x="7648616" y="846309"/>
                  </a:cubicBezTo>
                  <a:cubicBezTo>
                    <a:pt x="7465711" y="903832"/>
                    <a:pt x="7287667" y="799470"/>
                    <a:pt x="7155725" y="846309"/>
                  </a:cubicBezTo>
                  <a:cubicBezTo>
                    <a:pt x="7023783" y="893148"/>
                    <a:pt x="6642341" y="804774"/>
                    <a:pt x="6401891" y="846309"/>
                  </a:cubicBezTo>
                  <a:cubicBezTo>
                    <a:pt x="6161441" y="887844"/>
                    <a:pt x="6030756" y="842929"/>
                    <a:pt x="5909000" y="846309"/>
                  </a:cubicBezTo>
                  <a:cubicBezTo>
                    <a:pt x="5787244" y="849689"/>
                    <a:pt x="5552619" y="803047"/>
                    <a:pt x="5416109" y="846309"/>
                  </a:cubicBezTo>
                  <a:cubicBezTo>
                    <a:pt x="5279599" y="889571"/>
                    <a:pt x="4989619" y="795547"/>
                    <a:pt x="4836238" y="846309"/>
                  </a:cubicBezTo>
                  <a:cubicBezTo>
                    <a:pt x="4682857" y="897071"/>
                    <a:pt x="4443844" y="824948"/>
                    <a:pt x="4343347" y="846309"/>
                  </a:cubicBezTo>
                  <a:cubicBezTo>
                    <a:pt x="4242850" y="867670"/>
                    <a:pt x="4004813" y="844511"/>
                    <a:pt x="3850456" y="846309"/>
                  </a:cubicBezTo>
                  <a:cubicBezTo>
                    <a:pt x="3696099" y="848107"/>
                    <a:pt x="3397086" y="784107"/>
                    <a:pt x="3183603" y="846309"/>
                  </a:cubicBezTo>
                  <a:cubicBezTo>
                    <a:pt x="2970120" y="908511"/>
                    <a:pt x="2944111" y="844453"/>
                    <a:pt x="2777693" y="846309"/>
                  </a:cubicBezTo>
                  <a:cubicBezTo>
                    <a:pt x="2611275" y="848165"/>
                    <a:pt x="2585976" y="814375"/>
                    <a:pt x="2458764" y="846309"/>
                  </a:cubicBezTo>
                  <a:cubicBezTo>
                    <a:pt x="2331552" y="878243"/>
                    <a:pt x="2221251" y="840598"/>
                    <a:pt x="2139834" y="846309"/>
                  </a:cubicBezTo>
                  <a:cubicBezTo>
                    <a:pt x="2058417" y="852020"/>
                    <a:pt x="1782208" y="829763"/>
                    <a:pt x="1646943" y="846309"/>
                  </a:cubicBezTo>
                  <a:cubicBezTo>
                    <a:pt x="1511678" y="862855"/>
                    <a:pt x="1436614" y="800523"/>
                    <a:pt x="1241033" y="846309"/>
                  </a:cubicBezTo>
                  <a:cubicBezTo>
                    <a:pt x="1045452" y="892095"/>
                    <a:pt x="898980" y="795004"/>
                    <a:pt x="748142" y="846309"/>
                  </a:cubicBezTo>
                  <a:cubicBezTo>
                    <a:pt x="597304" y="897614"/>
                    <a:pt x="286426" y="770922"/>
                    <a:pt x="110283" y="846309"/>
                  </a:cubicBezTo>
                  <a:cubicBezTo>
                    <a:pt x="60608" y="855457"/>
                    <a:pt x="7131" y="780175"/>
                    <a:pt x="0" y="736026"/>
                  </a:cubicBezTo>
                  <a:cubicBezTo>
                    <a:pt x="-31198" y="626140"/>
                    <a:pt x="4778" y="538824"/>
                    <a:pt x="0" y="416897"/>
                  </a:cubicBezTo>
                  <a:cubicBezTo>
                    <a:pt x="-4778" y="294970"/>
                    <a:pt x="1694" y="190782"/>
                    <a:pt x="0" y="110283"/>
                  </a:cubicBezTo>
                  <a:close/>
                </a:path>
                <a:path w="8918642" h="846309" extrusionOk="0">
                  <a:moveTo>
                    <a:pt x="0" y="110283"/>
                  </a:moveTo>
                  <a:cubicBezTo>
                    <a:pt x="12126" y="60431"/>
                    <a:pt x="50010" y="-4815"/>
                    <a:pt x="110283" y="0"/>
                  </a:cubicBezTo>
                  <a:cubicBezTo>
                    <a:pt x="217430" y="-32354"/>
                    <a:pt x="397215" y="10003"/>
                    <a:pt x="516193" y="0"/>
                  </a:cubicBezTo>
                  <a:cubicBezTo>
                    <a:pt x="635171" y="-10003"/>
                    <a:pt x="777245" y="34975"/>
                    <a:pt x="922103" y="0"/>
                  </a:cubicBezTo>
                  <a:cubicBezTo>
                    <a:pt x="1066961" y="-34975"/>
                    <a:pt x="1182727" y="2454"/>
                    <a:pt x="1328014" y="0"/>
                  </a:cubicBezTo>
                  <a:cubicBezTo>
                    <a:pt x="1473301" y="-2454"/>
                    <a:pt x="1768413" y="6386"/>
                    <a:pt x="2081847" y="0"/>
                  </a:cubicBezTo>
                  <a:cubicBezTo>
                    <a:pt x="2395281" y="-6386"/>
                    <a:pt x="2313890" y="40043"/>
                    <a:pt x="2487757" y="0"/>
                  </a:cubicBezTo>
                  <a:cubicBezTo>
                    <a:pt x="2661624" y="-40043"/>
                    <a:pt x="2947799" y="85078"/>
                    <a:pt x="3241590" y="0"/>
                  </a:cubicBezTo>
                  <a:cubicBezTo>
                    <a:pt x="3535381" y="-85078"/>
                    <a:pt x="3599947" y="43883"/>
                    <a:pt x="3821462" y="0"/>
                  </a:cubicBezTo>
                  <a:cubicBezTo>
                    <a:pt x="4042977" y="-43883"/>
                    <a:pt x="4077113" y="26676"/>
                    <a:pt x="4227372" y="0"/>
                  </a:cubicBezTo>
                  <a:cubicBezTo>
                    <a:pt x="4377631" y="-26676"/>
                    <a:pt x="4684927" y="13145"/>
                    <a:pt x="4807244" y="0"/>
                  </a:cubicBezTo>
                  <a:cubicBezTo>
                    <a:pt x="4929561" y="-13145"/>
                    <a:pt x="5021959" y="11163"/>
                    <a:pt x="5213154" y="0"/>
                  </a:cubicBezTo>
                  <a:cubicBezTo>
                    <a:pt x="5404349" y="-11163"/>
                    <a:pt x="5504904" y="30028"/>
                    <a:pt x="5793026" y="0"/>
                  </a:cubicBezTo>
                  <a:cubicBezTo>
                    <a:pt x="6081148" y="-30028"/>
                    <a:pt x="6224931" y="20130"/>
                    <a:pt x="6372898" y="0"/>
                  </a:cubicBezTo>
                  <a:cubicBezTo>
                    <a:pt x="6520865" y="-20130"/>
                    <a:pt x="6629369" y="47787"/>
                    <a:pt x="6865789" y="0"/>
                  </a:cubicBezTo>
                  <a:cubicBezTo>
                    <a:pt x="7102209" y="-47787"/>
                    <a:pt x="7183638" y="47194"/>
                    <a:pt x="7358680" y="0"/>
                  </a:cubicBezTo>
                  <a:cubicBezTo>
                    <a:pt x="7533722" y="-47194"/>
                    <a:pt x="7801814" y="56100"/>
                    <a:pt x="7938551" y="0"/>
                  </a:cubicBezTo>
                  <a:cubicBezTo>
                    <a:pt x="8075288" y="-56100"/>
                    <a:pt x="8374574" y="56256"/>
                    <a:pt x="8808359" y="0"/>
                  </a:cubicBezTo>
                  <a:cubicBezTo>
                    <a:pt x="8876807" y="-1206"/>
                    <a:pt x="8912965" y="50692"/>
                    <a:pt x="8918642" y="110283"/>
                  </a:cubicBezTo>
                  <a:cubicBezTo>
                    <a:pt x="8947640" y="199847"/>
                    <a:pt x="8896737" y="291780"/>
                    <a:pt x="8918642" y="429412"/>
                  </a:cubicBezTo>
                  <a:cubicBezTo>
                    <a:pt x="8940547" y="567044"/>
                    <a:pt x="8894330" y="603875"/>
                    <a:pt x="8918642" y="736026"/>
                  </a:cubicBezTo>
                  <a:cubicBezTo>
                    <a:pt x="8913819" y="802471"/>
                    <a:pt x="8882026" y="854947"/>
                    <a:pt x="8808359" y="846309"/>
                  </a:cubicBezTo>
                  <a:cubicBezTo>
                    <a:pt x="8477565" y="881065"/>
                    <a:pt x="8227937" y="831020"/>
                    <a:pt x="8054526" y="846309"/>
                  </a:cubicBezTo>
                  <a:cubicBezTo>
                    <a:pt x="7881115" y="861598"/>
                    <a:pt x="7634598" y="781826"/>
                    <a:pt x="7387673" y="846309"/>
                  </a:cubicBezTo>
                  <a:cubicBezTo>
                    <a:pt x="7140748" y="910792"/>
                    <a:pt x="7102481" y="824943"/>
                    <a:pt x="6894782" y="846309"/>
                  </a:cubicBezTo>
                  <a:cubicBezTo>
                    <a:pt x="6687083" y="867675"/>
                    <a:pt x="6514472" y="782642"/>
                    <a:pt x="6314911" y="846309"/>
                  </a:cubicBezTo>
                  <a:cubicBezTo>
                    <a:pt x="6115350" y="909976"/>
                    <a:pt x="6003537" y="820489"/>
                    <a:pt x="5822020" y="846309"/>
                  </a:cubicBezTo>
                  <a:cubicBezTo>
                    <a:pt x="5640503" y="872129"/>
                    <a:pt x="5401603" y="826688"/>
                    <a:pt x="5068186" y="846309"/>
                  </a:cubicBezTo>
                  <a:cubicBezTo>
                    <a:pt x="4734769" y="865930"/>
                    <a:pt x="4682078" y="789134"/>
                    <a:pt x="4488315" y="846309"/>
                  </a:cubicBezTo>
                  <a:cubicBezTo>
                    <a:pt x="4294552" y="903484"/>
                    <a:pt x="4041288" y="786695"/>
                    <a:pt x="3908443" y="846309"/>
                  </a:cubicBezTo>
                  <a:cubicBezTo>
                    <a:pt x="3775598" y="905923"/>
                    <a:pt x="3666394" y="829434"/>
                    <a:pt x="3589513" y="846309"/>
                  </a:cubicBezTo>
                  <a:cubicBezTo>
                    <a:pt x="3512632" y="863184"/>
                    <a:pt x="3347219" y="836424"/>
                    <a:pt x="3270584" y="846309"/>
                  </a:cubicBezTo>
                  <a:cubicBezTo>
                    <a:pt x="3193949" y="856194"/>
                    <a:pt x="2874699" y="842310"/>
                    <a:pt x="2690712" y="846309"/>
                  </a:cubicBezTo>
                  <a:cubicBezTo>
                    <a:pt x="2506725" y="850308"/>
                    <a:pt x="2192345" y="842017"/>
                    <a:pt x="2023860" y="846309"/>
                  </a:cubicBezTo>
                  <a:cubicBezTo>
                    <a:pt x="1855375" y="850601"/>
                    <a:pt x="1636321" y="819126"/>
                    <a:pt x="1443988" y="846309"/>
                  </a:cubicBezTo>
                  <a:cubicBezTo>
                    <a:pt x="1251655" y="873492"/>
                    <a:pt x="1185525" y="845952"/>
                    <a:pt x="1038078" y="846309"/>
                  </a:cubicBezTo>
                  <a:cubicBezTo>
                    <a:pt x="890631" y="846666"/>
                    <a:pt x="729016" y="799404"/>
                    <a:pt x="632168" y="846309"/>
                  </a:cubicBezTo>
                  <a:cubicBezTo>
                    <a:pt x="535320" y="893214"/>
                    <a:pt x="281608" y="792840"/>
                    <a:pt x="110283" y="846309"/>
                  </a:cubicBezTo>
                  <a:cubicBezTo>
                    <a:pt x="48274" y="845006"/>
                    <a:pt x="-5343" y="805934"/>
                    <a:pt x="0" y="736026"/>
                  </a:cubicBezTo>
                  <a:cubicBezTo>
                    <a:pt x="-18238" y="597982"/>
                    <a:pt x="25807" y="578110"/>
                    <a:pt x="0" y="435669"/>
                  </a:cubicBezTo>
                  <a:cubicBezTo>
                    <a:pt x="-25807" y="293228"/>
                    <a:pt x="7015" y="264731"/>
                    <a:pt x="0" y="110283"/>
                  </a:cubicBezTo>
                  <a:close/>
                </a:path>
              </a:pathLst>
            </a:custGeom>
            <a:grpFill/>
            <a:ln w="25400" cap="flat" cmpd="sng">
              <a:solidFill>
                <a:schemeClr val="accent6">
                  <a:lumMod val="75000"/>
                </a:schemeClr>
              </a:solidFill>
              <a:prstDash val="solid"/>
              <a:round/>
              <a:headEnd type="none" w="sm" len="sm"/>
              <a:tailEnd type="none" w="sm" len="sm"/>
            </a:ln>
          </p:spPr>
          <p:txBody>
            <a:bodyPr spcFirstLastPara="1" wrap="square" lIns="91425" tIns="45700" rIns="91425" bIns="45700" anchor="ctr" anchorCtr="0">
              <a:noAutofit/>
            </a:bodyPr>
            <a:lstStyle/>
            <a:p>
              <a:pPr algn="ctr"/>
              <a:endParaRPr sz="1350" kern="0">
                <a:solidFill>
                  <a:srgbClr val="FFFFFF"/>
                </a:solidFill>
                <a:latin typeface="Avenir"/>
                <a:ea typeface="Avenir"/>
                <a:cs typeface="Avenir"/>
                <a:sym typeface="Avenir"/>
              </a:endParaRPr>
            </a:p>
          </p:txBody>
        </p:sp>
        <p:sp>
          <p:nvSpPr>
            <p:cNvPr id="15" name="Google Shape;1115;p26"/>
            <p:cNvSpPr txBox="1"/>
            <p:nvPr/>
          </p:nvSpPr>
          <p:spPr>
            <a:xfrm>
              <a:off x="2478063" y="846194"/>
              <a:ext cx="7840495" cy="314579"/>
            </a:xfrm>
            <a:prstGeom prst="rect">
              <a:avLst/>
            </a:prstGeom>
            <a:grpFill/>
            <a:ln>
              <a:noFill/>
            </a:ln>
          </p:spPr>
          <p:txBody>
            <a:bodyPr spcFirstLastPara="1" wrap="square" lIns="91425" tIns="45700" rIns="91425" bIns="45700" anchor="t" anchorCtr="0">
              <a:spAutoFit/>
            </a:bodyPr>
            <a:lstStyle/>
            <a:p>
              <a:pPr algn="ctr"/>
              <a:r>
                <a:rPr lang="en-US" sz="4400" b="1" kern="0" dirty="0" err="1">
                  <a:solidFill>
                    <a:srgbClr val="4BACC6">
                      <a:lumMod val="50000"/>
                    </a:srgbClr>
                  </a:solidFill>
                  <a:latin typeface="Lobster"/>
                  <a:ea typeface="Lobster"/>
                  <a:cs typeface="Lobster"/>
                  <a:sym typeface="Lobster"/>
                </a:rPr>
                <a:t>Câu</a:t>
              </a:r>
              <a:r>
                <a:rPr lang="en-US" sz="4400" b="1" kern="0" dirty="0">
                  <a:solidFill>
                    <a:srgbClr val="4BACC6">
                      <a:lumMod val="50000"/>
                    </a:srgbClr>
                  </a:solidFill>
                  <a:latin typeface="Lobster"/>
                  <a:ea typeface="Lobster"/>
                  <a:cs typeface="Lobster"/>
                  <a:sym typeface="Lobster"/>
                </a:rPr>
                <a:t> 2: Kết </a:t>
              </a:r>
              <a:r>
                <a:rPr lang="en-US" sz="4400" b="1" kern="0" dirty="0" err="1">
                  <a:solidFill>
                    <a:srgbClr val="4BACC6">
                      <a:lumMod val="50000"/>
                    </a:srgbClr>
                  </a:solidFill>
                  <a:latin typeface="Lobster"/>
                  <a:ea typeface="Lobster"/>
                  <a:cs typeface="Lobster"/>
                  <a:sym typeface="Lobster"/>
                </a:rPr>
                <a:t>bài</a:t>
              </a:r>
              <a:r>
                <a:rPr lang="en-US" sz="4400" b="1" kern="0" dirty="0">
                  <a:solidFill>
                    <a:srgbClr val="4BACC6">
                      <a:lumMod val="50000"/>
                    </a:srgbClr>
                  </a:solidFill>
                  <a:latin typeface="Lobster"/>
                  <a:ea typeface="Lobster"/>
                  <a:cs typeface="Lobster"/>
                  <a:sym typeface="Lobster"/>
                </a:rPr>
                <a:t> </a:t>
              </a:r>
              <a:r>
                <a:rPr lang="en-US" sz="4400" b="1" kern="0" dirty="0" err="1">
                  <a:solidFill>
                    <a:srgbClr val="4BACC6">
                      <a:lumMod val="50000"/>
                    </a:srgbClr>
                  </a:solidFill>
                  <a:latin typeface="Lobster"/>
                  <a:ea typeface="Lobster"/>
                  <a:cs typeface="Lobster"/>
                  <a:sym typeface="Lobster"/>
                </a:rPr>
                <a:t>của</a:t>
              </a:r>
              <a:r>
                <a:rPr lang="en-US" sz="4400" b="1" kern="0" dirty="0">
                  <a:solidFill>
                    <a:srgbClr val="4BACC6">
                      <a:lumMod val="50000"/>
                    </a:srgbClr>
                  </a:solidFill>
                  <a:latin typeface="Lobster"/>
                  <a:ea typeface="Lobster"/>
                  <a:cs typeface="Lobster"/>
                  <a:sym typeface="Lobster"/>
                </a:rPr>
                <a:t> </a:t>
              </a:r>
              <a:r>
                <a:rPr lang="en-US" sz="4400" b="1" kern="0" dirty="0" err="1">
                  <a:solidFill>
                    <a:srgbClr val="4BACC6">
                      <a:lumMod val="50000"/>
                    </a:srgbClr>
                  </a:solidFill>
                  <a:latin typeface="Lobster"/>
                  <a:ea typeface="Lobster"/>
                  <a:cs typeface="Lobster"/>
                  <a:sym typeface="Lobster"/>
                </a:rPr>
                <a:t>bài</a:t>
              </a:r>
              <a:r>
                <a:rPr lang="en-US" sz="4400" b="1" kern="0" dirty="0">
                  <a:solidFill>
                    <a:srgbClr val="4BACC6">
                      <a:lumMod val="50000"/>
                    </a:srgbClr>
                  </a:solidFill>
                  <a:latin typeface="Lobster"/>
                  <a:ea typeface="Lobster"/>
                  <a:cs typeface="Lobster"/>
                  <a:sym typeface="Lobster"/>
                </a:rPr>
                <a:t> </a:t>
              </a:r>
              <a:r>
                <a:rPr lang="en-US" sz="4400" b="1" kern="0" dirty="0" err="1">
                  <a:solidFill>
                    <a:srgbClr val="4BACC6">
                      <a:lumMod val="50000"/>
                    </a:srgbClr>
                  </a:solidFill>
                  <a:latin typeface="Lobster"/>
                  <a:ea typeface="Lobster"/>
                  <a:cs typeface="Lobster"/>
                  <a:sym typeface="Lobster"/>
                </a:rPr>
                <a:t>văn</a:t>
              </a:r>
              <a:r>
                <a:rPr lang="en-US" sz="4400" b="1" kern="0" dirty="0">
                  <a:solidFill>
                    <a:srgbClr val="4BACC6">
                      <a:lumMod val="50000"/>
                    </a:srgbClr>
                  </a:solidFill>
                  <a:latin typeface="Lobster"/>
                  <a:ea typeface="Lobster"/>
                  <a:cs typeface="Lobster"/>
                  <a:sym typeface="Lobster"/>
                </a:rPr>
                <a:t> </a:t>
              </a:r>
              <a:r>
                <a:rPr lang="en-US" sz="4400" b="1" kern="0" dirty="0" err="1">
                  <a:solidFill>
                    <a:srgbClr val="4BACC6">
                      <a:lumMod val="50000"/>
                    </a:srgbClr>
                  </a:solidFill>
                  <a:latin typeface="Lobster"/>
                  <a:ea typeface="Lobster"/>
                  <a:cs typeface="Lobster"/>
                  <a:sym typeface="Lobster"/>
                </a:rPr>
                <a:t>tả</a:t>
              </a:r>
              <a:r>
                <a:rPr lang="en-US" sz="4400" b="1" kern="0" dirty="0">
                  <a:solidFill>
                    <a:srgbClr val="4BACC6">
                      <a:lumMod val="50000"/>
                    </a:srgbClr>
                  </a:solidFill>
                  <a:latin typeface="Lobster"/>
                  <a:ea typeface="Lobster"/>
                  <a:cs typeface="Lobster"/>
                  <a:sym typeface="Lobster"/>
                </a:rPr>
                <a:t> </a:t>
              </a:r>
              <a:r>
                <a:rPr lang="en-US" sz="4400" b="1" kern="0" dirty="0" err="1">
                  <a:solidFill>
                    <a:srgbClr val="4BACC6">
                      <a:lumMod val="50000"/>
                    </a:srgbClr>
                  </a:solidFill>
                  <a:latin typeface="Lobster"/>
                  <a:ea typeface="Lobster"/>
                  <a:cs typeface="Lobster"/>
                  <a:sym typeface="Lobster"/>
                </a:rPr>
                <a:t>người</a:t>
              </a:r>
              <a:r>
                <a:rPr lang="en-US" sz="4400" b="1" kern="0" dirty="0">
                  <a:solidFill>
                    <a:srgbClr val="4BACC6">
                      <a:lumMod val="50000"/>
                    </a:srgbClr>
                  </a:solidFill>
                  <a:latin typeface="Lobster"/>
                  <a:ea typeface="Lobster"/>
                  <a:cs typeface="Lobster"/>
                  <a:sym typeface="Lobster"/>
                </a:rPr>
                <a:t> </a:t>
              </a:r>
              <a:r>
                <a:rPr lang="en-US" sz="4400" b="1" kern="0" dirty="0" err="1">
                  <a:solidFill>
                    <a:srgbClr val="4BACC6">
                      <a:lumMod val="50000"/>
                    </a:srgbClr>
                  </a:solidFill>
                  <a:latin typeface="Lobster"/>
                  <a:ea typeface="Lobster"/>
                  <a:cs typeface="Lobster"/>
                  <a:sym typeface="Lobster"/>
                </a:rPr>
                <a:t>có</a:t>
              </a:r>
              <a:r>
                <a:rPr lang="en-US" sz="4400" b="1" kern="0" dirty="0">
                  <a:solidFill>
                    <a:srgbClr val="4BACC6">
                      <a:lumMod val="50000"/>
                    </a:srgbClr>
                  </a:solidFill>
                  <a:latin typeface="Lobster"/>
                  <a:ea typeface="Lobster"/>
                  <a:cs typeface="Lobster"/>
                  <a:sym typeface="Lobster"/>
                </a:rPr>
                <a:t> </a:t>
              </a:r>
              <a:r>
                <a:rPr lang="en-US" sz="4400" b="1" kern="0" dirty="0" err="1">
                  <a:solidFill>
                    <a:srgbClr val="4BACC6">
                      <a:lumMod val="50000"/>
                    </a:srgbClr>
                  </a:solidFill>
                  <a:latin typeface="Lobster"/>
                  <a:ea typeface="Lobster"/>
                  <a:cs typeface="Lobster"/>
                  <a:sym typeface="Lobster"/>
                </a:rPr>
                <a:t>nhiệm</a:t>
              </a:r>
              <a:r>
                <a:rPr lang="en-US" sz="4400" b="1" kern="0" dirty="0">
                  <a:solidFill>
                    <a:srgbClr val="4BACC6">
                      <a:lumMod val="50000"/>
                    </a:srgbClr>
                  </a:solidFill>
                  <a:latin typeface="Lobster"/>
                  <a:ea typeface="Lobster"/>
                  <a:cs typeface="Lobster"/>
                  <a:sym typeface="Lobster"/>
                </a:rPr>
                <a:t> </a:t>
              </a:r>
              <a:r>
                <a:rPr lang="en-US" sz="4400" b="1" kern="0" dirty="0" err="1">
                  <a:solidFill>
                    <a:srgbClr val="4BACC6">
                      <a:lumMod val="50000"/>
                    </a:srgbClr>
                  </a:solidFill>
                  <a:latin typeface="Lobster"/>
                  <a:ea typeface="Lobster"/>
                  <a:cs typeface="Lobster"/>
                  <a:sym typeface="Lobster"/>
                </a:rPr>
                <a:t>vụ</a:t>
              </a:r>
              <a:r>
                <a:rPr lang="en-US" sz="4400" b="1" kern="0" dirty="0">
                  <a:solidFill>
                    <a:srgbClr val="4BACC6">
                      <a:lumMod val="50000"/>
                    </a:srgbClr>
                  </a:solidFill>
                  <a:latin typeface="Lobster"/>
                  <a:ea typeface="Lobster"/>
                  <a:cs typeface="Lobster"/>
                  <a:sym typeface="Lobster"/>
                </a:rPr>
                <a:t> </a:t>
              </a:r>
              <a:r>
                <a:rPr lang="en-US" sz="4400" b="1" kern="0" dirty="0" err="1">
                  <a:solidFill>
                    <a:srgbClr val="4BACC6">
                      <a:lumMod val="50000"/>
                    </a:srgbClr>
                  </a:solidFill>
                  <a:latin typeface="Lobster"/>
                  <a:ea typeface="Lobster"/>
                  <a:cs typeface="Lobster"/>
                  <a:sym typeface="Lobster"/>
                </a:rPr>
                <a:t>gì</a:t>
              </a:r>
              <a:r>
                <a:rPr lang="en-US" sz="4400" b="1" kern="0" dirty="0">
                  <a:solidFill>
                    <a:srgbClr val="4BACC6">
                      <a:lumMod val="50000"/>
                    </a:srgbClr>
                  </a:solidFill>
                  <a:latin typeface="Lobster"/>
                  <a:ea typeface="Lobster"/>
                  <a:cs typeface="Lobster"/>
                  <a:sym typeface="Lobster"/>
                </a:rPr>
                <a:t> </a:t>
              </a:r>
              <a:r>
                <a:rPr lang="vi-VN" sz="4400" b="1" kern="0" dirty="0">
                  <a:solidFill>
                    <a:srgbClr val="4BACC6">
                      <a:lumMod val="50000"/>
                    </a:srgbClr>
                  </a:solidFill>
                  <a:latin typeface="Lobster"/>
                  <a:ea typeface="Lobster"/>
                  <a:cs typeface="Lobster"/>
                  <a:sym typeface="Lobster"/>
                </a:rPr>
                <a:t>?</a:t>
              </a:r>
            </a:p>
          </p:txBody>
        </p:sp>
      </p:grpSp>
      <p:sp>
        <p:nvSpPr>
          <p:cNvPr id="17" name="Google Shape;1117;p26"/>
          <p:cNvSpPr/>
          <p:nvPr/>
        </p:nvSpPr>
        <p:spPr>
          <a:xfrm>
            <a:off x="4724400" y="3111865"/>
            <a:ext cx="7764721" cy="1701070"/>
          </a:xfrm>
          <a:prstGeom prst="roundRect">
            <a:avLst>
              <a:gd name="adj" fmla="val 16667"/>
            </a:avLst>
          </a:prstGeom>
          <a:solidFill>
            <a:schemeClr val="lt1"/>
          </a:solidFill>
          <a:ln w="57150" cap="flat" cmpd="sng">
            <a:solidFill>
              <a:srgbClr val="FFFF00"/>
            </a:solidFill>
            <a:prstDash val="lgDash"/>
            <a:round/>
            <a:headEnd type="none" w="sm" len="sm"/>
            <a:tailEnd type="none" w="sm" len="sm"/>
          </a:ln>
        </p:spPr>
        <p:txBody>
          <a:bodyPr spcFirstLastPara="1" wrap="square" lIns="91425" tIns="45700" rIns="91425" bIns="45700" anchor="ctr" anchorCtr="0">
            <a:noAutofit/>
          </a:bodyPr>
          <a:lstStyle/>
          <a:p>
            <a:r>
              <a:rPr lang="en-US" sz="4400" dirty="0">
                <a:solidFill>
                  <a:srgbClr val="002060"/>
                </a:solidFill>
                <a:latin typeface="Lobster"/>
                <a:ea typeface="Lobster"/>
                <a:cs typeface="Lobster"/>
                <a:sym typeface="Lobster"/>
              </a:rPr>
              <a:t> </a:t>
            </a:r>
            <a:r>
              <a:rPr lang="vi-VN" sz="4400" dirty="0">
                <a:solidFill>
                  <a:srgbClr val="002060"/>
                </a:solidFill>
                <a:latin typeface="Lobster"/>
                <a:ea typeface="Lobster"/>
                <a:cs typeface="Lobster"/>
                <a:sym typeface="Lobster"/>
              </a:rPr>
              <a:t>A. Giới thiệu người </a:t>
            </a:r>
            <a:r>
              <a:rPr lang="vi-VN" sz="4400" dirty="0" err="1">
                <a:solidFill>
                  <a:srgbClr val="002060"/>
                </a:solidFill>
                <a:latin typeface="Lobster"/>
                <a:ea typeface="Lobster"/>
                <a:cs typeface="Lobster"/>
                <a:sym typeface="Lobster"/>
              </a:rPr>
              <a:t>sẽ</a:t>
            </a:r>
            <a:r>
              <a:rPr lang="vi-VN" sz="4400" dirty="0">
                <a:solidFill>
                  <a:srgbClr val="002060"/>
                </a:solidFill>
                <a:latin typeface="Lobster"/>
                <a:ea typeface="Lobster"/>
                <a:cs typeface="Lobster"/>
                <a:sym typeface="Lobster"/>
              </a:rPr>
              <a:t> </a:t>
            </a:r>
            <a:r>
              <a:rPr lang="vi-VN" sz="4400" dirty="0" err="1">
                <a:solidFill>
                  <a:srgbClr val="002060"/>
                </a:solidFill>
                <a:latin typeface="Lobster"/>
                <a:ea typeface="Lobster"/>
                <a:cs typeface="Lobster"/>
                <a:sym typeface="Lobster"/>
              </a:rPr>
              <a:t>tả</a:t>
            </a:r>
            <a:r>
              <a:rPr lang="en-US" sz="4400" dirty="0">
                <a:solidFill>
                  <a:srgbClr val="002060"/>
                </a:solidFill>
                <a:latin typeface="Lobster"/>
                <a:ea typeface="Lobster"/>
                <a:cs typeface="Lobster"/>
                <a:sym typeface="Lobster"/>
              </a:rPr>
              <a:t>.</a:t>
            </a:r>
            <a:endParaRPr lang="vi-VN" sz="4400" dirty="0">
              <a:solidFill>
                <a:srgbClr val="002060"/>
              </a:solidFill>
              <a:latin typeface="Lobster"/>
              <a:ea typeface="Lobster"/>
              <a:cs typeface="Lobster"/>
              <a:sym typeface="Lobster"/>
            </a:endParaRPr>
          </a:p>
        </p:txBody>
      </p:sp>
      <p:sp>
        <p:nvSpPr>
          <p:cNvPr id="18" name="Google Shape;1118;p26"/>
          <p:cNvSpPr/>
          <p:nvPr/>
        </p:nvSpPr>
        <p:spPr>
          <a:xfrm>
            <a:off x="4717311" y="5355861"/>
            <a:ext cx="7764720" cy="1557959"/>
          </a:xfrm>
          <a:prstGeom prst="roundRect">
            <a:avLst>
              <a:gd name="adj" fmla="val 16667"/>
            </a:avLst>
          </a:prstGeom>
          <a:solidFill>
            <a:schemeClr val="lt1"/>
          </a:solidFill>
          <a:ln w="57150" cap="flat" cmpd="sng">
            <a:solidFill>
              <a:srgbClr val="FFFF00"/>
            </a:solidFill>
            <a:prstDash val="lgDash"/>
            <a:round/>
            <a:headEnd type="none" w="sm" len="sm"/>
            <a:tailEnd type="none" w="sm" len="sm"/>
          </a:ln>
        </p:spPr>
        <p:txBody>
          <a:bodyPr spcFirstLastPara="1" wrap="square" lIns="91425" tIns="45700" rIns="91425" bIns="45700" anchor="ctr" anchorCtr="0">
            <a:noAutofit/>
          </a:bodyPr>
          <a:lstStyle/>
          <a:p>
            <a:pPr algn="ctr"/>
            <a:endParaRPr sz="4400" dirty="0">
              <a:solidFill>
                <a:srgbClr val="002060"/>
              </a:solidFill>
              <a:latin typeface="Lobster"/>
              <a:ea typeface="Lobster"/>
              <a:cs typeface="Lobster"/>
              <a:sym typeface="Lobster"/>
            </a:endParaRPr>
          </a:p>
          <a:p>
            <a:r>
              <a:rPr lang="en-US" sz="4400" dirty="0">
                <a:solidFill>
                  <a:srgbClr val="002060"/>
                </a:solidFill>
                <a:latin typeface="Lobster"/>
                <a:ea typeface="Lobster"/>
                <a:cs typeface="Lobster"/>
                <a:sym typeface="Lobster"/>
              </a:rPr>
              <a:t> B. </a:t>
            </a:r>
            <a:r>
              <a:rPr lang="en-US" sz="4400" dirty="0" err="1">
                <a:solidFill>
                  <a:srgbClr val="002060"/>
                </a:solidFill>
                <a:latin typeface="Lobster"/>
                <a:ea typeface="Lobster"/>
                <a:cs typeface="Lobster"/>
                <a:sym typeface="Lobster"/>
              </a:rPr>
              <a:t>Tả</a:t>
            </a:r>
            <a:r>
              <a:rPr lang="en-US" sz="4400" dirty="0">
                <a:solidFill>
                  <a:srgbClr val="002060"/>
                </a:solidFill>
                <a:latin typeface="Lobster"/>
                <a:ea typeface="Lobster"/>
                <a:cs typeface="Lobster"/>
                <a:sym typeface="Lobster"/>
              </a:rPr>
              <a:t>  </a:t>
            </a:r>
            <a:r>
              <a:rPr lang="en-US" sz="4400" dirty="0" err="1">
                <a:solidFill>
                  <a:srgbClr val="002060"/>
                </a:solidFill>
                <a:latin typeface="Lobster"/>
                <a:ea typeface="Lobster"/>
                <a:cs typeface="Lobster"/>
                <a:sym typeface="Lobster"/>
              </a:rPr>
              <a:t>ngoại</a:t>
            </a:r>
            <a:r>
              <a:rPr lang="en-US" sz="4400" dirty="0">
                <a:solidFill>
                  <a:srgbClr val="002060"/>
                </a:solidFill>
                <a:latin typeface="Lobster"/>
                <a:ea typeface="Lobster"/>
                <a:cs typeface="Lobster"/>
                <a:sym typeface="Lobster"/>
              </a:rPr>
              <a:t>  </a:t>
            </a:r>
            <a:r>
              <a:rPr lang="en-US" sz="4400" dirty="0" err="1">
                <a:solidFill>
                  <a:srgbClr val="002060"/>
                </a:solidFill>
                <a:latin typeface="Lobster"/>
                <a:ea typeface="Lobster"/>
                <a:cs typeface="Lobster"/>
                <a:sym typeface="Lobster"/>
              </a:rPr>
              <a:t>hình</a:t>
            </a:r>
            <a:r>
              <a:rPr lang="en-US" sz="4400" dirty="0">
                <a:solidFill>
                  <a:srgbClr val="002060"/>
                </a:solidFill>
                <a:latin typeface="Lobster"/>
                <a:ea typeface="Lobster"/>
                <a:cs typeface="Lobster"/>
                <a:sym typeface="Lobster"/>
              </a:rPr>
              <a:t>.</a:t>
            </a:r>
            <a:endParaRPr sz="2400" dirty="0">
              <a:solidFill>
                <a:prstClr val="black"/>
              </a:solidFill>
            </a:endParaRPr>
          </a:p>
          <a:p>
            <a:pPr algn="ctr"/>
            <a:endParaRPr sz="4400" dirty="0">
              <a:solidFill>
                <a:srgbClr val="002060"/>
              </a:solidFill>
              <a:latin typeface="Lobster"/>
              <a:ea typeface="Lobster"/>
              <a:cs typeface="Lobster"/>
              <a:sym typeface="Lobster"/>
            </a:endParaRPr>
          </a:p>
        </p:txBody>
      </p:sp>
      <p:sp>
        <p:nvSpPr>
          <p:cNvPr id="19" name="Google Shape;1119;p26"/>
          <p:cNvSpPr/>
          <p:nvPr/>
        </p:nvSpPr>
        <p:spPr>
          <a:xfrm>
            <a:off x="4727945" y="7350292"/>
            <a:ext cx="7764720" cy="1701070"/>
          </a:xfrm>
          <a:prstGeom prst="roundRect">
            <a:avLst>
              <a:gd name="adj" fmla="val 16667"/>
            </a:avLst>
          </a:prstGeom>
          <a:solidFill>
            <a:schemeClr val="lt1"/>
          </a:solidFill>
          <a:ln w="57150" cap="flat" cmpd="sng">
            <a:solidFill>
              <a:srgbClr val="FFFF00"/>
            </a:solidFill>
            <a:prstDash val="lgDash"/>
            <a:round/>
            <a:headEnd type="none" w="sm" len="sm"/>
            <a:tailEnd type="none" w="sm" len="sm"/>
          </a:ln>
        </p:spPr>
        <p:txBody>
          <a:bodyPr spcFirstLastPara="1" wrap="square" lIns="91425" tIns="45700" rIns="91425" bIns="45700" anchor="ctr" anchorCtr="0">
            <a:noAutofit/>
          </a:bodyPr>
          <a:lstStyle/>
          <a:p>
            <a:r>
              <a:rPr lang="en-US" sz="4400" dirty="0">
                <a:solidFill>
                  <a:srgbClr val="002060"/>
                </a:solidFill>
                <a:latin typeface="Lobster"/>
                <a:ea typeface="Lobster"/>
                <a:cs typeface="Lobster"/>
                <a:sym typeface="Lobster"/>
              </a:rPr>
              <a:t>C. </a:t>
            </a:r>
            <a:r>
              <a:rPr lang="en-US" sz="4400" dirty="0" err="1">
                <a:solidFill>
                  <a:srgbClr val="002060"/>
                </a:solidFill>
                <a:latin typeface="Lobster"/>
                <a:ea typeface="Lobster"/>
                <a:cs typeface="Lobster"/>
                <a:sym typeface="Lobster"/>
              </a:rPr>
              <a:t>Nêu</a:t>
            </a:r>
            <a:r>
              <a:rPr lang="en-US" sz="4400" dirty="0">
                <a:solidFill>
                  <a:srgbClr val="002060"/>
                </a:solidFill>
                <a:latin typeface="Lobster"/>
                <a:ea typeface="Lobster"/>
                <a:cs typeface="Lobster"/>
                <a:sym typeface="Lobster"/>
              </a:rPr>
              <a:t> </a:t>
            </a:r>
            <a:r>
              <a:rPr lang="en-US" sz="4400" dirty="0" err="1">
                <a:solidFill>
                  <a:srgbClr val="002060"/>
                </a:solidFill>
                <a:latin typeface="Lobster"/>
                <a:ea typeface="Lobster"/>
                <a:cs typeface="Lobster"/>
                <a:sym typeface="Lobster"/>
              </a:rPr>
              <a:t>cảm</a:t>
            </a:r>
            <a:r>
              <a:rPr lang="en-US" sz="4400" dirty="0">
                <a:solidFill>
                  <a:srgbClr val="002060"/>
                </a:solidFill>
                <a:latin typeface="Lobster"/>
                <a:ea typeface="Lobster"/>
                <a:cs typeface="Lobster"/>
                <a:sym typeface="Lobster"/>
              </a:rPr>
              <a:t> </a:t>
            </a:r>
            <a:r>
              <a:rPr lang="en-US" sz="4400" dirty="0" err="1">
                <a:solidFill>
                  <a:srgbClr val="002060"/>
                </a:solidFill>
                <a:latin typeface="Lobster"/>
                <a:ea typeface="Lobster"/>
                <a:cs typeface="Lobster"/>
                <a:sym typeface="Lobster"/>
              </a:rPr>
              <a:t>nghĩ</a:t>
            </a:r>
            <a:r>
              <a:rPr lang="en-US" sz="4400" dirty="0">
                <a:solidFill>
                  <a:srgbClr val="002060"/>
                </a:solidFill>
                <a:latin typeface="Lobster"/>
                <a:ea typeface="Lobster"/>
                <a:cs typeface="Lobster"/>
                <a:sym typeface="Lobster"/>
              </a:rPr>
              <a:t> </a:t>
            </a:r>
            <a:r>
              <a:rPr lang="en-US" sz="4400" dirty="0" err="1">
                <a:solidFill>
                  <a:srgbClr val="002060"/>
                </a:solidFill>
                <a:latin typeface="Lobster"/>
                <a:ea typeface="Lobster"/>
                <a:cs typeface="Lobster"/>
                <a:sym typeface="Lobster"/>
              </a:rPr>
              <a:t>về</a:t>
            </a:r>
            <a:r>
              <a:rPr lang="en-US" sz="4400" dirty="0">
                <a:solidFill>
                  <a:srgbClr val="002060"/>
                </a:solidFill>
                <a:latin typeface="Lobster"/>
                <a:ea typeface="Lobster"/>
                <a:cs typeface="Lobster"/>
                <a:sym typeface="Lobster"/>
              </a:rPr>
              <a:t> </a:t>
            </a:r>
            <a:r>
              <a:rPr lang="en-US" sz="4400" dirty="0" err="1">
                <a:solidFill>
                  <a:srgbClr val="002060"/>
                </a:solidFill>
                <a:latin typeface="Lobster"/>
                <a:ea typeface="Lobster"/>
                <a:cs typeface="Lobster"/>
                <a:sym typeface="Lobster"/>
              </a:rPr>
              <a:t>người</a:t>
            </a:r>
            <a:r>
              <a:rPr lang="en-US" sz="4400" dirty="0">
                <a:solidFill>
                  <a:srgbClr val="002060"/>
                </a:solidFill>
                <a:latin typeface="Lobster"/>
                <a:ea typeface="Lobster"/>
                <a:cs typeface="Lobster"/>
                <a:sym typeface="Lobster"/>
              </a:rPr>
              <a:t> </a:t>
            </a:r>
            <a:r>
              <a:rPr lang="en-US" sz="4400" dirty="0" err="1">
                <a:solidFill>
                  <a:srgbClr val="002060"/>
                </a:solidFill>
                <a:latin typeface="Lobster"/>
                <a:ea typeface="Lobster"/>
                <a:cs typeface="Lobster"/>
                <a:sym typeface="Lobster"/>
              </a:rPr>
              <a:t>định</a:t>
            </a:r>
            <a:r>
              <a:rPr lang="en-US" sz="4400" dirty="0">
                <a:solidFill>
                  <a:srgbClr val="002060"/>
                </a:solidFill>
                <a:latin typeface="Lobster"/>
                <a:ea typeface="Lobster"/>
                <a:cs typeface="Lobster"/>
                <a:sym typeface="Lobster"/>
              </a:rPr>
              <a:t> </a:t>
            </a:r>
            <a:r>
              <a:rPr lang="en-US" sz="4400" dirty="0" err="1">
                <a:solidFill>
                  <a:srgbClr val="002060"/>
                </a:solidFill>
                <a:latin typeface="Lobster"/>
                <a:ea typeface="Lobster"/>
                <a:cs typeface="Lobster"/>
                <a:sym typeface="Lobster"/>
              </a:rPr>
              <a:t>tả</a:t>
            </a:r>
            <a:r>
              <a:rPr lang="en-US" sz="4400" dirty="0">
                <a:solidFill>
                  <a:srgbClr val="002060"/>
                </a:solidFill>
                <a:latin typeface="Lobster"/>
                <a:ea typeface="Lobster"/>
                <a:cs typeface="Lobster"/>
                <a:sym typeface="Lobster"/>
              </a:rPr>
              <a:t>.</a:t>
            </a:r>
            <a:endParaRPr sz="4400" dirty="0">
              <a:solidFill>
                <a:srgbClr val="002060"/>
              </a:solidFill>
              <a:latin typeface="Lobster"/>
              <a:ea typeface="Lobster"/>
              <a:cs typeface="Lobster"/>
              <a:sym typeface="Lobster"/>
            </a:endParaRPr>
          </a:p>
        </p:txBody>
      </p:sp>
      <p:pic>
        <p:nvPicPr>
          <p:cNvPr id="20"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56965" y="7799418"/>
            <a:ext cx="3960963" cy="2584528"/>
          </a:xfrm>
          <a:prstGeom prst="rect">
            <a:avLst/>
          </a:prstGeom>
        </p:spPr>
      </p:pic>
      <p:pic>
        <p:nvPicPr>
          <p:cNvPr id="14"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221243" y="7328982"/>
            <a:ext cx="2456083" cy="2286391"/>
          </a:xfrm>
          <a:prstGeom prst="rect">
            <a:avLst/>
          </a:prstGeom>
        </p:spPr>
      </p:pic>
    </p:spTree>
    <p:extLst>
      <p:ext uri="{BB962C8B-B14F-4D97-AF65-F5344CB8AC3E}">
        <p14:creationId xmlns:p14="http://schemas.microsoft.com/office/powerpoint/2010/main" val="1875000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subTnLst>
                                    <p:audio>
                                      <p:cMediaNode>
                                        <p:cTn display="0" masterRel="sameClick">
                                          <p:stCondLst>
                                            <p:cond evt="begin" delay="0">
                                              <p:tn val="23"/>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9"/>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B1F6C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4698" b="4698"/>
          <a:stretch>
            <a:fillRect/>
          </a:stretch>
        </p:blipFill>
        <p:spPr>
          <a:xfrm>
            <a:off x="-433146" y="669230"/>
            <a:ext cx="18721146" cy="8553098"/>
          </a:xfrm>
          <a:prstGeom prst="rect">
            <a:avLst/>
          </a:prstGeom>
        </p:spPr>
      </p:pic>
      <p:pic>
        <p:nvPicPr>
          <p:cNvPr id="4" name="Picture 4"/>
          <p:cNvPicPr>
            <a:picLocks noChangeAspect="1"/>
          </p:cNvPicPr>
          <p:nvPr/>
        </p:nvPicPr>
        <p:blipFill>
          <a:blip r:embed="rId4"/>
          <a:srcRect t="2226" b="2226"/>
          <a:stretch>
            <a:fillRect/>
          </a:stretch>
        </p:blipFill>
        <p:spPr>
          <a:xfrm>
            <a:off x="-433146" y="7081511"/>
            <a:ext cx="6148146" cy="4353578"/>
          </a:xfrm>
          <a:prstGeom prst="rect">
            <a:avLst/>
          </a:prstGeom>
        </p:spPr>
      </p:pic>
      <p:pic>
        <p:nvPicPr>
          <p:cNvPr id="5" name="Picture 5"/>
          <p:cNvPicPr>
            <a:picLocks noChangeAspect="1"/>
          </p:cNvPicPr>
          <p:nvPr/>
        </p:nvPicPr>
        <p:blipFill>
          <a:blip r:embed="rId5"/>
          <a:srcRect/>
          <a:stretch>
            <a:fillRect/>
          </a:stretch>
        </p:blipFill>
        <p:spPr>
          <a:xfrm>
            <a:off x="0" y="0"/>
            <a:ext cx="3421826" cy="5143500"/>
          </a:xfrm>
          <a:prstGeom prst="rect">
            <a:avLst/>
          </a:prstGeom>
        </p:spPr>
      </p:pic>
      <p:sp>
        <p:nvSpPr>
          <p:cNvPr id="13" name="Google Shape;778;p2"/>
          <p:cNvSpPr txBox="1"/>
          <p:nvPr/>
        </p:nvSpPr>
        <p:spPr>
          <a:xfrm>
            <a:off x="5409121" y="669230"/>
            <a:ext cx="14007096" cy="1292662"/>
          </a:xfrm>
          <a:prstGeom prst="rect">
            <a:avLst/>
          </a:prstGeom>
          <a:noFill/>
          <a:ln>
            <a:noFill/>
          </a:ln>
        </p:spPr>
        <p:txBody>
          <a:bodyPr spcFirstLastPara="1" wrap="square" lIns="0" tIns="0" rIns="0" bIns="0" anchor="t" anchorCtr="0">
            <a:spAutoFit/>
          </a:bodyPr>
          <a:lstStyle/>
          <a:p>
            <a:pPr algn="ctr">
              <a:lnSpc>
                <a:spcPct val="139988"/>
              </a:lnSpc>
            </a:pPr>
            <a:r>
              <a:rPr lang="en-US" sz="6000" kern="0" dirty="0" err="1">
                <a:solidFill>
                  <a:schemeClr val="accent6">
                    <a:lumMod val="75000"/>
                  </a:schemeClr>
                </a:solidFill>
                <a:latin typeface="Bungee"/>
                <a:ea typeface="Bungee"/>
                <a:cs typeface="Bungee"/>
                <a:sym typeface="Bungee"/>
              </a:rPr>
              <a:t>Đánh</a:t>
            </a:r>
            <a:r>
              <a:rPr lang="en-US" sz="6000" kern="0" dirty="0">
                <a:solidFill>
                  <a:schemeClr val="accent6">
                    <a:lumMod val="75000"/>
                  </a:schemeClr>
                </a:solidFill>
                <a:latin typeface="Bungee"/>
                <a:ea typeface="Bungee"/>
                <a:cs typeface="Bungee"/>
                <a:sym typeface="Bungee"/>
              </a:rPr>
              <a:t> </a:t>
            </a:r>
            <a:r>
              <a:rPr lang="en-US" sz="6000" kern="0" dirty="0" err="1">
                <a:solidFill>
                  <a:schemeClr val="accent6">
                    <a:lumMod val="75000"/>
                  </a:schemeClr>
                </a:solidFill>
                <a:latin typeface="Bungee"/>
                <a:ea typeface="Bungee"/>
                <a:cs typeface="Bungee"/>
                <a:sym typeface="Bungee"/>
              </a:rPr>
              <a:t>giá</a:t>
            </a:r>
            <a:r>
              <a:rPr lang="en-US" sz="6000" kern="0" dirty="0">
                <a:solidFill>
                  <a:schemeClr val="accent6">
                    <a:lumMod val="75000"/>
                  </a:schemeClr>
                </a:solidFill>
                <a:latin typeface="Bungee"/>
                <a:ea typeface="Bungee"/>
                <a:cs typeface="Bungee"/>
                <a:sym typeface="Bungee"/>
              </a:rPr>
              <a:t> MỤC TIÊU</a:t>
            </a:r>
            <a:endParaRPr sz="1050" kern="0" dirty="0">
              <a:solidFill>
                <a:schemeClr val="accent6">
                  <a:lumMod val="75000"/>
                </a:schemeClr>
              </a:solidFill>
            </a:endParaRPr>
          </a:p>
        </p:txBody>
      </p:sp>
      <p:grpSp>
        <p:nvGrpSpPr>
          <p:cNvPr id="14" name="Google Shape;779;p2"/>
          <p:cNvGrpSpPr/>
          <p:nvPr/>
        </p:nvGrpSpPr>
        <p:grpSpPr>
          <a:xfrm>
            <a:off x="5105400" y="2022844"/>
            <a:ext cx="12051654" cy="3319348"/>
            <a:chOff x="6128108" y="2059172"/>
            <a:chExt cx="12051654" cy="3617728"/>
          </a:xfrm>
        </p:grpSpPr>
        <p:pic>
          <p:nvPicPr>
            <p:cNvPr id="15" name="Google Shape;780;p2"/>
            <p:cNvPicPr preferRelativeResize="0"/>
            <p:nvPr/>
          </p:nvPicPr>
          <p:blipFill rotWithShape="1">
            <a:blip r:embed="rId6">
              <a:alphaModFix/>
            </a:blip>
            <a:srcRect/>
            <a:stretch/>
          </p:blipFill>
          <p:spPr>
            <a:xfrm>
              <a:off x="6128108" y="2059172"/>
              <a:ext cx="3008965" cy="3200400"/>
            </a:xfrm>
            <a:prstGeom prst="rect">
              <a:avLst/>
            </a:prstGeom>
            <a:noFill/>
            <a:ln>
              <a:noFill/>
            </a:ln>
          </p:spPr>
        </p:pic>
        <p:sp>
          <p:nvSpPr>
            <p:cNvPr id="16" name="Google Shape;781;p2"/>
            <p:cNvSpPr txBox="1"/>
            <p:nvPr/>
          </p:nvSpPr>
          <p:spPr>
            <a:xfrm>
              <a:off x="9567558" y="3086557"/>
              <a:ext cx="8264492" cy="2158296"/>
            </a:xfrm>
            <a:prstGeom prst="rect">
              <a:avLst/>
            </a:prstGeom>
            <a:noFill/>
            <a:ln>
              <a:noFill/>
            </a:ln>
          </p:spPr>
          <p:txBody>
            <a:bodyPr spcFirstLastPara="1" wrap="square" lIns="0" tIns="0" rIns="0" bIns="0" anchor="t" anchorCtr="0">
              <a:spAutoFit/>
            </a:bodyPr>
            <a:lstStyle/>
            <a:p>
              <a:pPr algn="ctr">
                <a:lnSpc>
                  <a:spcPct val="140013"/>
                </a:lnSpc>
              </a:pPr>
              <a:r>
                <a:rPr lang="en-US" sz="4596" kern="0" dirty="0" err="1">
                  <a:solidFill>
                    <a:srgbClr val="002060"/>
                  </a:solidFill>
                  <a:latin typeface="Lobster"/>
                  <a:ea typeface="Lobster"/>
                  <a:cs typeface="Lobster"/>
                  <a:sym typeface="Lobster"/>
                </a:rPr>
                <a:t>Ôn</a:t>
              </a:r>
              <a:r>
                <a:rPr lang="en-US" sz="4596" kern="0" dirty="0">
                  <a:solidFill>
                    <a:srgbClr val="002060"/>
                  </a:solidFill>
                  <a:latin typeface="Lobster"/>
                  <a:ea typeface="Lobster"/>
                  <a:cs typeface="Lobster"/>
                  <a:sym typeface="Lobster"/>
                </a:rPr>
                <a:t> </a:t>
              </a:r>
              <a:r>
                <a:rPr lang="en-US" sz="4596" kern="0" dirty="0" err="1">
                  <a:solidFill>
                    <a:srgbClr val="002060"/>
                  </a:solidFill>
                  <a:latin typeface="Lobster"/>
                  <a:ea typeface="Lobster"/>
                  <a:cs typeface="Lobster"/>
                  <a:sym typeface="Lobster"/>
                </a:rPr>
                <a:t>tập</a:t>
              </a:r>
              <a:r>
                <a:rPr lang="en-US" sz="4596" kern="0" dirty="0">
                  <a:solidFill>
                    <a:srgbClr val="002060"/>
                  </a:solidFill>
                  <a:latin typeface="Lobster"/>
                  <a:ea typeface="Lobster"/>
                  <a:cs typeface="Lobster"/>
                  <a:sym typeface="Lobster"/>
                </a:rPr>
                <a:t> </a:t>
              </a:r>
              <a:r>
                <a:rPr lang="en-US" sz="4596" kern="0" dirty="0" err="1">
                  <a:solidFill>
                    <a:srgbClr val="002060"/>
                  </a:solidFill>
                  <a:latin typeface="Lobster"/>
                  <a:ea typeface="Lobster"/>
                  <a:cs typeface="Lobster"/>
                  <a:sym typeface="Lobster"/>
                </a:rPr>
                <a:t>kĩ</a:t>
              </a:r>
              <a:r>
                <a:rPr lang="en-US" sz="4596" kern="0" dirty="0">
                  <a:solidFill>
                    <a:srgbClr val="002060"/>
                  </a:solidFill>
                  <a:latin typeface="Lobster"/>
                  <a:ea typeface="Lobster"/>
                  <a:cs typeface="Lobster"/>
                  <a:sym typeface="Lobster"/>
                </a:rPr>
                <a:t> </a:t>
              </a:r>
              <a:r>
                <a:rPr lang="en-US" sz="4596" kern="0" dirty="0" err="1">
                  <a:solidFill>
                    <a:srgbClr val="002060"/>
                  </a:solidFill>
                  <a:latin typeface="Lobster"/>
                  <a:ea typeface="Lobster"/>
                  <a:cs typeface="Lobster"/>
                  <a:sym typeface="Lobster"/>
                </a:rPr>
                <a:t>năng</a:t>
              </a:r>
              <a:r>
                <a:rPr lang="en-US" sz="4596" kern="0" dirty="0">
                  <a:solidFill>
                    <a:srgbClr val="002060"/>
                  </a:solidFill>
                  <a:latin typeface="Lobster"/>
                  <a:ea typeface="Lobster"/>
                  <a:cs typeface="Lobster"/>
                  <a:sym typeface="Lobster"/>
                </a:rPr>
                <a:t> </a:t>
              </a:r>
              <a:r>
                <a:rPr lang="en-US" sz="4596" kern="0" dirty="0" err="1">
                  <a:solidFill>
                    <a:srgbClr val="002060"/>
                  </a:solidFill>
                  <a:latin typeface="Lobster"/>
                  <a:ea typeface="Lobster"/>
                  <a:cs typeface="Lobster"/>
                  <a:sym typeface="Lobster"/>
                </a:rPr>
                <a:t>lập</a:t>
              </a:r>
              <a:r>
                <a:rPr lang="en-US" sz="4596" kern="0" dirty="0">
                  <a:solidFill>
                    <a:srgbClr val="002060"/>
                  </a:solidFill>
                  <a:latin typeface="Lobster"/>
                  <a:ea typeface="Lobster"/>
                  <a:cs typeface="Lobster"/>
                  <a:sym typeface="Lobster"/>
                </a:rPr>
                <a:t> </a:t>
              </a:r>
              <a:r>
                <a:rPr lang="en-US" sz="4596" kern="0" dirty="0" err="1">
                  <a:solidFill>
                    <a:srgbClr val="002060"/>
                  </a:solidFill>
                  <a:latin typeface="Lobster"/>
                  <a:ea typeface="Lobster"/>
                  <a:cs typeface="Lobster"/>
                  <a:sym typeface="Lobster"/>
                </a:rPr>
                <a:t>dàn</a:t>
              </a:r>
              <a:r>
                <a:rPr lang="en-US" sz="4596" kern="0" dirty="0">
                  <a:solidFill>
                    <a:srgbClr val="002060"/>
                  </a:solidFill>
                  <a:latin typeface="Lobster"/>
                  <a:ea typeface="Lobster"/>
                  <a:cs typeface="Lobster"/>
                  <a:sym typeface="Lobster"/>
                </a:rPr>
                <a:t> ý </a:t>
              </a:r>
              <a:r>
                <a:rPr lang="en-US" sz="4596" kern="0" dirty="0" err="1">
                  <a:solidFill>
                    <a:srgbClr val="002060"/>
                  </a:solidFill>
                  <a:latin typeface="Lobster"/>
                  <a:ea typeface="Lobster"/>
                  <a:cs typeface="Lobster"/>
                  <a:sym typeface="Lobster"/>
                </a:rPr>
                <a:t>cho</a:t>
              </a:r>
              <a:r>
                <a:rPr lang="en-US" sz="4596" kern="0" dirty="0">
                  <a:solidFill>
                    <a:srgbClr val="002060"/>
                  </a:solidFill>
                  <a:latin typeface="Lobster"/>
                  <a:ea typeface="Lobster"/>
                  <a:cs typeface="Lobster"/>
                  <a:sym typeface="Lobster"/>
                </a:rPr>
                <a:t> </a:t>
              </a:r>
              <a:r>
                <a:rPr lang="en-US" sz="4596" kern="0" dirty="0" err="1">
                  <a:solidFill>
                    <a:srgbClr val="002060"/>
                  </a:solidFill>
                  <a:latin typeface="Lobster"/>
                  <a:ea typeface="Lobster"/>
                  <a:cs typeface="Lobster"/>
                  <a:sym typeface="Lobster"/>
                </a:rPr>
                <a:t>bài</a:t>
              </a:r>
              <a:r>
                <a:rPr lang="en-US" sz="4596" kern="0" dirty="0">
                  <a:solidFill>
                    <a:srgbClr val="002060"/>
                  </a:solidFill>
                  <a:latin typeface="Lobster"/>
                  <a:ea typeface="Lobster"/>
                  <a:cs typeface="Lobster"/>
                  <a:sym typeface="Lobster"/>
                </a:rPr>
                <a:t> </a:t>
              </a:r>
              <a:r>
                <a:rPr lang="en-US" sz="4596" kern="0" dirty="0" err="1">
                  <a:solidFill>
                    <a:srgbClr val="002060"/>
                  </a:solidFill>
                  <a:latin typeface="Lobster"/>
                  <a:ea typeface="Lobster"/>
                  <a:cs typeface="Lobster"/>
                  <a:sym typeface="Lobster"/>
                </a:rPr>
                <a:t>văn</a:t>
              </a:r>
              <a:r>
                <a:rPr lang="en-US" sz="4596" kern="0" dirty="0">
                  <a:solidFill>
                    <a:srgbClr val="002060"/>
                  </a:solidFill>
                  <a:latin typeface="Lobster"/>
                  <a:ea typeface="Lobster"/>
                  <a:cs typeface="Lobster"/>
                  <a:sym typeface="Lobster"/>
                </a:rPr>
                <a:t> </a:t>
              </a:r>
              <a:r>
                <a:rPr lang="en-US" sz="4596" kern="0" dirty="0" err="1">
                  <a:solidFill>
                    <a:srgbClr val="002060"/>
                  </a:solidFill>
                  <a:latin typeface="Lobster"/>
                  <a:ea typeface="Lobster"/>
                  <a:cs typeface="Lobster"/>
                  <a:sym typeface="Lobster"/>
                </a:rPr>
                <a:t>tả</a:t>
              </a:r>
              <a:r>
                <a:rPr lang="en-US" sz="4596" kern="0" dirty="0">
                  <a:solidFill>
                    <a:srgbClr val="002060"/>
                  </a:solidFill>
                  <a:latin typeface="Lobster"/>
                  <a:ea typeface="Lobster"/>
                  <a:cs typeface="Lobster"/>
                  <a:sym typeface="Lobster"/>
                </a:rPr>
                <a:t> </a:t>
              </a:r>
              <a:r>
                <a:rPr lang="en-US" sz="4596" kern="0" dirty="0" err="1">
                  <a:solidFill>
                    <a:srgbClr val="002060"/>
                  </a:solidFill>
                  <a:latin typeface="Lobster"/>
                  <a:ea typeface="Lobster"/>
                  <a:cs typeface="Lobster"/>
                  <a:sym typeface="Lobster"/>
                </a:rPr>
                <a:t>người</a:t>
              </a:r>
              <a:r>
                <a:rPr lang="en-US" sz="4596" kern="0" dirty="0">
                  <a:solidFill>
                    <a:srgbClr val="002060"/>
                  </a:solidFill>
                  <a:latin typeface="Lobster"/>
                  <a:ea typeface="Lobster"/>
                  <a:cs typeface="Lobster"/>
                  <a:sym typeface="Lobster"/>
                </a:rPr>
                <a:t>. </a:t>
              </a:r>
              <a:endParaRPr sz="4596" kern="0" dirty="0">
                <a:solidFill>
                  <a:srgbClr val="002060"/>
                </a:solidFill>
                <a:latin typeface="Lobster"/>
                <a:ea typeface="Lobster"/>
                <a:cs typeface="Lobster"/>
                <a:sym typeface="Lobster"/>
              </a:endParaRPr>
            </a:p>
          </p:txBody>
        </p:sp>
        <p:grpSp>
          <p:nvGrpSpPr>
            <p:cNvPr id="17" name="Google Shape;782;p2"/>
            <p:cNvGrpSpPr/>
            <p:nvPr/>
          </p:nvGrpSpPr>
          <p:grpSpPr>
            <a:xfrm>
              <a:off x="8843392" y="2324100"/>
              <a:ext cx="9336370" cy="3352800"/>
              <a:chOff x="8843392" y="2324100"/>
              <a:chExt cx="9336370" cy="3352800"/>
            </a:xfrm>
          </p:grpSpPr>
          <p:sp>
            <p:nvSpPr>
              <p:cNvPr id="18" name="Google Shape;783;p2"/>
              <p:cNvSpPr/>
              <p:nvPr/>
            </p:nvSpPr>
            <p:spPr>
              <a:xfrm>
                <a:off x="8843392" y="2324100"/>
                <a:ext cx="9183970" cy="3200400"/>
              </a:xfrm>
              <a:prstGeom prst="roundRect">
                <a:avLst>
                  <a:gd name="adj" fmla="val 16667"/>
                </a:avLst>
              </a:prstGeom>
              <a:noFill/>
              <a:ln w="57150" cap="flat" cmpd="sng">
                <a:solidFill>
                  <a:srgbClr val="FFFF00"/>
                </a:solidFill>
                <a:prstDash val="dash"/>
                <a:round/>
                <a:headEnd type="none" w="sm" len="sm"/>
                <a:tailEnd type="none" w="sm" len="sm"/>
              </a:ln>
            </p:spPr>
            <p:txBody>
              <a:bodyPr spcFirstLastPara="1" wrap="square" lIns="91425" tIns="45700" rIns="91425" bIns="45700" anchor="ctr" anchorCtr="0">
                <a:noAutofit/>
              </a:bodyPr>
              <a:lstStyle/>
              <a:p>
                <a:pPr algn="ctr"/>
                <a:endParaRPr kern="0">
                  <a:solidFill>
                    <a:srgbClr val="FFFFFF"/>
                  </a:solidFill>
                  <a:ea typeface="Calibri"/>
                  <a:cs typeface="Calibri"/>
                  <a:sym typeface="Calibri"/>
                </a:endParaRPr>
              </a:p>
            </p:txBody>
          </p:sp>
          <p:sp>
            <p:nvSpPr>
              <p:cNvPr id="19" name="Google Shape;784;p2"/>
              <p:cNvSpPr/>
              <p:nvPr/>
            </p:nvSpPr>
            <p:spPr>
              <a:xfrm>
                <a:off x="8995792" y="2476500"/>
                <a:ext cx="9183970" cy="3200400"/>
              </a:xfrm>
              <a:prstGeom prst="roundRect">
                <a:avLst>
                  <a:gd name="adj" fmla="val 16667"/>
                </a:avLst>
              </a:prstGeom>
              <a:noFill/>
              <a:ln w="57150" cap="flat" cmpd="sng">
                <a:solidFill>
                  <a:srgbClr val="FFFFFF"/>
                </a:solidFill>
                <a:prstDash val="dash"/>
                <a:round/>
                <a:headEnd type="none" w="sm" len="sm"/>
                <a:tailEnd type="none" w="sm" len="sm"/>
              </a:ln>
            </p:spPr>
            <p:txBody>
              <a:bodyPr spcFirstLastPara="1" wrap="square" lIns="91425" tIns="45700" rIns="91425" bIns="45700" anchor="ctr" anchorCtr="0">
                <a:noAutofit/>
              </a:bodyPr>
              <a:lstStyle/>
              <a:p>
                <a:pPr algn="ctr"/>
                <a:endParaRPr kern="0">
                  <a:solidFill>
                    <a:srgbClr val="FFFFFF"/>
                  </a:solidFill>
                  <a:ea typeface="Calibri"/>
                  <a:cs typeface="Calibri"/>
                  <a:sym typeface="Calibri"/>
                </a:endParaRPr>
              </a:p>
            </p:txBody>
          </p:sp>
        </p:grpSp>
      </p:grpSp>
      <p:grpSp>
        <p:nvGrpSpPr>
          <p:cNvPr id="20" name="Google Shape;785;p2"/>
          <p:cNvGrpSpPr/>
          <p:nvPr/>
        </p:nvGrpSpPr>
        <p:grpSpPr>
          <a:xfrm>
            <a:off x="5715000" y="6085127"/>
            <a:ext cx="11689158" cy="3352800"/>
            <a:chOff x="6583138" y="6198661"/>
            <a:chExt cx="11689158" cy="3352800"/>
          </a:xfrm>
        </p:grpSpPr>
        <p:pic>
          <p:nvPicPr>
            <p:cNvPr id="21" name="Google Shape;786;p2"/>
            <p:cNvPicPr preferRelativeResize="0"/>
            <p:nvPr/>
          </p:nvPicPr>
          <p:blipFill rotWithShape="1">
            <a:blip r:embed="rId7">
              <a:alphaModFix/>
            </a:blip>
            <a:srcRect/>
            <a:stretch/>
          </p:blipFill>
          <p:spPr>
            <a:xfrm>
              <a:off x="6583138" y="6678398"/>
              <a:ext cx="2098903" cy="2240925"/>
            </a:xfrm>
            <a:prstGeom prst="rect">
              <a:avLst/>
            </a:prstGeom>
            <a:noFill/>
            <a:ln>
              <a:noFill/>
            </a:ln>
          </p:spPr>
        </p:pic>
        <p:sp>
          <p:nvSpPr>
            <p:cNvPr id="22" name="Google Shape;787;p2"/>
            <p:cNvSpPr txBox="1"/>
            <p:nvPr/>
          </p:nvSpPr>
          <p:spPr>
            <a:xfrm>
              <a:off x="9589628" y="6464988"/>
              <a:ext cx="8181365" cy="2972545"/>
            </a:xfrm>
            <a:prstGeom prst="rect">
              <a:avLst/>
            </a:prstGeom>
            <a:noFill/>
            <a:ln>
              <a:noFill/>
            </a:ln>
          </p:spPr>
          <p:txBody>
            <a:bodyPr spcFirstLastPara="1" wrap="square" lIns="0" tIns="0" rIns="0" bIns="0" anchor="t" anchorCtr="0">
              <a:spAutoFit/>
            </a:bodyPr>
            <a:lstStyle/>
            <a:p>
              <a:pPr algn="ctr">
                <a:lnSpc>
                  <a:spcPct val="140008"/>
                </a:lnSpc>
              </a:pPr>
              <a:r>
                <a:rPr lang="en-US" sz="4599" kern="0" dirty="0" err="1">
                  <a:solidFill>
                    <a:srgbClr val="002060"/>
                  </a:solidFill>
                  <a:latin typeface="Lobster"/>
                  <a:sym typeface="Lobster"/>
                </a:rPr>
                <a:t>Ôn</a:t>
              </a:r>
              <a:r>
                <a:rPr lang="en-US" sz="4599" kern="0" dirty="0">
                  <a:solidFill>
                    <a:srgbClr val="002060"/>
                  </a:solidFill>
                  <a:latin typeface="Lobster"/>
                  <a:sym typeface="Lobster"/>
                </a:rPr>
                <a:t> </a:t>
              </a:r>
              <a:r>
                <a:rPr lang="en-US" sz="4599" kern="0" dirty="0" err="1">
                  <a:solidFill>
                    <a:srgbClr val="002060"/>
                  </a:solidFill>
                  <a:latin typeface="Lobster"/>
                  <a:sym typeface="Lobster"/>
                </a:rPr>
                <a:t>luyện</a:t>
              </a:r>
              <a:r>
                <a:rPr lang="en-US" sz="4599" kern="0" dirty="0">
                  <a:solidFill>
                    <a:srgbClr val="002060"/>
                  </a:solidFill>
                  <a:latin typeface="Lobster"/>
                  <a:sym typeface="Lobster"/>
                </a:rPr>
                <a:t> </a:t>
              </a:r>
              <a:r>
                <a:rPr lang="en-US" sz="4599" kern="0" dirty="0" err="1">
                  <a:solidFill>
                    <a:srgbClr val="002060"/>
                  </a:solidFill>
                  <a:latin typeface="Lobster"/>
                  <a:sym typeface="Lobster"/>
                </a:rPr>
                <a:t>kĩ</a:t>
              </a:r>
              <a:r>
                <a:rPr lang="en-US" sz="4599" kern="0" dirty="0">
                  <a:solidFill>
                    <a:srgbClr val="002060"/>
                  </a:solidFill>
                  <a:latin typeface="Lobster"/>
                  <a:sym typeface="Lobster"/>
                </a:rPr>
                <a:t> </a:t>
              </a:r>
              <a:r>
                <a:rPr lang="en-US" sz="4599" kern="0" dirty="0" err="1">
                  <a:solidFill>
                    <a:srgbClr val="002060"/>
                  </a:solidFill>
                  <a:latin typeface="Lobster"/>
                  <a:sym typeface="Lobster"/>
                </a:rPr>
                <a:t>năng</a:t>
              </a:r>
              <a:r>
                <a:rPr lang="en-US" sz="4599" kern="0" dirty="0">
                  <a:solidFill>
                    <a:srgbClr val="002060"/>
                  </a:solidFill>
                  <a:latin typeface="Lobster"/>
                  <a:sym typeface="Lobster"/>
                </a:rPr>
                <a:t> </a:t>
              </a:r>
              <a:r>
                <a:rPr lang="en-US" sz="4599" kern="0" dirty="0" err="1">
                  <a:solidFill>
                    <a:srgbClr val="002060"/>
                  </a:solidFill>
                  <a:latin typeface="Lobster"/>
                  <a:sym typeface="Lobster"/>
                </a:rPr>
                <a:t>trình</a:t>
              </a:r>
              <a:r>
                <a:rPr lang="en-US" sz="4599" kern="0" dirty="0">
                  <a:solidFill>
                    <a:srgbClr val="002060"/>
                  </a:solidFill>
                  <a:latin typeface="Lobster"/>
                  <a:sym typeface="Lobster"/>
                </a:rPr>
                <a:t> </a:t>
              </a:r>
              <a:r>
                <a:rPr lang="en-US" sz="4599" kern="0" dirty="0" err="1">
                  <a:solidFill>
                    <a:srgbClr val="002060"/>
                  </a:solidFill>
                  <a:latin typeface="Lobster"/>
                  <a:sym typeface="Lobster"/>
                </a:rPr>
                <a:t>bày</a:t>
              </a:r>
              <a:r>
                <a:rPr lang="en-US" sz="4599" kern="0" dirty="0">
                  <a:solidFill>
                    <a:srgbClr val="002060"/>
                  </a:solidFill>
                  <a:latin typeface="Lobster"/>
                  <a:sym typeface="Lobster"/>
                </a:rPr>
                <a:t> </a:t>
              </a:r>
              <a:r>
                <a:rPr lang="en-US" sz="4599" kern="0" dirty="0" err="1">
                  <a:solidFill>
                    <a:srgbClr val="002060"/>
                  </a:solidFill>
                  <a:latin typeface="Lobster"/>
                  <a:sym typeface="Lobster"/>
                </a:rPr>
                <a:t>miệng</a:t>
              </a:r>
              <a:r>
                <a:rPr lang="en-US" sz="4599" kern="0" dirty="0">
                  <a:solidFill>
                    <a:srgbClr val="002060"/>
                  </a:solidFill>
                  <a:latin typeface="Lobster"/>
                  <a:sym typeface="Lobster"/>
                </a:rPr>
                <a:t> </a:t>
              </a:r>
              <a:r>
                <a:rPr lang="en-US" sz="4599" kern="0" dirty="0" err="1">
                  <a:solidFill>
                    <a:srgbClr val="002060"/>
                  </a:solidFill>
                  <a:latin typeface="Lobster"/>
                  <a:sym typeface="Lobster"/>
                </a:rPr>
                <a:t>dàn</a:t>
              </a:r>
              <a:r>
                <a:rPr lang="en-US" sz="4599" kern="0" dirty="0">
                  <a:solidFill>
                    <a:srgbClr val="002060"/>
                  </a:solidFill>
                  <a:latin typeface="Lobster"/>
                  <a:sym typeface="Lobster"/>
                </a:rPr>
                <a:t> ý </a:t>
              </a:r>
              <a:r>
                <a:rPr lang="en-US" sz="4599" kern="0" dirty="0" err="1">
                  <a:solidFill>
                    <a:srgbClr val="002060"/>
                  </a:solidFill>
                  <a:latin typeface="Lobster"/>
                  <a:sym typeface="Lobster"/>
                </a:rPr>
                <a:t>bài</a:t>
              </a:r>
              <a:r>
                <a:rPr lang="en-US" sz="4599" kern="0" dirty="0">
                  <a:solidFill>
                    <a:srgbClr val="002060"/>
                  </a:solidFill>
                  <a:latin typeface="Lobster"/>
                  <a:sym typeface="Lobster"/>
                </a:rPr>
                <a:t> </a:t>
              </a:r>
              <a:r>
                <a:rPr lang="en-US" sz="4599" kern="0" dirty="0" err="1">
                  <a:solidFill>
                    <a:srgbClr val="002060"/>
                  </a:solidFill>
                  <a:latin typeface="Lobster"/>
                  <a:sym typeface="Lobster"/>
                </a:rPr>
                <a:t>văn</a:t>
              </a:r>
              <a:r>
                <a:rPr lang="en-US" sz="4599" kern="0" dirty="0">
                  <a:solidFill>
                    <a:srgbClr val="002060"/>
                  </a:solidFill>
                  <a:latin typeface="Lobster"/>
                  <a:sym typeface="Lobster"/>
                </a:rPr>
                <a:t> </a:t>
              </a:r>
              <a:r>
                <a:rPr lang="en-US" sz="4599" kern="0" dirty="0" err="1">
                  <a:solidFill>
                    <a:srgbClr val="002060"/>
                  </a:solidFill>
                  <a:latin typeface="Lobster"/>
                  <a:sym typeface="Lobster"/>
                </a:rPr>
                <a:t>tả</a:t>
              </a:r>
              <a:r>
                <a:rPr lang="en-US" sz="4599" kern="0" dirty="0">
                  <a:solidFill>
                    <a:srgbClr val="002060"/>
                  </a:solidFill>
                  <a:latin typeface="Lobster"/>
                  <a:sym typeface="Lobster"/>
                </a:rPr>
                <a:t> </a:t>
              </a:r>
              <a:r>
                <a:rPr lang="en-US" sz="4599" kern="0" dirty="0" err="1">
                  <a:solidFill>
                    <a:srgbClr val="002060"/>
                  </a:solidFill>
                  <a:latin typeface="Lobster"/>
                  <a:sym typeface="Lobster"/>
                </a:rPr>
                <a:t>người</a:t>
              </a:r>
              <a:r>
                <a:rPr lang="en-US" sz="4599" kern="0" dirty="0">
                  <a:solidFill>
                    <a:srgbClr val="002060"/>
                  </a:solidFill>
                  <a:latin typeface="Lobster"/>
                  <a:sym typeface="Lobster"/>
                </a:rPr>
                <a:t> : </a:t>
              </a:r>
              <a:r>
                <a:rPr lang="en-US" sz="4599" kern="0" dirty="0" err="1">
                  <a:solidFill>
                    <a:srgbClr val="002060"/>
                  </a:solidFill>
                  <a:latin typeface="Lobster"/>
                  <a:sym typeface="Lobster"/>
                </a:rPr>
                <a:t>trình</a:t>
              </a:r>
              <a:r>
                <a:rPr lang="en-US" sz="4599" kern="0" dirty="0">
                  <a:solidFill>
                    <a:srgbClr val="002060"/>
                  </a:solidFill>
                  <a:latin typeface="Lobster"/>
                  <a:sym typeface="Lobster"/>
                </a:rPr>
                <a:t> </a:t>
              </a:r>
              <a:r>
                <a:rPr lang="en-US" sz="4599" kern="0" dirty="0" err="1">
                  <a:solidFill>
                    <a:srgbClr val="002060"/>
                  </a:solidFill>
                  <a:latin typeface="Lobster"/>
                  <a:sym typeface="Lobster"/>
                </a:rPr>
                <a:t>bày</a:t>
              </a:r>
              <a:r>
                <a:rPr lang="en-US" sz="4599" kern="0" dirty="0">
                  <a:solidFill>
                    <a:srgbClr val="002060"/>
                  </a:solidFill>
                  <a:latin typeface="Lobster"/>
                  <a:sym typeface="Lobster"/>
                </a:rPr>
                <a:t> </a:t>
              </a:r>
              <a:r>
                <a:rPr lang="en-US" sz="4599" kern="0" dirty="0" err="1">
                  <a:solidFill>
                    <a:srgbClr val="002060"/>
                  </a:solidFill>
                  <a:latin typeface="Lobster"/>
                  <a:sym typeface="Lobster"/>
                </a:rPr>
                <a:t>rõ</a:t>
              </a:r>
              <a:r>
                <a:rPr lang="en-US" sz="4599" kern="0" dirty="0">
                  <a:solidFill>
                    <a:srgbClr val="002060"/>
                  </a:solidFill>
                  <a:latin typeface="Lobster"/>
                  <a:sym typeface="Lobster"/>
                </a:rPr>
                <a:t> </a:t>
              </a:r>
              <a:r>
                <a:rPr lang="en-US" sz="4599" kern="0" dirty="0" err="1">
                  <a:solidFill>
                    <a:srgbClr val="002060"/>
                  </a:solidFill>
                  <a:latin typeface="Lobster"/>
                  <a:sym typeface="Lobster"/>
                </a:rPr>
                <a:t>ràng</a:t>
              </a:r>
              <a:r>
                <a:rPr lang="en-US" sz="4599" kern="0" dirty="0">
                  <a:solidFill>
                    <a:srgbClr val="002060"/>
                  </a:solidFill>
                  <a:latin typeface="Lobster"/>
                  <a:sym typeface="Lobster"/>
                </a:rPr>
                <a:t>, </a:t>
              </a:r>
              <a:r>
                <a:rPr lang="en-US" sz="4599" kern="0" dirty="0" err="1">
                  <a:solidFill>
                    <a:srgbClr val="002060"/>
                  </a:solidFill>
                  <a:latin typeface="Lobster"/>
                  <a:sym typeface="Lobster"/>
                </a:rPr>
                <a:t>rành</a:t>
              </a:r>
              <a:r>
                <a:rPr lang="en-US" sz="4599" kern="0" dirty="0">
                  <a:solidFill>
                    <a:srgbClr val="002060"/>
                  </a:solidFill>
                  <a:latin typeface="Lobster"/>
                  <a:sym typeface="Lobster"/>
                </a:rPr>
                <a:t> </a:t>
              </a:r>
              <a:r>
                <a:rPr lang="en-US" sz="4599" kern="0" dirty="0" err="1">
                  <a:solidFill>
                    <a:srgbClr val="002060"/>
                  </a:solidFill>
                  <a:latin typeface="Lobster"/>
                  <a:sym typeface="Lobster"/>
                </a:rPr>
                <a:t>mạch</a:t>
              </a:r>
              <a:r>
                <a:rPr lang="en-US" sz="4599" kern="0" dirty="0">
                  <a:solidFill>
                    <a:srgbClr val="002060"/>
                  </a:solidFill>
                  <a:latin typeface="Lobster"/>
                  <a:sym typeface="Lobster"/>
                </a:rPr>
                <a:t>, </a:t>
              </a:r>
              <a:r>
                <a:rPr lang="en-US" sz="4599" kern="0" dirty="0" err="1">
                  <a:solidFill>
                    <a:srgbClr val="002060"/>
                  </a:solidFill>
                  <a:latin typeface="Lobster"/>
                  <a:sym typeface="Lobster"/>
                </a:rPr>
                <a:t>tự</a:t>
              </a:r>
              <a:r>
                <a:rPr lang="en-US" sz="4599" kern="0" dirty="0">
                  <a:solidFill>
                    <a:srgbClr val="002060"/>
                  </a:solidFill>
                  <a:latin typeface="Lobster"/>
                  <a:sym typeface="Lobster"/>
                </a:rPr>
                <a:t> tin, </a:t>
              </a:r>
              <a:r>
                <a:rPr lang="en-US" sz="4599" kern="0" dirty="0" err="1">
                  <a:solidFill>
                    <a:srgbClr val="002060"/>
                  </a:solidFill>
                  <a:latin typeface="Lobster"/>
                  <a:sym typeface="Lobster"/>
                </a:rPr>
                <a:t>tự</a:t>
              </a:r>
              <a:r>
                <a:rPr lang="en-US" sz="4599" kern="0" dirty="0">
                  <a:solidFill>
                    <a:srgbClr val="002060"/>
                  </a:solidFill>
                  <a:latin typeface="Lobster"/>
                  <a:sym typeface="Lobster"/>
                </a:rPr>
                <a:t> </a:t>
              </a:r>
              <a:r>
                <a:rPr lang="en-US" sz="4599" kern="0" dirty="0" err="1">
                  <a:solidFill>
                    <a:srgbClr val="002060"/>
                  </a:solidFill>
                  <a:latin typeface="Lobster"/>
                  <a:sym typeface="Lobster"/>
                </a:rPr>
                <a:t>nhiên</a:t>
              </a:r>
              <a:endParaRPr kern="0" dirty="0">
                <a:solidFill>
                  <a:srgbClr val="002060"/>
                </a:solidFill>
              </a:endParaRPr>
            </a:p>
          </p:txBody>
        </p:sp>
        <p:grpSp>
          <p:nvGrpSpPr>
            <p:cNvPr id="23" name="Google Shape;788;p2"/>
            <p:cNvGrpSpPr/>
            <p:nvPr/>
          </p:nvGrpSpPr>
          <p:grpSpPr>
            <a:xfrm>
              <a:off x="8935926" y="6198661"/>
              <a:ext cx="9336370" cy="3352800"/>
              <a:chOff x="8843392" y="2324100"/>
              <a:chExt cx="9336370" cy="3352800"/>
            </a:xfrm>
          </p:grpSpPr>
          <p:sp>
            <p:nvSpPr>
              <p:cNvPr id="24" name="Google Shape;789;p2"/>
              <p:cNvSpPr/>
              <p:nvPr/>
            </p:nvSpPr>
            <p:spPr>
              <a:xfrm>
                <a:off x="8843392" y="2324100"/>
                <a:ext cx="9183970" cy="3200400"/>
              </a:xfrm>
              <a:prstGeom prst="roundRect">
                <a:avLst>
                  <a:gd name="adj" fmla="val 16667"/>
                </a:avLst>
              </a:prstGeom>
              <a:noFill/>
              <a:ln w="57150" cap="flat" cmpd="sng">
                <a:solidFill>
                  <a:srgbClr val="FFFF00"/>
                </a:solidFill>
                <a:prstDash val="dash"/>
                <a:round/>
                <a:headEnd type="none" w="sm" len="sm"/>
                <a:tailEnd type="none" w="sm" len="sm"/>
              </a:ln>
            </p:spPr>
            <p:txBody>
              <a:bodyPr spcFirstLastPara="1" wrap="square" lIns="91425" tIns="45700" rIns="91425" bIns="45700" anchor="ctr" anchorCtr="0">
                <a:noAutofit/>
              </a:bodyPr>
              <a:lstStyle/>
              <a:p>
                <a:pPr algn="ctr"/>
                <a:endParaRPr kern="0">
                  <a:solidFill>
                    <a:srgbClr val="FFFFFF"/>
                  </a:solidFill>
                  <a:ea typeface="Calibri"/>
                  <a:cs typeface="Calibri"/>
                  <a:sym typeface="Calibri"/>
                </a:endParaRPr>
              </a:p>
            </p:txBody>
          </p:sp>
          <p:sp>
            <p:nvSpPr>
              <p:cNvPr id="25" name="Google Shape;790;p2"/>
              <p:cNvSpPr/>
              <p:nvPr/>
            </p:nvSpPr>
            <p:spPr>
              <a:xfrm>
                <a:off x="8995792" y="2476500"/>
                <a:ext cx="9183970" cy="3200400"/>
              </a:xfrm>
              <a:prstGeom prst="roundRect">
                <a:avLst>
                  <a:gd name="adj" fmla="val 16667"/>
                </a:avLst>
              </a:prstGeom>
              <a:noFill/>
              <a:ln w="57150" cap="flat" cmpd="sng">
                <a:solidFill>
                  <a:srgbClr val="FFFFFF"/>
                </a:solidFill>
                <a:prstDash val="dash"/>
                <a:round/>
                <a:headEnd type="none" w="sm" len="sm"/>
                <a:tailEnd type="none" w="sm" len="sm"/>
              </a:ln>
            </p:spPr>
            <p:txBody>
              <a:bodyPr spcFirstLastPara="1" wrap="square" lIns="91425" tIns="45700" rIns="91425" bIns="45700" anchor="ctr" anchorCtr="0">
                <a:noAutofit/>
              </a:bodyPr>
              <a:lstStyle/>
              <a:p>
                <a:pPr algn="ctr"/>
                <a:endParaRPr kern="0">
                  <a:solidFill>
                    <a:srgbClr val="FFFFFF"/>
                  </a:solidFill>
                  <a:ea typeface="Calibri"/>
                  <a:cs typeface="Calibri"/>
                  <a:sym typeface="Calibri"/>
                </a:endParaRPr>
              </a:p>
            </p:txBody>
          </p:sp>
        </p:grpSp>
      </p:grpSp>
      <p:pic>
        <p:nvPicPr>
          <p:cNvPr id="27" name="Google Shape;1160;p28" descr="Cách đánh dấu tích trong word mới nhất | Vivureviews.com"/>
          <p:cNvPicPr preferRelativeResize="0"/>
          <p:nvPr/>
        </p:nvPicPr>
        <p:blipFill rotWithShape="1">
          <a:blip r:embed="rId8">
            <a:alphaModFix/>
          </a:blip>
          <a:srcRect/>
          <a:stretch/>
        </p:blipFill>
        <p:spPr>
          <a:xfrm>
            <a:off x="15987002" y="3790272"/>
            <a:ext cx="1417156" cy="1591014"/>
          </a:xfrm>
          <a:prstGeom prst="rect">
            <a:avLst/>
          </a:prstGeom>
          <a:noFill/>
          <a:ln>
            <a:noFill/>
          </a:ln>
        </p:spPr>
      </p:pic>
      <p:pic>
        <p:nvPicPr>
          <p:cNvPr id="28" name="Google Shape;1160;p28" descr="Cách đánh dấu tích trong word mới nhất | Vivureviews.com"/>
          <p:cNvPicPr preferRelativeResize="0"/>
          <p:nvPr/>
        </p:nvPicPr>
        <p:blipFill rotWithShape="1">
          <a:blip r:embed="rId8">
            <a:alphaModFix/>
          </a:blip>
          <a:srcRect/>
          <a:stretch/>
        </p:blipFill>
        <p:spPr>
          <a:xfrm>
            <a:off x="16955903" y="8191500"/>
            <a:ext cx="1270835" cy="1591014"/>
          </a:xfrm>
          <a:prstGeom prst="rect">
            <a:avLst/>
          </a:prstGeom>
          <a:noFill/>
          <a:ln>
            <a:noFill/>
          </a:ln>
        </p:spPr>
      </p:pic>
    </p:spTree>
    <p:extLst>
      <p:ext uri="{BB962C8B-B14F-4D97-AF65-F5344CB8AC3E}">
        <p14:creationId xmlns:p14="http://schemas.microsoft.com/office/powerpoint/2010/main" val="910466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822"/>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childTnLst>
                                </p:cTn>
                              </p:par>
                              <p:par>
                                <p:cTn id="20" presetID="1" presetClass="entr" presetSubtype="0"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B1F6C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4698" b="4698"/>
          <a:stretch>
            <a:fillRect/>
          </a:stretch>
        </p:blipFill>
        <p:spPr>
          <a:xfrm>
            <a:off x="-433146" y="705202"/>
            <a:ext cx="18721146" cy="8553098"/>
          </a:xfrm>
          <a:prstGeom prst="rect">
            <a:avLst/>
          </a:prstGeom>
        </p:spPr>
      </p:pic>
      <p:pic>
        <p:nvPicPr>
          <p:cNvPr id="3" name="Picture 3"/>
          <p:cNvPicPr>
            <a:picLocks noChangeAspect="1"/>
          </p:cNvPicPr>
          <p:nvPr/>
        </p:nvPicPr>
        <p:blipFill>
          <a:blip r:embed="rId3"/>
          <a:srcRect/>
          <a:stretch>
            <a:fillRect/>
          </a:stretch>
        </p:blipFill>
        <p:spPr>
          <a:xfrm>
            <a:off x="4467163" y="2280976"/>
            <a:ext cx="12451828" cy="4604519"/>
          </a:xfrm>
          <a:prstGeom prst="rect">
            <a:avLst/>
          </a:prstGeom>
        </p:spPr>
      </p:pic>
      <p:pic>
        <p:nvPicPr>
          <p:cNvPr id="4" name="Picture 4"/>
          <p:cNvPicPr>
            <a:picLocks noChangeAspect="1"/>
          </p:cNvPicPr>
          <p:nvPr/>
        </p:nvPicPr>
        <p:blipFill>
          <a:blip r:embed="rId4"/>
          <a:srcRect t="2226" b="2226"/>
          <a:stretch>
            <a:fillRect/>
          </a:stretch>
        </p:blipFill>
        <p:spPr>
          <a:xfrm>
            <a:off x="-433146" y="4981751"/>
            <a:ext cx="9577146" cy="6781695"/>
          </a:xfrm>
          <a:prstGeom prst="rect">
            <a:avLst/>
          </a:prstGeom>
        </p:spPr>
      </p:pic>
      <p:pic>
        <p:nvPicPr>
          <p:cNvPr id="5" name="Picture 5"/>
          <p:cNvPicPr>
            <a:picLocks noChangeAspect="1"/>
          </p:cNvPicPr>
          <p:nvPr/>
        </p:nvPicPr>
        <p:blipFill>
          <a:blip r:embed="rId5"/>
          <a:srcRect/>
          <a:stretch>
            <a:fillRect/>
          </a:stretch>
        </p:blipFill>
        <p:spPr>
          <a:xfrm>
            <a:off x="0" y="0"/>
            <a:ext cx="3421826" cy="5143500"/>
          </a:xfrm>
          <a:prstGeom prst="rect">
            <a:avLst/>
          </a:prstGeom>
        </p:spPr>
      </p:pic>
      <p:sp>
        <p:nvSpPr>
          <p:cNvPr id="6" name="TextBox 6"/>
          <p:cNvSpPr txBox="1"/>
          <p:nvPr/>
        </p:nvSpPr>
        <p:spPr>
          <a:xfrm>
            <a:off x="5105400" y="2384147"/>
            <a:ext cx="11808275" cy="3967112"/>
          </a:xfrm>
          <a:prstGeom prst="rect">
            <a:avLst/>
          </a:prstGeom>
        </p:spPr>
        <p:txBody>
          <a:bodyPr lIns="0" tIns="0" rIns="0" bIns="0" rtlCol="0" anchor="t">
            <a:spAutoFit/>
          </a:bodyPr>
          <a:lstStyle/>
          <a:p>
            <a:pPr>
              <a:lnSpc>
                <a:spcPts val="10877"/>
              </a:lnSpc>
            </a:pPr>
            <a:r>
              <a:rPr lang="vi-VN" sz="4000" dirty="0">
                <a:solidFill>
                  <a:srgbClr val="F0873B"/>
                </a:solidFill>
                <a:latin typeface="Lobster" charset="0"/>
              </a:rPr>
              <a:t>- </a:t>
            </a:r>
            <a:r>
              <a:rPr lang="en-US" sz="4000" dirty="0" err="1">
                <a:solidFill>
                  <a:srgbClr val="F0873B"/>
                </a:solidFill>
                <a:latin typeface="Lobster" charset="0"/>
              </a:rPr>
              <a:t>Ôn</a:t>
            </a:r>
            <a:r>
              <a:rPr lang="en-US" sz="4000" dirty="0">
                <a:solidFill>
                  <a:srgbClr val="F0873B"/>
                </a:solidFill>
                <a:latin typeface="Lobster" charset="0"/>
              </a:rPr>
              <a:t> </a:t>
            </a:r>
            <a:r>
              <a:rPr lang="en-US" sz="4000" dirty="0" err="1">
                <a:solidFill>
                  <a:srgbClr val="F0873B"/>
                </a:solidFill>
                <a:latin typeface="Lobster" charset="0"/>
              </a:rPr>
              <a:t>lại</a:t>
            </a:r>
            <a:r>
              <a:rPr lang="vi-VN" sz="4000" dirty="0">
                <a:solidFill>
                  <a:srgbClr val="F0873B"/>
                </a:solidFill>
                <a:latin typeface="Lobster" charset="0"/>
              </a:rPr>
              <a:t> dàn ý chung về văn tả người.</a:t>
            </a:r>
          </a:p>
          <a:p>
            <a:pPr>
              <a:lnSpc>
                <a:spcPts val="10877"/>
              </a:lnSpc>
            </a:pPr>
            <a:r>
              <a:rPr lang="vi-VN" sz="4000" dirty="0">
                <a:solidFill>
                  <a:srgbClr val="F0873B"/>
                </a:solidFill>
                <a:latin typeface="Lobster" charset="0"/>
              </a:rPr>
              <a:t>- </a:t>
            </a:r>
            <a:r>
              <a:rPr lang="en-US" sz="4000" dirty="0" err="1">
                <a:solidFill>
                  <a:srgbClr val="F0873B"/>
                </a:solidFill>
                <a:latin typeface="Lobster" charset="0"/>
              </a:rPr>
              <a:t>Chuẩn</a:t>
            </a:r>
            <a:r>
              <a:rPr lang="en-US" sz="4000" dirty="0">
                <a:solidFill>
                  <a:srgbClr val="F0873B"/>
                </a:solidFill>
                <a:latin typeface="Lobster" charset="0"/>
              </a:rPr>
              <a:t> </a:t>
            </a:r>
            <a:r>
              <a:rPr lang="en-US" sz="4000" dirty="0" err="1">
                <a:solidFill>
                  <a:srgbClr val="F0873B"/>
                </a:solidFill>
                <a:latin typeface="Lobster" charset="0"/>
              </a:rPr>
              <a:t>bị</a:t>
            </a:r>
            <a:r>
              <a:rPr lang="en-US" sz="4000" dirty="0">
                <a:solidFill>
                  <a:srgbClr val="F0873B"/>
                </a:solidFill>
                <a:latin typeface="Lobster" charset="0"/>
              </a:rPr>
              <a:t> </a:t>
            </a:r>
            <a:r>
              <a:rPr lang="en-US" sz="4000" dirty="0" err="1">
                <a:solidFill>
                  <a:srgbClr val="F0873B"/>
                </a:solidFill>
                <a:latin typeface="Lobster" charset="0"/>
              </a:rPr>
              <a:t>bài</a:t>
            </a:r>
            <a:r>
              <a:rPr lang="en-US" sz="4000" dirty="0">
                <a:solidFill>
                  <a:srgbClr val="F0873B"/>
                </a:solidFill>
                <a:latin typeface="Lobster" charset="0"/>
              </a:rPr>
              <a:t> </a:t>
            </a:r>
            <a:r>
              <a:rPr lang="en-US" sz="4000" dirty="0" err="1">
                <a:solidFill>
                  <a:srgbClr val="F0873B"/>
                </a:solidFill>
                <a:latin typeface="Lobster" charset="0"/>
              </a:rPr>
              <a:t>sau</a:t>
            </a:r>
            <a:r>
              <a:rPr lang="en-US" sz="4000" dirty="0">
                <a:solidFill>
                  <a:srgbClr val="F0873B"/>
                </a:solidFill>
                <a:latin typeface="Lobster" charset="0"/>
              </a:rPr>
              <a:t>: </a:t>
            </a:r>
            <a:r>
              <a:rPr lang="en-US" sz="4000" dirty="0" err="1">
                <a:solidFill>
                  <a:srgbClr val="F0873B"/>
                </a:solidFill>
                <a:latin typeface="Lobster" charset="0"/>
              </a:rPr>
              <a:t>Kiểm</a:t>
            </a:r>
            <a:r>
              <a:rPr lang="en-US" sz="4000" dirty="0">
                <a:solidFill>
                  <a:srgbClr val="F0873B"/>
                </a:solidFill>
                <a:latin typeface="Lobster" charset="0"/>
              </a:rPr>
              <a:t> </a:t>
            </a:r>
            <a:r>
              <a:rPr lang="en-US" sz="4000" dirty="0" err="1">
                <a:solidFill>
                  <a:srgbClr val="F0873B"/>
                </a:solidFill>
                <a:latin typeface="Lobster" charset="0"/>
              </a:rPr>
              <a:t>tra</a:t>
            </a:r>
            <a:r>
              <a:rPr lang="en-US" sz="4000" dirty="0">
                <a:solidFill>
                  <a:srgbClr val="F0873B"/>
                </a:solidFill>
                <a:latin typeface="Lobster" charset="0"/>
              </a:rPr>
              <a:t> </a:t>
            </a:r>
            <a:r>
              <a:rPr lang="en-US" sz="4000" dirty="0" err="1">
                <a:solidFill>
                  <a:srgbClr val="F0873B"/>
                </a:solidFill>
                <a:latin typeface="Lobster" charset="0"/>
              </a:rPr>
              <a:t>viết</a:t>
            </a:r>
            <a:r>
              <a:rPr lang="en-US" sz="4000" dirty="0">
                <a:solidFill>
                  <a:srgbClr val="F0873B"/>
                </a:solidFill>
                <a:latin typeface="Lobster" charset="0"/>
              </a:rPr>
              <a:t> (</a:t>
            </a:r>
            <a:r>
              <a:rPr lang="en-US" sz="4000" dirty="0" err="1">
                <a:solidFill>
                  <a:srgbClr val="F0873B"/>
                </a:solidFill>
                <a:latin typeface="Lobster" charset="0"/>
              </a:rPr>
              <a:t>văn</a:t>
            </a:r>
            <a:r>
              <a:rPr lang="en-US" sz="4000" dirty="0">
                <a:solidFill>
                  <a:srgbClr val="F0873B"/>
                </a:solidFill>
                <a:latin typeface="Lobster" charset="0"/>
              </a:rPr>
              <a:t> </a:t>
            </a:r>
            <a:r>
              <a:rPr lang="en-US" sz="4000" dirty="0" err="1">
                <a:solidFill>
                  <a:srgbClr val="F0873B"/>
                </a:solidFill>
                <a:latin typeface="Lobster" charset="0"/>
              </a:rPr>
              <a:t>tả</a:t>
            </a:r>
            <a:r>
              <a:rPr lang="en-US" sz="4000" dirty="0">
                <a:solidFill>
                  <a:srgbClr val="F0873B"/>
                </a:solidFill>
                <a:latin typeface="Lobster" charset="0"/>
              </a:rPr>
              <a:t> </a:t>
            </a:r>
            <a:r>
              <a:rPr lang="en-US" sz="4000" dirty="0" err="1">
                <a:solidFill>
                  <a:srgbClr val="F0873B"/>
                </a:solidFill>
                <a:latin typeface="Lobster" charset="0"/>
              </a:rPr>
              <a:t>người</a:t>
            </a:r>
            <a:r>
              <a:rPr lang="en-US" sz="4000" dirty="0">
                <a:solidFill>
                  <a:srgbClr val="F0873B"/>
                </a:solidFill>
                <a:latin typeface="Lobster" charset="0"/>
              </a:rPr>
              <a:t>).</a:t>
            </a:r>
            <a:endParaRPr lang="vi-VN" sz="4000" dirty="0">
              <a:solidFill>
                <a:srgbClr val="F0873B"/>
              </a:solidFill>
              <a:latin typeface="Lobster" charset="0"/>
            </a:endParaRPr>
          </a:p>
          <a:p>
            <a:pPr>
              <a:lnSpc>
                <a:spcPts val="10877"/>
              </a:lnSpc>
            </a:pPr>
            <a:endParaRPr lang="en-US" sz="4000" dirty="0">
              <a:solidFill>
                <a:srgbClr val="F0873B"/>
              </a:solidFill>
              <a:latin typeface="Lobster" charset="0"/>
            </a:endParaRPr>
          </a:p>
        </p:txBody>
      </p:sp>
      <p:pic>
        <p:nvPicPr>
          <p:cNvPr id="7" name="Picture 7"/>
          <p:cNvPicPr>
            <a:picLocks noChangeAspect="1"/>
          </p:cNvPicPr>
          <p:nvPr/>
        </p:nvPicPr>
        <p:blipFill>
          <a:blip r:embed="rId6"/>
          <a:srcRect/>
          <a:stretch>
            <a:fillRect/>
          </a:stretch>
        </p:blipFill>
        <p:spPr>
          <a:xfrm>
            <a:off x="13216060" y="6470099"/>
            <a:ext cx="5866041" cy="3804999"/>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2748220" y="5143500"/>
            <a:ext cx="3400860" cy="2219061"/>
          </a:xfrm>
          <a:prstGeom prst="rect">
            <a:avLst/>
          </a:prstGeom>
        </p:spPr>
      </p:pic>
      <p:sp>
        <p:nvSpPr>
          <p:cNvPr id="9" name="Google Shape;778;p2"/>
          <p:cNvSpPr txBox="1"/>
          <p:nvPr/>
        </p:nvSpPr>
        <p:spPr>
          <a:xfrm>
            <a:off x="3276600" y="806641"/>
            <a:ext cx="14007096" cy="1292662"/>
          </a:xfrm>
          <a:prstGeom prst="rect">
            <a:avLst/>
          </a:prstGeom>
          <a:noFill/>
          <a:ln>
            <a:noFill/>
          </a:ln>
        </p:spPr>
        <p:txBody>
          <a:bodyPr spcFirstLastPara="1" wrap="square" lIns="0" tIns="0" rIns="0" bIns="0" anchor="t" anchorCtr="0">
            <a:spAutoFit/>
          </a:bodyPr>
          <a:lstStyle/>
          <a:p>
            <a:pPr algn="ctr">
              <a:lnSpc>
                <a:spcPct val="139988"/>
              </a:lnSpc>
            </a:pPr>
            <a:r>
              <a:rPr lang="en-US" sz="6000" kern="0" dirty="0" err="1">
                <a:solidFill>
                  <a:schemeClr val="accent1">
                    <a:lumMod val="50000"/>
                  </a:schemeClr>
                </a:solidFill>
                <a:latin typeface="Bungee"/>
                <a:ea typeface="Bungee"/>
                <a:cs typeface="Bungee"/>
                <a:sym typeface="Bungee"/>
              </a:rPr>
              <a:t>Dặn</a:t>
            </a:r>
            <a:r>
              <a:rPr lang="en-US" sz="6000" kern="0" dirty="0">
                <a:solidFill>
                  <a:schemeClr val="accent1">
                    <a:lumMod val="50000"/>
                  </a:schemeClr>
                </a:solidFill>
                <a:latin typeface="Bungee"/>
                <a:ea typeface="Bungee"/>
                <a:cs typeface="Bungee"/>
                <a:sym typeface="Bungee"/>
              </a:rPr>
              <a:t> </a:t>
            </a:r>
            <a:r>
              <a:rPr lang="en-US" sz="6000" kern="0" dirty="0" err="1">
                <a:solidFill>
                  <a:schemeClr val="accent1">
                    <a:lumMod val="50000"/>
                  </a:schemeClr>
                </a:solidFill>
                <a:latin typeface="Bungee"/>
                <a:ea typeface="Bungee"/>
                <a:cs typeface="Bungee"/>
                <a:sym typeface="Bungee"/>
              </a:rPr>
              <a:t>dò</a:t>
            </a:r>
            <a:endParaRPr sz="1050" kern="0" dirty="0">
              <a:solidFill>
                <a:schemeClr val="accent1">
                  <a:lumMod val="50000"/>
                </a:schemeClr>
              </a:solidFill>
            </a:endParaRPr>
          </a:p>
        </p:txBody>
      </p:sp>
    </p:spTree>
    <p:extLst>
      <p:ext uri="{BB962C8B-B14F-4D97-AF65-F5344CB8AC3E}">
        <p14:creationId xmlns:p14="http://schemas.microsoft.com/office/powerpoint/2010/main" val="1364674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822"/>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1F6C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4698" b="4698"/>
          <a:stretch>
            <a:fillRect/>
          </a:stretch>
        </p:blipFill>
        <p:spPr>
          <a:xfrm>
            <a:off x="-433146" y="705202"/>
            <a:ext cx="18721146" cy="8553098"/>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234478" y="705202"/>
            <a:ext cx="10134916" cy="9742188"/>
          </a:xfrm>
          <a:prstGeom prst="rect">
            <a:avLst/>
          </a:prstGeom>
        </p:spPr>
      </p:pic>
      <p:pic>
        <p:nvPicPr>
          <p:cNvPr id="4" name="Picture 4"/>
          <p:cNvPicPr>
            <a:picLocks noChangeAspect="1"/>
          </p:cNvPicPr>
          <p:nvPr/>
        </p:nvPicPr>
        <p:blipFill>
          <a:blip r:embed="rId5"/>
          <a:srcRect t="2226" b="2226"/>
          <a:stretch>
            <a:fillRect/>
          </a:stretch>
        </p:blipFill>
        <p:spPr>
          <a:xfrm>
            <a:off x="11839317" y="5758169"/>
            <a:ext cx="8074784" cy="5717854"/>
          </a:xfrm>
          <a:prstGeom prst="rect">
            <a:avLst/>
          </a:prstGeom>
        </p:spPr>
      </p:pic>
      <p:pic>
        <p:nvPicPr>
          <p:cNvPr id="5" name="Picture 5"/>
          <p:cNvPicPr>
            <a:picLocks noChangeAspect="1"/>
          </p:cNvPicPr>
          <p:nvPr/>
        </p:nvPicPr>
        <p:blipFill>
          <a:blip r:embed="rId6"/>
          <a:srcRect/>
          <a:stretch>
            <a:fillRect/>
          </a:stretch>
        </p:blipFill>
        <p:spPr>
          <a:xfrm>
            <a:off x="0" y="0"/>
            <a:ext cx="3421826" cy="5143500"/>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378399" y="-2146890"/>
            <a:ext cx="5761802" cy="5704184"/>
          </a:xfrm>
          <a:prstGeom prst="rect">
            <a:avLst/>
          </a:prstGeom>
        </p:spPr>
      </p:pic>
      <p:sp>
        <p:nvSpPr>
          <p:cNvPr id="7" name="TextBox 7"/>
          <p:cNvSpPr txBox="1"/>
          <p:nvPr/>
        </p:nvSpPr>
        <p:spPr>
          <a:xfrm rot="93323">
            <a:off x="5276752" y="3471576"/>
            <a:ext cx="5498072" cy="4826635"/>
          </a:xfrm>
          <a:prstGeom prst="rect">
            <a:avLst/>
          </a:prstGeom>
        </p:spPr>
        <p:txBody>
          <a:bodyPr lIns="0" tIns="0" rIns="0" bIns="0" rtlCol="0" anchor="t">
            <a:spAutoFit/>
          </a:bodyPr>
          <a:lstStyle/>
          <a:p>
            <a:pPr algn="ctr">
              <a:lnSpc>
                <a:spcPts val="6440"/>
              </a:lnSpc>
            </a:pPr>
            <a:r>
              <a:rPr lang="en-US" sz="4600" dirty="0" err="1">
                <a:solidFill>
                  <a:srgbClr val="5A3919"/>
                </a:solidFill>
                <a:latin typeface="Lobster"/>
              </a:rPr>
              <a:t>Chào</a:t>
            </a:r>
            <a:r>
              <a:rPr lang="en-US" sz="4600" dirty="0">
                <a:solidFill>
                  <a:srgbClr val="5A3919"/>
                </a:solidFill>
                <a:latin typeface="Lobster"/>
              </a:rPr>
              <a:t> </a:t>
            </a:r>
            <a:r>
              <a:rPr lang="en-US" sz="4600" dirty="0" err="1">
                <a:solidFill>
                  <a:srgbClr val="5A3919"/>
                </a:solidFill>
                <a:latin typeface="Lobster"/>
              </a:rPr>
              <a:t>mừng</a:t>
            </a:r>
            <a:r>
              <a:rPr lang="en-US" sz="4600" dirty="0">
                <a:solidFill>
                  <a:srgbClr val="5A3919"/>
                </a:solidFill>
                <a:latin typeface="Lobster"/>
              </a:rPr>
              <a:t> </a:t>
            </a:r>
            <a:r>
              <a:rPr lang="en-US" sz="4600" dirty="0" err="1">
                <a:solidFill>
                  <a:srgbClr val="5A3919"/>
                </a:solidFill>
                <a:latin typeface="Lobster"/>
              </a:rPr>
              <a:t>các</a:t>
            </a:r>
            <a:r>
              <a:rPr lang="en-US" sz="4600" dirty="0">
                <a:solidFill>
                  <a:srgbClr val="5A3919"/>
                </a:solidFill>
                <a:latin typeface="Lobster"/>
              </a:rPr>
              <a:t> </a:t>
            </a:r>
            <a:r>
              <a:rPr lang="en-US" sz="4600" dirty="0" err="1">
                <a:solidFill>
                  <a:srgbClr val="5A3919"/>
                </a:solidFill>
                <a:latin typeface="Lobster"/>
              </a:rPr>
              <a:t>em</a:t>
            </a:r>
            <a:r>
              <a:rPr lang="en-US" sz="4600" dirty="0">
                <a:solidFill>
                  <a:srgbClr val="5A3919"/>
                </a:solidFill>
                <a:latin typeface="Lobster"/>
              </a:rPr>
              <a:t> </a:t>
            </a:r>
            <a:r>
              <a:rPr lang="en-US" sz="4600" dirty="0" err="1">
                <a:solidFill>
                  <a:srgbClr val="5A3919"/>
                </a:solidFill>
                <a:latin typeface="Lobster"/>
              </a:rPr>
              <a:t>đến</a:t>
            </a:r>
            <a:r>
              <a:rPr lang="en-US" sz="4600" dirty="0">
                <a:solidFill>
                  <a:srgbClr val="5A3919"/>
                </a:solidFill>
                <a:latin typeface="Lobster"/>
              </a:rPr>
              <a:t> </a:t>
            </a:r>
            <a:r>
              <a:rPr lang="en-US" sz="4600" dirty="0" err="1">
                <a:solidFill>
                  <a:srgbClr val="5A3919"/>
                </a:solidFill>
                <a:latin typeface="Lobster"/>
              </a:rPr>
              <a:t>thăm</a:t>
            </a:r>
            <a:r>
              <a:rPr lang="en-US" sz="4600" dirty="0">
                <a:solidFill>
                  <a:srgbClr val="5A3919"/>
                </a:solidFill>
                <a:latin typeface="Lobster"/>
              </a:rPr>
              <a:t> </a:t>
            </a:r>
            <a:r>
              <a:rPr lang="en-US" sz="4600" dirty="0" err="1">
                <a:solidFill>
                  <a:srgbClr val="5A3919"/>
                </a:solidFill>
                <a:latin typeface="Lobster"/>
              </a:rPr>
              <a:t>khu</a:t>
            </a:r>
            <a:r>
              <a:rPr lang="en-US" sz="4600" dirty="0">
                <a:solidFill>
                  <a:srgbClr val="5A3919"/>
                </a:solidFill>
                <a:latin typeface="Lobster"/>
              </a:rPr>
              <a:t> </a:t>
            </a:r>
            <a:r>
              <a:rPr lang="en-US" sz="4600" dirty="0" err="1">
                <a:solidFill>
                  <a:srgbClr val="5A3919"/>
                </a:solidFill>
                <a:latin typeface="Lobster"/>
              </a:rPr>
              <a:t>vườn</a:t>
            </a:r>
            <a:r>
              <a:rPr lang="en-US" sz="4600" dirty="0">
                <a:solidFill>
                  <a:srgbClr val="5A3919"/>
                </a:solidFill>
                <a:latin typeface="Lobster"/>
              </a:rPr>
              <a:t>  </a:t>
            </a:r>
            <a:r>
              <a:rPr lang="en-US" sz="4600" dirty="0" err="1">
                <a:solidFill>
                  <a:srgbClr val="5A3919"/>
                </a:solidFill>
                <a:latin typeface="Lobster"/>
              </a:rPr>
              <a:t>của</a:t>
            </a:r>
            <a:r>
              <a:rPr lang="en-US" sz="4600" dirty="0">
                <a:solidFill>
                  <a:srgbClr val="5A3919"/>
                </a:solidFill>
                <a:latin typeface="Lobster"/>
              </a:rPr>
              <a:t> </a:t>
            </a:r>
            <a:r>
              <a:rPr lang="en-US" sz="4600" dirty="0" err="1">
                <a:solidFill>
                  <a:srgbClr val="5A3919"/>
                </a:solidFill>
                <a:latin typeface="Lobster"/>
              </a:rPr>
              <a:t>bố</a:t>
            </a:r>
            <a:r>
              <a:rPr lang="en-US" sz="4600" dirty="0">
                <a:solidFill>
                  <a:srgbClr val="5A3919"/>
                </a:solidFill>
                <a:latin typeface="Lobster"/>
              </a:rPr>
              <a:t> con </a:t>
            </a:r>
            <a:r>
              <a:rPr lang="en-US" sz="4600" dirty="0" err="1">
                <a:solidFill>
                  <a:srgbClr val="5A3919"/>
                </a:solidFill>
                <a:latin typeface="Lobster"/>
              </a:rPr>
              <a:t>nhà</a:t>
            </a:r>
            <a:r>
              <a:rPr lang="en-US" sz="4600" dirty="0">
                <a:solidFill>
                  <a:srgbClr val="5A3919"/>
                </a:solidFill>
                <a:latin typeface="Lobster"/>
              </a:rPr>
              <a:t> </a:t>
            </a:r>
            <a:r>
              <a:rPr lang="en-US" sz="4600" dirty="0" err="1">
                <a:solidFill>
                  <a:srgbClr val="5A3919"/>
                </a:solidFill>
                <a:latin typeface="Lobster"/>
              </a:rPr>
              <a:t>LyLy</a:t>
            </a:r>
            <a:r>
              <a:rPr lang="en-US" sz="4600" dirty="0">
                <a:solidFill>
                  <a:srgbClr val="5A3919"/>
                </a:solidFill>
                <a:latin typeface="Lobster"/>
              </a:rPr>
              <a:t>. </a:t>
            </a:r>
            <a:r>
              <a:rPr lang="en-US" sz="4600" dirty="0" err="1">
                <a:solidFill>
                  <a:srgbClr val="5A3919"/>
                </a:solidFill>
                <a:latin typeface="Lobster"/>
              </a:rPr>
              <a:t>Hãy</a:t>
            </a:r>
            <a:r>
              <a:rPr lang="en-US" sz="4600" dirty="0">
                <a:solidFill>
                  <a:srgbClr val="5A3919"/>
                </a:solidFill>
                <a:latin typeface="Lobster"/>
              </a:rPr>
              <a:t> </a:t>
            </a:r>
            <a:r>
              <a:rPr lang="en-US" sz="4600" dirty="0" err="1">
                <a:solidFill>
                  <a:srgbClr val="5A3919"/>
                </a:solidFill>
                <a:latin typeface="Lobster"/>
              </a:rPr>
              <a:t>cùng</a:t>
            </a:r>
            <a:r>
              <a:rPr lang="en-US" sz="4600" dirty="0">
                <a:solidFill>
                  <a:srgbClr val="5A3919"/>
                </a:solidFill>
                <a:latin typeface="Lobster"/>
              </a:rPr>
              <a:t> </a:t>
            </a:r>
            <a:r>
              <a:rPr lang="en-US" sz="4600" dirty="0" err="1">
                <a:solidFill>
                  <a:srgbClr val="5A3919"/>
                </a:solidFill>
                <a:latin typeface="Lobster"/>
              </a:rPr>
              <a:t>bố</a:t>
            </a:r>
            <a:r>
              <a:rPr lang="en-US" sz="4600" dirty="0">
                <a:solidFill>
                  <a:srgbClr val="5A3919"/>
                </a:solidFill>
                <a:latin typeface="Lobster"/>
              </a:rPr>
              <a:t> con Lyly </a:t>
            </a:r>
            <a:r>
              <a:rPr lang="en-US" sz="4600" dirty="0" err="1">
                <a:solidFill>
                  <a:srgbClr val="5A3919"/>
                </a:solidFill>
                <a:latin typeface="Lobster"/>
              </a:rPr>
              <a:t>khám</a:t>
            </a:r>
            <a:r>
              <a:rPr lang="en-US" sz="4600" dirty="0">
                <a:solidFill>
                  <a:srgbClr val="5A3919"/>
                </a:solidFill>
                <a:latin typeface="Lobster"/>
              </a:rPr>
              <a:t> </a:t>
            </a:r>
            <a:r>
              <a:rPr lang="en-US" sz="4600" dirty="0" err="1">
                <a:solidFill>
                  <a:srgbClr val="5A3919"/>
                </a:solidFill>
                <a:latin typeface="Lobster"/>
              </a:rPr>
              <a:t>phá</a:t>
            </a:r>
            <a:r>
              <a:rPr lang="en-US" sz="4600" dirty="0">
                <a:solidFill>
                  <a:srgbClr val="5A3919"/>
                </a:solidFill>
                <a:latin typeface="Lobster"/>
              </a:rPr>
              <a:t> </a:t>
            </a:r>
            <a:r>
              <a:rPr lang="en-US" sz="4600" dirty="0" err="1">
                <a:solidFill>
                  <a:srgbClr val="5A3919"/>
                </a:solidFill>
                <a:latin typeface="Lobster"/>
              </a:rPr>
              <a:t>những</a:t>
            </a:r>
            <a:r>
              <a:rPr lang="en-US" sz="4600" dirty="0">
                <a:solidFill>
                  <a:srgbClr val="5A3919"/>
                </a:solidFill>
                <a:latin typeface="Lobster"/>
              </a:rPr>
              <a:t> </a:t>
            </a:r>
            <a:r>
              <a:rPr lang="en-US" sz="4600" dirty="0" err="1">
                <a:solidFill>
                  <a:srgbClr val="5A3919"/>
                </a:solidFill>
                <a:latin typeface="Lobster"/>
              </a:rPr>
              <a:t>loài</a:t>
            </a:r>
            <a:r>
              <a:rPr lang="en-US" sz="4600" dirty="0">
                <a:solidFill>
                  <a:srgbClr val="5A3919"/>
                </a:solidFill>
                <a:latin typeface="Lobster"/>
              </a:rPr>
              <a:t> </a:t>
            </a:r>
            <a:r>
              <a:rPr lang="en-US" sz="4600" dirty="0" err="1">
                <a:solidFill>
                  <a:srgbClr val="5A3919"/>
                </a:solidFill>
                <a:latin typeface="Lobster"/>
              </a:rPr>
              <a:t>côn</a:t>
            </a:r>
            <a:r>
              <a:rPr lang="en-US" sz="4600" dirty="0">
                <a:solidFill>
                  <a:srgbClr val="5A3919"/>
                </a:solidFill>
                <a:latin typeface="Lobster"/>
              </a:rPr>
              <a:t> </a:t>
            </a:r>
            <a:r>
              <a:rPr lang="en-US" sz="4600" dirty="0" err="1">
                <a:solidFill>
                  <a:srgbClr val="5A3919"/>
                </a:solidFill>
                <a:latin typeface="Lobster"/>
              </a:rPr>
              <a:t>trùng</a:t>
            </a:r>
            <a:r>
              <a:rPr lang="en-US" sz="4600" dirty="0">
                <a:solidFill>
                  <a:srgbClr val="5A3919"/>
                </a:solidFill>
                <a:latin typeface="Lobster"/>
              </a:rPr>
              <a:t> </a:t>
            </a:r>
            <a:r>
              <a:rPr lang="en-US" sz="4600" dirty="0" err="1">
                <a:solidFill>
                  <a:srgbClr val="5A3919"/>
                </a:solidFill>
                <a:latin typeface="Lobster"/>
              </a:rPr>
              <a:t>có</a:t>
            </a:r>
            <a:r>
              <a:rPr lang="en-US" sz="4600" dirty="0">
                <a:solidFill>
                  <a:srgbClr val="5A3919"/>
                </a:solidFill>
                <a:latin typeface="Lobster"/>
              </a:rPr>
              <a:t> </a:t>
            </a:r>
            <a:r>
              <a:rPr lang="en-US" sz="4600" dirty="0" err="1">
                <a:solidFill>
                  <a:srgbClr val="5A3919"/>
                </a:solidFill>
                <a:latin typeface="Lobster"/>
              </a:rPr>
              <a:t>trong</a:t>
            </a:r>
            <a:r>
              <a:rPr lang="en-US" sz="4600" dirty="0">
                <a:solidFill>
                  <a:srgbClr val="5A3919"/>
                </a:solidFill>
                <a:latin typeface="Lobster"/>
              </a:rPr>
              <a:t> </a:t>
            </a:r>
            <a:r>
              <a:rPr lang="en-US" sz="4600" dirty="0" err="1">
                <a:solidFill>
                  <a:srgbClr val="5A3919"/>
                </a:solidFill>
                <a:latin typeface="Lobster"/>
              </a:rPr>
              <a:t>khu</a:t>
            </a:r>
            <a:r>
              <a:rPr lang="en-US" sz="4600" dirty="0">
                <a:solidFill>
                  <a:srgbClr val="5A3919"/>
                </a:solidFill>
                <a:latin typeface="Lobster"/>
              </a:rPr>
              <a:t> </a:t>
            </a:r>
            <a:r>
              <a:rPr lang="en-US" sz="4600" dirty="0" err="1">
                <a:solidFill>
                  <a:srgbClr val="5A3919"/>
                </a:solidFill>
                <a:latin typeface="Lobster"/>
              </a:rPr>
              <a:t>vườn</a:t>
            </a:r>
            <a:r>
              <a:rPr lang="en-US" sz="4600" dirty="0">
                <a:solidFill>
                  <a:srgbClr val="5A3919"/>
                </a:solidFill>
                <a:latin typeface="Lobster"/>
              </a:rPr>
              <a:t> </a:t>
            </a:r>
            <a:r>
              <a:rPr lang="en-US" sz="4600" dirty="0" err="1">
                <a:solidFill>
                  <a:srgbClr val="5A3919"/>
                </a:solidFill>
                <a:latin typeface="Lobster"/>
              </a:rPr>
              <a:t>nhé</a:t>
            </a:r>
            <a:r>
              <a:rPr lang="en-US" sz="4600" dirty="0">
                <a:solidFill>
                  <a:srgbClr val="5A3919"/>
                </a:solidFill>
                <a:latin typeface="Lobster"/>
              </a:rPr>
              <a:t>!</a:t>
            </a:r>
          </a:p>
        </p:txBody>
      </p:sp>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1839317" y="8371949"/>
            <a:ext cx="2943751" cy="2943751"/>
          </a:xfrm>
          <a:prstGeom prst="rect">
            <a:avLst/>
          </a:prstGeom>
        </p:spPr>
      </p:pic>
      <p:pic>
        <p:nvPicPr>
          <p:cNvPr id="9" name="Picture 9"/>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8927427" y="8268907"/>
            <a:ext cx="1691806" cy="1574918"/>
          </a:xfrm>
          <a:prstGeom prst="rect">
            <a:avLst/>
          </a:prstGeom>
        </p:spPr>
      </p:pic>
      <p:pic>
        <p:nvPicPr>
          <p:cNvPr id="10" name="Picture 10"/>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5505249" y="688790"/>
            <a:ext cx="2337761" cy="18829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1F6C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4698" b="4698"/>
          <a:stretch>
            <a:fillRect/>
          </a:stretch>
        </p:blipFill>
        <p:spPr>
          <a:xfrm>
            <a:off x="-433146" y="705202"/>
            <a:ext cx="18721146" cy="8553098"/>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234478" y="611684"/>
            <a:ext cx="10134916" cy="9742188"/>
          </a:xfrm>
          <a:prstGeom prst="rect">
            <a:avLst/>
          </a:prstGeom>
        </p:spPr>
      </p:pic>
      <p:pic>
        <p:nvPicPr>
          <p:cNvPr id="4" name="Picture 4"/>
          <p:cNvPicPr>
            <a:picLocks noChangeAspect="1"/>
          </p:cNvPicPr>
          <p:nvPr/>
        </p:nvPicPr>
        <p:blipFill>
          <a:blip r:embed="rId5"/>
          <a:srcRect t="2226" b="2226"/>
          <a:stretch>
            <a:fillRect/>
          </a:stretch>
        </p:blipFill>
        <p:spPr>
          <a:xfrm>
            <a:off x="11839317" y="5664651"/>
            <a:ext cx="8074784" cy="5717854"/>
          </a:xfrm>
          <a:prstGeom prst="rect">
            <a:avLst/>
          </a:prstGeom>
        </p:spPr>
      </p:pic>
      <p:pic>
        <p:nvPicPr>
          <p:cNvPr id="5" name="Picture 5"/>
          <p:cNvPicPr>
            <a:picLocks noChangeAspect="1"/>
          </p:cNvPicPr>
          <p:nvPr/>
        </p:nvPicPr>
        <p:blipFill>
          <a:blip r:embed="rId6"/>
          <a:srcRect/>
          <a:stretch>
            <a:fillRect/>
          </a:stretch>
        </p:blipFill>
        <p:spPr>
          <a:xfrm>
            <a:off x="0" y="0"/>
            <a:ext cx="3421826" cy="5143500"/>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378399" y="-2146890"/>
            <a:ext cx="5761802" cy="5704184"/>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1839317" y="8278431"/>
            <a:ext cx="2943751" cy="2943751"/>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8927427" y="8268907"/>
            <a:ext cx="1691806" cy="1574918"/>
          </a:xfrm>
          <a:prstGeom prst="rect">
            <a:avLst/>
          </a:prstGeom>
        </p:spPr>
      </p:pic>
      <p:pic>
        <p:nvPicPr>
          <p:cNvPr id="9" name="Picture 9"/>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5505249" y="688790"/>
            <a:ext cx="2337761" cy="1882960"/>
          </a:xfrm>
          <a:prstGeom prst="rect">
            <a:avLst/>
          </a:prstGeom>
        </p:spPr>
      </p:pic>
      <p:pic>
        <p:nvPicPr>
          <p:cNvPr id="10" name="Picture 10"/>
          <p:cNvPicPr>
            <a:picLocks noChangeAspect="1"/>
          </p:cNvPicPr>
          <p:nvPr/>
        </p:nvPicPr>
        <p:blipFill>
          <a:blip r:embed="rId15"/>
          <a:srcRect/>
          <a:stretch>
            <a:fillRect/>
          </a:stretch>
        </p:blipFill>
        <p:spPr>
          <a:xfrm>
            <a:off x="-2088423" y="5919376"/>
            <a:ext cx="6980688" cy="4528014"/>
          </a:xfrm>
          <a:prstGeom prst="rect">
            <a:avLst/>
          </a:prstGeom>
        </p:spPr>
      </p:pic>
      <p:sp>
        <p:nvSpPr>
          <p:cNvPr id="12" name="TextBox 11"/>
          <p:cNvSpPr txBox="1"/>
          <p:nvPr/>
        </p:nvSpPr>
        <p:spPr>
          <a:xfrm>
            <a:off x="4461754" y="3463776"/>
            <a:ext cx="6781800" cy="3933128"/>
          </a:xfrm>
          <a:prstGeom prst="rect">
            <a:avLst/>
          </a:prstGeom>
        </p:spPr>
        <p:txBody>
          <a:bodyPr wrap="square" lIns="0" tIns="0" rIns="0" bIns="0" rtlCol="0" anchor="t">
            <a:spAutoFit/>
          </a:bodyPr>
          <a:lstStyle/>
          <a:p>
            <a:pPr algn="ctr">
              <a:lnSpc>
                <a:spcPts val="16235"/>
              </a:lnSpc>
            </a:pPr>
            <a:r>
              <a:rPr lang="en-US" sz="9899" b="1" dirty="0">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K</a:t>
            </a:r>
            <a:r>
              <a:rPr lang="en-US" sz="9899" b="1" dirty="0">
                <a:effectLst>
                  <a:outerShdw blurRad="38100" dist="38100" dir="2700000" algn="tl">
                    <a:srgbClr val="000000">
                      <a:alpha val="43137"/>
                    </a:srgbClr>
                  </a:outerShdw>
                </a:effectLst>
                <a:latin typeface="Times New Roman" pitchFamily="18" charset="0"/>
                <a:cs typeface="Times New Roman" pitchFamily="18" charset="0"/>
              </a:rPr>
              <a:t>H</a:t>
            </a:r>
            <a:r>
              <a:rPr lang="en-US" sz="9899" b="1" dirty="0">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rPr>
              <a:t>Ở</a:t>
            </a:r>
            <a:r>
              <a:rPr lang="en-US" sz="9899" b="1" dirty="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I</a:t>
            </a:r>
            <a:r>
              <a:rPr lang="en-US" sz="9899" b="1" dirty="0">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9899" b="1" dirty="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Đ</a:t>
            </a:r>
            <a:r>
              <a:rPr lang="en-US" sz="9899" b="1" dirty="0">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Ộ</a:t>
            </a:r>
            <a:r>
              <a:rPr lang="en-US" sz="9899" b="1"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N</a:t>
            </a:r>
            <a:r>
              <a:rPr lang="en-US" sz="9899" b="1" dirty="0">
                <a:solidFill>
                  <a:srgbClr val="92D050"/>
                </a:solidFill>
                <a:effectLst>
                  <a:outerShdw blurRad="38100" dist="38100" dir="2700000" algn="tl">
                    <a:srgbClr val="000000">
                      <a:alpha val="43137"/>
                    </a:srgbClr>
                  </a:outerShdw>
                </a:effectLst>
                <a:latin typeface="Times New Roman" pitchFamily="18" charset="0"/>
                <a:cs typeface="Times New Roman" pitchFamily="18" charset="0"/>
              </a:rPr>
              <a:t>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1000" fill="hold"/>
                                        <p:tgtEl>
                                          <p:spTgt spid="4"/>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
                                          </p:val>
                                        </p:tav>
                                        <p:tav tm="100000">
                                          <p:val>
                                            <p:strVal val="#ppt_x"/>
                                          </p:val>
                                        </p:tav>
                                      </p:tavLst>
                                    </p:anim>
                                    <p:anim calcmode="lin" valueType="num">
                                      <p:cBhvr>
                                        <p:cTn id="4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1F6C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4698" b="4698"/>
          <a:stretch>
            <a:fillRect/>
          </a:stretch>
        </p:blipFill>
        <p:spPr>
          <a:xfrm>
            <a:off x="-433146" y="705202"/>
            <a:ext cx="18721146" cy="8553098"/>
          </a:xfrm>
          <a:prstGeom prst="rect">
            <a:avLst/>
          </a:prstGeom>
        </p:spPr>
      </p:pic>
      <p:pic>
        <p:nvPicPr>
          <p:cNvPr id="3" name="Picture 3"/>
          <p:cNvPicPr>
            <a:picLocks noChangeAspect="1"/>
          </p:cNvPicPr>
          <p:nvPr/>
        </p:nvPicPr>
        <p:blipFill>
          <a:blip r:embed="rId3"/>
          <a:srcRect/>
          <a:stretch>
            <a:fillRect/>
          </a:stretch>
        </p:blipFill>
        <p:spPr>
          <a:xfrm>
            <a:off x="4181428" y="1028700"/>
            <a:ext cx="12451828" cy="5744684"/>
          </a:xfrm>
          <a:prstGeom prst="rect">
            <a:avLst/>
          </a:prstGeom>
        </p:spPr>
      </p:pic>
      <p:pic>
        <p:nvPicPr>
          <p:cNvPr id="4" name="Picture 4"/>
          <p:cNvPicPr>
            <a:picLocks noChangeAspect="1"/>
          </p:cNvPicPr>
          <p:nvPr/>
        </p:nvPicPr>
        <p:blipFill>
          <a:blip r:embed="rId4"/>
          <a:srcRect t="2226" b="2226"/>
          <a:stretch>
            <a:fillRect/>
          </a:stretch>
        </p:blipFill>
        <p:spPr>
          <a:xfrm>
            <a:off x="-433146" y="4981751"/>
            <a:ext cx="9577146" cy="6781695"/>
          </a:xfrm>
          <a:prstGeom prst="rect">
            <a:avLst/>
          </a:prstGeom>
        </p:spPr>
      </p:pic>
      <p:pic>
        <p:nvPicPr>
          <p:cNvPr id="5" name="Picture 5"/>
          <p:cNvPicPr>
            <a:picLocks noChangeAspect="1"/>
          </p:cNvPicPr>
          <p:nvPr/>
        </p:nvPicPr>
        <p:blipFill>
          <a:blip r:embed="rId5"/>
          <a:srcRect/>
          <a:stretch>
            <a:fillRect/>
          </a:stretch>
        </p:blipFill>
        <p:spPr>
          <a:xfrm>
            <a:off x="0" y="0"/>
            <a:ext cx="3421826" cy="5143500"/>
          </a:xfrm>
          <a:prstGeom prst="rect">
            <a:avLst/>
          </a:prstGeom>
        </p:spPr>
      </p:pic>
      <p:sp>
        <p:nvSpPr>
          <p:cNvPr id="6" name="TextBox 6"/>
          <p:cNvSpPr txBox="1"/>
          <p:nvPr/>
        </p:nvSpPr>
        <p:spPr>
          <a:xfrm>
            <a:off x="4503204" y="1785152"/>
            <a:ext cx="11808275" cy="4088905"/>
          </a:xfrm>
          <a:prstGeom prst="rect">
            <a:avLst/>
          </a:prstGeom>
        </p:spPr>
        <p:txBody>
          <a:bodyPr lIns="0" tIns="0" rIns="0" bIns="0" rtlCol="0" anchor="t">
            <a:spAutoFit/>
          </a:bodyPr>
          <a:lstStyle/>
          <a:p>
            <a:pPr algn="ctr">
              <a:lnSpc>
                <a:spcPts val="10877"/>
              </a:lnSpc>
            </a:pPr>
            <a:r>
              <a:rPr lang="en-US" sz="7769" dirty="0" err="1">
                <a:solidFill>
                  <a:srgbClr val="F0873B"/>
                </a:solidFill>
                <a:latin typeface="Lobster" charset="0"/>
              </a:rPr>
              <a:t>Nêu</a:t>
            </a:r>
            <a:r>
              <a:rPr lang="en-US" sz="7769" dirty="0">
                <a:solidFill>
                  <a:srgbClr val="F0873B"/>
                </a:solidFill>
                <a:latin typeface="Lobster" charset="0"/>
              </a:rPr>
              <a:t> </a:t>
            </a:r>
            <a:r>
              <a:rPr lang="en-US" sz="7769" dirty="0" err="1">
                <a:solidFill>
                  <a:srgbClr val="F0873B"/>
                </a:solidFill>
                <a:latin typeface="Lobster" charset="0"/>
              </a:rPr>
              <a:t>cấu</a:t>
            </a:r>
            <a:r>
              <a:rPr lang="en-US" sz="7769" dirty="0">
                <a:solidFill>
                  <a:srgbClr val="F0873B"/>
                </a:solidFill>
                <a:latin typeface="Lobster" charset="0"/>
              </a:rPr>
              <a:t> </a:t>
            </a:r>
            <a:r>
              <a:rPr lang="en-US" sz="7769" dirty="0" err="1">
                <a:solidFill>
                  <a:srgbClr val="F0873B"/>
                </a:solidFill>
                <a:latin typeface="Lobster" charset="0"/>
              </a:rPr>
              <a:t>tạo</a:t>
            </a:r>
            <a:r>
              <a:rPr lang="en-US" sz="7769" dirty="0">
                <a:solidFill>
                  <a:srgbClr val="F0873B"/>
                </a:solidFill>
                <a:latin typeface="Lobster" charset="0"/>
              </a:rPr>
              <a:t> </a:t>
            </a:r>
            <a:r>
              <a:rPr lang="en-US" sz="7769" dirty="0" err="1">
                <a:solidFill>
                  <a:srgbClr val="F0873B"/>
                </a:solidFill>
                <a:latin typeface="Lobster" charset="0"/>
              </a:rPr>
              <a:t>của</a:t>
            </a:r>
            <a:r>
              <a:rPr lang="en-US" sz="7769" dirty="0">
                <a:solidFill>
                  <a:srgbClr val="F0873B"/>
                </a:solidFill>
                <a:latin typeface="Lobster" charset="0"/>
              </a:rPr>
              <a:t> </a:t>
            </a:r>
            <a:r>
              <a:rPr lang="en-US" sz="7769" dirty="0" err="1">
                <a:solidFill>
                  <a:srgbClr val="F0873B"/>
                </a:solidFill>
                <a:latin typeface="Lobster" charset="0"/>
              </a:rPr>
              <a:t>bài</a:t>
            </a:r>
            <a:r>
              <a:rPr lang="en-US" sz="7769" dirty="0">
                <a:solidFill>
                  <a:srgbClr val="F0873B"/>
                </a:solidFill>
                <a:latin typeface="Lobster" charset="0"/>
              </a:rPr>
              <a:t> </a:t>
            </a:r>
            <a:r>
              <a:rPr lang="en-US" sz="7769" dirty="0" err="1">
                <a:solidFill>
                  <a:srgbClr val="F0873B"/>
                </a:solidFill>
                <a:latin typeface="Lobster" charset="0"/>
              </a:rPr>
              <a:t>văn</a:t>
            </a:r>
            <a:r>
              <a:rPr lang="en-US" sz="7769" dirty="0">
                <a:solidFill>
                  <a:srgbClr val="F0873B"/>
                </a:solidFill>
                <a:latin typeface="Lobster" charset="0"/>
              </a:rPr>
              <a:t> </a:t>
            </a:r>
            <a:br>
              <a:rPr lang="en-US" sz="7769" dirty="0">
                <a:solidFill>
                  <a:srgbClr val="F0873B"/>
                </a:solidFill>
                <a:latin typeface="Lobster" charset="0"/>
              </a:rPr>
            </a:br>
            <a:r>
              <a:rPr lang="en-US" sz="7769" dirty="0" err="1">
                <a:solidFill>
                  <a:srgbClr val="F0873B"/>
                </a:solidFill>
                <a:latin typeface="Lobster" charset="0"/>
              </a:rPr>
              <a:t>tả</a:t>
            </a:r>
            <a:r>
              <a:rPr lang="en-US" sz="7769" dirty="0">
                <a:solidFill>
                  <a:srgbClr val="F0873B"/>
                </a:solidFill>
                <a:latin typeface="Lobster" charset="0"/>
              </a:rPr>
              <a:t> </a:t>
            </a:r>
            <a:r>
              <a:rPr lang="en-US" sz="7769" dirty="0" err="1">
                <a:solidFill>
                  <a:srgbClr val="F0873B"/>
                </a:solidFill>
                <a:latin typeface="Lobster" charset="0"/>
              </a:rPr>
              <a:t>người</a:t>
            </a:r>
            <a:r>
              <a:rPr lang="en-US" sz="7769" dirty="0">
                <a:solidFill>
                  <a:srgbClr val="F0873B"/>
                </a:solidFill>
                <a:latin typeface="Lobster" charset="0"/>
              </a:rPr>
              <a:t>.</a:t>
            </a:r>
          </a:p>
          <a:p>
            <a:pPr algn="ctr">
              <a:lnSpc>
                <a:spcPts val="10877"/>
              </a:lnSpc>
            </a:pPr>
            <a:endParaRPr lang="en-US" sz="7769" dirty="0">
              <a:solidFill>
                <a:srgbClr val="F0873B"/>
              </a:solidFill>
              <a:latin typeface="Lobster" charset="0"/>
            </a:endParaRPr>
          </a:p>
        </p:txBody>
      </p:sp>
      <p:pic>
        <p:nvPicPr>
          <p:cNvPr id="7" name="Picture 7"/>
          <p:cNvPicPr>
            <a:picLocks noChangeAspect="1"/>
          </p:cNvPicPr>
          <p:nvPr/>
        </p:nvPicPr>
        <p:blipFill>
          <a:blip r:embed="rId6"/>
          <a:srcRect/>
          <a:stretch>
            <a:fillRect/>
          </a:stretch>
        </p:blipFill>
        <p:spPr>
          <a:xfrm>
            <a:off x="13216060" y="6470099"/>
            <a:ext cx="5866041" cy="3804999"/>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2910620" y="4554323"/>
            <a:ext cx="3400860" cy="221906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1F6C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4698" b="4698"/>
          <a:stretch>
            <a:fillRect/>
          </a:stretch>
        </p:blipFill>
        <p:spPr>
          <a:xfrm>
            <a:off x="-433146" y="705202"/>
            <a:ext cx="18721146" cy="8553098"/>
          </a:xfrm>
          <a:prstGeom prst="rect">
            <a:avLst/>
          </a:prstGeom>
        </p:spPr>
      </p:pic>
      <p:pic>
        <p:nvPicPr>
          <p:cNvPr id="4" name="Picture 4"/>
          <p:cNvPicPr>
            <a:picLocks noChangeAspect="1"/>
          </p:cNvPicPr>
          <p:nvPr/>
        </p:nvPicPr>
        <p:blipFill>
          <a:blip r:embed="rId3"/>
          <a:srcRect/>
          <a:stretch>
            <a:fillRect/>
          </a:stretch>
        </p:blipFill>
        <p:spPr>
          <a:xfrm>
            <a:off x="0" y="0"/>
            <a:ext cx="2262874" cy="3401427"/>
          </a:xfrm>
          <a:prstGeom prst="rect">
            <a:avLst/>
          </a:prstGeom>
        </p:spPr>
      </p:pic>
      <p:pic>
        <p:nvPicPr>
          <p:cNvPr id="5" name="Picture 5"/>
          <p:cNvPicPr>
            <a:picLocks noChangeAspect="1"/>
          </p:cNvPicPr>
          <p:nvPr/>
        </p:nvPicPr>
        <p:blipFill>
          <a:blip r:embed="rId4"/>
          <a:srcRect/>
          <a:stretch>
            <a:fillRect/>
          </a:stretch>
        </p:blipFill>
        <p:spPr>
          <a:xfrm>
            <a:off x="7316267" y="7566737"/>
            <a:ext cx="3798540" cy="2463918"/>
          </a:xfrm>
          <a:prstGeom prst="rect">
            <a:avLst/>
          </a:prstGeom>
        </p:spPr>
      </p:pic>
      <p:sp>
        <p:nvSpPr>
          <p:cNvPr id="12" name="Google Shape;820;p6"/>
          <p:cNvSpPr/>
          <p:nvPr/>
        </p:nvSpPr>
        <p:spPr>
          <a:xfrm>
            <a:off x="730349" y="672993"/>
            <a:ext cx="16970375" cy="8915400"/>
          </a:xfrm>
          <a:prstGeom prst="roundRect">
            <a:avLst>
              <a:gd name="adj" fmla="val 12616"/>
            </a:avLst>
          </a:prstGeom>
          <a:solidFill>
            <a:schemeClr val="bg1">
              <a:alpha val="41961"/>
            </a:schemeClr>
          </a:solidFill>
          <a:ln w="38100" cap="flat" cmpd="sng">
            <a:solidFill>
              <a:schemeClr val="accent3">
                <a:lumMod val="40000"/>
                <a:lumOff val="60000"/>
              </a:schemeClr>
            </a:solidFill>
            <a:prstDash val="solid"/>
            <a:miter lim="800000"/>
            <a:headEnd type="none" w="sm" len="sm"/>
            <a:tailEnd type="none" w="sm" len="sm"/>
          </a:ln>
          <a:effectLst>
            <a:outerShdw dist="1016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56965" y="7799418"/>
            <a:ext cx="3960963" cy="2584528"/>
          </a:xfrm>
          <a:prstGeom prst="rect">
            <a:avLst/>
          </a:prstGeom>
        </p:spPr>
      </p:pic>
      <p:grpSp>
        <p:nvGrpSpPr>
          <p:cNvPr id="13" name="Google Shape;822;p6"/>
          <p:cNvGrpSpPr/>
          <p:nvPr/>
        </p:nvGrpSpPr>
        <p:grpSpPr>
          <a:xfrm>
            <a:off x="989398" y="3424416"/>
            <a:ext cx="2743200" cy="3886200"/>
            <a:chOff x="1600200" y="2781300"/>
            <a:chExt cx="2743200" cy="3886200"/>
          </a:xfrm>
        </p:grpSpPr>
        <p:grpSp>
          <p:nvGrpSpPr>
            <p:cNvPr id="14" name="Google Shape;823;p6"/>
            <p:cNvGrpSpPr/>
            <p:nvPr/>
          </p:nvGrpSpPr>
          <p:grpSpPr>
            <a:xfrm>
              <a:off x="1600200" y="2781300"/>
              <a:ext cx="2743200" cy="3886200"/>
              <a:chOff x="1600200" y="2781300"/>
              <a:chExt cx="2743200" cy="3886200"/>
            </a:xfrm>
          </p:grpSpPr>
          <p:sp>
            <p:nvSpPr>
              <p:cNvPr id="16" name="Google Shape;824;p6"/>
              <p:cNvSpPr/>
              <p:nvPr/>
            </p:nvSpPr>
            <p:spPr>
              <a:xfrm>
                <a:off x="1600200" y="2781300"/>
                <a:ext cx="2590800" cy="3733800"/>
              </a:xfrm>
              <a:prstGeom prst="roundRect">
                <a:avLst>
                  <a:gd name="adj" fmla="val 16667"/>
                </a:avLst>
              </a:prstGeom>
              <a:solidFill>
                <a:schemeClr val="lt1"/>
              </a:solidFill>
              <a:ln w="38100" cap="flat" cmpd="sng">
                <a:solidFill>
                  <a:srgbClr val="974806"/>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825;p6"/>
              <p:cNvSpPr/>
              <p:nvPr/>
            </p:nvSpPr>
            <p:spPr>
              <a:xfrm>
                <a:off x="1752600" y="2933700"/>
                <a:ext cx="2590800" cy="3733800"/>
              </a:xfrm>
              <a:prstGeom prst="roundRect">
                <a:avLst>
                  <a:gd name="adj" fmla="val 16667"/>
                </a:avLst>
              </a:prstGeom>
              <a:solidFill>
                <a:schemeClr val="lt1"/>
              </a:solidFill>
              <a:ln w="38100" cap="flat" cmpd="sng">
                <a:solidFill>
                  <a:srgbClr val="E36C09"/>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15" name="Google Shape;826;p6"/>
            <p:cNvSpPr txBox="1"/>
            <p:nvPr/>
          </p:nvSpPr>
          <p:spPr>
            <a:xfrm>
              <a:off x="2038350" y="3523347"/>
              <a:ext cx="2019300" cy="25545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0" i="0" u="none" strike="noStrike" cap="none" dirty="0" err="1">
                  <a:solidFill>
                    <a:schemeClr val="bg2">
                      <a:lumMod val="10000"/>
                    </a:schemeClr>
                  </a:solidFill>
                  <a:latin typeface="Lobster"/>
                  <a:ea typeface="Lobster"/>
                  <a:cs typeface="Lobster"/>
                  <a:sym typeface="Lobster"/>
                </a:rPr>
                <a:t>Cấu</a:t>
              </a:r>
              <a:r>
                <a:rPr lang="en-US" sz="4000" b="0" i="0" u="none" strike="noStrike" cap="none" dirty="0">
                  <a:solidFill>
                    <a:schemeClr val="bg2">
                      <a:lumMod val="10000"/>
                    </a:schemeClr>
                  </a:solidFill>
                  <a:latin typeface="Lobster"/>
                  <a:ea typeface="Lobster"/>
                  <a:cs typeface="Lobster"/>
                  <a:sym typeface="Lobster"/>
                </a:rPr>
                <a:t> </a:t>
              </a:r>
              <a:r>
                <a:rPr lang="en-US" sz="4000" b="0" i="0" u="none" strike="noStrike" cap="none" dirty="0" err="1">
                  <a:solidFill>
                    <a:schemeClr val="bg2">
                      <a:lumMod val="10000"/>
                    </a:schemeClr>
                  </a:solidFill>
                  <a:latin typeface="Lobster"/>
                  <a:ea typeface="Lobster"/>
                  <a:cs typeface="Lobster"/>
                  <a:sym typeface="Lobster"/>
                </a:rPr>
                <a:t>tạo</a:t>
              </a:r>
              <a:r>
                <a:rPr lang="en-US" sz="4000" b="0" i="0" u="none" strike="noStrike" cap="none" dirty="0">
                  <a:solidFill>
                    <a:schemeClr val="bg2">
                      <a:lumMod val="10000"/>
                    </a:schemeClr>
                  </a:solidFill>
                  <a:latin typeface="Lobster"/>
                  <a:ea typeface="Lobster"/>
                  <a:cs typeface="Lobster"/>
                  <a:sym typeface="Lobster"/>
                </a:rPr>
                <a:t> </a:t>
              </a:r>
              <a:r>
                <a:rPr lang="en-US" sz="4000" b="0" i="0" u="none" strike="noStrike" cap="none" dirty="0" err="1">
                  <a:solidFill>
                    <a:schemeClr val="bg2">
                      <a:lumMod val="10000"/>
                    </a:schemeClr>
                  </a:solidFill>
                  <a:latin typeface="Lobster"/>
                  <a:ea typeface="Lobster"/>
                  <a:cs typeface="Lobster"/>
                  <a:sym typeface="Lobster"/>
                </a:rPr>
                <a:t>của</a:t>
              </a:r>
              <a:r>
                <a:rPr lang="en-US" sz="4000" b="0" i="0" u="none" strike="noStrike" cap="none" dirty="0">
                  <a:solidFill>
                    <a:schemeClr val="bg2">
                      <a:lumMod val="10000"/>
                    </a:schemeClr>
                  </a:solidFill>
                  <a:latin typeface="Lobster"/>
                  <a:ea typeface="Lobster"/>
                  <a:cs typeface="Lobster"/>
                  <a:sym typeface="Lobster"/>
                </a:rPr>
                <a:t> </a:t>
              </a:r>
              <a:r>
                <a:rPr lang="en-US" sz="4000" b="0" i="0" u="none" strike="noStrike" cap="none" dirty="0" err="1">
                  <a:solidFill>
                    <a:schemeClr val="bg2">
                      <a:lumMod val="10000"/>
                    </a:schemeClr>
                  </a:solidFill>
                  <a:latin typeface="Lobster"/>
                  <a:ea typeface="Lobster"/>
                  <a:cs typeface="Lobster"/>
                  <a:sym typeface="Lobster"/>
                </a:rPr>
                <a:t>bài</a:t>
              </a:r>
              <a:r>
                <a:rPr lang="en-US" sz="4000" b="0" i="0" u="none" strike="noStrike" cap="none" dirty="0">
                  <a:solidFill>
                    <a:schemeClr val="bg2">
                      <a:lumMod val="10000"/>
                    </a:schemeClr>
                  </a:solidFill>
                  <a:latin typeface="Lobster"/>
                  <a:ea typeface="Lobster"/>
                  <a:cs typeface="Lobster"/>
                  <a:sym typeface="Lobster"/>
                </a:rPr>
                <a:t> </a:t>
              </a:r>
              <a:r>
                <a:rPr lang="en-US" sz="4000" b="0" i="0" u="none" strike="noStrike" cap="none" dirty="0" err="1">
                  <a:solidFill>
                    <a:schemeClr val="bg2">
                      <a:lumMod val="10000"/>
                    </a:schemeClr>
                  </a:solidFill>
                  <a:latin typeface="Lobster"/>
                  <a:ea typeface="Lobster"/>
                  <a:cs typeface="Lobster"/>
                  <a:sym typeface="Lobster"/>
                </a:rPr>
                <a:t>văn</a:t>
              </a:r>
              <a:r>
                <a:rPr lang="en-US" sz="4000" b="0" i="0" u="none" strike="noStrike" cap="none" dirty="0">
                  <a:solidFill>
                    <a:schemeClr val="bg2">
                      <a:lumMod val="10000"/>
                    </a:schemeClr>
                  </a:solidFill>
                  <a:latin typeface="Lobster"/>
                  <a:ea typeface="Lobster"/>
                  <a:cs typeface="Lobster"/>
                  <a:sym typeface="Lobster"/>
                </a:rPr>
                <a:t> </a:t>
              </a:r>
              <a:r>
                <a:rPr lang="en-US" sz="4000" b="0" i="0" u="none" strike="noStrike" cap="none" dirty="0" err="1">
                  <a:solidFill>
                    <a:schemeClr val="bg2">
                      <a:lumMod val="10000"/>
                    </a:schemeClr>
                  </a:solidFill>
                  <a:latin typeface="Lobster"/>
                  <a:ea typeface="Lobster"/>
                  <a:cs typeface="Lobster"/>
                  <a:sym typeface="Lobster"/>
                </a:rPr>
                <a:t>tả</a:t>
              </a:r>
              <a:r>
                <a:rPr lang="en-US" sz="4000" b="0" i="0" u="none" strike="noStrike" cap="none" dirty="0">
                  <a:solidFill>
                    <a:schemeClr val="bg2">
                      <a:lumMod val="10000"/>
                    </a:schemeClr>
                  </a:solidFill>
                  <a:latin typeface="Lobster"/>
                  <a:ea typeface="Lobster"/>
                  <a:cs typeface="Lobster"/>
                  <a:sym typeface="Lobster"/>
                </a:rPr>
                <a:t> </a:t>
              </a:r>
              <a:r>
                <a:rPr lang="en-US" sz="4000" b="0" i="0" u="none" strike="noStrike" cap="none" dirty="0" err="1">
                  <a:solidFill>
                    <a:schemeClr val="bg2">
                      <a:lumMod val="10000"/>
                    </a:schemeClr>
                  </a:solidFill>
                  <a:latin typeface="Lobster"/>
                  <a:ea typeface="Lobster"/>
                  <a:cs typeface="Lobster"/>
                  <a:sym typeface="Lobster"/>
                </a:rPr>
                <a:t>người</a:t>
              </a:r>
              <a:endParaRPr sz="4000" b="0" i="0" u="none" strike="noStrike" cap="none" dirty="0">
                <a:solidFill>
                  <a:schemeClr val="bg2">
                    <a:lumMod val="10000"/>
                  </a:schemeClr>
                </a:solidFill>
                <a:latin typeface="Lobster"/>
                <a:ea typeface="Lobster"/>
                <a:cs typeface="Lobster"/>
                <a:sym typeface="Lobster"/>
              </a:endParaRPr>
            </a:p>
          </p:txBody>
        </p:sp>
      </p:grpSp>
      <p:sp>
        <p:nvSpPr>
          <p:cNvPr id="18" name="Google Shape;827;p6"/>
          <p:cNvSpPr txBox="1"/>
          <p:nvPr/>
        </p:nvSpPr>
        <p:spPr>
          <a:xfrm>
            <a:off x="2953283" y="1150614"/>
            <a:ext cx="115824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974806"/>
              </a:buClr>
              <a:buSzPts val="3600"/>
              <a:buFont typeface="Arial"/>
              <a:buNone/>
            </a:pPr>
            <a:r>
              <a:rPr lang="en-US" sz="3600" b="1" i="0" u="none" strike="noStrike" cap="none" dirty="0" err="1">
                <a:solidFill>
                  <a:srgbClr val="974806"/>
                </a:solidFill>
                <a:latin typeface="Lobster"/>
                <a:ea typeface="Lobster"/>
                <a:cs typeface="Lobster"/>
                <a:sym typeface="Lobster"/>
              </a:rPr>
              <a:t>Cấu</a:t>
            </a:r>
            <a:r>
              <a:rPr lang="en-US" sz="3600" b="1" i="0" u="none" strike="noStrike" cap="none" dirty="0">
                <a:solidFill>
                  <a:srgbClr val="974806"/>
                </a:solidFill>
                <a:latin typeface="Lobster"/>
                <a:ea typeface="Lobster"/>
                <a:cs typeface="Lobster"/>
                <a:sym typeface="Lobster"/>
              </a:rPr>
              <a:t> </a:t>
            </a:r>
            <a:r>
              <a:rPr lang="en-US" sz="3600" b="1" i="0" u="none" strike="noStrike" cap="none" dirty="0" err="1">
                <a:solidFill>
                  <a:srgbClr val="974806"/>
                </a:solidFill>
                <a:latin typeface="Lobster"/>
                <a:ea typeface="Lobster"/>
                <a:cs typeface="Lobster"/>
                <a:sym typeface="Lobster"/>
              </a:rPr>
              <a:t>tạo</a:t>
            </a:r>
            <a:r>
              <a:rPr lang="en-US" sz="3600" b="1" i="0" u="none" strike="noStrike" cap="none" dirty="0">
                <a:solidFill>
                  <a:srgbClr val="974806"/>
                </a:solidFill>
                <a:latin typeface="Lobster"/>
                <a:ea typeface="Lobster"/>
                <a:cs typeface="Lobster"/>
                <a:sym typeface="Lobster"/>
              </a:rPr>
              <a:t> </a:t>
            </a:r>
            <a:r>
              <a:rPr lang="en-US" sz="3600" b="1" i="0" u="none" strike="noStrike" cap="none" dirty="0" err="1">
                <a:solidFill>
                  <a:srgbClr val="974806"/>
                </a:solidFill>
                <a:latin typeface="Lobster"/>
                <a:ea typeface="Lobster"/>
                <a:cs typeface="Lobster"/>
                <a:sym typeface="Lobster"/>
              </a:rPr>
              <a:t>của</a:t>
            </a:r>
            <a:r>
              <a:rPr lang="en-US" sz="3600" b="1" i="0" u="none" strike="noStrike" cap="none" dirty="0">
                <a:solidFill>
                  <a:srgbClr val="974806"/>
                </a:solidFill>
                <a:latin typeface="Lobster"/>
                <a:ea typeface="Lobster"/>
                <a:cs typeface="Lobster"/>
                <a:sym typeface="Lobster"/>
              </a:rPr>
              <a:t> </a:t>
            </a:r>
            <a:r>
              <a:rPr lang="en-US" sz="3600" b="1" i="0" u="none" strike="noStrike" cap="none" dirty="0" err="1">
                <a:solidFill>
                  <a:srgbClr val="974806"/>
                </a:solidFill>
                <a:latin typeface="Lobster"/>
                <a:ea typeface="Lobster"/>
                <a:cs typeface="Lobster"/>
                <a:sym typeface="Lobster"/>
              </a:rPr>
              <a:t>bài</a:t>
            </a:r>
            <a:r>
              <a:rPr lang="en-US" sz="3600" b="1" i="0" u="none" strike="noStrike" cap="none" dirty="0">
                <a:solidFill>
                  <a:srgbClr val="974806"/>
                </a:solidFill>
                <a:latin typeface="Lobster"/>
                <a:ea typeface="Lobster"/>
                <a:cs typeface="Lobster"/>
                <a:sym typeface="Lobster"/>
              </a:rPr>
              <a:t> </a:t>
            </a:r>
            <a:r>
              <a:rPr lang="en-US" sz="3600" b="1" i="0" u="none" strike="noStrike" cap="none" dirty="0" err="1">
                <a:solidFill>
                  <a:srgbClr val="974806"/>
                </a:solidFill>
                <a:latin typeface="Lobster"/>
                <a:ea typeface="Lobster"/>
                <a:cs typeface="Lobster"/>
                <a:sym typeface="Lobster"/>
              </a:rPr>
              <a:t>văn</a:t>
            </a:r>
            <a:r>
              <a:rPr lang="en-US" sz="3600" b="1" i="0" u="none" strike="noStrike" cap="none" dirty="0">
                <a:solidFill>
                  <a:srgbClr val="974806"/>
                </a:solidFill>
                <a:latin typeface="Lobster"/>
                <a:ea typeface="Lobster"/>
                <a:cs typeface="Lobster"/>
                <a:sym typeface="Lobster"/>
              </a:rPr>
              <a:t> </a:t>
            </a:r>
            <a:r>
              <a:rPr lang="en-US" sz="3600" b="1" i="0" u="none" strike="noStrike" cap="none" dirty="0" err="1">
                <a:solidFill>
                  <a:srgbClr val="974806"/>
                </a:solidFill>
                <a:latin typeface="Lobster"/>
                <a:ea typeface="Lobster"/>
                <a:cs typeface="Lobster"/>
                <a:sym typeface="Lobster"/>
              </a:rPr>
              <a:t>tả</a:t>
            </a:r>
            <a:r>
              <a:rPr lang="en-US" sz="3600" b="1" i="0" u="none" strike="noStrike" cap="none" dirty="0">
                <a:solidFill>
                  <a:srgbClr val="974806"/>
                </a:solidFill>
                <a:latin typeface="Lobster"/>
                <a:ea typeface="Lobster"/>
                <a:cs typeface="Lobster"/>
                <a:sym typeface="Lobster"/>
              </a:rPr>
              <a:t> </a:t>
            </a:r>
            <a:r>
              <a:rPr lang="en-US" sz="3600" b="1" i="0" u="none" strike="noStrike" cap="none" dirty="0" err="1">
                <a:solidFill>
                  <a:srgbClr val="974806"/>
                </a:solidFill>
                <a:latin typeface="Lobster"/>
                <a:ea typeface="Lobster"/>
                <a:cs typeface="Lobster"/>
                <a:sym typeface="Lobster"/>
              </a:rPr>
              <a:t>người</a:t>
            </a:r>
            <a:r>
              <a:rPr lang="en-US" sz="3600" b="1" i="0" u="none" strike="noStrike" cap="none" dirty="0">
                <a:solidFill>
                  <a:srgbClr val="974806"/>
                </a:solidFill>
                <a:latin typeface="Lobster"/>
                <a:ea typeface="Lobster"/>
                <a:cs typeface="Lobster"/>
                <a:sym typeface="Lobster"/>
              </a:rPr>
              <a:t> </a:t>
            </a:r>
            <a:r>
              <a:rPr lang="en-US" sz="3600" b="1" i="0" u="none" strike="noStrike" cap="none" dirty="0" err="1">
                <a:solidFill>
                  <a:srgbClr val="974806"/>
                </a:solidFill>
                <a:latin typeface="Lobster"/>
                <a:ea typeface="Lobster"/>
                <a:cs typeface="Lobster"/>
                <a:sym typeface="Lobster"/>
              </a:rPr>
              <a:t>gồm</a:t>
            </a:r>
            <a:r>
              <a:rPr lang="en-US" sz="3600" b="1" i="0" u="none" strike="noStrike" cap="none" dirty="0">
                <a:solidFill>
                  <a:srgbClr val="974806"/>
                </a:solidFill>
                <a:latin typeface="Lobster"/>
                <a:ea typeface="Lobster"/>
                <a:cs typeface="Lobster"/>
                <a:sym typeface="Lobster"/>
              </a:rPr>
              <a:t> 3 </a:t>
            </a:r>
            <a:r>
              <a:rPr lang="en-US" sz="3600" b="1" i="0" u="none" strike="noStrike" cap="none" dirty="0" err="1">
                <a:solidFill>
                  <a:srgbClr val="974806"/>
                </a:solidFill>
                <a:latin typeface="Lobster"/>
                <a:ea typeface="Lobster"/>
                <a:cs typeface="Lobster"/>
                <a:sym typeface="Lobster"/>
              </a:rPr>
              <a:t>phần</a:t>
            </a:r>
            <a:r>
              <a:rPr lang="en-US" sz="3600" b="1" i="0" u="none" strike="noStrike" cap="none" dirty="0">
                <a:solidFill>
                  <a:srgbClr val="974806"/>
                </a:solidFill>
                <a:latin typeface="Lobster"/>
                <a:ea typeface="Lobster"/>
                <a:cs typeface="Lobster"/>
                <a:sym typeface="Lobster"/>
              </a:rPr>
              <a:t>:</a:t>
            </a:r>
            <a:endParaRPr dirty="0"/>
          </a:p>
        </p:txBody>
      </p:sp>
      <p:cxnSp>
        <p:nvCxnSpPr>
          <p:cNvPr id="19" name="Google Shape;828;p6"/>
          <p:cNvCxnSpPr/>
          <p:nvPr/>
        </p:nvCxnSpPr>
        <p:spPr>
          <a:xfrm rot="10800000" flipH="1">
            <a:off x="4401083" y="3096666"/>
            <a:ext cx="1676400" cy="2009783"/>
          </a:xfrm>
          <a:prstGeom prst="straightConnector1">
            <a:avLst/>
          </a:prstGeom>
          <a:noFill/>
          <a:ln w="76200" cap="flat" cmpd="sng">
            <a:solidFill>
              <a:srgbClr val="205867"/>
            </a:solidFill>
            <a:prstDash val="solid"/>
            <a:round/>
            <a:headEnd type="none" w="sm" len="sm"/>
            <a:tailEnd type="stealth" w="med" len="med"/>
          </a:ln>
        </p:spPr>
      </p:cxnSp>
      <p:cxnSp>
        <p:nvCxnSpPr>
          <p:cNvPr id="20" name="Google Shape;829;p6"/>
          <p:cNvCxnSpPr/>
          <p:nvPr/>
        </p:nvCxnSpPr>
        <p:spPr>
          <a:xfrm rot="10800000" flipH="1">
            <a:off x="4401083" y="5442331"/>
            <a:ext cx="1676400" cy="1"/>
          </a:xfrm>
          <a:prstGeom prst="straightConnector1">
            <a:avLst/>
          </a:prstGeom>
          <a:noFill/>
          <a:ln w="76200" cap="flat" cmpd="sng">
            <a:solidFill>
              <a:srgbClr val="205867"/>
            </a:solidFill>
            <a:prstDash val="solid"/>
            <a:round/>
            <a:headEnd type="none" w="sm" len="sm"/>
            <a:tailEnd type="stealth" w="med" len="med"/>
          </a:ln>
        </p:spPr>
      </p:cxnSp>
      <p:cxnSp>
        <p:nvCxnSpPr>
          <p:cNvPr id="21" name="Google Shape;830;p6"/>
          <p:cNvCxnSpPr/>
          <p:nvPr/>
        </p:nvCxnSpPr>
        <p:spPr>
          <a:xfrm>
            <a:off x="4453038" y="5625993"/>
            <a:ext cx="1819856" cy="2466434"/>
          </a:xfrm>
          <a:prstGeom prst="straightConnector1">
            <a:avLst/>
          </a:prstGeom>
          <a:noFill/>
          <a:ln w="76200" cap="flat" cmpd="sng">
            <a:solidFill>
              <a:srgbClr val="205867"/>
            </a:solidFill>
            <a:prstDash val="solid"/>
            <a:round/>
            <a:headEnd type="none" w="sm" len="sm"/>
            <a:tailEnd type="stealth" w="med" len="med"/>
          </a:ln>
        </p:spPr>
      </p:cxnSp>
      <p:grpSp>
        <p:nvGrpSpPr>
          <p:cNvPr id="22" name="Google Shape;831;p6"/>
          <p:cNvGrpSpPr/>
          <p:nvPr/>
        </p:nvGrpSpPr>
        <p:grpSpPr>
          <a:xfrm>
            <a:off x="6077483" y="2510016"/>
            <a:ext cx="2819400" cy="1066800"/>
            <a:chOff x="6019800" y="2256123"/>
            <a:chExt cx="2819400" cy="1066800"/>
          </a:xfrm>
        </p:grpSpPr>
        <p:sp>
          <p:nvSpPr>
            <p:cNvPr id="23" name="Google Shape;832;p6"/>
            <p:cNvSpPr/>
            <p:nvPr/>
          </p:nvSpPr>
          <p:spPr>
            <a:xfrm>
              <a:off x="6019800" y="2256123"/>
              <a:ext cx="2667000" cy="914400"/>
            </a:xfrm>
            <a:prstGeom prst="roundRect">
              <a:avLst>
                <a:gd name="adj" fmla="val 16667"/>
              </a:avLst>
            </a:prstGeom>
            <a:solidFill>
              <a:srgbClr val="FBD4B4"/>
            </a:solidFill>
            <a:ln w="38100" cap="flat" cmpd="sng">
              <a:solidFill>
                <a:srgbClr val="FFFF00"/>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 name="Google Shape;833;p6"/>
            <p:cNvSpPr/>
            <p:nvPr/>
          </p:nvSpPr>
          <p:spPr>
            <a:xfrm>
              <a:off x="6172200" y="2408523"/>
              <a:ext cx="2667000" cy="914400"/>
            </a:xfrm>
            <a:prstGeom prst="roundRect">
              <a:avLst>
                <a:gd name="adj" fmla="val 16667"/>
              </a:avLst>
            </a:prstGeom>
            <a:solidFill>
              <a:srgbClr val="FBD4B4"/>
            </a:solidFill>
            <a:ln w="38100" cap="flat" cmpd="sng">
              <a:solidFill>
                <a:srgbClr val="974806"/>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0" i="0" u="none" strike="noStrike" cap="none">
                  <a:solidFill>
                    <a:schemeClr val="dk1"/>
                  </a:solidFill>
                  <a:latin typeface="Lobster"/>
                  <a:ea typeface="Lobster"/>
                  <a:cs typeface="Lobster"/>
                  <a:sym typeface="Lobster"/>
                </a:rPr>
                <a:t>1. Mở bài</a:t>
              </a:r>
              <a:endParaRPr sz="3600" b="0" i="0" u="none" strike="noStrike" cap="none">
                <a:solidFill>
                  <a:schemeClr val="dk1"/>
                </a:solidFill>
                <a:latin typeface="Lobster"/>
                <a:ea typeface="Lobster"/>
                <a:cs typeface="Lobster"/>
                <a:sym typeface="Lobster"/>
              </a:endParaRPr>
            </a:p>
          </p:txBody>
        </p:sp>
      </p:grpSp>
      <p:grpSp>
        <p:nvGrpSpPr>
          <p:cNvPr id="25" name="Google Shape;834;p6"/>
          <p:cNvGrpSpPr/>
          <p:nvPr/>
        </p:nvGrpSpPr>
        <p:grpSpPr>
          <a:xfrm>
            <a:off x="6285299" y="5031331"/>
            <a:ext cx="2819400" cy="1066800"/>
            <a:chOff x="6019800" y="2256123"/>
            <a:chExt cx="2819400" cy="1066800"/>
          </a:xfrm>
        </p:grpSpPr>
        <p:sp>
          <p:nvSpPr>
            <p:cNvPr id="26" name="Google Shape;835;p6"/>
            <p:cNvSpPr/>
            <p:nvPr/>
          </p:nvSpPr>
          <p:spPr>
            <a:xfrm>
              <a:off x="6019800" y="2256123"/>
              <a:ext cx="2667000" cy="914400"/>
            </a:xfrm>
            <a:prstGeom prst="roundRect">
              <a:avLst>
                <a:gd name="adj" fmla="val 16667"/>
              </a:avLst>
            </a:prstGeom>
            <a:solidFill>
              <a:srgbClr val="FBD4B4"/>
            </a:solidFill>
            <a:ln w="38100" cap="flat" cmpd="sng">
              <a:solidFill>
                <a:srgbClr val="FFFF00"/>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v</a:t>
              </a:r>
              <a:endParaRPr sz="1800" b="0" i="0" u="none" strike="noStrike" cap="none">
                <a:solidFill>
                  <a:schemeClr val="lt1"/>
                </a:solidFill>
                <a:latin typeface="Calibri"/>
                <a:ea typeface="Calibri"/>
                <a:cs typeface="Calibri"/>
                <a:sym typeface="Calibri"/>
              </a:endParaRPr>
            </a:p>
          </p:txBody>
        </p:sp>
        <p:sp>
          <p:nvSpPr>
            <p:cNvPr id="27" name="Google Shape;836;p6"/>
            <p:cNvSpPr/>
            <p:nvPr/>
          </p:nvSpPr>
          <p:spPr>
            <a:xfrm>
              <a:off x="6172200" y="2408523"/>
              <a:ext cx="2667000" cy="914400"/>
            </a:xfrm>
            <a:prstGeom prst="roundRect">
              <a:avLst>
                <a:gd name="adj" fmla="val 16667"/>
              </a:avLst>
            </a:prstGeom>
            <a:solidFill>
              <a:srgbClr val="FBD4B4"/>
            </a:solidFill>
            <a:ln w="38100" cap="flat" cmpd="sng">
              <a:solidFill>
                <a:srgbClr val="974806"/>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0" i="0" u="none" strike="noStrike" cap="none">
                  <a:solidFill>
                    <a:schemeClr val="dk1"/>
                  </a:solidFill>
                  <a:latin typeface="Lobster"/>
                  <a:ea typeface="Lobster"/>
                  <a:cs typeface="Lobster"/>
                  <a:sym typeface="Lobster"/>
                </a:rPr>
                <a:t>2. Thân bài</a:t>
              </a:r>
              <a:endParaRPr sz="3600" b="0" i="0" u="none" strike="noStrike" cap="none">
                <a:solidFill>
                  <a:schemeClr val="dk1"/>
                </a:solidFill>
                <a:latin typeface="Lobster"/>
                <a:ea typeface="Lobster"/>
                <a:cs typeface="Lobster"/>
                <a:sym typeface="Lobster"/>
              </a:endParaRPr>
            </a:p>
          </p:txBody>
        </p:sp>
      </p:grpSp>
      <p:grpSp>
        <p:nvGrpSpPr>
          <p:cNvPr id="28" name="Google Shape;837;p6"/>
          <p:cNvGrpSpPr/>
          <p:nvPr/>
        </p:nvGrpSpPr>
        <p:grpSpPr>
          <a:xfrm>
            <a:off x="6272894" y="7940027"/>
            <a:ext cx="2819400" cy="1066800"/>
            <a:chOff x="6019800" y="2256123"/>
            <a:chExt cx="2819400" cy="1066800"/>
          </a:xfrm>
        </p:grpSpPr>
        <p:sp>
          <p:nvSpPr>
            <p:cNvPr id="29" name="Google Shape;838;p6"/>
            <p:cNvSpPr/>
            <p:nvPr/>
          </p:nvSpPr>
          <p:spPr>
            <a:xfrm>
              <a:off x="6019800" y="2256123"/>
              <a:ext cx="2667000" cy="914400"/>
            </a:xfrm>
            <a:prstGeom prst="roundRect">
              <a:avLst>
                <a:gd name="adj" fmla="val 16667"/>
              </a:avLst>
            </a:prstGeom>
            <a:solidFill>
              <a:srgbClr val="FBD4B4"/>
            </a:solidFill>
            <a:ln w="38100" cap="flat" cmpd="sng">
              <a:solidFill>
                <a:srgbClr val="FFFF00"/>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v</a:t>
              </a:r>
              <a:endParaRPr sz="1800" b="0" i="0" u="none" strike="noStrike" cap="none">
                <a:solidFill>
                  <a:schemeClr val="lt1"/>
                </a:solidFill>
                <a:latin typeface="Calibri"/>
                <a:ea typeface="Calibri"/>
                <a:cs typeface="Calibri"/>
                <a:sym typeface="Calibri"/>
              </a:endParaRPr>
            </a:p>
          </p:txBody>
        </p:sp>
        <p:sp>
          <p:nvSpPr>
            <p:cNvPr id="30" name="Google Shape;839;p6"/>
            <p:cNvSpPr/>
            <p:nvPr/>
          </p:nvSpPr>
          <p:spPr>
            <a:xfrm>
              <a:off x="6172200" y="2408523"/>
              <a:ext cx="2667000" cy="914400"/>
            </a:xfrm>
            <a:prstGeom prst="roundRect">
              <a:avLst>
                <a:gd name="adj" fmla="val 16667"/>
              </a:avLst>
            </a:prstGeom>
            <a:solidFill>
              <a:srgbClr val="FBD4B4"/>
            </a:solidFill>
            <a:ln w="38100" cap="flat" cmpd="sng">
              <a:solidFill>
                <a:srgbClr val="974806"/>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0" i="0" u="none" strike="noStrike" cap="none">
                  <a:solidFill>
                    <a:schemeClr val="dk1"/>
                  </a:solidFill>
                  <a:latin typeface="Lobster"/>
                  <a:ea typeface="Lobster"/>
                  <a:cs typeface="Lobster"/>
                  <a:sym typeface="Lobster"/>
                </a:rPr>
                <a:t>3. Kết bài</a:t>
              </a:r>
              <a:endParaRPr sz="3600" b="0" i="0" u="none" strike="noStrike" cap="none">
                <a:solidFill>
                  <a:schemeClr val="dk1"/>
                </a:solidFill>
                <a:latin typeface="Lobster"/>
                <a:ea typeface="Lobster"/>
                <a:cs typeface="Lobster"/>
                <a:sym typeface="Lobster"/>
              </a:endParaRPr>
            </a:p>
          </p:txBody>
        </p:sp>
      </p:grpSp>
      <p:sp>
        <p:nvSpPr>
          <p:cNvPr id="31" name="Google Shape;840;p6"/>
          <p:cNvSpPr/>
          <p:nvPr/>
        </p:nvSpPr>
        <p:spPr>
          <a:xfrm>
            <a:off x="9104699" y="2868066"/>
            <a:ext cx="671947" cy="457200"/>
          </a:xfrm>
          <a:prstGeom prst="rightArrow">
            <a:avLst>
              <a:gd name="adj1" fmla="val 50000"/>
              <a:gd name="adj2" fmla="val 50000"/>
            </a:avLst>
          </a:prstGeom>
          <a:solidFill>
            <a:schemeClr val="lt1"/>
          </a:solidFill>
          <a:ln w="57150" cap="flat" cmpd="sng">
            <a:solidFill>
              <a:srgbClr val="9748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 name="Google Shape;841;p6"/>
          <p:cNvSpPr txBox="1"/>
          <p:nvPr/>
        </p:nvSpPr>
        <p:spPr>
          <a:xfrm>
            <a:off x="10039883" y="2858971"/>
            <a:ext cx="5791200" cy="584775"/>
          </a:xfrm>
          <a:prstGeom prst="rect">
            <a:avLst/>
          </a:prstGeom>
          <a:noFill/>
          <a:ln>
            <a:noFill/>
          </a:ln>
        </p:spPr>
        <p:txBody>
          <a:bodyPr spcFirstLastPara="1" wrap="square" lIns="91425" tIns="45700" rIns="91425" bIns="45700" anchor="t" anchorCtr="0">
            <a:spAutoFit/>
          </a:bodyPr>
          <a:lstStyle/>
          <a:p>
            <a:pPr lvl="0"/>
            <a:r>
              <a:rPr lang="vi-VN" sz="3200" dirty="0">
                <a:solidFill>
                  <a:schemeClr val="dk1"/>
                </a:solidFill>
                <a:latin typeface="Lobster"/>
                <a:ea typeface="Lobster"/>
                <a:cs typeface="Lobster"/>
                <a:sym typeface="Lobster"/>
              </a:rPr>
              <a:t>Giới thiệu người định tả.</a:t>
            </a:r>
          </a:p>
        </p:txBody>
      </p:sp>
      <p:sp>
        <p:nvSpPr>
          <p:cNvPr id="33" name="Google Shape;842;p6"/>
          <p:cNvSpPr txBox="1"/>
          <p:nvPr/>
        </p:nvSpPr>
        <p:spPr>
          <a:xfrm>
            <a:off x="9582679" y="6418158"/>
            <a:ext cx="7493513" cy="1077178"/>
          </a:xfrm>
          <a:prstGeom prst="rect">
            <a:avLst/>
          </a:prstGeom>
          <a:noFill/>
          <a:ln>
            <a:noFill/>
          </a:ln>
        </p:spPr>
        <p:txBody>
          <a:bodyPr spcFirstLastPara="1" wrap="square" lIns="91425" tIns="45700" rIns="91425" bIns="45700" anchor="t" anchorCtr="0">
            <a:spAutoFit/>
          </a:bodyPr>
          <a:lstStyle/>
          <a:p>
            <a:pPr lvl="0" algn="ctr">
              <a:buClr>
                <a:schemeClr val="dk1"/>
              </a:buClr>
              <a:buSzPts val="3200"/>
            </a:pPr>
            <a:r>
              <a:rPr lang="vi-VN" sz="3200" dirty="0">
                <a:solidFill>
                  <a:schemeClr val="bg2">
                    <a:lumMod val="10000"/>
                  </a:schemeClr>
                </a:solidFill>
                <a:latin typeface="Lobster"/>
                <a:ea typeface="Lobster"/>
                <a:cs typeface="Lobster"/>
                <a:sym typeface="Lobster"/>
              </a:rPr>
              <a:t>Tả tính </a:t>
            </a:r>
            <a:r>
              <a:rPr lang="vi-VN" sz="3200" dirty="0" err="1">
                <a:solidFill>
                  <a:schemeClr val="bg2">
                    <a:lumMod val="10000"/>
                  </a:schemeClr>
                </a:solidFill>
                <a:latin typeface="Lobster"/>
                <a:ea typeface="Lobster"/>
                <a:cs typeface="Lobster"/>
                <a:sym typeface="Lobster"/>
              </a:rPr>
              <a:t>tình</a:t>
            </a:r>
            <a:r>
              <a:rPr lang="vi-VN" sz="3200" dirty="0">
                <a:solidFill>
                  <a:schemeClr val="bg2">
                    <a:lumMod val="10000"/>
                  </a:schemeClr>
                </a:solidFill>
                <a:latin typeface="Lobster"/>
                <a:ea typeface="Lobster"/>
                <a:cs typeface="Lobster"/>
                <a:sym typeface="Lobster"/>
              </a:rPr>
              <a:t>,</a:t>
            </a:r>
            <a:r>
              <a:rPr lang="en-US" sz="3200" dirty="0">
                <a:solidFill>
                  <a:schemeClr val="bg2">
                    <a:lumMod val="10000"/>
                  </a:schemeClr>
                </a:solidFill>
                <a:latin typeface="Lobster"/>
                <a:ea typeface="Lobster"/>
                <a:cs typeface="Lobster"/>
                <a:sym typeface="Lobster"/>
              </a:rPr>
              <a:t> </a:t>
            </a:r>
            <a:r>
              <a:rPr lang="vi-VN" sz="3200" dirty="0" err="1">
                <a:solidFill>
                  <a:schemeClr val="bg2">
                    <a:lumMod val="10000"/>
                  </a:schemeClr>
                </a:solidFill>
                <a:latin typeface="Lobster"/>
                <a:ea typeface="Lobster"/>
                <a:cs typeface="Lobster"/>
                <a:sym typeface="Lobster"/>
              </a:rPr>
              <a:t>hoạt</a:t>
            </a:r>
            <a:r>
              <a:rPr lang="vi-VN" sz="3200" dirty="0">
                <a:solidFill>
                  <a:schemeClr val="bg2">
                    <a:lumMod val="10000"/>
                  </a:schemeClr>
                </a:solidFill>
                <a:latin typeface="Lobster"/>
                <a:ea typeface="Lobster"/>
                <a:cs typeface="Lobster"/>
                <a:sym typeface="Lobster"/>
              </a:rPr>
              <a:t> </a:t>
            </a:r>
            <a:r>
              <a:rPr lang="vi-VN" sz="3200" dirty="0" err="1">
                <a:solidFill>
                  <a:schemeClr val="bg2">
                    <a:lumMod val="10000"/>
                  </a:schemeClr>
                </a:solidFill>
                <a:latin typeface="Lobster"/>
                <a:ea typeface="Lobster"/>
                <a:cs typeface="Lobster"/>
                <a:sym typeface="Lobster"/>
              </a:rPr>
              <a:t>động</a:t>
            </a:r>
            <a:r>
              <a:rPr lang="vi-VN" sz="3200" dirty="0">
                <a:solidFill>
                  <a:schemeClr val="bg2">
                    <a:lumMod val="10000"/>
                  </a:schemeClr>
                </a:solidFill>
                <a:latin typeface="Lobster"/>
                <a:ea typeface="Lobster"/>
                <a:cs typeface="Lobster"/>
                <a:sym typeface="Lobster"/>
              </a:rPr>
              <a:t> (</a:t>
            </a:r>
            <a:r>
              <a:rPr lang="vi-VN" sz="3200" dirty="0" err="1">
                <a:solidFill>
                  <a:schemeClr val="bg2">
                    <a:lumMod val="10000"/>
                  </a:schemeClr>
                </a:solidFill>
                <a:latin typeface="Lobster"/>
                <a:ea typeface="Lobster"/>
                <a:cs typeface="Lobster"/>
                <a:sym typeface="Lobster"/>
              </a:rPr>
              <a:t>lời</a:t>
            </a:r>
            <a:r>
              <a:rPr lang="vi-VN" sz="3200" dirty="0">
                <a:solidFill>
                  <a:schemeClr val="bg2">
                    <a:lumMod val="10000"/>
                  </a:schemeClr>
                </a:solidFill>
                <a:latin typeface="Lobster"/>
                <a:ea typeface="Lobster"/>
                <a:cs typeface="Lobster"/>
                <a:sym typeface="Lobster"/>
              </a:rPr>
              <a:t> nói, cử chỉ, </a:t>
            </a:r>
            <a:br>
              <a:rPr lang="en-US" sz="3200" dirty="0">
                <a:solidFill>
                  <a:schemeClr val="bg2">
                    <a:lumMod val="10000"/>
                  </a:schemeClr>
                </a:solidFill>
                <a:latin typeface="Lobster"/>
                <a:ea typeface="Lobster"/>
                <a:cs typeface="Lobster"/>
                <a:sym typeface="Lobster"/>
              </a:rPr>
            </a:br>
            <a:r>
              <a:rPr lang="vi-VN" sz="3200" dirty="0" err="1">
                <a:solidFill>
                  <a:schemeClr val="bg2">
                    <a:lumMod val="10000"/>
                  </a:schemeClr>
                </a:solidFill>
                <a:latin typeface="Lobster"/>
                <a:ea typeface="Lobster"/>
                <a:cs typeface="Lobster"/>
                <a:sym typeface="Lobster"/>
              </a:rPr>
              <a:t>thói</a:t>
            </a:r>
            <a:r>
              <a:rPr lang="vi-VN" sz="3200" dirty="0">
                <a:solidFill>
                  <a:schemeClr val="bg2">
                    <a:lumMod val="10000"/>
                  </a:schemeClr>
                </a:solidFill>
                <a:latin typeface="Lobster"/>
                <a:ea typeface="Lobster"/>
                <a:cs typeface="Lobster"/>
                <a:sym typeface="Lobster"/>
              </a:rPr>
              <a:t> quen, cách cư xử với người khác…)</a:t>
            </a:r>
          </a:p>
        </p:txBody>
      </p:sp>
      <p:sp>
        <p:nvSpPr>
          <p:cNvPr id="34" name="Google Shape;843;p6"/>
          <p:cNvSpPr txBox="1"/>
          <p:nvPr/>
        </p:nvSpPr>
        <p:spPr>
          <a:xfrm>
            <a:off x="9543283" y="4303083"/>
            <a:ext cx="7498273" cy="1569620"/>
          </a:xfrm>
          <a:prstGeom prst="rect">
            <a:avLst/>
          </a:prstGeom>
          <a:noFill/>
          <a:ln>
            <a:noFill/>
          </a:ln>
        </p:spPr>
        <p:txBody>
          <a:bodyPr spcFirstLastPara="1" wrap="square" lIns="91425" tIns="45700" rIns="91425" bIns="45700" anchor="t" anchorCtr="0">
            <a:spAutoFit/>
          </a:bodyPr>
          <a:lstStyle/>
          <a:p>
            <a:pPr lvl="0" algn="ctr">
              <a:buClr>
                <a:schemeClr val="dk1"/>
              </a:buClr>
              <a:buSzPts val="3200"/>
            </a:pPr>
            <a:r>
              <a:rPr lang="vi-VN" sz="3200" dirty="0">
                <a:solidFill>
                  <a:schemeClr val="bg2">
                    <a:lumMod val="10000"/>
                  </a:schemeClr>
                </a:solidFill>
                <a:latin typeface="Lobster"/>
                <a:ea typeface="Lobster"/>
                <a:cs typeface="Lobster"/>
                <a:sym typeface="Lobster"/>
              </a:rPr>
              <a:t>Tả ngoại hình (đặc điểm nổi bật về tầm vóc, cách ăn mặc, khuôn mặt, mái tóc, đôi mắt, hàm răng …)</a:t>
            </a:r>
          </a:p>
        </p:txBody>
      </p:sp>
      <p:sp>
        <p:nvSpPr>
          <p:cNvPr id="35" name="Google Shape;844;p6"/>
          <p:cNvSpPr txBox="1"/>
          <p:nvPr/>
        </p:nvSpPr>
        <p:spPr>
          <a:xfrm>
            <a:off x="8596046" y="8311843"/>
            <a:ext cx="8678873" cy="584775"/>
          </a:xfrm>
          <a:prstGeom prst="rect">
            <a:avLst/>
          </a:prstGeom>
          <a:noFill/>
          <a:ln>
            <a:noFill/>
          </a:ln>
        </p:spPr>
        <p:txBody>
          <a:bodyPr spcFirstLastPara="1" wrap="square" lIns="91425" tIns="45700" rIns="91425" bIns="45700" anchor="t" anchorCtr="0">
            <a:spAutoFit/>
          </a:bodyPr>
          <a:lstStyle/>
          <a:p>
            <a:pPr lvl="0" algn="ctr">
              <a:buClr>
                <a:schemeClr val="dk1"/>
              </a:buClr>
              <a:buSzPts val="3200"/>
            </a:pPr>
            <a:r>
              <a:rPr lang="vi-VN" sz="3200" dirty="0">
                <a:solidFill>
                  <a:schemeClr val="dk1"/>
                </a:solidFill>
                <a:latin typeface="Lobster"/>
                <a:ea typeface="Lobster"/>
                <a:cs typeface="Lobster"/>
                <a:sym typeface="Lobster"/>
              </a:rPr>
              <a:t>Nêu cảm nghĩ về người được tả.</a:t>
            </a:r>
          </a:p>
        </p:txBody>
      </p:sp>
      <p:sp>
        <p:nvSpPr>
          <p:cNvPr id="38" name="Google Shape;847;p6"/>
          <p:cNvSpPr/>
          <p:nvPr/>
        </p:nvSpPr>
        <p:spPr>
          <a:xfrm>
            <a:off x="9286917" y="8348511"/>
            <a:ext cx="671947" cy="457200"/>
          </a:xfrm>
          <a:prstGeom prst="rightArrow">
            <a:avLst>
              <a:gd name="adj1" fmla="val 50000"/>
              <a:gd name="adj2" fmla="val 50000"/>
            </a:avLst>
          </a:prstGeom>
          <a:solidFill>
            <a:schemeClr val="lt1"/>
          </a:solidFill>
          <a:ln w="57150" cap="flat" cmpd="sng">
            <a:solidFill>
              <a:srgbClr val="9748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 name="Google Shape;848;p6"/>
          <p:cNvSpPr/>
          <p:nvPr/>
        </p:nvSpPr>
        <p:spPr>
          <a:xfrm>
            <a:off x="9286917" y="4763107"/>
            <a:ext cx="295106" cy="2045149"/>
          </a:xfrm>
          <a:prstGeom prst="leftBrace">
            <a:avLst>
              <a:gd name="adj1" fmla="val 8333"/>
              <a:gd name="adj2" fmla="val 50000"/>
            </a:avLst>
          </a:prstGeom>
          <a:noFill/>
          <a:ln w="76200" cap="flat" cmpd="sng">
            <a:solidFill>
              <a:srgbClr val="9748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10" presetClass="entr" presetSubtype="0"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par>
                                <p:cTn id="42" presetID="10" presetClass="entr" presetSubtype="0" fill="hold"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500"/>
                                        <p:tgtEl>
                                          <p:spTgt spid="39"/>
                                        </p:tgtEl>
                                      </p:cBhvr>
                                    </p:animEffect>
                                  </p:childTnLst>
                                </p:cTn>
                              </p:par>
                              <p:par>
                                <p:cTn id="50" presetID="10" presetClass="entr" presetSubtype="0" fill="hold"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5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500"/>
                                        <p:tgtEl>
                                          <p:spTgt spid="38"/>
                                        </p:tgtEl>
                                      </p:cBhvr>
                                    </p:animEffect>
                                  </p:childTnLst>
                                </p:cTn>
                              </p:par>
                              <p:par>
                                <p:cTn id="63" presetID="10" presetClass="entr" presetSubtype="0" fill="hold" nodeType="with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fade">
                                      <p:cBhvr>
                                        <p:cTn id="6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1F6C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4698" b="4698"/>
          <a:stretch>
            <a:fillRect/>
          </a:stretch>
        </p:blipFill>
        <p:spPr>
          <a:xfrm>
            <a:off x="-433146" y="705202"/>
            <a:ext cx="18721146" cy="8553098"/>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234478" y="705202"/>
            <a:ext cx="10134916" cy="9742188"/>
          </a:xfrm>
          <a:prstGeom prst="rect">
            <a:avLst/>
          </a:prstGeom>
        </p:spPr>
      </p:pic>
      <p:pic>
        <p:nvPicPr>
          <p:cNvPr id="4" name="Picture 4"/>
          <p:cNvPicPr>
            <a:picLocks noChangeAspect="1"/>
          </p:cNvPicPr>
          <p:nvPr/>
        </p:nvPicPr>
        <p:blipFill>
          <a:blip r:embed="rId5"/>
          <a:srcRect t="2226" b="2226"/>
          <a:stretch>
            <a:fillRect/>
          </a:stretch>
        </p:blipFill>
        <p:spPr>
          <a:xfrm>
            <a:off x="11839317" y="5758169"/>
            <a:ext cx="8074784" cy="5717854"/>
          </a:xfrm>
          <a:prstGeom prst="rect">
            <a:avLst/>
          </a:prstGeom>
        </p:spPr>
      </p:pic>
      <p:pic>
        <p:nvPicPr>
          <p:cNvPr id="5" name="Picture 5"/>
          <p:cNvPicPr>
            <a:picLocks noChangeAspect="1"/>
          </p:cNvPicPr>
          <p:nvPr/>
        </p:nvPicPr>
        <p:blipFill>
          <a:blip r:embed="rId6"/>
          <a:srcRect/>
          <a:stretch>
            <a:fillRect/>
          </a:stretch>
        </p:blipFill>
        <p:spPr>
          <a:xfrm>
            <a:off x="0" y="0"/>
            <a:ext cx="3421826" cy="5143500"/>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378399" y="-2146890"/>
            <a:ext cx="5761802" cy="5704184"/>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1839317" y="8371949"/>
            <a:ext cx="2943751" cy="2943751"/>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8927427" y="8268907"/>
            <a:ext cx="1691806" cy="1574918"/>
          </a:xfrm>
          <a:prstGeom prst="rect">
            <a:avLst/>
          </a:prstGeom>
        </p:spPr>
      </p:pic>
      <p:pic>
        <p:nvPicPr>
          <p:cNvPr id="9" name="Picture 9"/>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5505249" y="688790"/>
            <a:ext cx="2337761" cy="1882960"/>
          </a:xfrm>
          <a:prstGeom prst="rect">
            <a:avLst/>
          </a:prstGeom>
        </p:spPr>
      </p:pic>
      <p:pic>
        <p:nvPicPr>
          <p:cNvPr id="10" name="Picture 10"/>
          <p:cNvPicPr>
            <a:picLocks noChangeAspect="1"/>
          </p:cNvPicPr>
          <p:nvPr/>
        </p:nvPicPr>
        <p:blipFill>
          <a:blip r:embed="rId15"/>
          <a:srcRect/>
          <a:stretch>
            <a:fillRect/>
          </a:stretch>
        </p:blipFill>
        <p:spPr>
          <a:xfrm>
            <a:off x="-2088423" y="5919376"/>
            <a:ext cx="6980688" cy="4528014"/>
          </a:xfrm>
          <a:prstGeom prst="rect">
            <a:avLst/>
          </a:prstGeom>
        </p:spPr>
      </p:pic>
      <p:sp>
        <p:nvSpPr>
          <p:cNvPr id="11" name="TextBox 11"/>
          <p:cNvSpPr txBox="1"/>
          <p:nvPr/>
        </p:nvSpPr>
        <p:spPr>
          <a:xfrm>
            <a:off x="5791200" y="4657583"/>
            <a:ext cx="5119736" cy="1837426"/>
          </a:xfrm>
          <a:prstGeom prst="rect">
            <a:avLst/>
          </a:prstGeom>
        </p:spPr>
        <p:txBody>
          <a:bodyPr lIns="0" tIns="0" rIns="0" bIns="0" rtlCol="0" anchor="t">
            <a:spAutoFit/>
          </a:bodyPr>
          <a:lstStyle/>
          <a:p>
            <a:pPr algn="ctr">
              <a:lnSpc>
                <a:spcPts val="16235"/>
              </a:lnSpc>
            </a:pPr>
            <a:r>
              <a:rPr lang="en-US" sz="9899" dirty="0">
                <a:solidFill>
                  <a:srgbClr val="9DB647"/>
                </a:solidFill>
                <a:latin typeface="Bernard MT Condensed" pitchFamily="18" charset="0"/>
              </a:rPr>
              <a:t>K</a:t>
            </a:r>
            <a:r>
              <a:rPr lang="en-US" sz="9899" dirty="0">
                <a:solidFill>
                  <a:srgbClr val="000000"/>
                </a:solidFill>
                <a:latin typeface="Bernard MT Condensed" pitchFamily="18" charset="0"/>
              </a:rPr>
              <a:t>H</a:t>
            </a:r>
            <a:r>
              <a:rPr lang="en-US" sz="9899" dirty="0">
                <a:solidFill>
                  <a:srgbClr val="F0873B"/>
                </a:solidFill>
                <a:latin typeface="Bernard MT Condensed" pitchFamily="18" charset="0"/>
              </a:rPr>
              <a:t>Á</a:t>
            </a:r>
            <a:r>
              <a:rPr lang="en-US" sz="9899" dirty="0">
                <a:solidFill>
                  <a:srgbClr val="5A3919"/>
                </a:solidFill>
                <a:latin typeface="Bernard MT Condensed" pitchFamily="18" charset="0"/>
              </a:rPr>
              <a:t>M</a:t>
            </a:r>
            <a:r>
              <a:rPr lang="en-US" sz="9899" dirty="0">
                <a:solidFill>
                  <a:srgbClr val="000000"/>
                </a:solidFill>
                <a:latin typeface="Bernard MT Condensed" pitchFamily="18" charset="0"/>
              </a:rPr>
              <a:t> </a:t>
            </a:r>
            <a:r>
              <a:rPr lang="en-US" sz="9899" dirty="0">
                <a:solidFill>
                  <a:srgbClr val="358F46"/>
                </a:solidFill>
                <a:latin typeface="Bernard MT Condensed" pitchFamily="18" charset="0"/>
              </a:rPr>
              <a:t>P</a:t>
            </a:r>
            <a:r>
              <a:rPr lang="en-US" sz="9899" dirty="0">
                <a:solidFill>
                  <a:srgbClr val="83919C"/>
                </a:solidFill>
                <a:latin typeface="Bernard MT Condensed" pitchFamily="18" charset="0"/>
              </a:rPr>
              <a:t>H</a:t>
            </a:r>
            <a:r>
              <a:rPr lang="en-US" sz="9899" dirty="0">
                <a:solidFill>
                  <a:srgbClr val="BB4F3F"/>
                </a:solidFill>
                <a:latin typeface="Bernard MT Condensed" pitchFamily="18" charset="0"/>
              </a:rPr>
              <a:t>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1F6CE"/>
        </a:solidFill>
        <a:effectLst/>
      </p:bgPr>
    </p:bg>
    <p:spTree>
      <p:nvGrpSpPr>
        <p:cNvPr id="1" name=""/>
        <p:cNvGrpSpPr/>
        <p:nvPr/>
      </p:nvGrpSpPr>
      <p:grpSpPr>
        <a:xfrm>
          <a:off x="0" y="0"/>
          <a:ext cx="0" cy="0"/>
          <a:chOff x="0" y="0"/>
          <a:chExt cx="0" cy="0"/>
        </a:xfrm>
      </p:grpSpPr>
      <p:sp>
        <p:nvSpPr>
          <p:cNvPr id="12" name="矩形: 圆角 22">
            <a:extLst>
              <a:ext uri="{FF2B5EF4-FFF2-40B4-BE49-F238E27FC236}">
                <a16:creationId xmlns:a16="http://schemas.microsoft.com/office/drawing/2014/main" id="{DB830100-4225-487A-87DC-43420145D73A}"/>
              </a:ext>
            </a:extLst>
          </p:cNvPr>
          <p:cNvSpPr/>
          <p:nvPr/>
        </p:nvSpPr>
        <p:spPr>
          <a:xfrm>
            <a:off x="1568452" y="2171700"/>
            <a:ext cx="16001999" cy="5829300"/>
          </a:xfrm>
          <a:prstGeom prst="roundRect">
            <a:avLst>
              <a:gd name="adj" fmla="val 13291"/>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2"/>
          <p:cNvPicPr>
            <a:picLocks noChangeAspect="1"/>
          </p:cNvPicPr>
          <p:nvPr/>
        </p:nvPicPr>
        <p:blipFill>
          <a:blip r:embed="rId2"/>
          <a:srcRect t="4698" b="4698"/>
          <a:stretch>
            <a:fillRect/>
          </a:stretch>
        </p:blipFill>
        <p:spPr>
          <a:xfrm>
            <a:off x="-292774" y="3210982"/>
            <a:ext cx="18721146" cy="8553098"/>
          </a:xfrm>
          <a:prstGeom prst="rect">
            <a:avLst/>
          </a:prstGeom>
        </p:spPr>
      </p:pic>
      <p:pic>
        <p:nvPicPr>
          <p:cNvPr id="3" name="Picture 3"/>
          <p:cNvPicPr>
            <a:picLocks noChangeAspect="1"/>
          </p:cNvPicPr>
          <p:nvPr/>
        </p:nvPicPr>
        <p:blipFill>
          <a:blip r:embed="rId3"/>
          <a:srcRect t="2226" b="2226"/>
          <a:stretch>
            <a:fillRect/>
          </a:stretch>
        </p:blipFill>
        <p:spPr>
          <a:xfrm>
            <a:off x="-433146" y="6896100"/>
            <a:ext cx="5995746" cy="4245662"/>
          </a:xfrm>
          <a:prstGeom prst="rect">
            <a:avLst/>
          </a:prstGeom>
        </p:spPr>
      </p:pic>
      <p:pic>
        <p:nvPicPr>
          <p:cNvPr id="4" name="Picture 4"/>
          <p:cNvPicPr>
            <a:picLocks noChangeAspect="1"/>
          </p:cNvPicPr>
          <p:nvPr/>
        </p:nvPicPr>
        <p:blipFill>
          <a:blip r:embed="rId4"/>
          <a:srcRect/>
          <a:stretch>
            <a:fillRect/>
          </a:stretch>
        </p:blipFill>
        <p:spPr>
          <a:xfrm>
            <a:off x="0" y="0"/>
            <a:ext cx="2636073" cy="3962400"/>
          </a:xfrm>
          <a:prstGeom prst="rect">
            <a:avLst/>
          </a:prstGeom>
        </p:spPr>
      </p:pic>
      <p:grpSp>
        <p:nvGrpSpPr>
          <p:cNvPr id="5" name="Google Shape;875;p9"/>
          <p:cNvGrpSpPr/>
          <p:nvPr/>
        </p:nvGrpSpPr>
        <p:grpSpPr>
          <a:xfrm>
            <a:off x="2843257" y="-7768"/>
            <a:ext cx="12168339" cy="1522750"/>
            <a:chOff x="152400" y="6272"/>
            <a:chExt cx="10764284" cy="1522750"/>
          </a:xfrm>
        </p:grpSpPr>
        <p:grpSp>
          <p:nvGrpSpPr>
            <p:cNvPr id="6" name="Google Shape;876;p9"/>
            <p:cNvGrpSpPr/>
            <p:nvPr/>
          </p:nvGrpSpPr>
          <p:grpSpPr>
            <a:xfrm>
              <a:off x="152400" y="195017"/>
              <a:ext cx="10744200" cy="1334004"/>
              <a:chOff x="609600" y="357281"/>
              <a:chExt cx="10744200" cy="1334004"/>
            </a:xfrm>
          </p:grpSpPr>
          <p:grpSp>
            <p:nvGrpSpPr>
              <p:cNvPr id="8" name="Google Shape;877;p9"/>
              <p:cNvGrpSpPr/>
              <p:nvPr/>
            </p:nvGrpSpPr>
            <p:grpSpPr>
              <a:xfrm>
                <a:off x="609600" y="357281"/>
                <a:ext cx="10744200" cy="1334004"/>
                <a:chOff x="1905000" y="647700"/>
                <a:chExt cx="14249400" cy="1752600"/>
              </a:xfrm>
            </p:grpSpPr>
            <p:sp>
              <p:nvSpPr>
                <p:cNvPr id="10" name="Google Shape;878;p9"/>
                <p:cNvSpPr/>
                <p:nvPr/>
              </p:nvSpPr>
              <p:spPr>
                <a:xfrm>
                  <a:off x="1905000" y="647700"/>
                  <a:ext cx="14097000" cy="1600200"/>
                </a:xfrm>
                <a:prstGeom prst="roundRect">
                  <a:avLst>
                    <a:gd name="adj" fmla="val 16667"/>
                  </a:avLst>
                </a:prstGeom>
                <a:solidFill>
                  <a:schemeClr val="lt1"/>
                </a:solidFill>
                <a:ln w="57150" cap="flat" cmpd="sng">
                  <a:solidFill>
                    <a:srgbClr val="E36C09"/>
                  </a:solidFill>
                  <a:prstDash val="dash"/>
                  <a:miter lim="800000"/>
                  <a:headEnd type="none" w="sm" len="sm"/>
                  <a:tailEnd type="none" w="sm" len="sm"/>
                </a:ln>
              </p:spPr>
              <p:txBody>
                <a:bodyPr spcFirstLastPara="1" wrap="square" lIns="91425" tIns="45700" rIns="91425" bIns="45700" anchor="ctr" anchorCtr="0">
                  <a:noAutofit/>
                </a:bodyPr>
                <a:lstStyle/>
                <a:p>
                  <a:pPr algn="ctr"/>
                  <a:endParaRPr>
                    <a:solidFill>
                      <a:prstClr val="white"/>
                    </a:solidFill>
                    <a:ea typeface="Calibri"/>
                    <a:cs typeface="Calibri"/>
                    <a:sym typeface="Calibri"/>
                  </a:endParaRPr>
                </a:p>
              </p:txBody>
            </p:sp>
            <p:sp>
              <p:nvSpPr>
                <p:cNvPr id="11" name="Google Shape;879;p9"/>
                <p:cNvSpPr/>
                <p:nvPr/>
              </p:nvSpPr>
              <p:spPr>
                <a:xfrm>
                  <a:off x="2057400" y="800100"/>
                  <a:ext cx="14097000" cy="1600200"/>
                </a:xfrm>
                <a:prstGeom prst="roundRect">
                  <a:avLst>
                    <a:gd name="adj" fmla="val 16667"/>
                  </a:avLst>
                </a:prstGeom>
                <a:noFill/>
                <a:ln w="57150" cap="flat" cmpd="sng">
                  <a:solidFill>
                    <a:srgbClr val="FFFF00"/>
                  </a:solidFill>
                  <a:prstDash val="dash"/>
                  <a:miter lim="800000"/>
                  <a:headEnd type="none" w="sm" len="sm"/>
                  <a:tailEnd type="none" w="sm" len="sm"/>
                </a:ln>
              </p:spPr>
              <p:txBody>
                <a:bodyPr spcFirstLastPara="1" wrap="square" lIns="91425" tIns="45700" rIns="91425" bIns="45700" anchor="ctr" anchorCtr="0">
                  <a:noAutofit/>
                </a:bodyPr>
                <a:lstStyle/>
                <a:p>
                  <a:pPr algn="ctr"/>
                  <a:endParaRPr>
                    <a:solidFill>
                      <a:prstClr val="white"/>
                    </a:solidFill>
                    <a:ea typeface="Calibri"/>
                    <a:cs typeface="Calibri"/>
                    <a:sym typeface="Calibri"/>
                  </a:endParaRPr>
                </a:p>
              </p:txBody>
            </p:sp>
          </p:grpSp>
          <p:sp>
            <p:nvSpPr>
              <p:cNvPr id="9" name="Google Shape;880;p9"/>
              <p:cNvSpPr/>
              <p:nvPr/>
            </p:nvSpPr>
            <p:spPr>
              <a:xfrm>
                <a:off x="992768" y="612360"/>
                <a:ext cx="10210800" cy="707846"/>
              </a:xfrm>
              <a:prstGeom prst="rect">
                <a:avLst/>
              </a:prstGeom>
              <a:noFill/>
              <a:ln>
                <a:noFill/>
              </a:ln>
            </p:spPr>
            <p:txBody>
              <a:bodyPr spcFirstLastPara="1" wrap="square" lIns="91425" tIns="45700" rIns="91425" bIns="45700" anchor="t" anchorCtr="0">
                <a:spAutoFit/>
              </a:bodyPr>
              <a:lstStyle/>
              <a:p>
                <a:r>
                  <a:rPr lang="vi-VN" sz="4000" dirty="0">
                    <a:solidFill>
                      <a:srgbClr val="974806"/>
                    </a:solidFill>
                    <a:latin typeface="Lobster"/>
                    <a:ea typeface="Lobster"/>
                    <a:cs typeface="Lobster"/>
                    <a:sym typeface="Lobster"/>
                  </a:rPr>
                  <a:t>Bài 1:  L</a:t>
                </a:r>
                <a:r>
                  <a:rPr lang="en-US" sz="4000" dirty="0">
                    <a:solidFill>
                      <a:srgbClr val="974806"/>
                    </a:solidFill>
                    <a:latin typeface="Lobster"/>
                    <a:ea typeface="Lobster"/>
                    <a:cs typeface="Lobster"/>
                    <a:sym typeface="Lobster"/>
                  </a:rPr>
                  <a:t>ậ</a:t>
                </a:r>
                <a:r>
                  <a:rPr lang="vi-VN" sz="4000" dirty="0">
                    <a:solidFill>
                      <a:srgbClr val="974806"/>
                    </a:solidFill>
                    <a:latin typeface="Lobster"/>
                    <a:ea typeface="Lobster"/>
                    <a:cs typeface="Lobster"/>
                    <a:sym typeface="Lobster"/>
                  </a:rPr>
                  <a:t>p dàn ý chi tiết cho một trong các đề bài sau:</a:t>
                </a:r>
              </a:p>
            </p:txBody>
          </p:sp>
        </p:grpSp>
        <p:pic>
          <p:nvPicPr>
            <p:cNvPr id="7" name="Google Shape;881;p9"/>
            <p:cNvPicPr preferRelativeResize="0"/>
            <p:nvPr/>
          </p:nvPicPr>
          <p:blipFill rotWithShape="1">
            <a:blip r:embed="rId5">
              <a:alphaModFix/>
            </a:blip>
            <a:srcRect/>
            <a:stretch/>
          </p:blipFill>
          <p:spPr>
            <a:xfrm>
              <a:off x="9754298" y="6272"/>
              <a:ext cx="1162386" cy="1522750"/>
            </a:xfrm>
            <a:prstGeom prst="rect">
              <a:avLst/>
            </a:prstGeom>
            <a:noFill/>
            <a:ln>
              <a:noFill/>
            </a:ln>
          </p:spPr>
        </p:pic>
      </p:grpSp>
      <p:sp>
        <p:nvSpPr>
          <p:cNvPr id="13" name="Rectangle 12"/>
          <p:cNvSpPr/>
          <p:nvPr/>
        </p:nvSpPr>
        <p:spPr>
          <a:xfrm>
            <a:off x="2070105" y="2347575"/>
            <a:ext cx="14998694" cy="4247317"/>
          </a:xfrm>
          <a:prstGeom prst="rect">
            <a:avLst/>
          </a:prstGeom>
        </p:spPr>
        <p:txBody>
          <a:bodyPr wrap="square">
            <a:spAutoFit/>
          </a:bodyPr>
          <a:lstStyle/>
          <a:p>
            <a:pPr>
              <a:lnSpc>
                <a:spcPct val="150000"/>
              </a:lnSpc>
            </a:pPr>
            <a:r>
              <a:rPr lang="en-US" sz="3600" dirty="0">
                <a:solidFill>
                  <a:schemeClr val="accent5">
                    <a:lumMod val="50000"/>
                  </a:schemeClr>
                </a:solidFill>
                <a:latin typeface="Lobster" charset="0"/>
              </a:rPr>
              <a:t>a) </a:t>
            </a:r>
            <a:r>
              <a:rPr lang="vi-VN" sz="3600" dirty="0">
                <a:solidFill>
                  <a:schemeClr val="accent5">
                    <a:lumMod val="50000"/>
                  </a:schemeClr>
                </a:solidFill>
                <a:latin typeface="Lobster" charset="0"/>
              </a:rPr>
              <a:t>Tả cô giáo (hoặc thầy giáo) đã từng </a:t>
            </a:r>
            <a:r>
              <a:rPr lang="vi-VN" sz="3600" dirty="0" err="1">
                <a:solidFill>
                  <a:schemeClr val="accent5">
                    <a:lumMod val="50000"/>
                  </a:schemeClr>
                </a:solidFill>
                <a:latin typeface="Lobster" charset="0"/>
              </a:rPr>
              <a:t>dạy</a:t>
            </a:r>
            <a:r>
              <a:rPr lang="vi-VN" sz="3600" dirty="0">
                <a:solidFill>
                  <a:schemeClr val="accent5">
                    <a:lumMod val="50000"/>
                  </a:schemeClr>
                </a:solidFill>
                <a:latin typeface="Lobster" charset="0"/>
              </a:rPr>
              <a:t> em và để lại cho em</a:t>
            </a:r>
          </a:p>
          <a:p>
            <a:pPr>
              <a:lnSpc>
                <a:spcPct val="150000"/>
              </a:lnSpc>
            </a:pPr>
            <a:r>
              <a:rPr lang="vi-VN" sz="3600" dirty="0" err="1">
                <a:solidFill>
                  <a:schemeClr val="accent5">
                    <a:lumMod val="50000"/>
                  </a:schemeClr>
                </a:solidFill>
                <a:latin typeface="Lobster" charset="0"/>
              </a:rPr>
              <a:t>nhiều</a:t>
            </a:r>
            <a:r>
              <a:rPr lang="vi-VN" sz="3600" dirty="0">
                <a:solidFill>
                  <a:schemeClr val="accent5">
                    <a:lumMod val="50000"/>
                  </a:schemeClr>
                </a:solidFill>
                <a:latin typeface="Lobster" charset="0"/>
              </a:rPr>
              <a:t> </a:t>
            </a:r>
            <a:r>
              <a:rPr lang="vi-VN" sz="3600" dirty="0" err="1">
                <a:solidFill>
                  <a:schemeClr val="accent5">
                    <a:lumMod val="50000"/>
                  </a:schemeClr>
                </a:solidFill>
                <a:latin typeface="Lobster" charset="0"/>
              </a:rPr>
              <a:t>tình</a:t>
            </a:r>
            <a:r>
              <a:rPr lang="vi-VN" sz="3600" dirty="0">
                <a:solidFill>
                  <a:schemeClr val="accent5">
                    <a:lumMod val="50000"/>
                  </a:schemeClr>
                </a:solidFill>
                <a:latin typeface="Lobster" charset="0"/>
              </a:rPr>
              <a:t> cảm tốt đẹp.</a:t>
            </a:r>
          </a:p>
          <a:p>
            <a:pPr>
              <a:lnSpc>
                <a:spcPct val="150000"/>
              </a:lnSpc>
            </a:pPr>
            <a:r>
              <a:rPr lang="vi-VN" sz="3600" dirty="0">
                <a:solidFill>
                  <a:schemeClr val="accent5">
                    <a:lumMod val="50000"/>
                  </a:schemeClr>
                </a:solidFill>
                <a:latin typeface="Lobster" charset="0"/>
              </a:rPr>
              <a:t>b) Tả một người ở </a:t>
            </a:r>
            <a:r>
              <a:rPr lang="en-US" sz="3600" dirty="0" err="1">
                <a:solidFill>
                  <a:schemeClr val="accent5">
                    <a:lumMod val="50000"/>
                  </a:schemeClr>
                </a:solidFill>
                <a:latin typeface="Lobster" charset="0"/>
              </a:rPr>
              <a:t>nơi</a:t>
            </a:r>
            <a:r>
              <a:rPr lang="en-US" sz="3600" dirty="0">
                <a:solidFill>
                  <a:schemeClr val="accent5">
                    <a:lumMod val="50000"/>
                  </a:schemeClr>
                </a:solidFill>
                <a:latin typeface="Lobster" charset="0"/>
              </a:rPr>
              <a:t> </a:t>
            </a:r>
            <a:r>
              <a:rPr lang="vi-VN" sz="3600" dirty="0">
                <a:solidFill>
                  <a:schemeClr val="accent5">
                    <a:lumMod val="50000"/>
                  </a:schemeClr>
                </a:solidFill>
                <a:latin typeface="Lobster" charset="0"/>
              </a:rPr>
              <a:t>em sinh sống (chú công an phường,</a:t>
            </a:r>
          </a:p>
          <a:p>
            <a:pPr>
              <a:lnSpc>
                <a:spcPct val="150000"/>
              </a:lnSpc>
            </a:pPr>
            <a:r>
              <a:rPr lang="vi-VN" sz="3600" dirty="0">
                <a:solidFill>
                  <a:schemeClr val="accent5">
                    <a:lumMod val="50000"/>
                  </a:schemeClr>
                </a:solidFill>
                <a:latin typeface="Lobster" charset="0"/>
              </a:rPr>
              <a:t>chú dân phòng, bác tổ trưởng dân phố, bà cụ bán hàng,...)</a:t>
            </a:r>
          </a:p>
          <a:p>
            <a:pPr>
              <a:lnSpc>
                <a:spcPct val="150000"/>
              </a:lnSpc>
            </a:pPr>
            <a:r>
              <a:rPr lang="vi-VN" sz="3600" dirty="0">
                <a:solidFill>
                  <a:schemeClr val="accent5">
                    <a:lumMod val="50000"/>
                  </a:schemeClr>
                </a:solidFill>
                <a:latin typeface="Lobster" charset="0"/>
              </a:rPr>
              <a:t>c) Tả một người em mới gặp một lần nhưng để lại cho em những ấn tượng sâu sắc.</a:t>
            </a:r>
          </a:p>
        </p:txBody>
      </p:sp>
      <p:pic>
        <p:nvPicPr>
          <p:cNvPr id="1026" name="Picture 2"/>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100000" l="10000" r="90000"/>
                    </a14:imgEffect>
                  </a14:imgLayer>
                </a14:imgProps>
              </a:ext>
              <a:ext uri="{28A0092B-C50C-407E-A947-70E740481C1C}">
                <a14:useLocalDpi xmlns:a14="http://schemas.microsoft.com/office/drawing/2010/main" val="0"/>
              </a:ext>
            </a:extLst>
          </a:blip>
          <a:srcRect/>
          <a:stretch>
            <a:fillRect/>
          </a:stretch>
        </p:blipFill>
        <p:spPr bwMode="auto">
          <a:xfrm>
            <a:off x="14482549" y="1136588"/>
            <a:ext cx="3087902" cy="3087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10000" b="100000" l="5400" r="50200"/>
                    </a14:imgEffect>
                  </a14:imgLayer>
                </a14:imgProps>
              </a:ext>
              <a:ext uri="{28A0092B-C50C-407E-A947-70E740481C1C}">
                <a14:useLocalDpi xmlns:a14="http://schemas.microsoft.com/office/drawing/2010/main" val="0"/>
              </a:ext>
            </a:extLst>
          </a:blip>
          <a:srcRect l="-5696" r="44095"/>
          <a:stretch/>
        </p:blipFill>
        <p:spPr bwMode="auto">
          <a:xfrm>
            <a:off x="12589528" y="2992644"/>
            <a:ext cx="2959757" cy="272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6245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1000"/>
                                        <p:tgtEl>
                                          <p:spTgt spid="1026"/>
                                        </p:tgtEl>
                                      </p:cBhvr>
                                    </p:animEffect>
                                    <p:anim calcmode="lin" valueType="num">
                                      <p:cBhvr>
                                        <p:cTn id="23" dur="1000" fill="hold"/>
                                        <p:tgtEl>
                                          <p:spTgt spid="1026"/>
                                        </p:tgtEl>
                                        <p:attrNameLst>
                                          <p:attrName>ppt_x</p:attrName>
                                        </p:attrNameLst>
                                      </p:cBhvr>
                                      <p:tavLst>
                                        <p:tav tm="0">
                                          <p:val>
                                            <p:strVal val="#ppt_x"/>
                                          </p:val>
                                        </p:tav>
                                        <p:tav tm="100000">
                                          <p:val>
                                            <p:strVal val="#ppt_x"/>
                                          </p:val>
                                        </p:tav>
                                      </p:tavLst>
                                    </p:anim>
                                    <p:anim calcmode="lin" valueType="num">
                                      <p:cBhvr>
                                        <p:cTn id="24" dur="1000" fill="hold"/>
                                        <p:tgtEl>
                                          <p:spTgt spid="102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27"/>
                                        </p:tgtEl>
                                        <p:attrNameLst>
                                          <p:attrName>style.visibility</p:attrName>
                                        </p:attrNameLst>
                                      </p:cBhvr>
                                      <p:to>
                                        <p:strVal val="visible"/>
                                      </p:to>
                                    </p:set>
                                    <p:animEffect transition="in" filter="fade">
                                      <p:cBhvr>
                                        <p:cTn id="27" dur="1000"/>
                                        <p:tgtEl>
                                          <p:spTgt spid="1027"/>
                                        </p:tgtEl>
                                      </p:cBhvr>
                                    </p:animEffect>
                                    <p:anim calcmode="lin" valueType="num">
                                      <p:cBhvr>
                                        <p:cTn id="28" dur="1000" fill="hold"/>
                                        <p:tgtEl>
                                          <p:spTgt spid="1027"/>
                                        </p:tgtEl>
                                        <p:attrNameLst>
                                          <p:attrName>ppt_x</p:attrName>
                                        </p:attrNameLst>
                                      </p:cBhvr>
                                      <p:tavLst>
                                        <p:tav tm="0">
                                          <p:val>
                                            <p:strVal val="#ppt_x"/>
                                          </p:val>
                                        </p:tav>
                                        <p:tav tm="100000">
                                          <p:val>
                                            <p:strVal val="#ppt_x"/>
                                          </p:val>
                                        </p:tav>
                                      </p:tavLst>
                                    </p:anim>
                                    <p:anim calcmode="lin" valueType="num">
                                      <p:cBhvr>
                                        <p:cTn id="29"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1F6CE"/>
        </a:solidFill>
        <a:effectLst/>
      </p:bgPr>
    </p:bg>
    <p:spTree>
      <p:nvGrpSpPr>
        <p:cNvPr id="1" name=""/>
        <p:cNvGrpSpPr/>
        <p:nvPr/>
      </p:nvGrpSpPr>
      <p:grpSpPr>
        <a:xfrm>
          <a:off x="0" y="0"/>
          <a:ext cx="0" cy="0"/>
          <a:chOff x="0" y="0"/>
          <a:chExt cx="0" cy="0"/>
        </a:xfrm>
      </p:grpSpPr>
      <p:sp>
        <p:nvSpPr>
          <p:cNvPr id="12" name="矩形: 圆角 22">
            <a:extLst>
              <a:ext uri="{FF2B5EF4-FFF2-40B4-BE49-F238E27FC236}">
                <a16:creationId xmlns:a16="http://schemas.microsoft.com/office/drawing/2014/main" id="{DB830100-4225-487A-87DC-43420145D73A}"/>
              </a:ext>
            </a:extLst>
          </p:cNvPr>
          <p:cNvSpPr/>
          <p:nvPr/>
        </p:nvSpPr>
        <p:spPr>
          <a:xfrm>
            <a:off x="1568452" y="2171700"/>
            <a:ext cx="16001999" cy="5829300"/>
          </a:xfrm>
          <a:prstGeom prst="roundRect">
            <a:avLst>
              <a:gd name="adj" fmla="val 13291"/>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2" name="Picture 2"/>
          <p:cNvPicPr>
            <a:picLocks noChangeAspect="1"/>
          </p:cNvPicPr>
          <p:nvPr/>
        </p:nvPicPr>
        <p:blipFill>
          <a:blip r:embed="rId2"/>
          <a:srcRect t="4698" b="4698"/>
          <a:stretch>
            <a:fillRect/>
          </a:stretch>
        </p:blipFill>
        <p:spPr>
          <a:xfrm>
            <a:off x="-292774" y="3210982"/>
            <a:ext cx="18721146" cy="8553098"/>
          </a:xfrm>
          <a:prstGeom prst="rect">
            <a:avLst/>
          </a:prstGeom>
        </p:spPr>
      </p:pic>
      <p:pic>
        <p:nvPicPr>
          <p:cNvPr id="3" name="Picture 3"/>
          <p:cNvPicPr>
            <a:picLocks noChangeAspect="1"/>
          </p:cNvPicPr>
          <p:nvPr/>
        </p:nvPicPr>
        <p:blipFill>
          <a:blip r:embed="rId3"/>
          <a:srcRect t="2226" b="2226"/>
          <a:stretch>
            <a:fillRect/>
          </a:stretch>
        </p:blipFill>
        <p:spPr>
          <a:xfrm>
            <a:off x="-433146" y="6896100"/>
            <a:ext cx="5995746" cy="4245662"/>
          </a:xfrm>
          <a:prstGeom prst="rect">
            <a:avLst/>
          </a:prstGeom>
        </p:spPr>
      </p:pic>
      <p:pic>
        <p:nvPicPr>
          <p:cNvPr id="4" name="Picture 4"/>
          <p:cNvPicPr>
            <a:picLocks noChangeAspect="1"/>
          </p:cNvPicPr>
          <p:nvPr/>
        </p:nvPicPr>
        <p:blipFill>
          <a:blip r:embed="rId4"/>
          <a:srcRect/>
          <a:stretch>
            <a:fillRect/>
          </a:stretch>
        </p:blipFill>
        <p:spPr>
          <a:xfrm>
            <a:off x="0" y="0"/>
            <a:ext cx="2636073" cy="3962400"/>
          </a:xfrm>
          <a:prstGeom prst="rect">
            <a:avLst/>
          </a:prstGeom>
        </p:spPr>
      </p:pic>
      <p:grpSp>
        <p:nvGrpSpPr>
          <p:cNvPr id="5" name="Google Shape;875;p9"/>
          <p:cNvGrpSpPr/>
          <p:nvPr/>
        </p:nvGrpSpPr>
        <p:grpSpPr>
          <a:xfrm>
            <a:off x="4539980" y="180977"/>
            <a:ext cx="9951400" cy="1522750"/>
            <a:chOff x="152400" y="6272"/>
            <a:chExt cx="10764284" cy="1522750"/>
          </a:xfrm>
        </p:grpSpPr>
        <p:grpSp>
          <p:nvGrpSpPr>
            <p:cNvPr id="6" name="Google Shape;876;p9"/>
            <p:cNvGrpSpPr/>
            <p:nvPr/>
          </p:nvGrpSpPr>
          <p:grpSpPr>
            <a:xfrm>
              <a:off x="152400" y="195017"/>
              <a:ext cx="10744200" cy="1334004"/>
              <a:chOff x="609600" y="357281"/>
              <a:chExt cx="10744200" cy="1334004"/>
            </a:xfrm>
          </p:grpSpPr>
          <p:grpSp>
            <p:nvGrpSpPr>
              <p:cNvPr id="8" name="Google Shape;877;p9"/>
              <p:cNvGrpSpPr/>
              <p:nvPr/>
            </p:nvGrpSpPr>
            <p:grpSpPr>
              <a:xfrm>
                <a:off x="609600" y="357281"/>
                <a:ext cx="10744200" cy="1334004"/>
                <a:chOff x="1905000" y="647700"/>
                <a:chExt cx="14249400" cy="1752600"/>
              </a:xfrm>
            </p:grpSpPr>
            <p:sp>
              <p:nvSpPr>
                <p:cNvPr id="10" name="Google Shape;878;p9"/>
                <p:cNvSpPr/>
                <p:nvPr/>
              </p:nvSpPr>
              <p:spPr>
                <a:xfrm>
                  <a:off x="1905000" y="647700"/>
                  <a:ext cx="14097000" cy="1600200"/>
                </a:xfrm>
                <a:prstGeom prst="roundRect">
                  <a:avLst>
                    <a:gd name="adj" fmla="val 16667"/>
                  </a:avLst>
                </a:prstGeom>
                <a:solidFill>
                  <a:schemeClr val="lt1"/>
                </a:solidFill>
                <a:ln w="57150" cap="flat" cmpd="sng">
                  <a:solidFill>
                    <a:srgbClr val="E36C09"/>
                  </a:solidFill>
                  <a:prstDash val="dash"/>
                  <a:miter lim="800000"/>
                  <a:headEnd type="none" w="sm" len="sm"/>
                  <a:tailEnd type="none" w="sm" len="sm"/>
                </a:ln>
              </p:spPr>
              <p:txBody>
                <a:bodyPr spcFirstLastPara="1" wrap="square" lIns="91425" tIns="45700" rIns="91425" bIns="45700" anchor="ctr" anchorCtr="0">
                  <a:noAutofit/>
                </a:bodyPr>
                <a:lstStyle/>
                <a:p>
                  <a:pPr algn="ctr"/>
                  <a:endParaRPr>
                    <a:solidFill>
                      <a:prstClr val="white"/>
                    </a:solidFill>
                    <a:ea typeface="Calibri"/>
                    <a:cs typeface="Calibri"/>
                    <a:sym typeface="Calibri"/>
                  </a:endParaRPr>
                </a:p>
              </p:txBody>
            </p:sp>
            <p:sp>
              <p:nvSpPr>
                <p:cNvPr id="11" name="Google Shape;879;p9"/>
                <p:cNvSpPr/>
                <p:nvPr/>
              </p:nvSpPr>
              <p:spPr>
                <a:xfrm>
                  <a:off x="2057400" y="800100"/>
                  <a:ext cx="14097000" cy="1600200"/>
                </a:xfrm>
                <a:prstGeom prst="roundRect">
                  <a:avLst>
                    <a:gd name="adj" fmla="val 16667"/>
                  </a:avLst>
                </a:prstGeom>
                <a:noFill/>
                <a:ln w="57150" cap="flat" cmpd="sng">
                  <a:solidFill>
                    <a:srgbClr val="FFFF00"/>
                  </a:solidFill>
                  <a:prstDash val="dash"/>
                  <a:miter lim="800000"/>
                  <a:headEnd type="none" w="sm" len="sm"/>
                  <a:tailEnd type="none" w="sm" len="sm"/>
                </a:ln>
              </p:spPr>
              <p:txBody>
                <a:bodyPr spcFirstLastPara="1" wrap="square" lIns="91425" tIns="45700" rIns="91425" bIns="45700" anchor="ctr" anchorCtr="0">
                  <a:noAutofit/>
                </a:bodyPr>
                <a:lstStyle/>
                <a:p>
                  <a:pPr algn="ctr"/>
                  <a:endParaRPr>
                    <a:solidFill>
                      <a:prstClr val="white"/>
                    </a:solidFill>
                    <a:ea typeface="Calibri"/>
                    <a:cs typeface="Calibri"/>
                    <a:sym typeface="Calibri"/>
                  </a:endParaRPr>
                </a:p>
              </p:txBody>
            </p:sp>
          </p:grpSp>
          <p:sp>
            <p:nvSpPr>
              <p:cNvPr id="9" name="Google Shape;880;p9"/>
              <p:cNvSpPr/>
              <p:nvPr/>
            </p:nvSpPr>
            <p:spPr>
              <a:xfrm>
                <a:off x="933754" y="612360"/>
                <a:ext cx="10210800" cy="707846"/>
              </a:xfrm>
              <a:prstGeom prst="rect">
                <a:avLst/>
              </a:prstGeom>
              <a:noFill/>
              <a:ln>
                <a:noFill/>
              </a:ln>
            </p:spPr>
            <p:txBody>
              <a:bodyPr spcFirstLastPara="1" wrap="square" lIns="91425" tIns="45700" rIns="91425" bIns="45700" anchor="t" anchorCtr="0">
                <a:spAutoFit/>
              </a:bodyPr>
              <a:lstStyle/>
              <a:p>
                <a:pPr algn="ctr"/>
                <a:r>
                  <a:rPr lang="en-US" sz="4000" dirty="0">
                    <a:solidFill>
                      <a:srgbClr val="974806"/>
                    </a:solidFill>
                    <a:latin typeface="Lobster"/>
                    <a:ea typeface="Lobster"/>
                    <a:cs typeface="Lobster"/>
                    <a:sym typeface="Lobster"/>
                  </a:rPr>
                  <a:t>LƯU Ý: </a:t>
                </a:r>
                <a:r>
                  <a:rPr lang="vi-VN" sz="4000" dirty="0">
                    <a:solidFill>
                      <a:srgbClr val="974806"/>
                    </a:solidFill>
                    <a:latin typeface="Lobster"/>
                    <a:ea typeface="Lobster"/>
                    <a:cs typeface="Lobster"/>
                    <a:sym typeface="Lobster"/>
                  </a:rPr>
                  <a:t>Muốn </a:t>
                </a:r>
                <a:r>
                  <a:rPr lang="vi-VN" sz="4000" dirty="0" err="1">
                    <a:solidFill>
                      <a:srgbClr val="974806"/>
                    </a:solidFill>
                    <a:latin typeface="Lobster"/>
                    <a:ea typeface="Lobster"/>
                    <a:cs typeface="Lobster"/>
                    <a:sym typeface="Lobster"/>
                  </a:rPr>
                  <a:t>tả</a:t>
                </a:r>
                <a:r>
                  <a:rPr lang="vi-VN" sz="4000" dirty="0">
                    <a:solidFill>
                      <a:srgbClr val="974806"/>
                    </a:solidFill>
                    <a:latin typeface="Lobster"/>
                    <a:ea typeface="Lobster"/>
                    <a:cs typeface="Lobster"/>
                    <a:sym typeface="Lobster"/>
                  </a:rPr>
                  <a:t> </a:t>
                </a:r>
                <a:r>
                  <a:rPr lang="vi-VN" sz="4000" dirty="0" err="1">
                    <a:solidFill>
                      <a:srgbClr val="974806"/>
                    </a:solidFill>
                    <a:latin typeface="Lobster"/>
                    <a:ea typeface="Lobster"/>
                    <a:cs typeface="Lobster"/>
                    <a:sym typeface="Lobster"/>
                  </a:rPr>
                  <a:t>người</a:t>
                </a:r>
                <a:r>
                  <a:rPr lang="en-US" sz="4000" dirty="0">
                    <a:solidFill>
                      <a:srgbClr val="974806"/>
                    </a:solidFill>
                    <a:latin typeface="Lobster"/>
                    <a:ea typeface="Lobster"/>
                    <a:cs typeface="Lobster"/>
                    <a:sym typeface="Lobster"/>
                  </a:rPr>
                  <a:t>, con</a:t>
                </a:r>
                <a:r>
                  <a:rPr lang="vi-VN" sz="4000" dirty="0">
                    <a:solidFill>
                      <a:srgbClr val="974806"/>
                    </a:solidFill>
                    <a:latin typeface="Lobster"/>
                    <a:ea typeface="Lobster"/>
                    <a:cs typeface="Lobster"/>
                    <a:sym typeface="Lobster"/>
                  </a:rPr>
                  <a:t> cần:</a:t>
                </a:r>
                <a:r>
                  <a:rPr lang="en-US" sz="4000" dirty="0">
                    <a:solidFill>
                      <a:srgbClr val="974806"/>
                    </a:solidFill>
                    <a:latin typeface="Lobster"/>
                    <a:ea typeface="Lobster"/>
                    <a:cs typeface="Lobster"/>
                    <a:sym typeface="Lobster"/>
                  </a:rPr>
                  <a:t> </a:t>
                </a:r>
                <a:endParaRPr lang="vi-VN" sz="4000" dirty="0">
                  <a:solidFill>
                    <a:srgbClr val="974806"/>
                  </a:solidFill>
                  <a:latin typeface="Lobster"/>
                  <a:ea typeface="Lobster"/>
                  <a:cs typeface="Lobster"/>
                  <a:sym typeface="Lobster"/>
                </a:endParaRPr>
              </a:p>
            </p:txBody>
          </p:sp>
        </p:grpSp>
        <p:pic>
          <p:nvPicPr>
            <p:cNvPr id="7" name="Google Shape;881;p9"/>
            <p:cNvPicPr preferRelativeResize="0"/>
            <p:nvPr/>
          </p:nvPicPr>
          <p:blipFill rotWithShape="1">
            <a:blip r:embed="rId5">
              <a:alphaModFix/>
            </a:blip>
            <a:srcRect/>
            <a:stretch/>
          </p:blipFill>
          <p:spPr>
            <a:xfrm>
              <a:off x="9754298" y="6272"/>
              <a:ext cx="1162386" cy="1522750"/>
            </a:xfrm>
            <a:prstGeom prst="rect">
              <a:avLst/>
            </a:prstGeom>
            <a:noFill/>
            <a:ln>
              <a:noFill/>
            </a:ln>
          </p:spPr>
        </p:pic>
      </p:grpSp>
      <p:sp>
        <p:nvSpPr>
          <p:cNvPr id="13" name="Rectangle 12"/>
          <p:cNvSpPr/>
          <p:nvPr/>
        </p:nvSpPr>
        <p:spPr>
          <a:xfrm>
            <a:off x="3289306" y="2718213"/>
            <a:ext cx="14998694" cy="3951851"/>
          </a:xfrm>
          <a:prstGeom prst="rect">
            <a:avLst/>
          </a:prstGeom>
        </p:spPr>
        <p:txBody>
          <a:bodyPr wrap="square">
            <a:spAutoFit/>
          </a:bodyPr>
          <a:lstStyle/>
          <a:p>
            <a:pPr>
              <a:lnSpc>
                <a:spcPct val="200000"/>
              </a:lnSpc>
            </a:pPr>
            <a:r>
              <a:rPr lang="vi-VN" sz="4400" dirty="0">
                <a:solidFill>
                  <a:schemeClr val="accent2">
                    <a:lumMod val="75000"/>
                  </a:schemeClr>
                </a:solidFill>
                <a:latin typeface="Lobster" charset="0"/>
              </a:rPr>
              <a:t> Xác định đối tượng cần tả.</a:t>
            </a:r>
          </a:p>
          <a:p>
            <a:pPr>
              <a:lnSpc>
                <a:spcPct val="200000"/>
              </a:lnSpc>
            </a:pPr>
            <a:r>
              <a:rPr lang="vi-VN" sz="4400" dirty="0">
                <a:solidFill>
                  <a:schemeClr val="accent2">
                    <a:lumMod val="75000"/>
                  </a:schemeClr>
                </a:solidFill>
                <a:latin typeface="Lobster" charset="0"/>
              </a:rPr>
              <a:t> Quan </a:t>
            </a:r>
            <a:r>
              <a:rPr lang="vi-VN" sz="4400" dirty="0" err="1">
                <a:solidFill>
                  <a:schemeClr val="accent2">
                    <a:lumMod val="75000"/>
                  </a:schemeClr>
                </a:solidFill>
                <a:latin typeface="Lobster" charset="0"/>
              </a:rPr>
              <a:t>sát</a:t>
            </a:r>
            <a:r>
              <a:rPr lang="en-US" sz="4400" dirty="0">
                <a:solidFill>
                  <a:schemeClr val="accent2">
                    <a:lumMod val="75000"/>
                  </a:schemeClr>
                </a:solidFill>
                <a:latin typeface="Lobster" charset="0"/>
              </a:rPr>
              <a:t>,</a:t>
            </a:r>
            <a:r>
              <a:rPr lang="vi-VN" sz="4400" dirty="0">
                <a:solidFill>
                  <a:schemeClr val="accent2">
                    <a:lumMod val="75000"/>
                  </a:schemeClr>
                </a:solidFill>
                <a:latin typeface="Lobster" charset="0"/>
              </a:rPr>
              <a:t> lựa chọn các chi tiết, </a:t>
            </a:r>
            <a:r>
              <a:rPr lang="vi-VN" sz="4400" dirty="0" err="1">
                <a:solidFill>
                  <a:schemeClr val="accent2">
                    <a:lumMod val="75000"/>
                  </a:schemeClr>
                </a:solidFill>
                <a:latin typeface="Lobster" charset="0"/>
              </a:rPr>
              <a:t>hình</a:t>
            </a:r>
            <a:r>
              <a:rPr lang="vi-VN" sz="4400" dirty="0">
                <a:solidFill>
                  <a:schemeClr val="accent2">
                    <a:lumMod val="75000"/>
                  </a:schemeClr>
                </a:solidFill>
                <a:latin typeface="Lobster" charset="0"/>
              </a:rPr>
              <a:t> </a:t>
            </a:r>
            <a:r>
              <a:rPr lang="vi-VN" sz="4400" dirty="0" err="1">
                <a:solidFill>
                  <a:schemeClr val="accent2">
                    <a:lumMod val="75000"/>
                  </a:schemeClr>
                </a:solidFill>
                <a:latin typeface="Lobster" charset="0"/>
              </a:rPr>
              <a:t>ảnh</a:t>
            </a:r>
            <a:r>
              <a:rPr lang="vi-VN" sz="4400" dirty="0">
                <a:solidFill>
                  <a:schemeClr val="accent2">
                    <a:lumMod val="75000"/>
                  </a:schemeClr>
                </a:solidFill>
                <a:latin typeface="Lobster" charset="0"/>
              </a:rPr>
              <a:t> tiêu </a:t>
            </a:r>
            <a:r>
              <a:rPr lang="vi-VN" sz="4400" dirty="0" err="1">
                <a:solidFill>
                  <a:schemeClr val="accent2">
                    <a:lumMod val="75000"/>
                  </a:schemeClr>
                </a:solidFill>
                <a:latin typeface="Lobster" charset="0"/>
              </a:rPr>
              <a:t>biểu</a:t>
            </a:r>
            <a:r>
              <a:rPr lang="en-US" sz="4400" dirty="0">
                <a:solidFill>
                  <a:schemeClr val="accent2">
                    <a:lumMod val="75000"/>
                  </a:schemeClr>
                </a:solidFill>
                <a:latin typeface="Lobster" charset="0"/>
              </a:rPr>
              <a:t> </a:t>
            </a:r>
            <a:r>
              <a:rPr lang="en-US" sz="4400" dirty="0" err="1">
                <a:solidFill>
                  <a:schemeClr val="accent2">
                    <a:lumMod val="75000"/>
                  </a:schemeClr>
                </a:solidFill>
                <a:latin typeface="Lobster" charset="0"/>
              </a:rPr>
              <a:t>của</a:t>
            </a:r>
            <a:r>
              <a:rPr lang="en-US" sz="4400" dirty="0">
                <a:solidFill>
                  <a:schemeClr val="accent2">
                    <a:lumMod val="75000"/>
                  </a:schemeClr>
                </a:solidFill>
                <a:latin typeface="Lobster" charset="0"/>
              </a:rPr>
              <a:t> </a:t>
            </a:r>
            <a:r>
              <a:rPr lang="en-US" sz="4400" dirty="0" err="1">
                <a:solidFill>
                  <a:schemeClr val="accent2">
                    <a:lumMod val="75000"/>
                  </a:schemeClr>
                </a:solidFill>
                <a:latin typeface="Lobster" charset="0"/>
              </a:rPr>
              <a:t>đối</a:t>
            </a:r>
            <a:r>
              <a:rPr lang="en-US" sz="4400" dirty="0">
                <a:solidFill>
                  <a:schemeClr val="accent2">
                    <a:lumMod val="75000"/>
                  </a:schemeClr>
                </a:solidFill>
                <a:latin typeface="Lobster" charset="0"/>
              </a:rPr>
              <a:t> </a:t>
            </a:r>
            <a:r>
              <a:rPr lang="en-US" sz="4400" dirty="0" err="1">
                <a:solidFill>
                  <a:schemeClr val="accent2">
                    <a:lumMod val="75000"/>
                  </a:schemeClr>
                </a:solidFill>
                <a:latin typeface="Lobster" charset="0"/>
              </a:rPr>
              <a:t>tượng</a:t>
            </a:r>
            <a:r>
              <a:rPr lang="vi-VN" sz="4400" dirty="0">
                <a:solidFill>
                  <a:schemeClr val="accent2">
                    <a:lumMod val="75000"/>
                  </a:schemeClr>
                </a:solidFill>
                <a:latin typeface="Lobster" charset="0"/>
              </a:rPr>
              <a:t>.</a:t>
            </a:r>
          </a:p>
          <a:p>
            <a:pPr>
              <a:lnSpc>
                <a:spcPct val="200000"/>
              </a:lnSpc>
            </a:pPr>
            <a:r>
              <a:rPr lang="en-US" sz="4400" dirty="0">
                <a:solidFill>
                  <a:schemeClr val="accent2">
                    <a:lumMod val="75000"/>
                  </a:schemeClr>
                </a:solidFill>
                <a:latin typeface="Lobster" charset="0"/>
              </a:rPr>
              <a:t> </a:t>
            </a:r>
            <a:r>
              <a:rPr lang="vi-VN" sz="4400" dirty="0">
                <a:solidFill>
                  <a:schemeClr val="accent2">
                    <a:lumMod val="75000"/>
                  </a:schemeClr>
                </a:solidFill>
                <a:latin typeface="Lobster" charset="0"/>
              </a:rPr>
              <a:t>Trình bày kết quả quan sát theo </a:t>
            </a:r>
            <a:r>
              <a:rPr lang="en-US" sz="4400" dirty="0" err="1">
                <a:solidFill>
                  <a:schemeClr val="accent2">
                    <a:lumMod val="75000"/>
                  </a:schemeClr>
                </a:solidFill>
                <a:latin typeface="Lobster" charset="0"/>
              </a:rPr>
              <a:t>trình</a:t>
            </a:r>
            <a:r>
              <a:rPr lang="en-US" sz="4400" dirty="0">
                <a:solidFill>
                  <a:schemeClr val="accent2">
                    <a:lumMod val="75000"/>
                  </a:schemeClr>
                </a:solidFill>
                <a:latin typeface="Lobster" charset="0"/>
              </a:rPr>
              <a:t> </a:t>
            </a:r>
            <a:r>
              <a:rPr lang="en-US" sz="4400" dirty="0" err="1">
                <a:solidFill>
                  <a:schemeClr val="accent2">
                    <a:lumMod val="75000"/>
                  </a:schemeClr>
                </a:solidFill>
                <a:latin typeface="Lobster" charset="0"/>
              </a:rPr>
              <a:t>tự</a:t>
            </a:r>
            <a:r>
              <a:rPr lang="en-US" sz="4400" dirty="0">
                <a:solidFill>
                  <a:schemeClr val="accent2">
                    <a:lumMod val="75000"/>
                  </a:schemeClr>
                </a:solidFill>
                <a:latin typeface="Lobster" charset="0"/>
              </a:rPr>
              <a:t> </a:t>
            </a:r>
            <a:r>
              <a:rPr lang="en-US" sz="4400" dirty="0" err="1">
                <a:solidFill>
                  <a:schemeClr val="accent2">
                    <a:lumMod val="75000"/>
                  </a:schemeClr>
                </a:solidFill>
                <a:latin typeface="Lobster" charset="0"/>
              </a:rPr>
              <a:t>nhất</a:t>
            </a:r>
            <a:r>
              <a:rPr lang="en-US" sz="4400" dirty="0">
                <a:solidFill>
                  <a:schemeClr val="accent2">
                    <a:lumMod val="75000"/>
                  </a:schemeClr>
                </a:solidFill>
                <a:latin typeface="Lobster" charset="0"/>
              </a:rPr>
              <a:t> </a:t>
            </a:r>
            <a:r>
              <a:rPr lang="en-US" sz="4400" dirty="0" err="1">
                <a:solidFill>
                  <a:schemeClr val="accent2">
                    <a:lumMod val="75000"/>
                  </a:schemeClr>
                </a:solidFill>
                <a:latin typeface="Lobster" charset="0"/>
              </a:rPr>
              <a:t>định</a:t>
            </a:r>
            <a:r>
              <a:rPr lang="vi-VN" sz="4400" dirty="0">
                <a:solidFill>
                  <a:schemeClr val="accent2">
                    <a:lumMod val="75000"/>
                  </a:schemeClr>
                </a:solidFill>
                <a:latin typeface="Lobster" charset="0"/>
              </a:rPr>
              <a:t>.</a:t>
            </a:r>
          </a:p>
        </p:txBody>
      </p:sp>
      <p:pic>
        <p:nvPicPr>
          <p:cNvPr id="16" name="Google Shape;1125;p26" descr="Cách đánh dấu tích trong word mới nhất | Vivureviews.com"/>
          <p:cNvPicPr preferRelativeResize="0"/>
          <p:nvPr/>
        </p:nvPicPr>
        <p:blipFill rotWithShape="1">
          <a:blip r:embed="rId6">
            <a:alphaModFix/>
          </a:blip>
          <a:srcRect/>
          <a:stretch/>
        </p:blipFill>
        <p:spPr>
          <a:xfrm>
            <a:off x="2474010" y="2864156"/>
            <a:ext cx="971144" cy="1098244"/>
          </a:xfrm>
          <a:prstGeom prst="rect">
            <a:avLst/>
          </a:prstGeom>
          <a:noFill/>
          <a:ln>
            <a:noFill/>
          </a:ln>
        </p:spPr>
      </p:pic>
      <p:pic>
        <p:nvPicPr>
          <p:cNvPr id="17" name="Google Shape;1125;p26" descr="Cách đánh dấu tích trong word mới nhất | Vivureviews.com"/>
          <p:cNvPicPr preferRelativeResize="0"/>
          <p:nvPr/>
        </p:nvPicPr>
        <p:blipFill rotWithShape="1">
          <a:blip r:embed="rId6">
            <a:alphaModFix/>
          </a:blip>
          <a:srcRect/>
          <a:stretch/>
        </p:blipFill>
        <p:spPr>
          <a:xfrm>
            <a:off x="2474010" y="4246583"/>
            <a:ext cx="971144" cy="1098244"/>
          </a:xfrm>
          <a:prstGeom prst="rect">
            <a:avLst/>
          </a:prstGeom>
          <a:noFill/>
          <a:ln>
            <a:noFill/>
          </a:ln>
        </p:spPr>
      </p:pic>
      <p:pic>
        <p:nvPicPr>
          <p:cNvPr id="18" name="Google Shape;1125;p26" descr="Cách đánh dấu tích trong word mới nhất | Vivureviews.com"/>
          <p:cNvPicPr preferRelativeResize="0"/>
          <p:nvPr/>
        </p:nvPicPr>
        <p:blipFill rotWithShape="1">
          <a:blip r:embed="rId6">
            <a:alphaModFix/>
          </a:blip>
          <a:srcRect/>
          <a:stretch/>
        </p:blipFill>
        <p:spPr>
          <a:xfrm>
            <a:off x="2368289" y="5497227"/>
            <a:ext cx="971144" cy="1098244"/>
          </a:xfrm>
          <a:prstGeom prst="rect">
            <a:avLst/>
          </a:prstGeom>
          <a:noFill/>
          <a:ln>
            <a:noFill/>
          </a:ln>
        </p:spPr>
      </p:pic>
    </p:spTree>
    <p:extLst>
      <p:ext uri="{BB962C8B-B14F-4D97-AF65-F5344CB8AC3E}">
        <p14:creationId xmlns:p14="http://schemas.microsoft.com/office/powerpoint/2010/main" val="2079808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1000"/>
                                        <p:tgtEl>
                                          <p:spTgt spid="13">
                                            <p:txEl>
                                              <p:pRg st="0" end="0"/>
                                            </p:txEl>
                                          </p:spTgt>
                                        </p:tgtEl>
                                      </p:cBhvr>
                                    </p:animEffect>
                                    <p:anim calcmode="lin" valueType="num">
                                      <p:cBhvr>
                                        <p:cTn id="1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3">
                                            <p:txEl>
                                              <p:pRg st="0" end="0"/>
                                            </p:txEl>
                                          </p:spTgt>
                                        </p:tgtEl>
                                        <p:attrNameLst>
                                          <p:attrName>ppt_y</p:attrName>
                                        </p:attrNameLst>
                                      </p:cBhvr>
                                      <p:tavLst>
                                        <p:tav tm="0">
                                          <p:val>
                                            <p:strVal val="#ppt_y+.1"/>
                                          </p:val>
                                        </p:tav>
                                        <p:tav tm="100000">
                                          <p:val>
                                            <p:strVal val="#ppt_y"/>
                                          </p:val>
                                        </p:tav>
                                      </p:tavLst>
                                    </p:anim>
                                  </p:childTnLst>
                                </p:cTn>
                              </p:par>
                              <p:par>
                                <p:cTn id="20" presetID="1"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xEl>
                                              <p:pRg st="1" end="1"/>
                                            </p:txEl>
                                          </p:spTgt>
                                        </p:tgtEl>
                                        <p:attrNameLst>
                                          <p:attrName>style.visibility</p:attrName>
                                        </p:attrNameLst>
                                      </p:cBhvr>
                                      <p:to>
                                        <p:strVal val="visible"/>
                                      </p:to>
                                    </p:set>
                                    <p:animEffect transition="in" filter="fade">
                                      <p:cBhvr>
                                        <p:cTn id="26" dur="1000"/>
                                        <p:tgtEl>
                                          <p:spTgt spid="13">
                                            <p:txEl>
                                              <p:pRg st="1" end="1"/>
                                            </p:txEl>
                                          </p:spTgt>
                                        </p:tgtEl>
                                      </p:cBhvr>
                                    </p:animEffect>
                                    <p:anim calcmode="lin" valueType="num">
                                      <p:cBhvr>
                                        <p:cTn id="27"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1" end="1"/>
                                            </p:txEl>
                                          </p:spTgt>
                                        </p:tgtEl>
                                        <p:attrNameLst>
                                          <p:attrName>ppt_y</p:attrName>
                                        </p:attrNameLst>
                                      </p:cBhvr>
                                      <p:tavLst>
                                        <p:tav tm="0">
                                          <p:val>
                                            <p:strVal val="#ppt_y+.1"/>
                                          </p:val>
                                        </p:tav>
                                        <p:tav tm="100000">
                                          <p:val>
                                            <p:strVal val="#ppt_y"/>
                                          </p:val>
                                        </p:tav>
                                      </p:tavLst>
                                    </p:anim>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xEl>
                                              <p:pRg st="2" end="2"/>
                                            </p:txEl>
                                          </p:spTgt>
                                        </p:tgtEl>
                                        <p:attrNameLst>
                                          <p:attrName>style.visibility</p:attrName>
                                        </p:attrNameLst>
                                      </p:cBhvr>
                                      <p:to>
                                        <p:strVal val="visible"/>
                                      </p:to>
                                    </p:set>
                                    <p:animEffect transition="in" filter="fade">
                                      <p:cBhvr>
                                        <p:cTn id="35" dur="1000"/>
                                        <p:tgtEl>
                                          <p:spTgt spid="13">
                                            <p:txEl>
                                              <p:pRg st="2" end="2"/>
                                            </p:txEl>
                                          </p:spTgt>
                                        </p:tgtEl>
                                      </p:cBhvr>
                                    </p:animEffect>
                                    <p:anim calcmode="lin" valueType="num">
                                      <p:cBhvr>
                                        <p:cTn id="36"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2" end="2"/>
                                            </p:txEl>
                                          </p:spTgt>
                                        </p:tgtEl>
                                        <p:attrNameLst>
                                          <p:attrName>ppt_y</p:attrName>
                                        </p:attrNameLst>
                                      </p:cBhvr>
                                      <p:tavLst>
                                        <p:tav tm="0">
                                          <p:val>
                                            <p:strVal val="#ppt_y+.1"/>
                                          </p:val>
                                        </p:tav>
                                        <p:tav tm="100000">
                                          <p:val>
                                            <p:strVal val="#ppt_y"/>
                                          </p:val>
                                        </p:tav>
                                      </p:tavLst>
                                    </p:anim>
                                  </p:childTnLst>
                                </p:cTn>
                              </p:par>
                              <p:par>
                                <p:cTn id="38" presetID="1"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494</TotalTime>
  <Words>1566</Words>
  <Application>Microsoft Office PowerPoint</Application>
  <PresentationFormat>Custom</PresentationFormat>
  <Paragraphs>128</Paragraphs>
  <Slides>22</Slides>
  <Notes>0</Notes>
  <HiddenSlides>0</HiddenSlides>
  <MMClips>0</MMClips>
  <ScaleCrop>false</ScaleCrop>
  <HeadingPairs>
    <vt:vector size="6" baseType="variant">
      <vt:variant>
        <vt:lpstr>Fonts Used</vt:lpstr>
      </vt:variant>
      <vt:variant>
        <vt:i4>8</vt:i4>
      </vt:variant>
      <vt:variant>
        <vt:lpstr>Theme</vt:lpstr>
      </vt:variant>
      <vt:variant>
        <vt:i4>11</vt:i4>
      </vt:variant>
      <vt:variant>
        <vt:lpstr>Slide Titles</vt:lpstr>
      </vt:variant>
      <vt:variant>
        <vt:i4>22</vt:i4>
      </vt:variant>
    </vt:vector>
  </HeadingPairs>
  <TitlesOfParts>
    <vt:vector size="41" baseType="lpstr">
      <vt:lpstr>Lobster</vt:lpstr>
      <vt:lpstr>Avenir</vt:lpstr>
      <vt:lpstr>Bernard MT Condensed</vt:lpstr>
      <vt:lpstr>Bungee</vt:lpstr>
      <vt:lpstr>Times New Roman</vt:lpstr>
      <vt:lpstr>Bogart Black</vt:lpstr>
      <vt:lpstr>Calibri</vt:lpstr>
      <vt:lpstr>Arial</vt: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TUẦN 33- TLV- ÔN TẬP VỀ TẢ NGƯỜI</dc:title>
  <cp:lastModifiedBy>Sáu Đặng</cp:lastModifiedBy>
  <cp:revision>27</cp:revision>
  <dcterms:created xsi:type="dcterms:W3CDTF">2006-08-16T00:00:00Z</dcterms:created>
  <dcterms:modified xsi:type="dcterms:W3CDTF">2024-05-07T04:25:46Z</dcterms:modified>
  <dc:identifier>DAE-AUBk19I</dc:identifier>
</cp:coreProperties>
</file>