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2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3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4.xml" ContentType="application/vnd.openxmlformats-officedocument.presentationml.notesSlide+xml"/>
  <Override PartName="/ppt/theme/themeOverride5.xml" ContentType="application/vnd.openxmlformats-officedocument.themeOverride+xml"/>
  <Override PartName="/ppt/notesSlides/notesSlide5.xml" ContentType="application/vnd.openxmlformats-officedocument.presentationml.notesSlide+xml"/>
  <Override PartName="/ppt/theme/themeOverride6.xml" ContentType="application/vnd.openxmlformats-officedocument.themeOverride+xml"/>
  <Override PartName="/ppt/notesSlides/notesSlide6.xml" ContentType="application/vnd.openxmlformats-officedocument.presentationml.notesSlide+xml"/>
  <Override PartName="/ppt/theme/themeOverride7.xml" ContentType="application/vnd.openxmlformats-officedocument.themeOverride+xml"/>
  <Override PartName="/ppt/notesSlides/notesSlide7.xml" ContentType="application/vnd.openxmlformats-officedocument.presentationml.notesSlide+xml"/>
  <Override PartName="/ppt/theme/themeOverride8.xml" ContentType="application/vnd.openxmlformats-officedocument.themeOverride+xml"/>
  <Override PartName="/ppt/notesSlides/notesSlide8.xml" ContentType="application/vnd.openxmlformats-officedocument.presentationml.notesSlide+xml"/>
  <Override PartName="/ppt/theme/themeOverride9.xml" ContentType="application/vnd.openxmlformats-officedocument.themeOverride+xml"/>
  <Override PartName="/ppt/notesSlides/notesSlide9.xml" ContentType="application/vnd.openxmlformats-officedocument.presentationml.notesSlide+xml"/>
  <Override PartName="/ppt/theme/themeOverride10.xml" ContentType="application/vnd.openxmlformats-officedocument.themeOverride+xml"/>
  <Override PartName="/ppt/notesSlides/notesSlide10.xml" ContentType="application/vnd.openxmlformats-officedocument.presentationml.notesSlide+xml"/>
  <Override PartName="/ppt/theme/themeOverride11.xml" ContentType="application/vnd.openxmlformats-officedocument.themeOverride+xml"/>
  <Override PartName="/ppt/notesSlides/notesSlide11.xml" ContentType="application/vnd.openxmlformats-officedocument.presentationml.notesSlide+xml"/>
  <Override PartName="/ppt/theme/themeOverride12.xml" ContentType="application/vnd.openxmlformats-officedocument.themeOverr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7" r:id="rId2"/>
    <p:sldId id="258" r:id="rId3"/>
    <p:sldId id="268" r:id="rId4"/>
    <p:sldId id="269" r:id="rId5"/>
    <p:sldId id="263" r:id="rId6"/>
    <p:sldId id="271" r:id="rId7"/>
    <p:sldId id="283" r:id="rId8"/>
    <p:sldId id="275" r:id="rId9"/>
    <p:sldId id="281" r:id="rId10"/>
    <p:sldId id="265" r:id="rId11"/>
    <p:sldId id="285" r:id="rId12"/>
    <p:sldId id="278" r:id="rId13"/>
  </p:sldIdLst>
  <p:sldSz cx="12192000" cy="6858000"/>
  <p:notesSz cx="6858000" cy="9144000"/>
  <p:custDataLst>
    <p:tags r:id="rId1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60C2DC"/>
    <a:srgbClr val="EEF3FA"/>
    <a:srgbClr val="FEE6EB"/>
    <a:srgbClr val="FDD8E0"/>
    <a:srgbClr val="FCBFCC"/>
    <a:srgbClr val="F4C8CD"/>
    <a:srgbClr val="EB96A1"/>
    <a:srgbClr val="E98A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3" autoAdjust="0"/>
    <p:restoredTop sz="94660"/>
  </p:normalViewPr>
  <p:slideViewPr>
    <p:cSldViewPr snapToGrid="0">
      <p:cViewPr varScale="1">
        <p:scale>
          <a:sx n="66" d="100"/>
          <a:sy n="66" d="100"/>
        </p:scale>
        <p:origin x="668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49B176-FD08-4157-9818-269AEE7284B8}" type="datetimeFigureOut">
              <a:rPr lang="zh-CN" altLang="en-US" smtClean="0"/>
              <a:t>2024/5/7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F6319A-4C02-4F1B-813A-4D384844E9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28860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F6319A-4C02-4F1B-813A-4D384844E972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767232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F6319A-4C02-4F1B-813A-4D384844E972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4249439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F6319A-4C02-4F1B-813A-4D384844E97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11629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F6319A-4C02-4F1B-813A-4D384844E972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61365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F6319A-4C02-4F1B-813A-4D384844E972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1410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F6319A-4C02-4F1B-813A-4D384844E972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24917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F6319A-4C02-4F1B-813A-4D384844E972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97355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F6319A-4C02-4F1B-813A-4D384844E972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74007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F6319A-4C02-4F1B-813A-4D384844E972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26647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F6319A-4C02-4F1B-813A-4D384844E97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86572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F6319A-4C02-4F1B-813A-4D384844E972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97897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F6319A-4C02-4F1B-813A-4D384844E972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49971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12EC23D-4DE0-4692-9927-E82AA999BE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A3C83EE5-A00A-40D1-A7F8-9AB762A1D35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CC4CF0C-7EF6-42E1-B4F5-62652755A0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2E8E4-E48A-4505-81F4-0079BB111320}" type="datetimeFigureOut">
              <a:rPr lang="zh-CN" altLang="en-US" smtClean="0"/>
              <a:t>2024/5/7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3437ED5-D2E0-43DC-A8CE-09663E1095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60F4599-FFD5-43D0-8E17-7EFBE323C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1A6A1-992E-4CAA-86FA-E61734BE4B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5461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D9035AF-5DE1-4E65-983C-12293F3F31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A014F80-69A8-489F-94FB-FA1073C198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F78CC64-BBDC-4855-962B-06DC35C5DA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2E8E4-E48A-4505-81F4-0079BB111320}" type="datetimeFigureOut">
              <a:rPr lang="zh-CN" altLang="en-US" smtClean="0"/>
              <a:t>2024/5/7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4F15738-DA15-44AB-94EE-EABC2DB577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7140833-4539-4309-99CE-A503BA4DB8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1A6A1-992E-4CAA-86FA-E61734BE4B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29988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9462FF5-CBE6-4355-ADC9-932DA8D0E5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D69F0B7B-777E-4733-B1A4-4BAABEB390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2E8E4-E48A-4505-81F4-0079BB111320}" type="datetimeFigureOut">
              <a:rPr lang="zh-CN" altLang="en-US" smtClean="0"/>
              <a:t>2024/5/7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49004E1A-CEBC-4292-AC26-4CDF7AECCE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12E61D19-DEA2-440F-8384-84EF717359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1A6A1-992E-4CAA-86FA-E61734BE4BB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6" name="副标题 2">
            <a:extLst>
              <a:ext uri="{FF2B5EF4-FFF2-40B4-BE49-F238E27FC236}">
                <a16:creationId xmlns:a16="http://schemas.microsoft.com/office/drawing/2014/main" id="{8451C2EC-5ACC-48AD-8B76-F479579DAA9F}"/>
              </a:ext>
            </a:extLst>
          </p:cNvPr>
          <p:cNvSpPr>
            <a:spLocks noGrp="1"/>
          </p:cNvSpPr>
          <p:nvPr userDrawn="1"/>
        </p:nvSpPr>
        <p:spPr>
          <a:xfrm>
            <a:off x="2056972" y="2601119"/>
            <a:ext cx="8078055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1200" noProof="0" dirty="0">
                <a:ln>
                  <a:noFill/>
                </a:ln>
                <a:solidFill>
                  <a:srgbClr val="FF0000">
                    <a:alpha val="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1200" noProof="0" dirty="0">
                <a:ln>
                  <a:noFill/>
                </a:ln>
                <a:solidFill>
                  <a:srgbClr val="FF0000">
                    <a:alpha val="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1200" noProof="0" dirty="0">
                <a:ln>
                  <a:noFill/>
                </a:ln>
                <a:solidFill>
                  <a:srgbClr val="FF0000">
                    <a:alpha val="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FF0000">
                  <a:alpha val="0"/>
                </a:srgb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+mn-ea"/>
            </a:endParaRPr>
          </a:p>
          <a:p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2375920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543B0850-CCE9-480A-A27C-AD29BE68948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340D747-34DD-4F4F-8818-AC30CE8304B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1274DE8-9ED4-4A51-9340-649777B172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2E8E4-E48A-4505-81F4-0079BB111320}" type="datetimeFigureOut">
              <a:rPr lang="zh-CN" altLang="en-US" smtClean="0"/>
              <a:t>2024/5/7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CBEED25-188B-4375-A71E-E955500F55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4FA10ED-9733-4E81-8C24-8D4831295F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1A6A1-992E-4CAA-86FA-E61734BE4B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72275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262900F-DA8A-49E3-A6D4-DE581A5E87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4AD2F1A-81FE-4089-84EB-885E68AF2B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D4858F9-01DA-4718-867A-D4D360183E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2E8E4-E48A-4505-81F4-0079BB111320}" type="datetimeFigureOut">
              <a:rPr lang="zh-CN" altLang="en-US" smtClean="0"/>
              <a:t>2024/5/7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3032982-C79D-477B-8484-8AE3CA037A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4F5BA74-9D89-4EF5-AA7D-0748852E40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1A6A1-992E-4CAA-86FA-E61734BE4B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39042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7F1D28A-A480-4D98-BD94-29FD542ED6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A9ABA5A-BC9F-41A9-B83F-DCC519D59D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D1B000E-28C4-4712-B977-12506C7835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2E8E4-E48A-4505-81F4-0079BB111320}" type="datetimeFigureOut">
              <a:rPr lang="zh-CN" altLang="en-US" smtClean="0"/>
              <a:t>2024/5/7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AFE9B32-A7F3-4CEA-8651-429BD1DB3B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D567E53-EB99-4FF1-9602-D9F1F0979B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1A6A1-992E-4CAA-86FA-E61734BE4B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4024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9130725-B7ED-491E-9651-6B90551352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79449CB-8DC5-4E24-A4CD-0ADA745B0F8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B6399AB-48E5-43B4-8726-6E08A80442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CF758DB-3BFC-46A6-A00B-477A13F072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2E8E4-E48A-4505-81F4-0079BB111320}" type="datetimeFigureOut">
              <a:rPr lang="zh-CN" altLang="en-US" smtClean="0"/>
              <a:t>2024/5/7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7C64E43-DAC0-4F74-B43E-4DF3E779C1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6F02487-2C70-4639-B9FB-EF127A7868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1A6A1-992E-4CAA-86FA-E61734BE4B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56626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FB0E310-ABD1-40C9-841D-3ECE6E59E1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AD87B62-C4CF-433D-AF49-11BD2D6B54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AF15107-AE66-4BAD-A54A-3379B6B529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BA3B7902-C271-41FE-8F9A-1CB179C1701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0AB8A178-FC73-49A8-99C4-0DB81E9451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44274C5A-E6F1-4CFB-99DF-6E238A9E84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2E8E4-E48A-4505-81F4-0079BB111320}" type="datetimeFigureOut">
              <a:rPr lang="zh-CN" altLang="en-US" smtClean="0"/>
              <a:t>2024/5/7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4F8F438C-640C-41FD-982F-F84B405893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91A303F8-949C-4967-8B0A-2EE56A8185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1A6A1-992E-4CAA-86FA-E61734BE4B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01570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83F9B2F-3191-4C84-8B8C-81C1828A9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BBAB5F9B-8923-4DBD-B695-186ECAC5C9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2E8E4-E48A-4505-81F4-0079BB111320}" type="datetimeFigureOut">
              <a:rPr lang="zh-CN" altLang="en-US" smtClean="0"/>
              <a:t>2024/5/7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1F8A9986-C185-4A12-9B24-A5DCBCAA35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29EFD46F-3BE0-465C-BF29-06F0D4DCFC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1A6A1-992E-4CAA-86FA-E61734BE4B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06644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027FBEE5-6409-48D2-8E06-759983A7E5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2E8E4-E48A-4505-81F4-0079BB111320}" type="datetimeFigureOut">
              <a:rPr lang="zh-CN" altLang="en-US" smtClean="0"/>
              <a:t>2024/5/7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8C436DF2-ADB3-43C7-83B4-3E2815C76A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020849C-2B6E-429F-BDC6-3AB855FDBD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1A6A1-992E-4CAA-86FA-E61734BE4B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01081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F61FDE7-467B-4EAE-B534-E44433038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8F70D80-441B-4262-B781-317ECE9B41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24461D1-C4BF-4297-8282-209B602F2A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C5321DC-0159-4ED6-A802-7A788B8876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2E8E4-E48A-4505-81F4-0079BB111320}" type="datetimeFigureOut">
              <a:rPr lang="zh-CN" altLang="en-US" smtClean="0"/>
              <a:t>2024/5/7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0B05F2A-BFE8-4C38-A6D0-455E965CD3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EDB2E50-1F54-4BD4-A9EA-2A44616CC6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1A6A1-992E-4CAA-86FA-E61734BE4B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93620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E809476-058F-483D-90DC-80254B6B37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7EA1605C-F553-424E-B57B-E54C7A959F7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B21965D-7FF3-48B4-9A11-A60103CF6B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748E340-DC57-4314-9612-CF3E7E8A21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2E8E4-E48A-4505-81F4-0079BB111320}" type="datetimeFigureOut">
              <a:rPr lang="zh-CN" altLang="en-US" smtClean="0"/>
              <a:t>2024/5/7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11C6DB4-9498-4814-BAD4-1784F4EDD2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6F28772-FE99-4FA4-8E10-99E353885D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1A6A1-992E-4CAA-86FA-E61734BE4B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43175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BDE72C6E-70C6-4CCF-9507-77F7CFE105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B60C487-C060-4723-9087-D85740F447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6906EAD-2461-4B99-A538-6D20493E0D6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C2E8E4-E48A-4505-81F4-0079BB111320}" type="datetimeFigureOut">
              <a:rPr lang="zh-CN" altLang="en-US" smtClean="0"/>
              <a:t>2024/5/7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124004A-9EBD-4147-90D2-E795E30F8C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AD96D49-9DB6-47E8-BC5A-37E85C5416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61A6A1-992E-4CAA-86FA-E61734BE4B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78140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60" r:id="rId11"/>
    <p:sldLayoutId id="214748365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p3"/><Relationship Id="rId7" Type="http://schemas.openxmlformats.org/officeDocument/2006/relationships/image" Target="../media/image2.png"/><Relationship Id="rId2" Type="http://schemas.microsoft.com/office/2007/relationships/media" Target="../media/media1.mp3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1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1.xml"/><Relationship Id="rId6" Type="http://schemas.openxmlformats.org/officeDocument/2006/relationships/image" Target="../media/image6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2.xml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4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5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6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7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8.xml"/><Relationship Id="rId6" Type="http://schemas.microsoft.com/office/2007/relationships/hdphoto" Target="../media/hdphoto1.wdp"/><Relationship Id="rId5" Type="http://schemas.openxmlformats.org/officeDocument/2006/relationships/image" Target="../media/image13.pn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9.xml"/><Relationship Id="rId5" Type="http://schemas.openxmlformats.org/officeDocument/2006/relationships/image" Target="../media/image16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E5907DFE-93F5-4A37-A622-CC79D547BA2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"/>
            <a:ext cx="12192000" cy="6857919"/>
          </a:xfrm>
          <a:prstGeom prst="rect">
            <a:avLst/>
          </a:prstGeom>
        </p:spPr>
      </p:pic>
      <p:sp>
        <p:nvSpPr>
          <p:cNvPr id="24" name="文本框 23">
            <a:extLst>
              <a:ext uri="{FF2B5EF4-FFF2-40B4-BE49-F238E27FC236}">
                <a16:creationId xmlns:a16="http://schemas.microsoft.com/office/drawing/2014/main" id="{B73A7436-6A7D-4191-AFA3-4E6035FEDC1E}"/>
              </a:ext>
            </a:extLst>
          </p:cNvPr>
          <p:cNvSpPr txBox="1"/>
          <p:nvPr/>
        </p:nvSpPr>
        <p:spPr>
          <a:xfrm>
            <a:off x="4698595" y="1325719"/>
            <a:ext cx="454916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b="1" dirty="0" err="1">
                <a:ln w="44450">
                  <a:noFill/>
                </a:ln>
                <a:solidFill>
                  <a:srgbClr val="00B050"/>
                </a:solidFill>
                <a:latin typeface="#9Slide03 AmpleSoft Bold" panose="02000000000000000000" pitchFamily="2" charset="0"/>
                <a:cs typeface="+mn-ea"/>
                <a:sym typeface="+mn-lt"/>
              </a:rPr>
              <a:t>Kể</a:t>
            </a:r>
            <a:r>
              <a:rPr lang="en-US" altLang="zh-CN" sz="6000" b="1" dirty="0">
                <a:ln w="44450">
                  <a:noFill/>
                </a:ln>
                <a:solidFill>
                  <a:srgbClr val="00B050"/>
                </a:solidFill>
                <a:latin typeface="#9Slide03 AmpleSoft Bold" panose="02000000000000000000" pitchFamily="2" charset="0"/>
                <a:cs typeface="+mn-ea"/>
                <a:sym typeface="+mn-lt"/>
              </a:rPr>
              <a:t> </a:t>
            </a:r>
            <a:r>
              <a:rPr lang="en-US" altLang="zh-CN" sz="6000" b="1" dirty="0" err="1">
                <a:ln w="44450">
                  <a:noFill/>
                </a:ln>
                <a:solidFill>
                  <a:srgbClr val="00B050"/>
                </a:solidFill>
                <a:latin typeface="#9Slide03 AmpleSoft Bold" panose="02000000000000000000" pitchFamily="2" charset="0"/>
                <a:cs typeface="+mn-ea"/>
                <a:sym typeface="+mn-lt"/>
              </a:rPr>
              <a:t>chuyện</a:t>
            </a:r>
            <a:endParaRPr lang="en-US" altLang="zh-CN" sz="6000" b="1" dirty="0">
              <a:ln w="44450">
                <a:noFill/>
              </a:ln>
              <a:solidFill>
                <a:srgbClr val="00B050"/>
              </a:solidFill>
              <a:latin typeface="#9Slide03 AmpleSoft Bold" panose="02000000000000000000" pitchFamily="2" charset="0"/>
              <a:cs typeface="+mn-ea"/>
              <a:sym typeface="+mn-lt"/>
            </a:endParaRP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2A51D92F-0260-4EE5-BE4C-6DA11C0AAA98}"/>
              </a:ext>
            </a:extLst>
          </p:cNvPr>
          <p:cNvSpPr txBox="1"/>
          <p:nvPr/>
        </p:nvSpPr>
        <p:spPr>
          <a:xfrm>
            <a:off x="3239311" y="2621086"/>
            <a:ext cx="650780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000" b="1" dirty="0" err="1">
                <a:solidFill>
                  <a:srgbClr val="92D050"/>
                </a:solidFill>
                <a:latin typeface="#9Slide03 AmpleSoft Bold" panose="02000000000000000000" pitchFamily="2" charset="0"/>
                <a:cs typeface="+mn-ea"/>
                <a:sym typeface="+mn-lt"/>
              </a:rPr>
              <a:t>Kể</a:t>
            </a:r>
            <a:r>
              <a:rPr lang="en-US" altLang="zh-CN" sz="8000" b="1" dirty="0">
                <a:solidFill>
                  <a:srgbClr val="92D050"/>
                </a:solidFill>
                <a:latin typeface="#9Slide03 AmpleSoft Bold" panose="02000000000000000000" pitchFamily="2" charset="0"/>
                <a:cs typeface="+mn-ea"/>
                <a:sym typeface="+mn-lt"/>
              </a:rPr>
              <a:t> </a:t>
            </a:r>
            <a:r>
              <a:rPr lang="en-US" altLang="zh-CN" sz="8000" b="1" dirty="0" err="1">
                <a:solidFill>
                  <a:srgbClr val="92D050"/>
                </a:solidFill>
                <a:latin typeface="#9Slide03 AmpleSoft Bold" panose="02000000000000000000" pitchFamily="2" charset="0"/>
                <a:cs typeface="+mn-ea"/>
                <a:sym typeface="+mn-lt"/>
              </a:rPr>
              <a:t>chuyện</a:t>
            </a:r>
            <a:r>
              <a:rPr lang="en-US" altLang="zh-CN" sz="8000" b="1" dirty="0">
                <a:solidFill>
                  <a:srgbClr val="92D050"/>
                </a:solidFill>
                <a:latin typeface="#9Slide03 AmpleSoft Bold" panose="02000000000000000000" pitchFamily="2" charset="0"/>
                <a:cs typeface="+mn-ea"/>
                <a:sym typeface="+mn-lt"/>
              </a:rPr>
              <a:t> </a:t>
            </a:r>
            <a:r>
              <a:rPr lang="en-US" altLang="zh-CN" sz="8000" b="1" dirty="0" err="1">
                <a:solidFill>
                  <a:srgbClr val="92D050"/>
                </a:solidFill>
                <a:latin typeface="#9Slide03 AmpleSoft Bold" panose="02000000000000000000" pitchFamily="2" charset="0"/>
                <a:cs typeface="+mn-ea"/>
                <a:sym typeface="+mn-lt"/>
              </a:rPr>
              <a:t>đã</a:t>
            </a:r>
            <a:r>
              <a:rPr lang="en-US" altLang="zh-CN" sz="8000" b="1" dirty="0">
                <a:solidFill>
                  <a:srgbClr val="92D050"/>
                </a:solidFill>
                <a:latin typeface="#9Slide03 AmpleSoft Bold" panose="02000000000000000000" pitchFamily="2" charset="0"/>
                <a:cs typeface="+mn-ea"/>
                <a:sym typeface="+mn-lt"/>
              </a:rPr>
              <a:t> </a:t>
            </a:r>
            <a:r>
              <a:rPr lang="en-US" altLang="zh-CN" sz="8000" b="1" dirty="0" err="1">
                <a:solidFill>
                  <a:srgbClr val="92D050"/>
                </a:solidFill>
                <a:latin typeface="#9Slide03 AmpleSoft Bold" panose="02000000000000000000" pitchFamily="2" charset="0"/>
                <a:cs typeface="+mn-ea"/>
                <a:sym typeface="+mn-lt"/>
              </a:rPr>
              <a:t>nghe</a:t>
            </a:r>
            <a:r>
              <a:rPr lang="en-US" altLang="zh-CN" sz="8000" b="1" dirty="0">
                <a:solidFill>
                  <a:srgbClr val="92D050"/>
                </a:solidFill>
                <a:latin typeface="#9Slide03 AmpleSoft Bold" panose="02000000000000000000" pitchFamily="2" charset="0"/>
                <a:cs typeface="+mn-ea"/>
                <a:sym typeface="+mn-lt"/>
              </a:rPr>
              <a:t>, </a:t>
            </a:r>
            <a:r>
              <a:rPr lang="en-US" altLang="zh-CN" sz="8000" b="1" dirty="0" err="1">
                <a:solidFill>
                  <a:srgbClr val="92D050"/>
                </a:solidFill>
                <a:latin typeface="#9Slide03 AmpleSoft Bold" panose="02000000000000000000" pitchFamily="2" charset="0"/>
                <a:cs typeface="+mn-ea"/>
                <a:sym typeface="+mn-lt"/>
              </a:rPr>
              <a:t>đã</a:t>
            </a:r>
            <a:r>
              <a:rPr lang="en-US" altLang="zh-CN" sz="8000" b="1" dirty="0">
                <a:solidFill>
                  <a:srgbClr val="92D050"/>
                </a:solidFill>
                <a:latin typeface="#9Slide03 AmpleSoft Bold" panose="02000000000000000000" pitchFamily="2" charset="0"/>
                <a:cs typeface="+mn-ea"/>
                <a:sym typeface="+mn-lt"/>
              </a:rPr>
              <a:t> </a:t>
            </a:r>
            <a:r>
              <a:rPr lang="en-US" altLang="zh-CN" sz="8000" b="1" dirty="0" err="1">
                <a:solidFill>
                  <a:srgbClr val="92D050"/>
                </a:solidFill>
                <a:latin typeface="#9Slide03 AmpleSoft Bold" panose="02000000000000000000" pitchFamily="2" charset="0"/>
                <a:cs typeface="+mn-ea"/>
                <a:sym typeface="+mn-lt"/>
              </a:rPr>
              <a:t>đọc</a:t>
            </a:r>
            <a:endParaRPr lang="zh-CN" altLang="en-US" sz="8000" b="1" dirty="0">
              <a:solidFill>
                <a:srgbClr val="92D050"/>
              </a:solidFill>
              <a:latin typeface="#9Slide03 AmpleSoft Bold" panose="02000000000000000000" pitchFamily="2" charset="0"/>
              <a:cs typeface="+mn-ea"/>
              <a:sym typeface="+mn-lt"/>
            </a:endParaRPr>
          </a:p>
        </p:txBody>
      </p:sp>
      <p:pic>
        <p:nvPicPr>
          <p:cNvPr id="2" name="佐藤利奈,大亀あすか - ごはんの練習">
            <a:hlinkClick r:id="" action="ppaction://media"/>
            <a:extLst>
              <a:ext uri="{FF2B5EF4-FFF2-40B4-BE49-F238E27FC236}">
                <a16:creationId xmlns:a16="http://schemas.microsoft.com/office/drawing/2014/main" id="{776854A9-EADB-46FA-92C4-DDEF53EDC77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37233" y="-1013716"/>
            <a:ext cx="609600" cy="6096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061210" y="112454"/>
            <a:ext cx="859773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cap="none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Trường</a:t>
            </a:r>
            <a:r>
              <a:rPr lang="en-US" sz="54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5400" b="1" cap="none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Tiểu</a:t>
            </a:r>
            <a:r>
              <a:rPr lang="en-US" sz="54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5400" b="1" cap="none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học</a:t>
            </a:r>
            <a:r>
              <a:rPr lang="en-US" sz="54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5400" b="1" cap="none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Ái</a:t>
            </a:r>
            <a:r>
              <a:rPr lang="en-US" sz="54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5400" b="1" cap="none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Mộ</a:t>
            </a:r>
            <a:r>
              <a:rPr lang="en-US" sz="54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A</a:t>
            </a:r>
          </a:p>
        </p:txBody>
      </p:sp>
    </p:spTree>
    <p:extLst>
      <p:ext uri="{BB962C8B-B14F-4D97-AF65-F5344CB8AC3E}">
        <p14:creationId xmlns:p14="http://schemas.microsoft.com/office/powerpoint/2010/main" val="2453546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4" grpId="0"/>
      <p:bldP spid="2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íşļïḋê">
            <a:extLst>
              <a:ext uri="{FF2B5EF4-FFF2-40B4-BE49-F238E27FC236}">
                <a16:creationId xmlns:a16="http://schemas.microsoft.com/office/drawing/2014/main" id="{B63749CC-5C59-4AEC-A7F4-90C33943745D}"/>
              </a:ext>
            </a:extLst>
          </p:cNvPr>
          <p:cNvSpPr txBox="1"/>
          <p:nvPr/>
        </p:nvSpPr>
        <p:spPr>
          <a:xfrm>
            <a:off x="1061937" y="368644"/>
            <a:ext cx="10068126" cy="921225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7200" dirty="0" err="1">
                <a:solidFill>
                  <a:srgbClr val="FF0000"/>
                </a:solidFill>
                <a:latin typeface="#9Slide07 Cadena" panose="02000503000000020004" pitchFamily="2" charset="0"/>
                <a:cs typeface="Calibri" panose="020F0502020204030204" pitchFamily="34" charset="0"/>
                <a:sym typeface="+mn-lt"/>
              </a:rPr>
              <a:t>Tiêu</a:t>
            </a:r>
            <a:r>
              <a:rPr lang="en-US" altLang="zh-CN" sz="7200" dirty="0">
                <a:solidFill>
                  <a:srgbClr val="FF0000"/>
                </a:solidFill>
                <a:latin typeface="#9Slide07 Cadena" panose="02000503000000020004" pitchFamily="2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7200" dirty="0" err="1">
                <a:solidFill>
                  <a:srgbClr val="FF0000"/>
                </a:solidFill>
                <a:latin typeface="#9Slide07 Cadena" panose="02000503000000020004" pitchFamily="2" charset="0"/>
                <a:cs typeface="Calibri" panose="020F0502020204030204" pitchFamily="34" charset="0"/>
                <a:sym typeface="+mn-lt"/>
              </a:rPr>
              <a:t>chí</a:t>
            </a:r>
            <a:r>
              <a:rPr lang="en-US" altLang="zh-CN" sz="7200" dirty="0">
                <a:solidFill>
                  <a:srgbClr val="FF0000"/>
                </a:solidFill>
                <a:latin typeface="#9Slide07 Cadena" panose="02000503000000020004" pitchFamily="2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7200" dirty="0" err="1">
                <a:solidFill>
                  <a:srgbClr val="FF0000"/>
                </a:solidFill>
                <a:latin typeface="#9Slide07 Cadena" panose="02000503000000020004" pitchFamily="2" charset="0"/>
                <a:cs typeface="Calibri" panose="020F0502020204030204" pitchFamily="34" charset="0"/>
                <a:sym typeface="+mn-lt"/>
              </a:rPr>
              <a:t>đánh</a:t>
            </a:r>
            <a:r>
              <a:rPr lang="en-US" altLang="zh-CN" sz="7200" dirty="0">
                <a:solidFill>
                  <a:srgbClr val="FF0000"/>
                </a:solidFill>
                <a:latin typeface="#9Slide07 Cadena" panose="02000503000000020004" pitchFamily="2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7200" dirty="0" err="1">
                <a:solidFill>
                  <a:srgbClr val="FF0000"/>
                </a:solidFill>
                <a:latin typeface="#9Slide07 Cadena" panose="02000503000000020004" pitchFamily="2" charset="0"/>
                <a:cs typeface="Calibri" panose="020F0502020204030204" pitchFamily="34" charset="0"/>
                <a:sym typeface="+mn-lt"/>
              </a:rPr>
              <a:t>giá</a:t>
            </a:r>
            <a:endParaRPr lang="zh-CN" altLang="en-US" sz="7200" dirty="0">
              <a:solidFill>
                <a:srgbClr val="FF0000"/>
              </a:solidFill>
              <a:latin typeface="#9Slide07 Cadena" panose="02000503000000020004" pitchFamily="2" charset="0"/>
              <a:cs typeface="Calibri" panose="020F0502020204030204" pitchFamily="34" charset="0"/>
              <a:sym typeface="+mn-lt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150405C-1C09-43AA-813D-CEC50A42FFE0}"/>
              </a:ext>
            </a:extLst>
          </p:cNvPr>
          <p:cNvSpPr/>
          <p:nvPr/>
        </p:nvSpPr>
        <p:spPr>
          <a:xfrm>
            <a:off x="1070044" y="1512059"/>
            <a:ext cx="9458529" cy="55714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5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Đúng</a:t>
            </a:r>
            <a:r>
              <a:rPr lang="en-US" sz="35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nội</a:t>
            </a:r>
            <a:r>
              <a:rPr lang="en-US" sz="35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dung </a:t>
            </a:r>
            <a:r>
              <a:rPr lang="en-US" sz="35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yêu</a:t>
            </a:r>
            <a:r>
              <a:rPr lang="en-US" sz="35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cầu</a:t>
            </a:r>
            <a:r>
              <a:rPr lang="en-US" sz="35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đề</a:t>
            </a:r>
            <a:r>
              <a:rPr lang="en-US" sz="35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35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sz="35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7C584D0-98FE-4B01-A39E-ADAFF7918E5A}"/>
              </a:ext>
            </a:extLst>
          </p:cNvPr>
          <p:cNvSpPr/>
          <p:nvPr/>
        </p:nvSpPr>
        <p:spPr>
          <a:xfrm>
            <a:off x="1070044" y="2819365"/>
            <a:ext cx="9458529" cy="55714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5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Cách</a:t>
            </a:r>
            <a:r>
              <a:rPr lang="en-US" sz="35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kể</a:t>
            </a:r>
            <a:r>
              <a:rPr lang="en-US" sz="35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rõ</a:t>
            </a:r>
            <a:r>
              <a:rPr lang="en-US" sz="35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ràng</a:t>
            </a:r>
            <a:r>
              <a:rPr lang="en-US" sz="35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5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mạch</a:t>
            </a:r>
            <a:r>
              <a:rPr lang="en-US" sz="35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lạc</a:t>
            </a:r>
            <a:r>
              <a:rPr lang="en-US" sz="35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5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hấp</a:t>
            </a:r>
            <a:r>
              <a:rPr lang="en-US" sz="35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dẫn</a:t>
            </a:r>
            <a:r>
              <a:rPr lang="en-US" sz="35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en-US" sz="35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nghe</a:t>
            </a:r>
            <a:r>
              <a:rPr lang="en-US" sz="35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sz="35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A5DF885-06B7-4305-9B53-3EE31C509236}"/>
              </a:ext>
            </a:extLst>
          </p:cNvPr>
          <p:cNvSpPr/>
          <p:nvPr/>
        </p:nvSpPr>
        <p:spPr>
          <a:xfrm>
            <a:off x="1070044" y="4179160"/>
            <a:ext cx="9458529" cy="55714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5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Nêu</a:t>
            </a:r>
            <a:r>
              <a:rPr lang="en-US" sz="35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35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ý </a:t>
            </a:r>
            <a:r>
              <a:rPr lang="en-US" sz="35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nghĩa</a:t>
            </a:r>
            <a:r>
              <a:rPr lang="en-US" sz="35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5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chuyện</a:t>
            </a:r>
            <a:r>
              <a:rPr lang="en-US" sz="35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sz="35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0425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0" grpId="0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F3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0BA5E1EF-ECEC-49FC-974E-980CE4E3BB1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234"/>
          <a:stretch/>
        </p:blipFill>
        <p:spPr>
          <a:xfrm>
            <a:off x="478276" y="1254480"/>
            <a:ext cx="11235447" cy="4998708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F1E513E4-DAD0-4D82-A4FA-2248A7AAAFE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0544" y="77505"/>
            <a:ext cx="7023371" cy="2551167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FFB13FFE-AF5B-4CBA-9F44-2656E7AF0B1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47895"/>
            <a:ext cx="12192000" cy="1833510"/>
          </a:xfrm>
          <a:prstGeom prst="rect">
            <a:avLst/>
          </a:prstGeom>
        </p:spPr>
      </p:pic>
      <p:sp>
        <p:nvSpPr>
          <p:cNvPr id="12" name="文本框 18">
            <a:extLst>
              <a:ext uri="{FF2B5EF4-FFF2-40B4-BE49-F238E27FC236}">
                <a16:creationId xmlns:a16="http://schemas.microsoft.com/office/drawing/2014/main" id="{FE7DFFF3-7FFE-47E9-9B6E-B37A3367B7A0}"/>
              </a:ext>
            </a:extLst>
          </p:cNvPr>
          <p:cNvSpPr txBox="1"/>
          <p:nvPr/>
        </p:nvSpPr>
        <p:spPr>
          <a:xfrm>
            <a:off x="3054486" y="692671"/>
            <a:ext cx="566149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6000" b="1" dirty="0" err="1">
                <a:solidFill>
                  <a:srgbClr val="FF0000"/>
                </a:solidFill>
                <a:latin typeface="iCiel Humble Hearts" pitchFamily="2" charset="0"/>
                <a:cs typeface="Helvetica"/>
                <a:sym typeface="+mn-lt"/>
              </a:rPr>
              <a:t>Đánh</a:t>
            </a:r>
            <a:r>
              <a:rPr lang="en-US" altLang="zh-CN" sz="6000" b="1" dirty="0">
                <a:solidFill>
                  <a:srgbClr val="FF0000"/>
                </a:solidFill>
                <a:latin typeface="iCiel Humble Hearts" pitchFamily="2" charset="0"/>
                <a:cs typeface="Helvetica"/>
                <a:sym typeface="+mn-lt"/>
              </a:rPr>
              <a:t> </a:t>
            </a:r>
            <a:r>
              <a:rPr lang="en-US" altLang="zh-CN" sz="6000" b="1" dirty="0" err="1">
                <a:solidFill>
                  <a:srgbClr val="FF0000"/>
                </a:solidFill>
                <a:latin typeface="iCiel Humble Hearts" pitchFamily="2" charset="0"/>
                <a:cs typeface="Helvetica"/>
                <a:sym typeface="+mn-lt"/>
              </a:rPr>
              <a:t>giá</a:t>
            </a:r>
            <a:r>
              <a:rPr lang="en-US" altLang="zh-CN" sz="6000" b="1" dirty="0">
                <a:solidFill>
                  <a:srgbClr val="FF0000"/>
                </a:solidFill>
                <a:latin typeface="iCiel Humble Hearts" pitchFamily="2" charset="0"/>
                <a:cs typeface="Helvetica"/>
                <a:sym typeface="+mn-lt"/>
              </a:rPr>
              <a:t> </a:t>
            </a:r>
            <a:r>
              <a:rPr lang="en-US" altLang="zh-CN" sz="6000" b="1" dirty="0" err="1">
                <a:solidFill>
                  <a:srgbClr val="FF0000"/>
                </a:solidFill>
                <a:latin typeface="iCiel Humble Hearts" pitchFamily="2" charset="0"/>
                <a:cs typeface="Helvetica"/>
                <a:sym typeface="+mn-lt"/>
              </a:rPr>
              <a:t>mục</a:t>
            </a:r>
            <a:r>
              <a:rPr lang="en-US" altLang="zh-CN" sz="6000" b="1" dirty="0">
                <a:solidFill>
                  <a:srgbClr val="FF0000"/>
                </a:solidFill>
                <a:latin typeface="iCiel Humble Hearts" pitchFamily="2" charset="0"/>
                <a:cs typeface="Helvetica"/>
                <a:sym typeface="+mn-lt"/>
              </a:rPr>
              <a:t> </a:t>
            </a:r>
            <a:r>
              <a:rPr lang="en-US" altLang="zh-CN" sz="6000" b="1" dirty="0" err="1">
                <a:solidFill>
                  <a:srgbClr val="FF0000"/>
                </a:solidFill>
                <a:latin typeface="iCiel Humble Hearts" pitchFamily="2" charset="0"/>
                <a:cs typeface="Helvetica"/>
                <a:sym typeface="+mn-lt"/>
              </a:rPr>
              <a:t>tiêu</a:t>
            </a:r>
            <a:endParaRPr kumimoji="0" lang="zh-CN" altLang="en-US" sz="8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iCiel Humble Hearts" pitchFamily="2" charset="0"/>
              <a:cs typeface="Helvetica"/>
              <a:sym typeface="+mn-lt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9CA62311-09E6-4212-992C-DF774F7136C0}"/>
              </a:ext>
            </a:extLst>
          </p:cNvPr>
          <p:cNvSpPr/>
          <p:nvPr/>
        </p:nvSpPr>
        <p:spPr>
          <a:xfrm>
            <a:off x="1123544" y="2433870"/>
            <a:ext cx="10000034" cy="1391176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srgbClr val="00A4E6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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A4E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A4E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Kể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A4E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A4E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A4E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A4E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A4E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A4E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A4E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A4E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chuyện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A4E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A4E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A4E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A4E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việc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A4E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A4E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gia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A4E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A4E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A4E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A4E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A4E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A4E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A4E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A4E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xã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A4E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A4E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hội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A4E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A4E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chăm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A4E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A4E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sóc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A4E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A4E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bảo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A4E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A4E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vệ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A4E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A4E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thiếu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A4E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A4E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A4E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A4E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hoặc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A4E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A4E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kể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A4E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A4E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A4E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A4E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A4E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A4E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chuyện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A4E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A4E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A4E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A4E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A4E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A4E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A4E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A4E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cùng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A4E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A4E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A4E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A4E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A4E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A4E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tham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A4E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A4E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gia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A4E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A4E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A4E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A4E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A4E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A4E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xã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A4E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A4E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hội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A4E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61AAA9DC-E681-4960-8B5C-41ACDB9F1444}"/>
              </a:ext>
            </a:extLst>
          </p:cNvPr>
          <p:cNvSpPr/>
          <p:nvPr/>
        </p:nvSpPr>
        <p:spPr>
          <a:xfrm>
            <a:off x="1501301" y="4037343"/>
            <a:ext cx="10000034" cy="914726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srgbClr val="00A4E6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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A4E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A4E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A4E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A4E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A4E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A4E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đổi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A4E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A4E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A4E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A4E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A4E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A4E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A4E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A4E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A4E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A4E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nội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A4E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dung, ý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A4E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nghĩa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A4E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A4E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A4E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A4E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A4E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A4E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chuyện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A4E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94037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7" grpId="0"/>
      <p:bldP spid="2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FFB13FFE-AF5B-4CBA-9F44-2656E7AF0B1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47895"/>
            <a:ext cx="12192000" cy="1833510"/>
          </a:xfrm>
          <a:prstGeom prst="rect">
            <a:avLst/>
          </a:prstGeom>
        </p:spPr>
      </p:pic>
      <p:sp>
        <p:nvSpPr>
          <p:cNvPr id="16" name="文本框 39">
            <a:extLst>
              <a:ext uri="{FF2B5EF4-FFF2-40B4-BE49-F238E27FC236}">
                <a16:creationId xmlns:a16="http://schemas.microsoft.com/office/drawing/2014/main" id="{CA5ACC2A-6F95-43A7-A190-DDD7BD9F4718}"/>
              </a:ext>
            </a:extLst>
          </p:cNvPr>
          <p:cNvSpPr txBox="1"/>
          <p:nvPr/>
        </p:nvSpPr>
        <p:spPr>
          <a:xfrm>
            <a:off x="4433291" y="511685"/>
            <a:ext cx="7294302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500" b="1" i="0" u="none" strike="noStrike" kern="1200" cap="none" spc="0" normalizeH="0" baseline="0" noProof="0" dirty="0" err="1">
                <a:ln>
                  <a:noFill/>
                </a:ln>
                <a:solidFill>
                  <a:srgbClr val="60C2DC"/>
                </a:solidFill>
                <a:effectLst/>
                <a:uLnTx/>
                <a:uFillTx/>
                <a:latin typeface="UTM Ambrose" panose="02040603050506020204" pitchFamily="18" charset="0"/>
                <a:cs typeface="+mn-ea"/>
                <a:sym typeface="+mn-lt"/>
              </a:rPr>
              <a:t>Dặn</a:t>
            </a:r>
            <a:r>
              <a:rPr kumimoji="0" lang="en-US" altLang="zh-CN" sz="4500" b="1" i="0" u="none" strike="noStrike" kern="1200" cap="none" spc="0" normalizeH="0" noProof="0" dirty="0">
                <a:ln>
                  <a:noFill/>
                </a:ln>
                <a:solidFill>
                  <a:srgbClr val="60C2DC"/>
                </a:solidFill>
                <a:effectLst/>
                <a:uLnTx/>
                <a:uFillTx/>
                <a:latin typeface="UTM Ambrose" panose="02040603050506020204" pitchFamily="18" charset="0"/>
                <a:cs typeface="+mn-ea"/>
                <a:sym typeface="+mn-lt"/>
              </a:rPr>
              <a:t> </a:t>
            </a:r>
            <a:r>
              <a:rPr kumimoji="0" lang="en-US" altLang="zh-CN" sz="4500" b="1" i="0" u="none" strike="noStrike" kern="1200" cap="none" spc="0" normalizeH="0" noProof="0" dirty="0" err="1">
                <a:ln>
                  <a:noFill/>
                </a:ln>
                <a:solidFill>
                  <a:srgbClr val="60C2DC"/>
                </a:solidFill>
                <a:effectLst/>
                <a:uLnTx/>
                <a:uFillTx/>
                <a:latin typeface="UTM Ambrose" panose="02040603050506020204" pitchFamily="18" charset="0"/>
                <a:cs typeface="+mn-ea"/>
                <a:sym typeface="+mn-lt"/>
              </a:rPr>
              <a:t>dò</a:t>
            </a:r>
            <a:endParaRPr kumimoji="0" lang="zh-CN" altLang="en-US" sz="4500" b="1" i="0" u="none" strike="noStrike" kern="1200" cap="none" spc="0" normalizeH="0" baseline="0" noProof="0" dirty="0">
              <a:ln>
                <a:noFill/>
              </a:ln>
              <a:solidFill>
                <a:srgbClr val="60C2DC"/>
              </a:solidFill>
              <a:effectLst/>
              <a:uLnTx/>
              <a:uFillTx/>
              <a:latin typeface="UTM Ambrose" panose="02040603050506020204" pitchFamily="18" charset="0"/>
              <a:cs typeface="+mn-ea"/>
              <a:sym typeface="+mn-lt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A308419-2208-4B37-A37C-73ED99EF16E2}"/>
              </a:ext>
            </a:extLst>
          </p:cNvPr>
          <p:cNvSpPr/>
          <p:nvPr/>
        </p:nvSpPr>
        <p:spPr>
          <a:xfrm>
            <a:off x="3998068" y="1961254"/>
            <a:ext cx="8193933" cy="55714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457200" marR="0" lvl="0" indent="-4572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lang="en-US" sz="35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Kể</a:t>
            </a:r>
            <a:r>
              <a:rPr lang="en-US" sz="35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chuyện</a:t>
            </a:r>
            <a:r>
              <a:rPr lang="en-US" sz="35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35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ông</a:t>
            </a:r>
            <a:r>
              <a:rPr lang="en-US" sz="35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</a:t>
            </a:r>
            <a:r>
              <a:rPr lang="en-US" sz="35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5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bố</a:t>
            </a:r>
            <a:r>
              <a:rPr lang="en-US" sz="35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mẹ</a:t>
            </a:r>
            <a:r>
              <a:rPr lang="en-US" sz="35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cùng</a:t>
            </a:r>
            <a:r>
              <a:rPr lang="en-US" sz="35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nghe</a:t>
            </a:r>
            <a:r>
              <a:rPr lang="en-US" sz="35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sz="35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46A3A03-8719-4B3F-B0AD-DA49B4F354FB}"/>
              </a:ext>
            </a:extLst>
          </p:cNvPr>
          <p:cNvSpPr/>
          <p:nvPr/>
        </p:nvSpPr>
        <p:spPr>
          <a:xfrm>
            <a:off x="3998068" y="2834648"/>
            <a:ext cx="8193933" cy="99136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457200" marR="0" lvl="0" indent="-4572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35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Chuẩn</a:t>
            </a: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b</a:t>
            </a:r>
            <a:r>
              <a:rPr lang="en-US" sz="35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ị </a:t>
            </a:r>
            <a:r>
              <a:rPr lang="en-US" sz="35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35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sau</a:t>
            </a:r>
            <a:r>
              <a:rPr lang="en-US" sz="35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35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Kể</a:t>
            </a:r>
            <a:r>
              <a:rPr lang="en-US" sz="35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chuyện</a:t>
            </a:r>
            <a:r>
              <a:rPr lang="en-US" sz="35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35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chứng</a:t>
            </a:r>
            <a:r>
              <a:rPr lang="en-US" sz="35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kiến</a:t>
            </a:r>
            <a:r>
              <a:rPr lang="en-US" sz="35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hoặc</a:t>
            </a:r>
            <a:r>
              <a:rPr lang="en-US" sz="35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tham</a:t>
            </a:r>
            <a:r>
              <a:rPr lang="en-US" sz="35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gia</a:t>
            </a:r>
            <a:r>
              <a:rPr lang="en-US" sz="35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sz="35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1156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2" grpId="0"/>
      <p:bldP spid="2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F3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0BA5E1EF-ECEC-49FC-974E-980CE4E3BB1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234"/>
          <a:stretch/>
        </p:blipFill>
        <p:spPr>
          <a:xfrm>
            <a:off x="478276" y="1254480"/>
            <a:ext cx="11235447" cy="4998708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F1E513E4-DAD0-4D82-A4FA-2248A7AAAFE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4628" y="-33028"/>
            <a:ext cx="3714199" cy="2551167"/>
          </a:xfrm>
          <a:prstGeom prst="rect">
            <a:avLst/>
          </a:prstGeom>
        </p:spPr>
      </p:pic>
      <p:sp>
        <p:nvSpPr>
          <p:cNvPr id="12" name="文本框 18">
            <a:extLst>
              <a:ext uri="{FF2B5EF4-FFF2-40B4-BE49-F238E27FC236}">
                <a16:creationId xmlns:a16="http://schemas.microsoft.com/office/drawing/2014/main" id="{FE7DFFF3-7FFE-47E9-9B6E-B37A3367B7A0}"/>
              </a:ext>
            </a:extLst>
          </p:cNvPr>
          <p:cNvSpPr txBox="1"/>
          <p:nvPr/>
        </p:nvSpPr>
        <p:spPr>
          <a:xfrm>
            <a:off x="4465647" y="692671"/>
            <a:ext cx="293651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7 Cadena" panose="02000503000000020004" pitchFamily="2" charset="0"/>
                <a:cs typeface="+mn-ea"/>
                <a:sym typeface="+mn-lt"/>
              </a:rPr>
              <a:t>Mục</a:t>
            </a:r>
            <a:r>
              <a:rPr kumimoji="0" lang="en-US" altLang="zh-CN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7 Cadena" panose="02000503000000020004" pitchFamily="2" charset="0"/>
                <a:cs typeface="+mn-ea"/>
                <a:sym typeface="+mn-lt"/>
              </a:rPr>
              <a:t> </a:t>
            </a:r>
            <a:r>
              <a:rPr kumimoji="0" lang="en-US" altLang="zh-CN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7 Cadena" panose="02000503000000020004" pitchFamily="2" charset="0"/>
                <a:cs typeface="+mn-ea"/>
                <a:sym typeface="+mn-lt"/>
              </a:rPr>
              <a:t>tiêu</a:t>
            </a:r>
            <a:endParaRPr kumimoji="0" lang="zh-CN" alt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7 Cadena" panose="02000503000000020004" pitchFamily="2" charset="0"/>
              <a:cs typeface="+mn-ea"/>
              <a:sym typeface="+mn-lt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9CA62311-09E6-4212-992C-DF774F7136C0}"/>
              </a:ext>
            </a:extLst>
          </p:cNvPr>
          <p:cNvSpPr/>
          <p:nvPr/>
        </p:nvSpPr>
        <p:spPr>
          <a:xfrm>
            <a:off x="1123544" y="2433870"/>
            <a:ext cx="10000034" cy="1391176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Kể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chuyện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việc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gia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đình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nhà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trường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xã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hội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chăm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sóc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bảo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vệ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thiếu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nhi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hoặc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kể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chuyện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lần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cùng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tham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gia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công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tác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xã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hội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61AAA9DC-E681-4960-8B5C-41ACDB9F1444}"/>
              </a:ext>
            </a:extLst>
          </p:cNvPr>
          <p:cNvSpPr/>
          <p:nvPr/>
        </p:nvSpPr>
        <p:spPr>
          <a:xfrm>
            <a:off x="1501301" y="4037343"/>
            <a:ext cx="10000034" cy="914726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Biết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trao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đổi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nội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dung, ý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nghĩa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chuyện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49189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51DF2810-8639-44E5-86CD-321AA36A84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7535" y="204281"/>
            <a:ext cx="8961444" cy="4843613"/>
          </a:xfrm>
          <a:prstGeom prst="rect">
            <a:avLst/>
          </a:prstGeom>
        </p:spPr>
      </p:pic>
      <p:sp>
        <p:nvSpPr>
          <p:cNvPr id="10" name="íşļïḋê">
            <a:extLst>
              <a:ext uri="{FF2B5EF4-FFF2-40B4-BE49-F238E27FC236}">
                <a16:creationId xmlns:a16="http://schemas.microsoft.com/office/drawing/2014/main" id="{7CC80E68-508E-45D8-8C63-AA13B19142A7}"/>
              </a:ext>
            </a:extLst>
          </p:cNvPr>
          <p:cNvSpPr txBox="1"/>
          <p:nvPr/>
        </p:nvSpPr>
        <p:spPr>
          <a:xfrm>
            <a:off x="5881440" y="1583508"/>
            <a:ext cx="5081534" cy="773128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Câu</a:t>
            </a:r>
            <a:r>
              <a:rPr lang="en-US" altLang="zh-CN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chuyện</a:t>
            </a:r>
            <a:r>
              <a:rPr lang="en-US" altLang="zh-CN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“</a:t>
            </a:r>
            <a:r>
              <a:rPr lang="en-US" altLang="zh-CN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Nhà</a:t>
            </a:r>
            <a:r>
              <a:rPr lang="en-US" altLang="zh-CN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vô</a:t>
            </a:r>
            <a:r>
              <a:rPr lang="en-US" altLang="zh-CN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địch</a:t>
            </a:r>
            <a:r>
              <a:rPr lang="en-US" altLang="zh-CN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” </a:t>
            </a:r>
            <a:r>
              <a:rPr lang="en-US" altLang="zh-CN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có</a:t>
            </a:r>
            <a:br>
              <a:rPr lang="en-US" altLang="zh-CN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</a:br>
            <a:r>
              <a:rPr lang="en-US" altLang="zh-CN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ý </a:t>
            </a:r>
            <a:r>
              <a:rPr lang="en-US" altLang="zh-CN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nghĩa</a:t>
            </a:r>
            <a:r>
              <a:rPr lang="en-US" altLang="zh-CN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như</a:t>
            </a:r>
            <a:r>
              <a:rPr lang="en-US" altLang="zh-CN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thế</a:t>
            </a:r>
            <a:r>
              <a:rPr lang="en-US" altLang="zh-CN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nào</a:t>
            </a:r>
            <a:r>
              <a:rPr lang="en-US" altLang="zh-CN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?</a:t>
            </a:r>
            <a:endParaRPr lang="zh-CN" altLang="en-US" sz="32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DECAFF5-8224-4DAD-AC91-551B949C7F40}"/>
              </a:ext>
            </a:extLst>
          </p:cNvPr>
          <p:cNvSpPr/>
          <p:nvPr/>
        </p:nvSpPr>
        <p:spPr>
          <a:xfrm>
            <a:off x="4518212" y="2743200"/>
            <a:ext cx="6551865" cy="1906621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tlCol="0" anchor="ctr"/>
          <a:lstStyle/>
          <a:p>
            <a:pPr algn="just"/>
            <a:r>
              <a:rPr lang="en-US" sz="3000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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Câu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chuyện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khen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ngợi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Tôm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Chíp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dũng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cảm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,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quên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mình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cứu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người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bị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nạn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;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trong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tình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huống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nguy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hiểm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đã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bộc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lộ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những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phẩm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chất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đáng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quý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.</a:t>
            </a:r>
            <a:endParaRPr lang="en-US" sz="3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0179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FFB13FFE-AF5B-4CBA-9F44-2656E7AF0B1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47895"/>
            <a:ext cx="12192000" cy="183351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8B90622E-36C0-4B02-AAA4-2CB7880AA01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9191" y="685445"/>
            <a:ext cx="9633619" cy="4362450"/>
          </a:xfrm>
          <a:prstGeom prst="rect">
            <a:avLst/>
          </a:prstGeom>
        </p:spPr>
      </p:pic>
      <p:sp>
        <p:nvSpPr>
          <p:cNvPr id="10" name="íşļïḋê">
            <a:extLst>
              <a:ext uri="{FF2B5EF4-FFF2-40B4-BE49-F238E27FC236}">
                <a16:creationId xmlns:a16="http://schemas.microsoft.com/office/drawing/2014/main" id="{B89AE247-A76E-48E5-A271-F59E49EB6404}"/>
              </a:ext>
            </a:extLst>
          </p:cNvPr>
          <p:cNvSpPr txBox="1"/>
          <p:nvPr/>
        </p:nvSpPr>
        <p:spPr>
          <a:xfrm>
            <a:off x="4815190" y="1366631"/>
            <a:ext cx="2561620" cy="374619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4400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Đề</a:t>
            </a:r>
            <a:r>
              <a:rPr lang="en-US" altLang="zh-CN" sz="44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4400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bài</a:t>
            </a:r>
            <a:endParaRPr lang="zh-CN" altLang="en-US" sz="4400" b="1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sp>
        <p:nvSpPr>
          <p:cNvPr id="12" name="iṣ1ïďè">
            <a:extLst>
              <a:ext uri="{FF2B5EF4-FFF2-40B4-BE49-F238E27FC236}">
                <a16:creationId xmlns:a16="http://schemas.microsoft.com/office/drawing/2014/main" id="{6C6100FC-0D65-4ED3-B8BA-7D67C2CF6C95}"/>
              </a:ext>
            </a:extLst>
          </p:cNvPr>
          <p:cNvSpPr/>
          <p:nvPr/>
        </p:nvSpPr>
        <p:spPr>
          <a:xfrm>
            <a:off x="2143614" y="2225038"/>
            <a:ext cx="7904773" cy="1978693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20000"/>
              </a:lnSpc>
            </a:pPr>
            <a:r>
              <a:rPr lang="en-US" altLang="zh-CN" sz="2800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Kể</a:t>
            </a:r>
            <a:r>
              <a:rPr lang="en-US" altLang="zh-CN" sz="280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lại</a:t>
            </a:r>
            <a:r>
              <a:rPr lang="en-US" altLang="zh-CN" sz="280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một</a:t>
            </a:r>
            <a:r>
              <a:rPr lang="en-US" altLang="zh-CN" sz="280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câu</a:t>
            </a:r>
            <a:r>
              <a:rPr lang="en-US" altLang="zh-CN" sz="280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chuyện</a:t>
            </a:r>
            <a:r>
              <a:rPr lang="en-US" altLang="zh-CN" sz="280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em</a:t>
            </a:r>
            <a:r>
              <a:rPr lang="en-US" altLang="zh-CN" sz="280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đã</a:t>
            </a:r>
            <a:r>
              <a:rPr lang="en-US" altLang="zh-CN" sz="280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được</a:t>
            </a:r>
            <a:r>
              <a:rPr lang="en-US" altLang="zh-CN" sz="280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nghe</a:t>
            </a:r>
            <a:r>
              <a:rPr lang="en-US" altLang="zh-CN" sz="280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hoặc</a:t>
            </a:r>
            <a:r>
              <a:rPr lang="en-US" altLang="zh-CN" sz="280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được</a:t>
            </a:r>
            <a:r>
              <a:rPr lang="en-US" altLang="zh-CN" sz="280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đọc</a:t>
            </a:r>
            <a:r>
              <a:rPr lang="en-US" altLang="zh-CN" sz="280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nói</a:t>
            </a:r>
            <a:r>
              <a:rPr lang="en-US" altLang="zh-CN" sz="280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về</a:t>
            </a:r>
            <a:r>
              <a:rPr lang="en-US" altLang="zh-CN" sz="280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việc</a:t>
            </a:r>
            <a:r>
              <a:rPr lang="en-US" altLang="zh-CN" sz="2800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gia</a:t>
            </a:r>
            <a:r>
              <a:rPr lang="en-US" altLang="zh-CN" sz="2800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đình</a:t>
            </a:r>
            <a:r>
              <a:rPr lang="en-US" altLang="zh-CN" sz="2800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, </a:t>
            </a:r>
            <a:r>
              <a:rPr lang="en-US" altLang="zh-CN" sz="2800" b="1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nhà</a:t>
            </a:r>
            <a:r>
              <a:rPr lang="en-US" altLang="zh-CN" sz="2800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trường</a:t>
            </a:r>
            <a:r>
              <a:rPr lang="en-US" altLang="zh-CN" sz="2800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và</a:t>
            </a:r>
            <a:r>
              <a:rPr lang="en-US" altLang="zh-CN" sz="2800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xã</a:t>
            </a:r>
            <a:r>
              <a:rPr lang="en-US" altLang="zh-CN" sz="2800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hội</a:t>
            </a:r>
            <a:r>
              <a:rPr lang="en-US" altLang="zh-CN" sz="2800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chăm</a:t>
            </a:r>
            <a:r>
              <a:rPr lang="en-US" altLang="zh-CN" sz="2800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sóc</a:t>
            </a:r>
            <a:r>
              <a:rPr lang="en-US" altLang="zh-CN" sz="2800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, </a:t>
            </a:r>
            <a:r>
              <a:rPr lang="en-US" altLang="zh-CN" sz="2800" b="1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giáo</a:t>
            </a:r>
            <a:r>
              <a:rPr lang="en-US" altLang="zh-CN" sz="2800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dục</a:t>
            </a:r>
            <a:r>
              <a:rPr lang="en-US" altLang="zh-CN" sz="2800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trẻ</a:t>
            </a:r>
            <a:r>
              <a:rPr lang="en-US" altLang="zh-CN" sz="2800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em</a:t>
            </a:r>
            <a:r>
              <a:rPr lang="en-US" altLang="zh-CN" sz="2800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hoặc</a:t>
            </a:r>
            <a:r>
              <a:rPr lang="en-US" altLang="zh-CN" sz="280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trẻ</a:t>
            </a:r>
            <a:r>
              <a:rPr lang="en-US" altLang="zh-CN" sz="28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em</a:t>
            </a:r>
            <a:r>
              <a:rPr lang="en-US" altLang="zh-CN" sz="28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thực</a:t>
            </a:r>
            <a:r>
              <a:rPr lang="en-US" altLang="zh-CN" sz="28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hiện</a:t>
            </a:r>
            <a:r>
              <a:rPr lang="en-US" altLang="zh-CN" sz="28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bổn</a:t>
            </a:r>
            <a:r>
              <a:rPr lang="en-US" altLang="zh-CN" sz="28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phận</a:t>
            </a:r>
            <a:r>
              <a:rPr lang="en-US" altLang="zh-CN" sz="28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với</a:t>
            </a:r>
            <a:r>
              <a:rPr lang="en-US" altLang="zh-CN" sz="28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gia</a:t>
            </a:r>
            <a:r>
              <a:rPr lang="en-US" altLang="zh-CN" sz="28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đình</a:t>
            </a:r>
            <a:r>
              <a:rPr lang="en-US" altLang="zh-CN" sz="28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, </a:t>
            </a:r>
            <a:r>
              <a:rPr lang="en-US" altLang="zh-CN" sz="28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nhà</a:t>
            </a:r>
            <a:r>
              <a:rPr lang="en-US" altLang="zh-CN" sz="28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trường</a:t>
            </a:r>
            <a:r>
              <a:rPr lang="en-US" altLang="zh-CN" sz="28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và</a:t>
            </a:r>
            <a:r>
              <a:rPr lang="en-US" altLang="zh-CN" sz="28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xã</a:t>
            </a:r>
            <a:r>
              <a:rPr lang="en-US" altLang="zh-CN" sz="28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hội</a:t>
            </a:r>
            <a:r>
              <a:rPr lang="en-US" altLang="zh-CN" sz="280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.</a:t>
            </a:r>
            <a:endParaRPr lang="zh-CN" altLang="en-US" sz="2800" dirty="0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16255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D47B8724-874D-4722-8EEA-3B9C31212F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6162" y="432458"/>
            <a:ext cx="8125838" cy="5092853"/>
          </a:xfrm>
          <a:prstGeom prst="rect">
            <a:avLst/>
          </a:prstGeom>
        </p:spPr>
      </p:pic>
      <p:sp>
        <p:nvSpPr>
          <p:cNvPr id="13" name="文本框 39">
            <a:extLst>
              <a:ext uri="{FF2B5EF4-FFF2-40B4-BE49-F238E27FC236}">
                <a16:creationId xmlns:a16="http://schemas.microsoft.com/office/drawing/2014/main" id="{98D7773B-30F7-4193-AF83-A543583F2AA6}"/>
              </a:ext>
            </a:extLst>
          </p:cNvPr>
          <p:cNvSpPr txBox="1"/>
          <p:nvPr/>
        </p:nvSpPr>
        <p:spPr>
          <a:xfrm>
            <a:off x="-4711" y="1110524"/>
            <a:ext cx="51634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Có</a:t>
            </a:r>
            <a:r>
              <a:rPr kumimoji="0" lang="en-US" altLang="zh-CN" sz="400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400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hai</a:t>
            </a:r>
            <a:r>
              <a:rPr kumimoji="0" lang="en-US" altLang="zh-CN" sz="400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400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hướng</a:t>
            </a:r>
            <a:r>
              <a:rPr kumimoji="0" lang="en-US" altLang="zh-CN" sz="400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400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kể</a:t>
            </a:r>
            <a:r>
              <a:rPr kumimoji="0" lang="en-US" altLang="zh-CN" sz="400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400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chuyện</a:t>
            </a:r>
            <a:r>
              <a:rPr kumimoji="0" lang="en-US" altLang="zh-CN" sz="400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:</a:t>
            </a:r>
            <a:endParaRPr kumimoji="0" lang="zh-CN" altLang="en-US" sz="40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sp>
        <p:nvSpPr>
          <p:cNvPr id="14" name="文本框 39">
            <a:extLst>
              <a:ext uri="{FF2B5EF4-FFF2-40B4-BE49-F238E27FC236}">
                <a16:creationId xmlns:a16="http://schemas.microsoft.com/office/drawing/2014/main" id="{8E7D916D-81CA-436E-A823-8A15DF8D2B65}"/>
              </a:ext>
            </a:extLst>
          </p:cNvPr>
          <p:cNvSpPr txBox="1"/>
          <p:nvPr/>
        </p:nvSpPr>
        <p:spPr>
          <a:xfrm rot="21217524">
            <a:off x="5685241" y="1732584"/>
            <a:ext cx="402877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3000" dirty="0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+ </a:t>
            </a:r>
            <a:r>
              <a:rPr lang="en-US" altLang="zh-CN" sz="3000" dirty="0" err="1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Kể</a:t>
            </a:r>
            <a:r>
              <a:rPr lang="en-US" altLang="zh-CN" sz="3000" dirty="0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000" dirty="0" err="1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chuyện</a:t>
            </a:r>
            <a:r>
              <a:rPr lang="en-US" altLang="zh-CN" sz="3000" dirty="0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000" dirty="0" err="1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về</a:t>
            </a:r>
            <a:r>
              <a:rPr lang="en-US" altLang="zh-CN" sz="3000" dirty="0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000" dirty="0" err="1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gia</a:t>
            </a:r>
            <a:r>
              <a:rPr lang="en-US" altLang="zh-CN" sz="3000" dirty="0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000" dirty="0" err="1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đình</a:t>
            </a:r>
            <a:r>
              <a:rPr lang="en-US" altLang="zh-CN" sz="3000" dirty="0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, </a:t>
            </a:r>
            <a:r>
              <a:rPr lang="en-US" altLang="zh-CN" sz="3000" dirty="0" err="1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nhà</a:t>
            </a:r>
            <a:r>
              <a:rPr lang="en-US" altLang="zh-CN" sz="3000" dirty="0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000" dirty="0" err="1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trường</a:t>
            </a:r>
            <a:r>
              <a:rPr lang="en-US" altLang="zh-CN" sz="3000" dirty="0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, </a:t>
            </a:r>
            <a:r>
              <a:rPr lang="en-US" altLang="zh-CN" sz="3000" dirty="0" err="1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xã</a:t>
            </a:r>
            <a:r>
              <a:rPr lang="en-US" altLang="zh-CN" sz="3000" dirty="0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000" dirty="0" err="1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hội</a:t>
            </a:r>
            <a:r>
              <a:rPr lang="en-US" altLang="zh-CN" sz="3000" dirty="0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000" dirty="0" err="1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chăm</a:t>
            </a:r>
            <a:r>
              <a:rPr lang="en-US" altLang="zh-CN" sz="3000" dirty="0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000" dirty="0" err="1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sóc</a:t>
            </a:r>
            <a:r>
              <a:rPr lang="en-US" altLang="zh-CN" sz="3000" dirty="0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, </a:t>
            </a:r>
            <a:r>
              <a:rPr lang="en-US" altLang="zh-CN" sz="3000" dirty="0" err="1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giáo</a:t>
            </a:r>
            <a:r>
              <a:rPr lang="en-US" altLang="zh-CN" sz="3000" dirty="0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000" dirty="0" err="1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dục</a:t>
            </a:r>
            <a:r>
              <a:rPr lang="en-US" altLang="zh-CN" sz="3000" dirty="0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000" dirty="0" err="1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trẻ</a:t>
            </a:r>
            <a:r>
              <a:rPr lang="en-US" altLang="zh-CN" sz="3000" dirty="0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000" dirty="0" err="1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em</a:t>
            </a:r>
            <a:r>
              <a:rPr lang="en-US" altLang="zh-CN" sz="3000" dirty="0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.</a:t>
            </a:r>
            <a:endParaRPr kumimoji="0" lang="zh-CN" altLang="en-US" sz="30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sp>
        <p:nvSpPr>
          <p:cNvPr id="15" name="文本框 39">
            <a:extLst>
              <a:ext uri="{FF2B5EF4-FFF2-40B4-BE49-F238E27FC236}">
                <a16:creationId xmlns:a16="http://schemas.microsoft.com/office/drawing/2014/main" id="{80525C26-38A6-448B-A71F-A7F8EA337DC7}"/>
              </a:ext>
            </a:extLst>
          </p:cNvPr>
          <p:cNvSpPr txBox="1"/>
          <p:nvPr/>
        </p:nvSpPr>
        <p:spPr>
          <a:xfrm rot="614688">
            <a:off x="9104000" y="2978578"/>
            <a:ext cx="297945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2800" dirty="0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+ </a:t>
            </a:r>
            <a:r>
              <a:rPr lang="en-US" altLang="zh-CN" sz="2800" dirty="0" err="1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Kể</a:t>
            </a:r>
            <a:r>
              <a:rPr lang="en-US" altLang="zh-CN" sz="2800" dirty="0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dirty="0" err="1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chuyện</a:t>
            </a:r>
            <a:r>
              <a:rPr lang="en-US" altLang="zh-CN" sz="2800" dirty="0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dirty="0" err="1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về</a:t>
            </a:r>
            <a:r>
              <a:rPr lang="en-US" altLang="zh-CN" sz="2800" dirty="0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dirty="0" err="1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trẻ</a:t>
            </a:r>
            <a:r>
              <a:rPr lang="en-US" altLang="zh-CN" sz="2800" dirty="0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dirty="0" err="1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em</a:t>
            </a:r>
            <a:r>
              <a:rPr lang="en-US" altLang="zh-CN" sz="2800" dirty="0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dirty="0" err="1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thực</a:t>
            </a:r>
            <a:r>
              <a:rPr lang="en-US" altLang="zh-CN" sz="2800" dirty="0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dirty="0" err="1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hiện</a:t>
            </a:r>
            <a:r>
              <a:rPr lang="en-US" altLang="zh-CN" sz="2800" dirty="0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dirty="0" err="1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bổn</a:t>
            </a:r>
            <a:r>
              <a:rPr lang="en-US" altLang="zh-CN" sz="2800" dirty="0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dirty="0" err="1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phận</a:t>
            </a:r>
            <a:r>
              <a:rPr lang="en-US" altLang="zh-CN" sz="2800" dirty="0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dirty="0" err="1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với</a:t>
            </a:r>
            <a:r>
              <a:rPr lang="en-US" altLang="zh-CN" sz="2800" dirty="0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dirty="0" err="1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gia</a:t>
            </a:r>
            <a:r>
              <a:rPr lang="en-US" altLang="zh-CN" sz="2800" dirty="0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dirty="0" err="1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đình</a:t>
            </a:r>
            <a:r>
              <a:rPr lang="en-US" altLang="zh-CN" sz="2800" dirty="0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, </a:t>
            </a:r>
            <a:r>
              <a:rPr lang="en-US" altLang="zh-CN" sz="2800" dirty="0" err="1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nhà</a:t>
            </a:r>
            <a:r>
              <a:rPr lang="en-US" altLang="zh-CN" sz="2800" dirty="0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dirty="0" err="1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trường</a:t>
            </a:r>
            <a:r>
              <a:rPr lang="en-US" altLang="zh-CN" sz="2800" dirty="0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, </a:t>
            </a:r>
            <a:r>
              <a:rPr lang="en-US" altLang="zh-CN" sz="2800" dirty="0" err="1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xã</a:t>
            </a:r>
            <a:r>
              <a:rPr lang="en-US" altLang="zh-CN" sz="2800" dirty="0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dirty="0" err="1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hội</a:t>
            </a:r>
            <a:r>
              <a:rPr lang="en-US" altLang="zh-CN" sz="2800" dirty="0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.</a:t>
            </a:r>
            <a:endParaRPr kumimoji="0" lang="zh-CN" altLang="en-US" sz="28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06984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FFB13FFE-AF5B-4CBA-9F44-2656E7AF0B1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47895"/>
            <a:ext cx="12192000" cy="1833510"/>
          </a:xfrm>
          <a:prstGeom prst="rect">
            <a:avLst/>
          </a:prstGeom>
        </p:spPr>
      </p:pic>
      <p:sp>
        <p:nvSpPr>
          <p:cNvPr id="16" name="文本框 39">
            <a:extLst>
              <a:ext uri="{FF2B5EF4-FFF2-40B4-BE49-F238E27FC236}">
                <a16:creationId xmlns:a16="http://schemas.microsoft.com/office/drawing/2014/main" id="{CA5ACC2A-6F95-43A7-A190-DDD7BD9F4718}"/>
              </a:ext>
            </a:extLst>
          </p:cNvPr>
          <p:cNvSpPr txBox="1"/>
          <p:nvPr/>
        </p:nvSpPr>
        <p:spPr>
          <a:xfrm>
            <a:off x="1622612" y="0"/>
            <a:ext cx="89467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algn="ctr">
              <a:defRPr/>
            </a:pPr>
            <a:r>
              <a:rPr lang="en-US" altLang="zh-CN" sz="36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</a:t>
            </a:r>
            <a:r>
              <a:rPr kumimoji="0" lang="en-US" altLang="zh-CN" sz="360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Kể</a:t>
            </a:r>
            <a:r>
              <a:rPr kumimoji="0" lang="en-US" altLang="zh-CN" sz="3600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3600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chuyện</a:t>
            </a:r>
            <a:r>
              <a:rPr kumimoji="0" lang="en-US" altLang="zh-CN" sz="3600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3600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về</a:t>
            </a:r>
            <a:r>
              <a:rPr kumimoji="0" lang="en-US" altLang="zh-CN" sz="3600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3600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gia</a:t>
            </a:r>
            <a:r>
              <a:rPr kumimoji="0" lang="en-US" altLang="zh-CN" sz="3600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3600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đình</a:t>
            </a:r>
            <a:r>
              <a:rPr kumimoji="0" lang="en-US" altLang="zh-CN" sz="3600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, </a:t>
            </a:r>
            <a:r>
              <a:rPr kumimoji="0" lang="en-US" altLang="zh-CN" sz="3600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nhà</a:t>
            </a:r>
            <a:r>
              <a:rPr kumimoji="0" lang="en-US" altLang="zh-CN" sz="3600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3600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trường</a:t>
            </a:r>
            <a:r>
              <a:rPr kumimoji="0" lang="en-US" altLang="zh-CN" sz="3600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, </a:t>
            </a:r>
            <a:r>
              <a:rPr kumimoji="0" lang="en-US" altLang="zh-CN" sz="3600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xã</a:t>
            </a:r>
            <a:r>
              <a:rPr kumimoji="0" lang="en-US" altLang="zh-CN" sz="3600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3600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hội</a:t>
            </a:r>
            <a:r>
              <a:rPr kumimoji="0" lang="en-US" altLang="zh-CN" sz="3600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3600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chăm</a:t>
            </a:r>
            <a:r>
              <a:rPr kumimoji="0" lang="en-US" altLang="zh-CN" sz="3600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3600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sóc</a:t>
            </a:r>
            <a:r>
              <a:rPr kumimoji="0" lang="en-US" altLang="zh-CN" sz="3600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, </a:t>
            </a:r>
            <a:r>
              <a:rPr kumimoji="0" lang="en-US" altLang="zh-CN" sz="3600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giáo</a:t>
            </a:r>
            <a:r>
              <a:rPr kumimoji="0" lang="en-US" altLang="zh-CN" sz="3600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3600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dục</a:t>
            </a:r>
            <a:r>
              <a:rPr lang="en-US" altLang="zh-CN" sz="3600" noProof="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3600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trẻ</a:t>
            </a:r>
            <a:r>
              <a:rPr kumimoji="0" lang="en-US" altLang="zh-CN" sz="3600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3600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em</a:t>
            </a:r>
            <a:endParaRPr kumimoji="0" lang="zh-CN" altLang="en-US" sz="360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pic>
        <p:nvPicPr>
          <p:cNvPr id="1026" name="Picture 2" descr="Soạn bài Kể chuyện Người mẹ hiền, Tiếng Việt lớp 2">
            <a:extLst>
              <a:ext uri="{FF2B5EF4-FFF2-40B4-BE49-F238E27FC236}">
                <a16:creationId xmlns:a16="http://schemas.microsoft.com/office/drawing/2014/main" id="{FAA7545B-0F19-4403-B225-577C8F4E88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776" y="1173657"/>
            <a:ext cx="3918424" cy="304578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88FF3C8-54D2-4DE2-8B07-3B4C70E3FCC1}"/>
              </a:ext>
            </a:extLst>
          </p:cNvPr>
          <p:cNvSpPr/>
          <p:nvPr/>
        </p:nvSpPr>
        <p:spPr>
          <a:xfrm>
            <a:off x="1017452" y="4291897"/>
            <a:ext cx="4105072" cy="75599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en-US" sz="28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mẹ</a:t>
            </a:r>
            <a:r>
              <a:rPr lang="en-US" sz="28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hiền</a:t>
            </a:r>
            <a:br>
              <a:rPr lang="en-US" sz="28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8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28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Tiếng</a:t>
            </a:r>
            <a:r>
              <a:rPr lang="en-US" sz="28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việt</a:t>
            </a:r>
            <a:r>
              <a:rPr lang="en-US" sz="28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 – </a:t>
            </a:r>
            <a:r>
              <a:rPr lang="en-US" sz="28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Tập</a:t>
            </a:r>
            <a:r>
              <a:rPr lang="en-US" sz="28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1)</a:t>
            </a:r>
          </a:p>
        </p:txBody>
      </p:sp>
      <p:pic>
        <p:nvPicPr>
          <p:cNvPr id="1028" name="Picture 4" descr="Chiếc rễ đa tròn - Tiếng Việt - Lê Thị Lộc - Website của Lê Thị Lộc">
            <a:extLst>
              <a:ext uri="{FF2B5EF4-FFF2-40B4-BE49-F238E27FC236}">
                <a16:creationId xmlns:a16="http://schemas.microsoft.com/office/drawing/2014/main" id="{2DC5786A-F88A-4570-81E5-07D9491950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5613" y="1200329"/>
            <a:ext cx="3918423" cy="29681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55DEF8CF-0569-4436-AA76-AA21033AD971}"/>
              </a:ext>
            </a:extLst>
          </p:cNvPr>
          <p:cNvSpPr/>
          <p:nvPr/>
        </p:nvSpPr>
        <p:spPr>
          <a:xfrm>
            <a:off x="7445613" y="4256861"/>
            <a:ext cx="4105072" cy="75599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Chiếc</a:t>
            </a:r>
            <a:r>
              <a:rPr lang="en-US" sz="28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rễ</a:t>
            </a:r>
            <a:r>
              <a:rPr lang="en-US" sz="28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đa</a:t>
            </a:r>
            <a:r>
              <a:rPr lang="en-US" sz="28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tròn</a:t>
            </a:r>
            <a:br>
              <a:rPr lang="en-US" sz="28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8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28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Tiếng</a:t>
            </a:r>
            <a:r>
              <a:rPr lang="en-US" sz="28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việt</a:t>
            </a:r>
            <a:r>
              <a:rPr lang="en-US" sz="28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 – </a:t>
            </a:r>
            <a:r>
              <a:rPr lang="en-US" sz="28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Tập</a:t>
            </a:r>
            <a:r>
              <a:rPr lang="en-US" sz="28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2)</a:t>
            </a:r>
          </a:p>
        </p:txBody>
      </p:sp>
    </p:spTree>
    <p:extLst>
      <p:ext uri="{BB962C8B-B14F-4D97-AF65-F5344CB8AC3E}">
        <p14:creationId xmlns:p14="http://schemas.microsoft.com/office/powerpoint/2010/main" val="2569867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" grpId="0"/>
      <p:bldP spid="1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FFB13FFE-AF5B-4CBA-9F44-2656E7AF0B1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47895"/>
            <a:ext cx="12192000" cy="1833510"/>
          </a:xfrm>
          <a:prstGeom prst="rect">
            <a:avLst/>
          </a:prstGeom>
        </p:spPr>
      </p:pic>
      <p:sp>
        <p:nvSpPr>
          <p:cNvPr id="16" name="文本框 39">
            <a:extLst>
              <a:ext uri="{FF2B5EF4-FFF2-40B4-BE49-F238E27FC236}">
                <a16:creationId xmlns:a16="http://schemas.microsoft.com/office/drawing/2014/main" id="{CA5ACC2A-6F95-43A7-A190-DDD7BD9F4718}"/>
              </a:ext>
            </a:extLst>
          </p:cNvPr>
          <p:cNvSpPr txBox="1"/>
          <p:nvPr/>
        </p:nvSpPr>
        <p:spPr>
          <a:xfrm>
            <a:off x="2088777" y="0"/>
            <a:ext cx="80144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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Kể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chuyện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trẻ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em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thực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hiện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bổn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phận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với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gia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đình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,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nhà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trường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và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xã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hội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.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88FF3C8-54D2-4DE2-8B07-3B4C70E3FCC1}"/>
              </a:ext>
            </a:extLst>
          </p:cNvPr>
          <p:cNvSpPr/>
          <p:nvPr/>
        </p:nvSpPr>
        <p:spPr>
          <a:xfrm>
            <a:off x="1202469" y="4669896"/>
            <a:ext cx="4105072" cy="75599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Ở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chiến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khu</a:t>
            </a:r>
            <a:b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Tiếng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việt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3 –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Tập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2)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5DEF8CF-0569-4436-AA76-AA21033AD971}"/>
              </a:ext>
            </a:extLst>
          </p:cNvPr>
          <p:cNvSpPr/>
          <p:nvPr/>
        </p:nvSpPr>
        <p:spPr>
          <a:xfrm>
            <a:off x="6978685" y="4256861"/>
            <a:ext cx="4572000" cy="75599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Trận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bóng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dưới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lòng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đường</a:t>
            </a:r>
            <a:b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Tiếng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việt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3 –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Tập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1)</a:t>
            </a:r>
          </a:p>
        </p:txBody>
      </p:sp>
      <p:pic>
        <p:nvPicPr>
          <p:cNvPr id="2050" name="Picture 2" descr="Ở lại với chiến khu (trang 13) - Tiếng Việt 3 tập 2">
            <a:extLst>
              <a:ext uri="{FF2B5EF4-FFF2-40B4-BE49-F238E27FC236}">
                <a16:creationId xmlns:a16="http://schemas.microsoft.com/office/drawing/2014/main" id="{0FA6BE29-D044-4314-A772-368533277A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2469" y="1574984"/>
            <a:ext cx="3706948" cy="272025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2052" name="Picture 4" descr="Kể chuyện lớp 3 tuần 7: Trận bóng dưới lòng đường - YouTube">
            <a:extLst>
              <a:ext uri="{FF2B5EF4-FFF2-40B4-BE49-F238E27FC236}">
                <a16:creationId xmlns:a16="http://schemas.microsoft.com/office/drawing/2014/main" id="{C2CB189E-996D-485E-8F6C-42C7C45519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3459" y="1305189"/>
            <a:ext cx="3668472" cy="2751354"/>
          </a:xfrm>
          <a:prstGeom prst="roundRect">
            <a:avLst>
              <a:gd name="adj" fmla="val 1275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2476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" grpId="0"/>
      <p:bldP spid="1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FFB13FFE-AF5B-4CBA-9F44-2656E7AF0B1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47895"/>
            <a:ext cx="12192000" cy="183351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9A1CFFB-8F34-4413-8292-8B23CC8268D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34" b="89956" l="5625" r="90000">
                        <a14:foregroundMark x1="27500" y1="43377" x2="27500" y2="43377"/>
                        <a14:foregroundMark x1="28125" y1="40287" x2="28125" y2="40287"/>
                        <a14:foregroundMark x1="28594" y1="39404" x2="28594" y2="39404"/>
                        <a14:foregroundMark x1="20000" y1="44371" x2="20000" y2="44371"/>
                        <a14:foregroundMark x1="14375" y1="43709" x2="14375" y2="43709"/>
                        <a14:foregroundMark x1="9688" y1="44592" x2="9688" y2="44592"/>
                        <a14:foregroundMark x1="9063" y1="55629" x2="9063" y2="55629"/>
                        <a14:foregroundMark x1="15937" y1="56733" x2="15937" y2="56733"/>
                        <a14:foregroundMark x1="12656" y1="55850" x2="12656" y2="55850"/>
                        <a14:foregroundMark x1="15313" y1="57395" x2="15313" y2="57395"/>
                        <a14:foregroundMark x1="21563" y1="58278" x2="21563" y2="58278"/>
                        <a14:foregroundMark x1="5625" y1="58278" x2="5625" y2="58278"/>
                        <a14:foregroundMark x1="72969" y1="73951" x2="72969" y2="73951"/>
                        <a14:foregroundMark x1="80625" y1="73068" x2="80625" y2="73068"/>
                        <a14:foregroundMark x1="74375" y1="71965" x2="86875" y2="71965"/>
                        <a14:foregroundMark x1="66719" y1="52649" x2="71406" y2="47130"/>
                        <a14:foregroundMark x1="23125" y1="49779" x2="23125" y2="4977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3213434" cy="45490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5AD1D28-194A-46CB-A297-54828739457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23838" y="223736"/>
            <a:ext cx="3628011" cy="320526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A0FA8F9-1E93-456A-8A9F-EEAE48F92F2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62253" y="646652"/>
            <a:ext cx="3539150" cy="2359433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3372C27C-B043-42AC-ADE5-9983F3E5E7BD}"/>
              </a:ext>
            </a:extLst>
          </p:cNvPr>
          <p:cNvSpPr/>
          <p:nvPr/>
        </p:nvSpPr>
        <p:spPr>
          <a:xfrm>
            <a:off x="846308" y="3851916"/>
            <a:ext cx="10729608" cy="135204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chuyện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nghe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kể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lại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thân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cô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giáo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bè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08661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FFB13FFE-AF5B-4CBA-9F44-2656E7AF0B1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47895"/>
            <a:ext cx="12192000" cy="183351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B368525A-6ECD-4140-88B0-3CB4E37C6C4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"/>
            <a:ext cx="8317149" cy="5710136"/>
          </a:xfrm>
          <a:prstGeom prst="rect">
            <a:avLst/>
          </a:prstGeom>
        </p:spPr>
      </p:pic>
      <p:sp>
        <p:nvSpPr>
          <p:cNvPr id="18" name="íşļïḋê">
            <a:extLst>
              <a:ext uri="{FF2B5EF4-FFF2-40B4-BE49-F238E27FC236}">
                <a16:creationId xmlns:a16="http://schemas.microsoft.com/office/drawing/2014/main" id="{C2F83E1C-7CA9-4861-8AAF-289E2E28F3F2}"/>
              </a:ext>
            </a:extLst>
          </p:cNvPr>
          <p:cNvSpPr txBox="1"/>
          <p:nvPr/>
        </p:nvSpPr>
        <p:spPr>
          <a:xfrm>
            <a:off x="5761046" y="3155"/>
            <a:ext cx="5445217" cy="1368488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7200" dirty="0" err="1">
                <a:solidFill>
                  <a:srgbClr val="FF0000"/>
                </a:solidFill>
                <a:latin typeface="#9Slide07 Cadena" panose="02000503000000020004" pitchFamily="2" charset="0"/>
                <a:cs typeface="Calibri" panose="020F0502020204030204" pitchFamily="34" charset="0"/>
                <a:sym typeface="+mn-lt"/>
              </a:rPr>
              <a:t>Cách</a:t>
            </a:r>
            <a:r>
              <a:rPr lang="en-US" altLang="zh-CN" sz="7200" dirty="0">
                <a:solidFill>
                  <a:srgbClr val="FF0000"/>
                </a:solidFill>
                <a:latin typeface="#9Slide07 Cadena" panose="02000503000000020004" pitchFamily="2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7200" dirty="0" err="1">
                <a:solidFill>
                  <a:srgbClr val="FF0000"/>
                </a:solidFill>
                <a:latin typeface="#9Slide07 Cadena" panose="02000503000000020004" pitchFamily="2" charset="0"/>
                <a:cs typeface="Calibri" panose="020F0502020204030204" pitchFamily="34" charset="0"/>
                <a:sym typeface="+mn-lt"/>
              </a:rPr>
              <a:t>kể</a:t>
            </a:r>
            <a:r>
              <a:rPr lang="en-US" altLang="zh-CN" sz="7200" dirty="0">
                <a:solidFill>
                  <a:srgbClr val="FF0000"/>
                </a:solidFill>
                <a:latin typeface="#9Slide07 Cadena" panose="02000503000000020004" pitchFamily="2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7200" dirty="0" err="1">
                <a:solidFill>
                  <a:srgbClr val="FF0000"/>
                </a:solidFill>
                <a:latin typeface="#9Slide07 Cadena" panose="02000503000000020004" pitchFamily="2" charset="0"/>
                <a:cs typeface="Calibri" panose="020F0502020204030204" pitchFamily="34" charset="0"/>
                <a:sym typeface="+mn-lt"/>
              </a:rPr>
              <a:t>chuyện</a:t>
            </a:r>
            <a:endParaRPr lang="zh-CN" altLang="en-US" sz="7200" dirty="0">
              <a:solidFill>
                <a:srgbClr val="FF0000"/>
              </a:solidFill>
              <a:latin typeface="#9Slide07 Cadena" panose="02000503000000020004" pitchFamily="2" charset="0"/>
              <a:cs typeface="Calibri" panose="020F0502020204030204" pitchFamily="34" charset="0"/>
              <a:sym typeface="+mn-lt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FC13147-4242-4A6E-8B6B-846FEA4A5C27}"/>
              </a:ext>
            </a:extLst>
          </p:cNvPr>
          <p:cNvSpPr/>
          <p:nvPr/>
        </p:nvSpPr>
        <p:spPr>
          <a:xfrm>
            <a:off x="163792" y="817110"/>
            <a:ext cx="4670855" cy="226656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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Giới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thiệu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chuyện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(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tên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câu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chuyện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là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gì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,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em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đọc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ở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cuốn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sách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nào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hoặc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nghe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ai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kể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,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câu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chuyện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nói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về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ai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hoặc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về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việc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gì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ECBCABE-96DA-4C17-A1EA-E5B65782D37B}"/>
              </a:ext>
            </a:extLst>
          </p:cNvPr>
          <p:cNvSpPr/>
          <p:nvPr/>
        </p:nvSpPr>
        <p:spPr>
          <a:xfrm>
            <a:off x="197185" y="3103739"/>
            <a:ext cx="4904319" cy="134118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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Kể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diễn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biến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của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chuyện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chú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ý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tập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trung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vào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những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đáp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ứng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yêu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cầu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đề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bài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816CEC3-E1D3-4836-92BD-F7EEBAD99200}"/>
              </a:ext>
            </a:extLst>
          </p:cNvPr>
          <p:cNvSpPr/>
          <p:nvPr/>
        </p:nvSpPr>
        <p:spPr>
          <a:xfrm>
            <a:off x="173520" y="4621504"/>
            <a:ext cx="4904318" cy="82118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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Nêu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cảm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xúc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hoặc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suy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nghĩ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câu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chuyện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4924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  <p:tag name="ISPRING_FIRST_PUBLISH" val="1"/>
</p:tagLst>
</file>

<file path=ppt/theme/theme1.xml><?xml version="1.0" encoding="utf-8"?>
<a:theme xmlns:a="http://schemas.openxmlformats.org/drawingml/2006/main" name="Office 主题​​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00C7F6"/>
      </a:accent1>
      <a:accent2>
        <a:srgbClr val="00A4E6"/>
      </a:accent2>
      <a:accent3>
        <a:srgbClr val="00B0D3"/>
      </a:accent3>
      <a:accent4>
        <a:srgbClr val="3ABFC4"/>
      </a:accent4>
      <a:accent5>
        <a:srgbClr val="21C0D7"/>
      </a:accent5>
      <a:accent6>
        <a:srgbClr val="55D4FA"/>
      </a:accent6>
      <a:hlink>
        <a:srgbClr val="00C7F6"/>
      </a:hlink>
      <a:folHlink>
        <a:srgbClr val="BFBFBF"/>
      </a:folHlink>
    </a:clrScheme>
    <a:fontScheme name="fn3k5n5n">
      <a:majorFont>
        <a:latin typeface="Helvetica" panose="020F0302020204030204"/>
        <a:ea typeface="Helvetica"/>
        <a:cs typeface=""/>
      </a:majorFont>
      <a:minorFont>
        <a:latin typeface="Helvetica" panose="020F0502020204030204"/>
        <a:ea typeface="Helvetica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00C7F6"/>
    </a:accent1>
    <a:accent2>
      <a:srgbClr val="00A4E6"/>
    </a:accent2>
    <a:accent3>
      <a:srgbClr val="00B0D3"/>
    </a:accent3>
    <a:accent4>
      <a:srgbClr val="3ABFC4"/>
    </a:accent4>
    <a:accent5>
      <a:srgbClr val="21C0D7"/>
    </a:accent5>
    <a:accent6>
      <a:srgbClr val="55D4FA"/>
    </a:accent6>
    <a:hlink>
      <a:srgbClr val="00C7F6"/>
    </a:hlink>
    <a:folHlink>
      <a:srgbClr val="BFBFBF"/>
    </a:folHlink>
  </a:clrScheme>
</a:themeOverride>
</file>

<file path=ppt/theme/themeOverride10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00C7F6"/>
    </a:accent1>
    <a:accent2>
      <a:srgbClr val="00A4E6"/>
    </a:accent2>
    <a:accent3>
      <a:srgbClr val="00B0D3"/>
    </a:accent3>
    <a:accent4>
      <a:srgbClr val="3ABFC4"/>
    </a:accent4>
    <a:accent5>
      <a:srgbClr val="21C0D7"/>
    </a:accent5>
    <a:accent6>
      <a:srgbClr val="55D4FA"/>
    </a:accent6>
    <a:hlink>
      <a:srgbClr val="00C7F6"/>
    </a:hlink>
    <a:folHlink>
      <a:srgbClr val="BFBFBF"/>
    </a:folHlink>
  </a:clrScheme>
</a:themeOverride>
</file>

<file path=ppt/theme/themeOverride1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00C7F6"/>
    </a:accent1>
    <a:accent2>
      <a:srgbClr val="00A4E6"/>
    </a:accent2>
    <a:accent3>
      <a:srgbClr val="00B0D3"/>
    </a:accent3>
    <a:accent4>
      <a:srgbClr val="3ABFC4"/>
    </a:accent4>
    <a:accent5>
      <a:srgbClr val="21C0D7"/>
    </a:accent5>
    <a:accent6>
      <a:srgbClr val="55D4FA"/>
    </a:accent6>
    <a:hlink>
      <a:srgbClr val="00C7F6"/>
    </a:hlink>
    <a:folHlink>
      <a:srgbClr val="BFBFBF"/>
    </a:folHlink>
  </a:clrScheme>
</a:themeOverride>
</file>

<file path=ppt/theme/themeOverride1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00C7F6"/>
    </a:accent1>
    <a:accent2>
      <a:srgbClr val="00A4E6"/>
    </a:accent2>
    <a:accent3>
      <a:srgbClr val="00B0D3"/>
    </a:accent3>
    <a:accent4>
      <a:srgbClr val="3ABFC4"/>
    </a:accent4>
    <a:accent5>
      <a:srgbClr val="21C0D7"/>
    </a:accent5>
    <a:accent6>
      <a:srgbClr val="55D4FA"/>
    </a:accent6>
    <a:hlink>
      <a:srgbClr val="00C7F6"/>
    </a:hlink>
    <a:folHlink>
      <a:srgbClr val="BFBFBF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00C7F6"/>
    </a:accent1>
    <a:accent2>
      <a:srgbClr val="00A4E6"/>
    </a:accent2>
    <a:accent3>
      <a:srgbClr val="00B0D3"/>
    </a:accent3>
    <a:accent4>
      <a:srgbClr val="3ABFC4"/>
    </a:accent4>
    <a:accent5>
      <a:srgbClr val="21C0D7"/>
    </a:accent5>
    <a:accent6>
      <a:srgbClr val="55D4FA"/>
    </a:accent6>
    <a:hlink>
      <a:srgbClr val="00C7F6"/>
    </a:hlink>
    <a:folHlink>
      <a:srgbClr val="BFBFBF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00C7F6"/>
    </a:accent1>
    <a:accent2>
      <a:srgbClr val="00A4E6"/>
    </a:accent2>
    <a:accent3>
      <a:srgbClr val="00B0D3"/>
    </a:accent3>
    <a:accent4>
      <a:srgbClr val="3ABFC4"/>
    </a:accent4>
    <a:accent5>
      <a:srgbClr val="21C0D7"/>
    </a:accent5>
    <a:accent6>
      <a:srgbClr val="55D4FA"/>
    </a:accent6>
    <a:hlink>
      <a:srgbClr val="00C7F6"/>
    </a:hlink>
    <a:folHlink>
      <a:srgbClr val="BFBFBF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00C7F6"/>
    </a:accent1>
    <a:accent2>
      <a:srgbClr val="00A4E6"/>
    </a:accent2>
    <a:accent3>
      <a:srgbClr val="00B0D3"/>
    </a:accent3>
    <a:accent4>
      <a:srgbClr val="3ABFC4"/>
    </a:accent4>
    <a:accent5>
      <a:srgbClr val="21C0D7"/>
    </a:accent5>
    <a:accent6>
      <a:srgbClr val="55D4FA"/>
    </a:accent6>
    <a:hlink>
      <a:srgbClr val="00C7F6"/>
    </a:hlink>
    <a:folHlink>
      <a:srgbClr val="BFBFBF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00C7F6"/>
    </a:accent1>
    <a:accent2>
      <a:srgbClr val="00A4E6"/>
    </a:accent2>
    <a:accent3>
      <a:srgbClr val="00B0D3"/>
    </a:accent3>
    <a:accent4>
      <a:srgbClr val="3ABFC4"/>
    </a:accent4>
    <a:accent5>
      <a:srgbClr val="21C0D7"/>
    </a:accent5>
    <a:accent6>
      <a:srgbClr val="55D4FA"/>
    </a:accent6>
    <a:hlink>
      <a:srgbClr val="00C7F6"/>
    </a:hlink>
    <a:folHlink>
      <a:srgbClr val="BFBFBF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00C7F6"/>
    </a:accent1>
    <a:accent2>
      <a:srgbClr val="00A4E6"/>
    </a:accent2>
    <a:accent3>
      <a:srgbClr val="00B0D3"/>
    </a:accent3>
    <a:accent4>
      <a:srgbClr val="3ABFC4"/>
    </a:accent4>
    <a:accent5>
      <a:srgbClr val="21C0D7"/>
    </a:accent5>
    <a:accent6>
      <a:srgbClr val="55D4FA"/>
    </a:accent6>
    <a:hlink>
      <a:srgbClr val="00C7F6"/>
    </a:hlink>
    <a:folHlink>
      <a:srgbClr val="BFBFBF"/>
    </a:folHlink>
  </a:clrScheme>
</a:themeOverride>
</file>

<file path=ppt/theme/themeOverride7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00C7F6"/>
    </a:accent1>
    <a:accent2>
      <a:srgbClr val="00A4E6"/>
    </a:accent2>
    <a:accent3>
      <a:srgbClr val="00B0D3"/>
    </a:accent3>
    <a:accent4>
      <a:srgbClr val="3ABFC4"/>
    </a:accent4>
    <a:accent5>
      <a:srgbClr val="21C0D7"/>
    </a:accent5>
    <a:accent6>
      <a:srgbClr val="55D4FA"/>
    </a:accent6>
    <a:hlink>
      <a:srgbClr val="00C7F6"/>
    </a:hlink>
    <a:folHlink>
      <a:srgbClr val="BFBFBF"/>
    </a:folHlink>
  </a:clrScheme>
</a:themeOverride>
</file>

<file path=ppt/theme/themeOverride8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00C7F6"/>
    </a:accent1>
    <a:accent2>
      <a:srgbClr val="00A4E6"/>
    </a:accent2>
    <a:accent3>
      <a:srgbClr val="00B0D3"/>
    </a:accent3>
    <a:accent4>
      <a:srgbClr val="3ABFC4"/>
    </a:accent4>
    <a:accent5>
      <a:srgbClr val="21C0D7"/>
    </a:accent5>
    <a:accent6>
      <a:srgbClr val="55D4FA"/>
    </a:accent6>
    <a:hlink>
      <a:srgbClr val="00C7F6"/>
    </a:hlink>
    <a:folHlink>
      <a:srgbClr val="BFBFBF"/>
    </a:folHlink>
  </a:clrScheme>
</a:themeOverride>
</file>

<file path=ppt/theme/themeOverride9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00C7F6"/>
    </a:accent1>
    <a:accent2>
      <a:srgbClr val="00A4E6"/>
    </a:accent2>
    <a:accent3>
      <a:srgbClr val="00B0D3"/>
    </a:accent3>
    <a:accent4>
      <a:srgbClr val="3ABFC4"/>
    </a:accent4>
    <a:accent5>
      <a:srgbClr val="21C0D7"/>
    </a:accent5>
    <a:accent6>
      <a:srgbClr val="55D4FA"/>
    </a:accent6>
    <a:hlink>
      <a:srgbClr val="00C7F6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1056</TotalTime>
  <Words>530</Words>
  <Application>Microsoft Office PowerPoint</Application>
  <PresentationFormat>Widescreen</PresentationFormat>
  <Paragraphs>46</Paragraphs>
  <Slides>12</Slides>
  <Notes>12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3" baseType="lpstr">
      <vt:lpstr>等线</vt:lpstr>
      <vt:lpstr>微软雅黑</vt:lpstr>
      <vt:lpstr>#9Slide03 AmpleSoft Bold</vt:lpstr>
      <vt:lpstr>#9Slide07 Cadena</vt:lpstr>
      <vt:lpstr>Arial</vt:lpstr>
      <vt:lpstr>Calibri</vt:lpstr>
      <vt:lpstr>Helvetica</vt:lpstr>
      <vt:lpstr>iCiel Humble Hearts</vt:lpstr>
      <vt:lpstr>UTM Ambrose</vt:lpstr>
      <vt:lpstr>Wingdings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zhoulingyun</dc:creator>
  <cp:lastModifiedBy>Sáu Đặng</cp:lastModifiedBy>
  <cp:revision>48</cp:revision>
  <dcterms:created xsi:type="dcterms:W3CDTF">2018-02-07T08:36:30Z</dcterms:created>
  <dcterms:modified xsi:type="dcterms:W3CDTF">2024-05-07T04:48:14Z</dcterms:modified>
</cp:coreProperties>
</file>