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5" r:id="rId2"/>
  </p:sldMasterIdLst>
  <p:notesMasterIdLst>
    <p:notesMasterId r:id="rId34"/>
  </p:notesMasterIdLst>
  <p:sldIdLst>
    <p:sldId id="308" r:id="rId3"/>
    <p:sldId id="539" r:id="rId4"/>
    <p:sldId id="256" r:id="rId5"/>
    <p:sldId id="313" r:id="rId6"/>
    <p:sldId id="314" r:id="rId7"/>
    <p:sldId id="536" r:id="rId8"/>
    <p:sldId id="315" r:id="rId9"/>
    <p:sldId id="537" r:id="rId10"/>
    <p:sldId id="317" r:id="rId11"/>
    <p:sldId id="526" r:id="rId12"/>
    <p:sldId id="316" r:id="rId13"/>
    <p:sldId id="514" r:id="rId14"/>
    <p:sldId id="527" r:id="rId15"/>
    <p:sldId id="515" r:id="rId16"/>
    <p:sldId id="318" r:id="rId17"/>
    <p:sldId id="528" r:id="rId18"/>
    <p:sldId id="516" r:id="rId19"/>
    <p:sldId id="517" r:id="rId20"/>
    <p:sldId id="529" r:id="rId21"/>
    <p:sldId id="518" r:id="rId22"/>
    <p:sldId id="519" r:id="rId23"/>
    <p:sldId id="530" r:id="rId24"/>
    <p:sldId id="520" r:id="rId25"/>
    <p:sldId id="521" r:id="rId26"/>
    <p:sldId id="531" r:id="rId27"/>
    <p:sldId id="522" r:id="rId28"/>
    <p:sldId id="532" r:id="rId29"/>
    <p:sldId id="523" r:id="rId30"/>
    <p:sldId id="534" r:id="rId31"/>
    <p:sldId id="535" r:id="rId32"/>
    <p:sldId id="311" r:id="rId33"/>
  </p:sldIdLst>
  <p:sldSz cx="12161838" cy="6858000"/>
  <p:notesSz cx="6858000" cy="9144000"/>
  <p:embeddedFontLst>
    <p:embeddedFont>
      <p:font typeface="HP001 5H NORMAL" panose="020B0604020202020204" charset="0"/>
      <p:regular r:id="rId35"/>
    </p:embeddedFont>
    <p:embeddedFont>
      <p:font typeface="Montserrat" panose="020B0604020202020204" charset="0"/>
      <p:regular r:id="rId36"/>
      <p:bold r:id="rId37"/>
      <p:italic r:id="rId38"/>
      <p:boldItalic r:id="rId39"/>
    </p:embeddedFont>
    <p:embeddedFont>
      <p:font typeface="Roboto" panose="020B0604020202020204" charset="0"/>
      <p:regular r:id="rId40"/>
      <p:bold r:id="rId41"/>
      <p:italic r:id="rId42"/>
      <p:boldItalic r:id="rId43"/>
    </p:embeddedFont>
    <p:embeddedFont>
      <p:font typeface="Montserrat Medium" panose="020B0604020202020204" charset="0"/>
      <p:regular r:id="rId44"/>
      <p:bold r:id="rId45"/>
      <p:italic r:id="rId46"/>
      <p:boldItalic r:id="rId47"/>
    </p:embeddedFont>
    <p:embeddedFont>
      <p:font typeface="Calibri" panose="020F0502020204030204" pitchFamily="34" charset="0"/>
      <p:regular r:id="rId48"/>
      <p:bold r:id="rId49"/>
      <p:italic r:id="rId50"/>
      <p:boldItalic r:id="rId51"/>
    </p:embeddedFont>
    <p:embeddedFont>
      <p:font typeface="HP001 5 hàng" panose="020B0603050302020204" pitchFamily="34" charset="0"/>
      <p:regular r:id="rId52"/>
      <p:bold r:id="rId53"/>
    </p:embeddedFont>
    <p:embeddedFont>
      <p:font typeface="Tw Cen MT" panose="020B0604020202020204" charset="0"/>
      <p:regular r:id="rId54"/>
      <p:bold r:id="rId55"/>
      <p:italic r:id="rId56"/>
      <p:boldItalic r:id="rId57"/>
    </p:embeddedFont>
    <p:embeddedFont>
      <p:font typeface="Quicksand" panose="020B0604020202020204" charset="0"/>
      <p:regular r:id="rId58"/>
      <p:bold r:id="rId59"/>
    </p:embeddedFont>
    <p:embeddedFont>
      <p:font typeface="Signika" panose="020B0604020202020204" charset="0"/>
      <p:regular r:id="rId60"/>
      <p:bold r:id="rId61"/>
    </p:embeddedFont>
    <p:embeddedFont>
      <p:font typeface="Montserrat ExtraBold" panose="020B0604020202020204" charset="0"/>
      <p:bold r:id="rId62"/>
      <p:boldItalic r:id="rId63"/>
    </p:embeddedFont>
    <p:embeddedFont>
      <p:font typeface="FS Core Magic Rough" panose="02060703030302020204" charset="0"/>
      <p:regular r:id="rId64"/>
    </p:embeddedFont>
    <p:embeddedFont>
      <p:font typeface="HP001 4 hàng" panose="020B0603050302020204" pitchFamily="34" charset="0"/>
      <p:regular r:id="rId65"/>
      <p:bold r:id="rId66"/>
    </p:embeddedFont>
    <p:embeddedFont>
      <p:font typeface="Handlee" panose="020B0604020202020204" charset="0"/>
      <p:regular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A962125-0747-4648-8E2A-9DB4760A975E}">
  <a:tblStyle styleId="{3A962125-0747-4648-8E2A-9DB4760A975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329" autoAdjust="0"/>
  </p:normalViewPr>
  <p:slideViewPr>
    <p:cSldViewPr snapToGrid="0">
      <p:cViewPr varScale="1">
        <p:scale>
          <a:sx n="59" d="100"/>
          <a:sy n="59" d="100"/>
        </p:scale>
        <p:origin x="4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openxmlformats.org/officeDocument/2006/relationships/font" Target="fonts/font29.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66" Type="http://schemas.openxmlformats.org/officeDocument/2006/relationships/font" Target="fonts/font3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61" Type="http://schemas.openxmlformats.org/officeDocument/2006/relationships/font" Target="fonts/font2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font" Target="fonts/font3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font" Target="fonts/font30.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openxmlformats.org/officeDocument/2006/relationships/font" Target="fonts/font33.fntdata"/><Relationship Id="rId20" Type="http://schemas.openxmlformats.org/officeDocument/2006/relationships/slide" Target="slides/slide18.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font" Target="fonts/font28.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0816431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277223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360624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abf9762155_0_25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76790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9187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2563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abf9762155_0_25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49715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847036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600546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abf9762155_0_25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33285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làm việc nhóm</a:t>
            </a:r>
          </a:p>
          <a:p>
            <a:r>
              <a:rPr lang="en-US"/>
              <a:t>Từ ngữ chỉ đặc điểm thường gắn với 1 sự vật</a:t>
            </a:r>
          </a:p>
        </p:txBody>
      </p:sp>
    </p:spTree>
    <p:extLst>
      <p:ext uri="{BB962C8B-B14F-4D97-AF65-F5344CB8AC3E}">
        <p14:creationId xmlns:p14="http://schemas.microsoft.com/office/powerpoint/2010/main" val="984772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8213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sz="1200" b="1"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54BAA79-09A2-445F-BE70-F68C2068A816}" type="slidenum">
              <a:rPr lang="en-GB" smtClean="0"/>
              <a:t>3</a:t>
            </a:fld>
            <a:endParaRPr lang="en-GB"/>
          </a:p>
        </p:txBody>
      </p:sp>
    </p:spTree>
    <p:extLst>
      <p:ext uri="{BB962C8B-B14F-4D97-AF65-F5344CB8AC3E}">
        <p14:creationId xmlns:p14="http://schemas.microsoft.com/office/powerpoint/2010/main" val="769735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abf9762155_0_25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669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abf9762155_0_25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83323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34952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abf9762155_0_25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37803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717211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abf9762155_0_25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95306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23956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5"/>
          </p:nvPr>
        </p:nvSpPr>
        <p:spPr/>
        <p:txBody>
          <a:bodyPr/>
          <a:lstStyle/>
          <a:p>
            <a:fld id="{954BAA79-09A2-445F-BE70-F68C2068A816}" type="slidenum">
              <a:rPr lang="en-GB" smtClean="0"/>
              <a:t>30</a:t>
            </a:fld>
            <a:endParaRPr lang="en-GB"/>
          </a:p>
        </p:txBody>
      </p:sp>
    </p:spTree>
    <p:extLst>
      <p:ext uri="{BB962C8B-B14F-4D97-AF65-F5344CB8AC3E}">
        <p14:creationId xmlns:p14="http://schemas.microsoft.com/office/powerpoint/2010/main" val="2594954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abf9762155_0_257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56629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22910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946657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6381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8652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71712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890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371303" y="1172200"/>
            <a:ext cx="74192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Font typeface="Handlee"/>
              <a:buNone/>
              <a:defRPr sz="8113">
                <a:latin typeface="Handlee"/>
                <a:ea typeface="Handlee"/>
                <a:cs typeface="Handlee"/>
                <a:sym typeface="Handlee"/>
              </a:defRPr>
            </a:lvl1pPr>
            <a:lvl2pPr lvl="1" algn="ctr">
              <a:spcBef>
                <a:spcPts val="0"/>
              </a:spcBef>
              <a:spcAft>
                <a:spcPts val="0"/>
              </a:spcAft>
              <a:buSzPts val="5200"/>
              <a:buFont typeface="Handlee"/>
              <a:buNone/>
              <a:defRPr sz="6916">
                <a:latin typeface="Handlee"/>
                <a:ea typeface="Handlee"/>
                <a:cs typeface="Handlee"/>
                <a:sym typeface="Handlee"/>
              </a:defRPr>
            </a:lvl2pPr>
            <a:lvl3pPr lvl="2" algn="ctr">
              <a:spcBef>
                <a:spcPts val="0"/>
              </a:spcBef>
              <a:spcAft>
                <a:spcPts val="0"/>
              </a:spcAft>
              <a:buSzPts val="5200"/>
              <a:buFont typeface="Handlee"/>
              <a:buNone/>
              <a:defRPr sz="6916">
                <a:latin typeface="Handlee"/>
                <a:ea typeface="Handlee"/>
                <a:cs typeface="Handlee"/>
                <a:sym typeface="Handlee"/>
              </a:defRPr>
            </a:lvl3pPr>
            <a:lvl4pPr lvl="3" algn="ctr">
              <a:spcBef>
                <a:spcPts val="0"/>
              </a:spcBef>
              <a:spcAft>
                <a:spcPts val="0"/>
              </a:spcAft>
              <a:buSzPts val="5200"/>
              <a:buFont typeface="Handlee"/>
              <a:buNone/>
              <a:defRPr sz="6916">
                <a:latin typeface="Handlee"/>
                <a:ea typeface="Handlee"/>
                <a:cs typeface="Handlee"/>
                <a:sym typeface="Handlee"/>
              </a:defRPr>
            </a:lvl4pPr>
            <a:lvl5pPr lvl="4" algn="ctr">
              <a:spcBef>
                <a:spcPts val="0"/>
              </a:spcBef>
              <a:spcAft>
                <a:spcPts val="0"/>
              </a:spcAft>
              <a:buSzPts val="5200"/>
              <a:buFont typeface="Handlee"/>
              <a:buNone/>
              <a:defRPr sz="6916">
                <a:latin typeface="Handlee"/>
                <a:ea typeface="Handlee"/>
                <a:cs typeface="Handlee"/>
                <a:sym typeface="Handlee"/>
              </a:defRPr>
            </a:lvl5pPr>
            <a:lvl6pPr lvl="5" algn="ctr">
              <a:spcBef>
                <a:spcPts val="0"/>
              </a:spcBef>
              <a:spcAft>
                <a:spcPts val="0"/>
              </a:spcAft>
              <a:buSzPts val="5200"/>
              <a:buFont typeface="Handlee"/>
              <a:buNone/>
              <a:defRPr sz="6916">
                <a:latin typeface="Handlee"/>
                <a:ea typeface="Handlee"/>
                <a:cs typeface="Handlee"/>
                <a:sym typeface="Handlee"/>
              </a:defRPr>
            </a:lvl6pPr>
            <a:lvl7pPr lvl="6" algn="ctr">
              <a:spcBef>
                <a:spcPts val="0"/>
              </a:spcBef>
              <a:spcAft>
                <a:spcPts val="0"/>
              </a:spcAft>
              <a:buSzPts val="5200"/>
              <a:buFont typeface="Handlee"/>
              <a:buNone/>
              <a:defRPr sz="6916">
                <a:latin typeface="Handlee"/>
                <a:ea typeface="Handlee"/>
                <a:cs typeface="Handlee"/>
                <a:sym typeface="Handlee"/>
              </a:defRPr>
            </a:lvl7pPr>
            <a:lvl8pPr lvl="7" algn="ctr">
              <a:spcBef>
                <a:spcPts val="0"/>
              </a:spcBef>
              <a:spcAft>
                <a:spcPts val="0"/>
              </a:spcAft>
              <a:buSzPts val="5200"/>
              <a:buFont typeface="Handlee"/>
              <a:buNone/>
              <a:defRPr sz="6916">
                <a:latin typeface="Handlee"/>
                <a:ea typeface="Handlee"/>
                <a:cs typeface="Handlee"/>
                <a:sym typeface="Handlee"/>
              </a:defRPr>
            </a:lvl8pPr>
            <a:lvl9pPr lvl="8" algn="ctr">
              <a:spcBef>
                <a:spcPts val="0"/>
              </a:spcBef>
              <a:spcAft>
                <a:spcPts val="0"/>
              </a:spcAft>
              <a:buSzPts val="5200"/>
              <a:buFont typeface="Handlee"/>
              <a:buNone/>
              <a:defRPr sz="6916">
                <a:latin typeface="Handlee"/>
                <a:ea typeface="Handlee"/>
                <a:cs typeface="Handlee"/>
                <a:sym typeface="Handlee"/>
              </a:defRPr>
            </a:lvl9pPr>
          </a:lstStyle>
          <a:p>
            <a:endParaRPr/>
          </a:p>
        </p:txBody>
      </p:sp>
      <p:sp>
        <p:nvSpPr>
          <p:cNvPr id="10" name="Google Shape;10;p2"/>
          <p:cNvSpPr txBox="1">
            <a:spLocks noGrp="1"/>
          </p:cNvSpPr>
          <p:nvPr>
            <p:ph type="subTitle" idx="1"/>
          </p:nvPr>
        </p:nvSpPr>
        <p:spPr>
          <a:xfrm>
            <a:off x="2371335" y="3787833"/>
            <a:ext cx="7419200" cy="6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660" b="1">
                <a:solidFill>
                  <a:srgbClr val="12375E"/>
                </a:solidFill>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
        <p:nvSpPr>
          <p:cNvPr id="11" name="Google Shape;11;p2"/>
          <p:cNvSpPr/>
          <p:nvPr/>
        </p:nvSpPr>
        <p:spPr>
          <a:xfrm>
            <a:off x="11216048" y="1498329"/>
            <a:ext cx="945766" cy="1788799"/>
          </a:xfrm>
          <a:custGeom>
            <a:avLst/>
            <a:gdLst/>
            <a:ahLst/>
            <a:cxnLst/>
            <a:rect l="l" t="t" r="r" b="b"/>
            <a:pathLst>
              <a:path w="35859" h="67655" extrusionOk="0">
                <a:moveTo>
                  <a:pt x="35859" y="0"/>
                </a:moveTo>
                <a:lnTo>
                  <a:pt x="0" y="20406"/>
                </a:lnTo>
                <a:lnTo>
                  <a:pt x="35859" y="67654"/>
                </a:lnTo>
                <a:lnTo>
                  <a:pt x="35859" y="0"/>
                </a:lnTo>
                <a:close/>
              </a:path>
            </a:pathLst>
          </a:custGeom>
          <a:solidFill>
            <a:srgbClr val="FF91C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11836741" y="2058969"/>
            <a:ext cx="325094" cy="291528"/>
          </a:xfrm>
          <a:custGeom>
            <a:avLst/>
            <a:gdLst/>
            <a:ahLst/>
            <a:cxnLst/>
            <a:rect l="l" t="t" r="r" b="b"/>
            <a:pathLst>
              <a:path w="12326" h="11026" extrusionOk="0">
                <a:moveTo>
                  <a:pt x="12326" y="1"/>
                </a:moveTo>
                <a:lnTo>
                  <a:pt x="0" y="7875"/>
                </a:lnTo>
                <a:lnTo>
                  <a:pt x="2808" y="11025"/>
                </a:lnTo>
                <a:lnTo>
                  <a:pt x="12326" y="3790"/>
                </a:lnTo>
                <a:lnTo>
                  <a:pt x="12326" y="1"/>
                </a:lnTo>
                <a:close/>
              </a:path>
            </a:pathLst>
          </a:custGeom>
          <a:solidFill>
            <a:srgbClr val="12375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11989059" y="2322713"/>
            <a:ext cx="172779" cy="217892"/>
          </a:xfrm>
          <a:custGeom>
            <a:avLst/>
            <a:gdLst/>
            <a:ahLst/>
            <a:cxnLst/>
            <a:rect l="l" t="t" r="r" b="b"/>
            <a:pathLst>
              <a:path w="6551" h="8241" extrusionOk="0">
                <a:moveTo>
                  <a:pt x="6551" y="0"/>
                </a:moveTo>
                <a:lnTo>
                  <a:pt x="0" y="4657"/>
                </a:lnTo>
                <a:lnTo>
                  <a:pt x="2511" y="8240"/>
                </a:lnTo>
                <a:lnTo>
                  <a:pt x="6551" y="4588"/>
                </a:lnTo>
                <a:lnTo>
                  <a:pt x="6551" y="0"/>
                </a:lnTo>
                <a:close/>
              </a:path>
            </a:pathLst>
          </a:custGeom>
          <a:solidFill>
            <a:srgbClr val="12375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11499610" y="2406609"/>
            <a:ext cx="662214" cy="975873"/>
          </a:xfrm>
          <a:custGeom>
            <a:avLst/>
            <a:gdLst/>
            <a:ahLst/>
            <a:cxnLst/>
            <a:rect l="l" t="t" r="r" b="b"/>
            <a:pathLst>
              <a:path w="25108" h="36909" extrusionOk="0">
                <a:moveTo>
                  <a:pt x="0" y="0"/>
                </a:moveTo>
                <a:lnTo>
                  <a:pt x="685" y="4748"/>
                </a:lnTo>
                <a:lnTo>
                  <a:pt x="708" y="2876"/>
                </a:lnTo>
                <a:lnTo>
                  <a:pt x="25108" y="36909"/>
                </a:lnTo>
                <a:lnTo>
                  <a:pt x="25108" y="33302"/>
                </a:lnTo>
                <a:lnTo>
                  <a:pt x="0"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8177917" y="5892141"/>
            <a:ext cx="3680482" cy="942585"/>
          </a:xfrm>
          <a:custGeom>
            <a:avLst/>
            <a:gdLst/>
            <a:ahLst/>
            <a:cxnLst/>
            <a:rect l="l" t="t" r="r" b="b"/>
            <a:pathLst>
              <a:path w="80483" h="20561" extrusionOk="0">
                <a:moveTo>
                  <a:pt x="74457" y="1"/>
                </a:moveTo>
                <a:cubicBezTo>
                  <a:pt x="72434" y="1"/>
                  <a:pt x="70305" y="93"/>
                  <a:pt x="68112" y="315"/>
                </a:cubicBezTo>
                <a:cubicBezTo>
                  <a:pt x="66696" y="452"/>
                  <a:pt x="65213" y="657"/>
                  <a:pt x="63729" y="931"/>
                </a:cubicBezTo>
                <a:cubicBezTo>
                  <a:pt x="58434" y="1890"/>
                  <a:pt x="52910" y="3716"/>
                  <a:pt x="47729" y="6866"/>
                </a:cubicBezTo>
                <a:cubicBezTo>
                  <a:pt x="43803" y="9285"/>
                  <a:pt x="40288" y="11340"/>
                  <a:pt x="37046" y="13051"/>
                </a:cubicBezTo>
                <a:cubicBezTo>
                  <a:pt x="36499" y="13371"/>
                  <a:pt x="35951" y="13645"/>
                  <a:pt x="35403" y="13919"/>
                </a:cubicBezTo>
                <a:cubicBezTo>
                  <a:pt x="35106" y="14079"/>
                  <a:pt x="34809" y="14216"/>
                  <a:pt x="34536" y="14375"/>
                </a:cubicBezTo>
                <a:cubicBezTo>
                  <a:pt x="33531" y="14855"/>
                  <a:pt x="32550" y="15334"/>
                  <a:pt x="31591" y="15768"/>
                </a:cubicBezTo>
                <a:cubicBezTo>
                  <a:pt x="28167" y="17320"/>
                  <a:pt x="24995" y="18438"/>
                  <a:pt x="21845" y="19123"/>
                </a:cubicBezTo>
                <a:cubicBezTo>
                  <a:pt x="21160" y="19283"/>
                  <a:pt x="20452" y="19420"/>
                  <a:pt x="19745" y="19534"/>
                </a:cubicBezTo>
                <a:cubicBezTo>
                  <a:pt x="17647" y="19883"/>
                  <a:pt x="15565" y="20051"/>
                  <a:pt x="13402" y="20051"/>
                </a:cubicBezTo>
                <a:cubicBezTo>
                  <a:pt x="13023" y="20051"/>
                  <a:pt x="12642" y="20046"/>
                  <a:pt x="12258" y="20036"/>
                </a:cubicBezTo>
                <a:cubicBezTo>
                  <a:pt x="8606" y="19899"/>
                  <a:pt x="4749" y="19328"/>
                  <a:pt x="343" y="18278"/>
                </a:cubicBezTo>
                <a:cubicBezTo>
                  <a:pt x="329" y="18276"/>
                  <a:pt x="315" y="18275"/>
                  <a:pt x="301" y="18275"/>
                </a:cubicBezTo>
                <a:cubicBezTo>
                  <a:pt x="179" y="18275"/>
                  <a:pt x="65" y="18361"/>
                  <a:pt x="24" y="18484"/>
                </a:cubicBezTo>
                <a:cubicBezTo>
                  <a:pt x="1" y="18621"/>
                  <a:pt x="92" y="18758"/>
                  <a:pt x="229" y="18803"/>
                </a:cubicBezTo>
                <a:cubicBezTo>
                  <a:pt x="4749" y="19876"/>
                  <a:pt x="8743" y="20447"/>
                  <a:pt x="12441" y="20538"/>
                </a:cubicBezTo>
                <a:cubicBezTo>
                  <a:pt x="12829" y="20538"/>
                  <a:pt x="13194" y="20561"/>
                  <a:pt x="13559" y="20561"/>
                </a:cubicBezTo>
                <a:cubicBezTo>
                  <a:pt x="15750" y="20561"/>
                  <a:pt x="17850" y="20378"/>
                  <a:pt x="19905" y="20036"/>
                </a:cubicBezTo>
                <a:cubicBezTo>
                  <a:pt x="20612" y="19922"/>
                  <a:pt x="21320" y="19808"/>
                  <a:pt x="22004" y="19648"/>
                </a:cubicBezTo>
                <a:cubicBezTo>
                  <a:pt x="25337" y="18918"/>
                  <a:pt x="28624" y="17753"/>
                  <a:pt x="32070" y="16179"/>
                </a:cubicBezTo>
                <a:cubicBezTo>
                  <a:pt x="32869" y="15813"/>
                  <a:pt x="33645" y="15448"/>
                  <a:pt x="34444" y="15037"/>
                </a:cubicBezTo>
                <a:cubicBezTo>
                  <a:pt x="34946" y="14786"/>
                  <a:pt x="35449" y="14535"/>
                  <a:pt x="35974" y="14261"/>
                </a:cubicBezTo>
                <a:cubicBezTo>
                  <a:pt x="36636" y="13919"/>
                  <a:pt x="37320" y="13554"/>
                  <a:pt x="38005" y="13188"/>
                </a:cubicBezTo>
                <a:cubicBezTo>
                  <a:pt x="41086" y="11499"/>
                  <a:pt x="44373" y="9559"/>
                  <a:pt x="48025" y="7322"/>
                </a:cubicBezTo>
                <a:cubicBezTo>
                  <a:pt x="53070" y="4241"/>
                  <a:pt x="58457" y="2438"/>
                  <a:pt x="63661" y="1479"/>
                </a:cubicBezTo>
                <a:cubicBezTo>
                  <a:pt x="65144" y="1205"/>
                  <a:pt x="66628" y="1000"/>
                  <a:pt x="68066" y="863"/>
                </a:cubicBezTo>
                <a:cubicBezTo>
                  <a:pt x="70274" y="630"/>
                  <a:pt x="72418" y="532"/>
                  <a:pt x="74452" y="532"/>
                </a:cubicBezTo>
                <a:cubicBezTo>
                  <a:pt x="76602" y="532"/>
                  <a:pt x="78630" y="641"/>
                  <a:pt x="80483" y="817"/>
                </a:cubicBezTo>
                <a:lnTo>
                  <a:pt x="80483" y="269"/>
                </a:lnTo>
                <a:cubicBezTo>
                  <a:pt x="78627" y="105"/>
                  <a:pt x="76602" y="1"/>
                  <a:pt x="74457"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789858" y="3203180"/>
            <a:ext cx="1090671" cy="1222149"/>
          </a:xfrm>
          <a:custGeom>
            <a:avLst/>
            <a:gdLst/>
            <a:ahLst/>
            <a:cxnLst/>
            <a:rect l="l" t="t" r="r" b="b"/>
            <a:pathLst>
              <a:path w="27323" h="30541" extrusionOk="0">
                <a:moveTo>
                  <a:pt x="20110" y="7122"/>
                </a:moveTo>
                <a:lnTo>
                  <a:pt x="20315" y="18078"/>
                </a:lnTo>
                <a:lnTo>
                  <a:pt x="20315" y="18078"/>
                </a:lnTo>
                <a:lnTo>
                  <a:pt x="13194" y="15636"/>
                </a:lnTo>
                <a:lnTo>
                  <a:pt x="20110" y="7122"/>
                </a:lnTo>
                <a:close/>
                <a:moveTo>
                  <a:pt x="18056" y="0"/>
                </a:moveTo>
                <a:lnTo>
                  <a:pt x="1" y="21159"/>
                </a:lnTo>
                <a:lnTo>
                  <a:pt x="6757" y="23488"/>
                </a:lnTo>
                <a:lnTo>
                  <a:pt x="9953" y="19585"/>
                </a:lnTo>
                <a:lnTo>
                  <a:pt x="20452" y="23191"/>
                </a:lnTo>
                <a:lnTo>
                  <a:pt x="20566" y="28213"/>
                </a:lnTo>
                <a:lnTo>
                  <a:pt x="27323" y="30541"/>
                </a:lnTo>
                <a:lnTo>
                  <a:pt x="26067" y="2740"/>
                </a:lnTo>
                <a:lnTo>
                  <a:pt x="18056" y="0"/>
                </a:lnTo>
                <a:close/>
              </a:path>
            </a:pathLst>
          </a:custGeom>
          <a:solidFill>
            <a:srgbClr val="FF91C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3264" y="2103293"/>
            <a:ext cx="1080611" cy="1984867"/>
          </a:xfrm>
          <a:custGeom>
            <a:avLst/>
            <a:gdLst/>
            <a:ahLst/>
            <a:cxnLst/>
            <a:rect l="l" t="t" r="r" b="b"/>
            <a:pathLst>
              <a:path w="27071" h="49601" extrusionOk="0">
                <a:moveTo>
                  <a:pt x="0" y="1"/>
                </a:moveTo>
                <a:lnTo>
                  <a:pt x="0" y="571"/>
                </a:lnTo>
                <a:cubicBezTo>
                  <a:pt x="10591" y="3721"/>
                  <a:pt x="18283" y="7373"/>
                  <a:pt x="22574" y="11208"/>
                </a:cubicBezTo>
                <a:cubicBezTo>
                  <a:pt x="24994" y="13399"/>
                  <a:pt x="26318" y="15613"/>
                  <a:pt x="26432" y="17850"/>
                </a:cubicBezTo>
                <a:cubicBezTo>
                  <a:pt x="26546" y="20110"/>
                  <a:pt x="25313" y="22278"/>
                  <a:pt x="22962" y="24218"/>
                </a:cubicBezTo>
                <a:cubicBezTo>
                  <a:pt x="21182" y="25679"/>
                  <a:pt x="18762" y="26980"/>
                  <a:pt x="15772" y="28076"/>
                </a:cubicBezTo>
                <a:cubicBezTo>
                  <a:pt x="9473" y="30358"/>
                  <a:pt x="2146" y="34535"/>
                  <a:pt x="2146" y="38735"/>
                </a:cubicBezTo>
                <a:cubicBezTo>
                  <a:pt x="2146" y="40904"/>
                  <a:pt x="4086" y="42707"/>
                  <a:pt x="7920" y="44099"/>
                </a:cubicBezTo>
                <a:cubicBezTo>
                  <a:pt x="11687" y="45469"/>
                  <a:pt x="14106" y="47272"/>
                  <a:pt x="15110" y="49440"/>
                </a:cubicBezTo>
                <a:cubicBezTo>
                  <a:pt x="15133" y="49532"/>
                  <a:pt x="15247" y="49600"/>
                  <a:pt x="15339" y="49600"/>
                </a:cubicBezTo>
                <a:cubicBezTo>
                  <a:pt x="15384" y="49600"/>
                  <a:pt x="15430" y="49577"/>
                  <a:pt x="15453" y="49577"/>
                </a:cubicBezTo>
                <a:cubicBezTo>
                  <a:pt x="15590" y="49509"/>
                  <a:pt x="15635" y="49349"/>
                  <a:pt x="15590" y="49212"/>
                </a:cubicBezTo>
                <a:cubicBezTo>
                  <a:pt x="14540" y="46907"/>
                  <a:pt x="12029" y="45012"/>
                  <a:pt x="8103" y="43597"/>
                </a:cubicBezTo>
                <a:cubicBezTo>
                  <a:pt x="4497" y="42273"/>
                  <a:pt x="2671" y="40653"/>
                  <a:pt x="2671" y="38735"/>
                </a:cubicBezTo>
                <a:cubicBezTo>
                  <a:pt x="2671" y="35060"/>
                  <a:pt x="9336" y="30975"/>
                  <a:pt x="15955" y="28578"/>
                </a:cubicBezTo>
                <a:cubicBezTo>
                  <a:pt x="18854" y="27528"/>
                  <a:pt x="21205" y="26296"/>
                  <a:pt x="22985" y="24926"/>
                </a:cubicBezTo>
                <a:cubicBezTo>
                  <a:pt x="25701" y="22826"/>
                  <a:pt x="27071" y="20407"/>
                  <a:pt x="26957" y="17827"/>
                </a:cubicBezTo>
                <a:cubicBezTo>
                  <a:pt x="26865" y="15978"/>
                  <a:pt x="25930" y="13399"/>
                  <a:pt x="22551" y="10478"/>
                </a:cubicBezTo>
                <a:cubicBezTo>
                  <a:pt x="18785" y="7214"/>
                  <a:pt x="12006" y="3539"/>
                  <a:pt x="0"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3264" y="688706"/>
            <a:ext cx="2286963" cy="495767"/>
          </a:xfrm>
          <a:custGeom>
            <a:avLst/>
            <a:gdLst/>
            <a:ahLst/>
            <a:cxnLst/>
            <a:rect l="l" t="t" r="r" b="b"/>
            <a:pathLst>
              <a:path w="57292" h="12389" extrusionOk="0">
                <a:moveTo>
                  <a:pt x="4485" y="0"/>
                </a:moveTo>
                <a:cubicBezTo>
                  <a:pt x="2849" y="0"/>
                  <a:pt x="1353" y="279"/>
                  <a:pt x="0" y="839"/>
                </a:cubicBezTo>
                <a:lnTo>
                  <a:pt x="0" y="1432"/>
                </a:lnTo>
                <a:cubicBezTo>
                  <a:pt x="1345" y="837"/>
                  <a:pt x="2846" y="540"/>
                  <a:pt x="4500" y="540"/>
                </a:cubicBezTo>
                <a:cubicBezTo>
                  <a:pt x="8492" y="540"/>
                  <a:pt x="13376" y="2270"/>
                  <a:pt x="19105" y="5724"/>
                </a:cubicBezTo>
                <a:cubicBezTo>
                  <a:pt x="27573" y="10814"/>
                  <a:pt x="35105" y="12389"/>
                  <a:pt x="41177" y="12389"/>
                </a:cubicBezTo>
                <a:cubicBezTo>
                  <a:pt x="50992" y="12389"/>
                  <a:pt x="57040" y="8257"/>
                  <a:pt x="57155" y="8189"/>
                </a:cubicBezTo>
                <a:cubicBezTo>
                  <a:pt x="57269" y="8097"/>
                  <a:pt x="57292" y="7938"/>
                  <a:pt x="57200" y="7824"/>
                </a:cubicBezTo>
                <a:cubicBezTo>
                  <a:pt x="57159" y="7741"/>
                  <a:pt x="57077" y="7700"/>
                  <a:pt x="56993" y="7700"/>
                </a:cubicBezTo>
                <a:cubicBezTo>
                  <a:pt x="56937" y="7700"/>
                  <a:pt x="56881" y="7719"/>
                  <a:pt x="56835" y="7755"/>
                </a:cubicBezTo>
                <a:cubicBezTo>
                  <a:pt x="56737" y="7825"/>
                  <a:pt x="50820" y="11864"/>
                  <a:pt x="41174" y="11864"/>
                </a:cubicBezTo>
                <a:cubicBezTo>
                  <a:pt x="35182" y="11864"/>
                  <a:pt x="27749" y="10305"/>
                  <a:pt x="19379" y="5267"/>
                </a:cubicBezTo>
                <a:cubicBezTo>
                  <a:pt x="13569" y="1758"/>
                  <a:pt x="8588" y="0"/>
                  <a:pt x="4485"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2474108" y="329515"/>
            <a:ext cx="502044" cy="545307"/>
          </a:xfrm>
          <a:custGeom>
            <a:avLst/>
            <a:gdLst/>
            <a:ahLst/>
            <a:cxnLst/>
            <a:rect l="l" t="t" r="r" b="b"/>
            <a:pathLst>
              <a:path w="12577" h="13627" extrusionOk="0">
                <a:moveTo>
                  <a:pt x="11983" y="0"/>
                </a:moveTo>
                <a:cubicBezTo>
                  <a:pt x="8468" y="7053"/>
                  <a:pt x="228" y="13056"/>
                  <a:pt x="137" y="13125"/>
                </a:cubicBezTo>
                <a:cubicBezTo>
                  <a:pt x="23" y="13216"/>
                  <a:pt x="0" y="13376"/>
                  <a:pt x="69" y="13513"/>
                </a:cubicBezTo>
                <a:cubicBezTo>
                  <a:pt x="137" y="13581"/>
                  <a:pt x="205" y="13627"/>
                  <a:pt x="297" y="13627"/>
                </a:cubicBezTo>
                <a:cubicBezTo>
                  <a:pt x="342" y="13627"/>
                  <a:pt x="388" y="13604"/>
                  <a:pt x="457" y="13558"/>
                </a:cubicBezTo>
                <a:cubicBezTo>
                  <a:pt x="479" y="13536"/>
                  <a:pt x="3469" y="11390"/>
                  <a:pt x="6597" y="8172"/>
                </a:cubicBezTo>
                <a:cubicBezTo>
                  <a:pt x="8651" y="6049"/>
                  <a:pt x="11070" y="3173"/>
                  <a:pt x="12577"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10557313" y="534927"/>
            <a:ext cx="243298" cy="528500"/>
          </a:xfrm>
          <a:custGeom>
            <a:avLst/>
            <a:gdLst/>
            <a:ahLst/>
            <a:cxnLst/>
            <a:rect l="l" t="t" r="r" b="b"/>
            <a:pathLst>
              <a:path w="6095" h="13207" extrusionOk="0">
                <a:moveTo>
                  <a:pt x="2561" y="0"/>
                </a:moveTo>
                <a:cubicBezTo>
                  <a:pt x="2220" y="0"/>
                  <a:pt x="1859" y="95"/>
                  <a:pt x="1484" y="287"/>
                </a:cubicBezTo>
                <a:cubicBezTo>
                  <a:pt x="389" y="835"/>
                  <a:pt x="1" y="2067"/>
                  <a:pt x="434" y="3574"/>
                </a:cubicBezTo>
                <a:cubicBezTo>
                  <a:pt x="808" y="4762"/>
                  <a:pt x="1671" y="5930"/>
                  <a:pt x="2551" y="5930"/>
                </a:cubicBezTo>
                <a:cubicBezTo>
                  <a:pt x="2583" y="5930"/>
                  <a:pt x="2616" y="5928"/>
                  <a:pt x="2648" y="5925"/>
                </a:cubicBezTo>
                <a:cubicBezTo>
                  <a:pt x="2785" y="5925"/>
                  <a:pt x="2899" y="5788"/>
                  <a:pt x="2877" y="5651"/>
                </a:cubicBezTo>
                <a:cubicBezTo>
                  <a:pt x="2854" y="5491"/>
                  <a:pt x="2740" y="5400"/>
                  <a:pt x="2580" y="5400"/>
                </a:cubicBezTo>
                <a:cubicBezTo>
                  <a:pt x="2562" y="5403"/>
                  <a:pt x="2543" y="5404"/>
                  <a:pt x="2524" y="5404"/>
                </a:cubicBezTo>
                <a:cubicBezTo>
                  <a:pt x="2041" y="5404"/>
                  <a:pt x="1289" y="4579"/>
                  <a:pt x="959" y="3437"/>
                </a:cubicBezTo>
                <a:cubicBezTo>
                  <a:pt x="822" y="2958"/>
                  <a:pt x="457" y="1406"/>
                  <a:pt x="1735" y="744"/>
                </a:cubicBezTo>
                <a:cubicBezTo>
                  <a:pt x="2026" y="594"/>
                  <a:pt x="2297" y="519"/>
                  <a:pt x="2547" y="519"/>
                </a:cubicBezTo>
                <a:cubicBezTo>
                  <a:pt x="2944" y="519"/>
                  <a:pt x="3290" y="708"/>
                  <a:pt x="3584" y="1086"/>
                </a:cubicBezTo>
                <a:cubicBezTo>
                  <a:pt x="5273" y="3140"/>
                  <a:pt x="4862" y="9531"/>
                  <a:pt x="2237" y="12772"/>
                </a:cubicBezTo>
                <a:cubicBezTo>
                  <a:pt x="2146" y="12887"/>
                  <a:pt x="2169" y="13069"/>
                  <a:pt x="2283" y="13161"/>
                </a:cubicBezTo>
                <a:cubicBezTo>
                  <a:pt x="2329" y="13206"/>
                  <a:pt x="2397" y="13206"/>
                  <a:pt x="2443" y="13206"/>
                </a:cubicBezTo>
                <a:cubicBezTo>
                  <a:pt x="2534" y="13206"/>
                  <a:pt x="2603" y="13183"/>
                  <a:pt x="2648" y="13115"/>
                </a:cubicBezTo>
                <a:cubicBezTo>
                  <a:pt x="4999" y="10216"/>
                  <a:pt x="6095" y="3323"/>
                  <a:pt x="4018" y="744"/>
                </a:cubicBezTo>
                <a:cubicBezTo>
                  <a:pt x="3609" y="250"/>
                  <a:pt x="3112" y="0"/>
                  <a:pt x="2561"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10642977" y="940815"/>
            <a:ext cx="236911" cy="122611"/>
          </a:xfrm>
          <a:custGeom>
            <a:avLst/>
            <a:gdLst/>
            <a:ahLst/>
            <a:cxnLst/>
            <a:rect l="l" t="t" r="r" b="b"/>
            <a:pathLst>
              <a:path w="5935" h="3064" extrusionOk="0">
                <a:moveTo>
                  <a:pt x="5640" y="0"/>
                </a:moveTo>
                <a:cubicBezTo>
                  <a:pt x="5601" y="0"/>
                  <a:pt x="5562" y="9"/>
                  <a:pt x="5524" y="27"/>
                </a:cubicBezTo>
                <a:lnTo>
                  <a:pt x="183" y="2561"/>
                </a:lnTo>
                <a:cubicBezTo>
                  <a:pt x="69" y="2629"/>
                  <a:pt x="0" y="2789"/>
                  <a:pt x="69" y="2926"/>
                </a:cubicBezTo>
                <a:cubicBezTo>
                  <a:pt x="114" y="3018"/>
                  <a:pt x="206" y="3063"/>
                  <a:pt x="297" y="3063"/>
                </a:cubicBezTo>
                <a:cubicBezTo>
                  <a:pt x="343" y="3063"/>
                  <a:pt x="388" y="3063"/>
                  <a:pt x="411" y="3040"/>
                </a:cubicBezTo>
                <a:lnTo>
                  <a:pt x="5752" y="507"/>
                </a:lnTo>
                <a:cubicBezTo>
                  <a:pt x="5889" y="438"/>
                  <a:pt x="5935" y="278"/>
                  <a:pt x="5889" y="142"/>
                </a:cubicBezTo>
                <a:cubicBezTo>
                  <a:pt x="5839" y="59"/>
                  <a:pt x="5742" y="0"/>
                  <a:pt x="564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10952739" y="586948"/>
            <a:ext cx="226932" cy="89197"/>
          </a:xfrm>
          <a:custGeom>
            <a:avLst/>
            <a:gdLst/>
            <a:ahLst/>
            <a:cxnLst/>
            <a:rect l="l" t="t" r="r" b="b"/>
            <a:pathLst>
              <a:path w="5685" h="2229" extrusionOk="0">
                <a:moveTo>
                  <a:pt x="5393" y="0"/>
                </a:moveTo>
                <a:cubicBezTo>
                  <a:pt x="5362" y="0"/>
                  <a:pt x="5330" y="5"/>
                  <a:pt x="5296" y="14"/>
                </a:cubicBezTo>
                <a:cubicBezTo>
                  <a:pt x="115" y="1612"/>
                  <a:pt x="92" y="1703"/>
                  <a:pt x="46" y="1886"/>
                </a:cubicBezTo>
                <a:cubicBezTo>
                  <a:pt x="1" y="2023"/>
                  <a:pt x="92" y="2183"/>
                  <a:pt x="229" y="2205"/>
                </a:cubicBezTo>
                <a:cubicBezTo>
                  <a:pt x="252" y="2228"/>
                  <a:pt x="275" y="2228"/>
                  <a:pt x="297" y="2228"/>
                </a:cubicBezTo>
                <a:cubicBezTo>
                  <a:pt x="366" y="2228"/>
                  <a:pt x="434" y="2205"/>
                  <a:pt x="480" y="2160"/>
                </a:cubicBezTo>
                <a:cubicBezTo>
                  <a:pt x="822" y="1977"/>
                  <a:pt x="3698" y="1064"/>
                  <a:pt x="5456" y="516"/>
                </a:cubicBezTo>
                <a:cubicBezTo>
                  <a:pt x="5616" y="471"/>
                  <a:pt x="5684" y="311"/>
                  <a:pt x="5639" y="174"/>
                </a:cubicBezTo>
                <a:cubicBezTo>
                  <a:pt x="5602" y="66"/>
                  <a:pt x="5509" y="0"/>
                  <a:pt x="5393"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11011977" y="501992"/>
            <a:ext cx="104824" cy="244461"/>
          </a:xfrm>
          <a:custGeom>
            <a:avLst/>
            <a:gdLst/>
            <a:ahLst/>
            <a:cxnLst/>
            <a:rect l="l" t="t" r="r" b="b"/>
            <a:pathLst>
              <a:path w="2626" h="6109" extrusionOk="0">
                <a:moveTo>
                  <a:pt x="293" y="0"/>
                </a:moveTo>
                <a:cubicBezTo>
                  <a:pt x="264" y="0"/>
                  <a:pt x="234" y="5"/>
                  <a:pt x="206" y="14"/>
                </a:cubicBezTo>
                <a:cubicBezTo>
                  <a:pt x="69" y="60"/>
                  <a:pt x="0" y="220"/>
                  <a:pt x="46" y="357"/>
                </a:cubicBezTo>
                <a:lnTo>
                  <a:pt x="2077" y="5926"/>
                </a:lnTo>
                <a:cubicBezTo>
                  <a:pt x="2123" y="6040"/>
                  <a:pt x="2214" y="6109"/>
                  <a:pt x="2329" y="6109"/>
                </a:cubicBezTo>
                <a:cubicBezTo>
                  <a:pt x="2351" y="6109"/>
                  <a:pt x="2397" y="6109"/>
                  <a:pt x="2420" y="6086"/>
                </a:cubicBezTo>
                <a:cubicBezTo>
                  <a:pt x="2557" y="6040"/>
                  <a:pt x="2625" y="5881"/>
                  <a:pt x="2580" y="5744"/>
                </a:cubicBezTo>
                <a:lnTo>
                  <a:pt x="548" y="174"/>
                </a:lnTo>
                <a:cubicBezTo>
                  <a:pt x="512" y="66"/>
                  <a:pt x="404" y="0"/>
                  <a:pt x="293"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1281660" y="275538"/>
            <a:ext cx="298904" cy="510212"/>
          </a:xfrm>
          <a:custGeom>
            <a:avLst/>
            <a:gdLst/>
            <a:ahLst/>
            <a:cxnLst/>
            <a:rect l="l" t="t" r="r" b="b"/>
            <a:pathLst>
              <a:path w="7488" h="12750" extrusionOk="0">
                <a:moveTo>
                  <a:pt x="2899" y="10558"/>
                </a:moveTo>
                <a:lnTo>
                  <a:pt x="2899" y="10558"/>
                </a:lnTo>
                <a:cubicBezTo>
                  <a:pt x="2580" y="11197"/>
                  <a:pt x="2260" y="11722"/>
                  <a:pt x="1964" y="12065"/>
                </a:cubicBezTo>
                <a:cubicBezTo>
                  <a:pt x="1857" y="12183"/>
                  <a:pt x="1727" y="12227"/>
                  <a:pt x="1600" y="12227"/>
                </a:cubicBezTo>
                <a:cubicBezTo>
                  <a:pt x="1482" y="12227"/>
                  <a:pt x="1367" y="12188"/>
                  <a:pt x="1279" y="12133"/>
                </a:cubicBezTo>
                <a:cubicBezTo>
                  <a:pt x="1210" y="12065"/>
                  <a:pt x="982" y="11882"/>
                  <a:pt x="1142" y="11585"/>
                </a:cubicBezTo>
                <a:cubicBezTo>
                  <a:pt x="1370" y="11129"/>
                  <a:pt x="2055" y="10809"/>
                  <a:pt x="2899" y="10558"/>
                </a:cubicBezTo>
                <a:close/>
                <a:moveTo>
                  <a:pt x="2471" y="1"/>
                </a:moveTo>
                <a:cubicBezTo>
                  <a:pt x="1585" y="1"/>
                  <a:pt x="913" y="460"/>
                  <a:pt x="571" y="1314"/>
                </a:cubicBezTo>
                <a:cubicBezTo>
                  <a:pt x="1" y="2797"/>
                  <a:pt x="526" y="5400"/>
                  <a:pt x="1325" y="5902"/>
                </a:cubicBezTo>
                <a:cubicBezTo>
                  <a:pt x="1366" y="5926"/>
                  <a:pt x="1412" y="5939"/>
                  <a:pt x="1460" y="5939"/>
                </a:cubicBezTo>
                <a:cubicBezTo>
                  <a:pt x="1545" y="5939"/>
                  <a:pt x="1631" y="5898"/>
                  <a:pt x="1690" y="5810"/>
                </a:cubicBezTo>
                <a:cubicBezTo>
                  <a:pt x="1758" y="5696"/>
                  <a:pt x="1713" y="5514"/>
                  <a:pt x="1598" y="5445"/>
                </a:cubicBezTo>
                <a:cubicBezTo>
                  <a:pt x="1096" y="5126"/>
                  <a:pt x="526" y="2866"/>
                  <a:pt x="1073" y="1496"/>
                </a:cubicBezTo>
                <a:cubicBezTo>
                  <a:pt x="1338" y="836"/>
                  <a:pt x="1804" y="519"/>
                  <a:pt x="2487" y="519"/>
                </a:cubicBezTo>
                <a:cubicBezTo>
                  <a:pt x="2630" y="519"/>
                  <a:pt x="2783" y="533"/>
                  <a:pt x="2945" y="561"/>
                </a:cubicBezTo>
                <a:cubicBezTo>
                  <a:pt x="3539" y="675"/>
                  <a:pt x="3995" y="1131"/>
                  <a:pt x="4246" y="1907"/>
                </a:cubicBezTo>
                <a:cubicBezTo>
                  <a:pt x="4908" y="3916"/>
                  <a:pt x="4201" y="7499"/>
                  <a:pt x="3173" y="9942"/>
                </a:cubicBezTo>
                <a:cubicBezTo>
                  <a:pt x="2055" y="10216"/>
                  <a:pt x="1028" y="10649"/>
                  <a:pt x="663" y="11334"/>
                </a:cubicBezTo>
                <a:cubicBezTo>
                  <a:pt x="434" y="11768"/>
                  <a:pt x="548" y="12270"/>
                  <a:pt x="982" y="12567"/>
                </a:cubicBezTo>
                <a:cubicBezTo>
                  <a:pt x="1142" y="12681"/>
                  <a:pt x="1370" y="12749"/>
                  <a:pt x="1598" y="12749"/>
                </a:cubicBezTo>
                <a:cubicBezTo>
                  <a:pt x="1872" y="12749"/>
                  <a:pt x="2123" y="12658"/>
                  <a:pt x="2352" y="12430"/>
                </a:cubicBezTo>
                <a:cubicBezTo>
                  <a:pt x="2763" y="11973"/>
                  <a:pt x="3173" y="11266"/>
                  <a:pt x="3561" y="10398"/>
                </a:cubicBezTo>
                <a:cubicBezTo>
                  <a:pt x="4908" y="10102"/>
                  <a:pt x="6437" y="10010"/>
                  <a:pt x="7236" y="9987"/>
                </a:cubicBezTo>
                <a:cubicBezTo>
                  <a:pt x="7373" y="9987"/>
                  <a:pt x="7487" y="9873"/>
                  <a:pt x="7487" y="9714"/>
                </a:cubicBezTo>
                <a:cubicBezTo>
                  <a:pt x="7487" y="9587"/>
                  <a:pt x="7409" y="9460"/>
                  <a:pt x="7253" y="9460"/>
                </a:cubicBezTo>
                <a:cubicBezTo>
                  <a:pt x="7240" y="9460"/>
                  <a:pt x="7227" y="9461"/>
                  <a:pt x="7213" y="9462"/>
                </a:cubicBezTo>
                <a:cubicBezTo>
                  <a:pt x="6917" y="9462"/>
                  <a:pt x="5342" y="9508"/>
                  <a:pt x="3813" y="9805"/>
                </a:cubicBezTo>
                <a:cubicBezTo>
                  <a:pt x="4794" y="7271"/>
                  <a:pt x="5433" y="3802"/>
                  <a:pt x="4748" y="1725"/>
                </a:cubicBezTo>
                <a:cubicBezTo>
                  <a:pt x="4429" y="789"/>
                  <a:pt x="3835" y="195"/>
                  <a:pt x="3036" y="58"/>
                </a:cubicBezTo>
                <a:cubicBezTo>
                  <a:pt x="2840" y="20"/>
                  <a:pt x="2651" y="1"/>
                  <a:pt x="2471"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 name="Google Shape;25;p2"/>
          <p:cNvGrpSpPr/>
          <p:nvPr/>
        </p:nvGrpSpPr>
        <p:grpSpPr>
          <a:xfrm>
            <a:off x="9055009" y="173460"/>
            <a:ext cx="800065" cy="1002992"/>
            <a:chOff x="7008345" y="190267"/>
            <a:chExt cx="655983" cy="820332"/>
          </a:xfrm>
        </p:grpSpPr>
        <p:sp>
          <p:nvSpPr>
            <p:cNvPr id="26" name="Google Shape;26;p2"/>
            <p:cNvSpPr/>
            <p:nvPr/>
          </p:nvSpPr>
          <p:spPr>
            <a:xfrm>
              <a:off x="7008345" y="378925"/>
              <a:ext cx="623780" cy="631673"/>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FFD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7057356" y="190267"/>
              <a:ext cx="124012" cy="153784"/>
            </a:xfrm>
            <a:custGeom>
              <a:avLst/>
              <a:gdLst/>
              <a:ahLst/>
              <a:cxnLst/>
              <a:rect l="l" t="t" r="r" b="b"/>
              <a:pathLst>
                <a:path w="4132" h="5124" extrusionOk="0">
                  <a:moveTo>
                    <a:pt x="302" y="0"/>
                  </a:moveTo>
                  <a:cubicBezTo>
                    <a:pt x="244" y="0"/>
                    <a:pt x="185" y="19"/>
                    <a:pt x="137" y="57"/>
                  </a:cubicBezTo>
                  <a:cubicBezTo>
                    <a:pt x="23" y="148"/>
                    <a:pt x="0" y="331"/>
                    <a:pt x="91" y="445"/>
                  </a:cubicBezTo>
                  <a:lnTo>
                    <a:pt x="3629" y="5033"/>
                  </a:lnTo>
                  <a:cubicBezTo>
                    <a:pt x="3675" y="5101"/>
                    <a:pt x="3743" y="5124"/>
                    <a:pt x="3835" y="5124"/>
                  </a:cubicBezTo>
                  <a:cubicBezTo>
                    <a:pt x="3880" y="5124"/>
                    <a:pt x="3949" y="5124"/>
                    <a:pt x="3994" y="5078"/>
                  </a:cubicBezTo>
                  <a:cubicBezTo>
                    <a:pt x="4109" y="4987"/>
                    <a:pt x="4131" y="4827"/>
                    <a:pt x="4040" y="4713"/>
                  </a:cubicBezTo>
                  <a:lnTo>
                    <a:pt x="502" y="102"/>
                  </a:lnTo>
                  <a:cubicBezTo>
                    <a:pt x="462" y="36"/>
                    <a:pt x="384" y="0"/>
                    <a:pt x="3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7218313" y="190477"/>
              <a:ext cx="49371" cy="167290"/>
            </a:xfrm>
            <a:custGeom>
              <a:avLst/>
              <a:gdLst/>
              <a:ahLst/>
              <a:cxnLst/>
              <a:rect l="l" t="t" r="r" b="b"/>
              <a:pathLst>
                <a:path w="1645" h="5574" extrusionOk="0">
                  <a:moveTo>
                    <a:pt x="294" y="0"/>
                  </a:moveTo>
                  <a:cubicBezTo>
                    <a:pt x="280" y="0"/>
                    <a:pt x="266" y="2"/>
                    <a:pt x="252" y="4"/>
                  </a:cubicBezTo>
                  <a:cubicBezTo>
                    <a:pt x="92" y="27"/>
                    <a:pt x="1" y="187"/>
                    <a:pt x="47" y="324"/>
                  </a:cubicBezTo>
                  <a:lnTo>
                    <a:pt x="1074" y="5345"/>
                  </a:lnTo>
                  <a:cubicBezTo>
                    <a:pt x="1119" y="5482"/>
                    <a:pt x="1211" y="5573"/>
                    <a:pt x="1348" y="5573"/>
                  </a:cubicBezTo>
                  <a:cubicBezTo>
                    <a:pt x="1371" y="5573"/>
                    <a:pt x="1371" y="5551"/>
                    <a:pt x="1393" y="5551"/>
                  </a:cubicBezTo>
                  <a:cubicBezTo>
                    <a:pt x="1553" y="5528"/>
                    <a:pt x="1644" y="5391"/>
                    <a:pt x="1599" y="5254"/>
                  </a:cubicBezTo>
                  <a:lnTo>
                    <a:pt x="549" y="209"/>
                  </a:lnTo>
                  <a:cubicBezTo>
                    <a:pt x="528" y="87"/>
                    <a:pt x="416"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7545779" y="468873"/>
              <a:ext cx="118549" cy="64947"/>
            </a:xfrm>
            <a:custGeom>
              <a:avLst/>
              <a:gdLst/>
              <a:ahLst/>
              <a:cxnLst/>
              <a:rect l="l" t="t" r="r" b="b"/>
              <a:pathLst>
                <a:path w="3950" h="2164" extrusionOk="0">
                  <a:moveTo>
                    <a:pt x="3644" y="1"/>
                  </a:moveTo>
                  <a:cubicBezTo>
                    <a:pt x="3608" y="1"/>
                    <a:pt x="3573" y="6"/>
                    <a:pt x="3538" y="18"/>
                  </a:cubicBezTo>
                  <a:lnTo>
                    <a:pt x="183" y="1661"/>
                  </a:lnTo>
                  <a:cubicBezTo>
                    <a:pt x="46" y="1707"/>
                    <a:pt x="0" y="1867"/>
                    <a:pt x="46" y="2004"/>
                  </a:cubicBezTo>
                  <a:cubicBezTo>
                    <a:pt x="92" y="2095"/>
                    <a:pt x="206" y="2163"/>
                    <a:pt x="297" y="2163"/>
                  </a:cubicBezTo>
                  <a:cubicBezTo>
                    <a:pt x="343" y="2163"/>
                    <a:pt x="366" y="2141"/>
                    <a:pt x="411" y="2141"/>
                  </a:cubicBezTo>
                  <a:lnTo>
                    <a:pt x="3767" y="497"/>
                  </a:lnTo>
                  <a:cubicBezTo>
                    <a:pt x="3904" y="429"/>
                    <a:pt x="3949" y="292"/>
                    <a:pt x="3904" y="155"/>
                  </a:cubicBezTo>
                  <a:cubicBezTo>
                    <a:pt x="3852" y="52"/>
                    <a:pt x="3750" y="1"/>
                    <a:pt x="3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0" name="Google Shape;30;p2"/>
          <p:cNvSpPr/>
          <p:nvPr/>
        </p:nvSpPr>
        <p:spPr>
          <a:xfrm>
            <a:off x="4920502" y="329515"/>
            <a:ext cx="238748" cy="205525"/>
          </a:xfrm>
          <a:custGeom>
            <a:avLst/>
            <a:gdLst/>
            <a:ahLst/>
            <a:cxnLst/>
            <a:rect l="l" t="t" r="r" b="b"/>
            <a:pathLst>
              <a:path w="5981" h="5136" extrusionOk="0">
                <a:moveTo>
                  <a:pt x="5295" y="0"/>
                </a:moveTo>
                <a:cubicBezTo>
                  <a:pt x="3903" y="1575"/>
                  <a:pt x="2191" y="3219"/>
                  <a:pt x="137" y="4657"/>
                </a:cubicBezTo>
                <a:cubicBezTo>
                  <a:pt x="23" y="4748"/>
                  <a:pt x="0" y="4908"/>
                  <a:pt x="91" y="5045"/>
                </a:cubicBezTo>
                <a:cubicBezTo>
                  <a:pt x="137" y="5113"/>
                  <a:pt x="205" y="5136"/>
                  <a:pt x="297" y="5136"/>
                </a:cubicBezTo>
                <a:cubicBezTo>
                  <a:pt x="342" y="5136"/>
                  <a:pt x="411" y="5136"/>
                  <a:pt x="457" y="5090"/>
                </a:cubicBezTo>
                <a:cubicBezTo>
                  <a:pt x="2693" y="3538"/>
                  <a:pt x="4542" y="1712"/>
                  <a:pt x="598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3991138" y="636763"/>
            <a:ext cx="710695" cy="76392"/>
          </a:xfrm>
          <a:custGeom>
            <a:avLst/>
            <a:gdLst/>
            <a:ahLst/>
            <a:cxnLst/>
            <a:rect l="l" t="t" r="r" b="b"/>
            <a:pathLst>
              <a:path w="17804" h="1909" extrusionOk="0">
                <a:moveTo>
                  <a:pt x="301" y="0"/>
                </a:moveTo>
                <a:cubicBezTo>
                  <a:pt x="190" y="0"/>
                  <a:pt x="82" y="66"/>
                  <a:pt x="46" y="174"/>
                </a:cubicBezTo>
                <a:cubicBezTo>
                  <a:pt x="0" y="334"/>
                  <a:pt x="91" y="471"/>
                  <a:pt x="228" y="516"/>
                </a:cubicBezTo>
                <a:cubicBezTo>
                  <a:pt x="2442" y="1224"/>
                  <a:pt x="4930" y="1658"/>
                  <a:pt x="7601" y="1840"/>
                </a:cubicBezTo>
                <a:cubicBezTo>
                  <a:pt x="8217" y="1886"/>
                  <a:pt x="8811" y="1909"/>
                  <a:pt x="9427" y="1909"/>
                </a:cubicBezTo>
                <a:cubicBezTo>
                  <a:pt x="12280" y="1909"/>
                  <a:pt x="15019" y="1452"/>
                  <a:pt x="17598" y="562"/>
                </a:cubicBezTo>
                <a:cubicBezTo>
                  <a:pt x="17735" y="516"/>
                  <a:pt x="17804" y="357"/>
                  <a:pt x="17758" y="220"/>
                </a:cubicBezTo>
                <a:cubicBezTo>
                  <a:pt x="17722" y="111"/>
                  <a:pt x="17629" y="46"/>
                  <a:pt x="17512" y="46"/>
                </a:cubicBezTo>
                <a:cubicBezTo>
                  <a:pt x="17482" y="46"/>
                  <a:pt x="17449" y="50"/>
                  <a:pt x="17416" y="60"/>
                </a:cubicBezTo>
                <a:cubicBezTo>
                  <a:pt x="14902" y="942"/>
                  <a:pt x="12233" y="1376"/>
                  <a:pt x="9449" y="1376"/>
                </a:cubicBezTo>
                <a:cubicBezTo>
                  <a:pt x="8846" y="1376"/>
                  <a:pt x="8237" y="1356"/>
                  <a:pt x="7624" y="1315"/>
                </a:cubicBezTo>
                <a:cubicBezTo>
                  <a:pt x="4999" y="1133"/>
                  <a:pt x="2557" y="699"/>
                  <a:pt x="388" y="14"/>
                </a:cubicBezTo>
                <a:cubicBezTo>
                  <a:pt x="360" y="5"/>
                  <a:pt x="330" y="0"/>
                  <a:pt x="301"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3564698" y="329515"/>
            <a:ext cx="248807" cy="235699"/>
          </a:xfrm>
          <a:custGeom>
            <a:avLst/>
            <a:gdLst/>
            <a:ahLst/>
            <a:cxnLst/>
            <a:rect l="l" t="t" r="r" b="b"/>
            <a:pathLst>
              <a:path w="6233" h="5890" extrusionOk="0">
                <a:moveTo>
                  <a:pt x="1" y="0"/>
                </a:moveTo>
                <a:cubicBezTo>
                  <a:pt x="1188" y="1940"/>
                  <a:pt x="2991" y="4086"/>
                  <a:pt x="5799" y="5843"/>
                </a:cubicBezTo>
                <a:cubicBezTo>
                  <a:pt x="5844" y="5866"/>
                  <a:pt x="5890" y="5889"/>
                  <a:pt x="5936" y="5889"/>
                </a:cubicBezTo>
                <a:cubicBezTo>
                  <a:pt x="6027" y="5889"/>
                  <a:pt x="6118" y="5843"/>
                  <a:pt x="6164" y="5775"/>
                </a:cubicBezTo>
                <a:cubicBezTo>
                  <a:pt x="6232" y="5638"/>
                  <a:pt x="6209" y="5478"/>
                  <a:pt x="6072" y="5410"/>
                </a:cubicBezTo>
                <a:cubicBezTo>
                  <a:pt x="3493" y="3766"/>
                  <a:pt x="1758" y="1803"/>
                  <a:pt x="64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1949276" y="382125"/>
            <a:ext cx="775401" cy="793611"/>
          </a:xfrm>
          <a:custGeom>
            <a:avLst/>
            <a:gdLst/>
            <a:ahLst/>
            <a:cxnLst/>
            <a:rect l="l" t="t" r="r" b="b"/>
            <a:pathLst>
              <a:path w="19425" h="19832" extrusionOk="0">
                <a:moveTo>
                  <a:pt x="12513" y="1"/>
                </a:moveTo>
                <a:cubicBezTo>
                  <a:pt x="12201" y="1"/>
                  <a:pt x="11888" y="11"/>
                  <a:pt x="11573" y="32"/>
                </a:cubicBezTo>
                <a:cubicBezTo>
                  <a:pt x="10523" y="100"/>
                  <a:pt x="9473" y="283"/>
                  <a:pt x="8400" y="602"/>
                </a:cubicBezTo>
                <a:cubicBezTo>
                  <a:pt x="5228" y="1538"/>
                  <a:pt x="2968" y="3136"/>
                  <a:pt x="1598" y="5350"/>
                </a:cubicBezTo>
                <a:cubicBezTo>
                  <a:pt x="252" y="7564"/>
                  <a:pt x="1" y="10098"/>
                  <a:pt x="845" y="12974"/>
                </a:cubicBezTo>
                <a:cubicBezTo>
                  <a:pt x="1690" y="15827"/>
                  <a:pt x="3310" y="17813"/>
                  <a:pt x="5661" y="18931"/>
                </a:cubicBezTo>
                <a:cubicBezTo>
                  <a:pt x="6928" y="19534"/>
                  <a:pt x="8315" y="19832"/>
                  <a:pt x="9820" y="19832"/>
                </a:cubicBezTo>
                <a:cubicBezTo>
                  <a:pt x="11108" y="19832"/>
                  <a:pt x="12484" y="19614"/>
                  <a:pt x="13947" y="19182"/>
                </a:cubicBezTo>
                <a:cubicBezTo>
                  <a:pt x="14997" y="18863"/>
                  <a:pt x="16001" y="18452"/>
                  <a:pt x="16914" y="17927"/>
                </a:cubicBezTo>
                <a:cubicBezTo>
                  <a:pt x="17827" y="17402"/>
                  <a:pt x="18672" y="16808"/>
                  <a:pt x="19425" y="16101"/>
                </a:cubicBezTo>
                <a:lnTo>
                  <a:pt x="18329" y="12380"/>
                </a:lnTo>
                <a:cubicBezTo>
                  <a:pt x="17599" y="13248"/>
                  <a:pt x="16823" y="13932"/>
                  <a:pt x="16024" y="14480"/>
                </a:cubicBezTo>
                <a:cubicBezTo>
                  <a:pt x="15202" y="15005"/>
                  <a:pt x="14312" y="15416"/>
                  <a:pt x="13331" y="15713"/>
                </a:cubicBezTo>
                <a:cubicBezTo>
                  <a:pt x="12618" y="15928"/>
                  <a:pt x="11936" y="16036"/>
                  <a:pt x="11290" y="16036"/>
                </a:cubicBezTo>
                <a:cubicBezTo>
                  <a:pt x="10363" y="16036"/>
                  <a:pt x="9509" y="15814"/>
                  <a:pt x="8743" y="15370"/>
                </a:cubicBezTo>
                <a:cubicBezTo>
                  <a:pt x="7419" y="14617"/>
                  <a:pt x="6483" y="13293"/>
                  <a:pt x="5935" y="11467"/>
                </a:cubicBezTo>
                <a:cubicBezTo>
                  <a:pt x="5387" y="9595"/>
                  <a:pt x="5456" y="7998"/>
                  <a:pt x="6141" y="6651"/>
                </a:cubicBezTo>
                <a:cubicBezTo>
                  <a:pt x="6825" y="5282"/>
                  <a:pt x="8058" y="4346"/>
                  <a:pt x="9793" y="3821"/>
                </a:cubicBezTo>
                <a:cubicBezTo>
                  <a:pt x="10712" y="3564"/>
                  <a:pt x="11631" y="3408"/>
                  <a:pt x="12532" y="3408"/>
                </a:cubicBezTo>
                <a:cubicBezTo>
                  <a:pt x="12593" y="3408"/>
                  <a:pt x="12654" y="3408"/>
                  <a:pt x="12714" y="3410"/>
                </a:cubicBezTo>
                <a:cubicBezTo>
                  <a:pt x="13696" y="3410"/>
                  <a:pt x="14700" y="3570"/>
                  <a:pt x="15796" y="3889"/>
                </a:cubicBezTo>
                <a:lnTo>
                  <a:pt x="14700" y="169"/>
                </a:lnTo>
                <a:cubicBezTo>
                  <a:pt x="13965" y="57"/>
                  <a:pt x="13241" y="1"/>
                  <a:pt x="12513" y="1"/>
                </a:cubicBezTo>
                <a:close/>
              </a:path>
            </a:pathLst>
          </a:custGeom>
          <a:solidFill>
            <a:srgbClr val="FFD52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1952903" y="5597950"/>
            <a:ext cx="1543536" cy="1261405"/>
          </a:xfrm>
          <a:custGeom>
            <a:avLst/>
            <a:gdLst/>
            <a:ahLst/>
            <a:cxnLst/>
            <a:rect l="l" t="t" r="r" b="b"/>
            <a:pathLst>
              <a:path w="38668" h="31522" extrusionOk="0">
                <a:moveTo>
                  <a:pt x="13422" y="0"/>
                </a:moveTo>
                <a:cubicBezTo>
                  <a:pt x="13240" y="0"/>
                  <a:pt x="13011" y="206"/>
                  <a:pt x="12737" y="617"/>
                </a:cubicBezTo>
                <a:cubicBezTo>
                  <a:pt x="10272" y="4086"/>
                  <a:pt x="3836" y="21091"/>
                  <a:pt x="1" y="31522"/>
                </a:cubicBezTo>
                <a:lnTo>
                  <a:pt x="32596" y="31522"/>
                </a:lnTo>
                <a:cubicBezTo>
                  <a:pt x="32847" y="30495"/>
                  <a:pt x="33098" y="29422"/>
                  <a:pt x="33349" y="28326"/>
                </a:cubicBezTo>
                <a:lnTo>
                  <a:pt x="33486" y="27733"/>
                </a:lnTo>
                <a:cubicBezTo>
                  <a:pt x="35996" y="17005"/>
                  <a:pt x="38667" y="4132"/>
                  <a:pt x="37366" y="3607"/>
                </a:cubicBezTo>
                <a:cubicBezTo>
                  <a:pt x="37345" y="3597"/>
                  <a:pt x="37319" y="3593"/>
                  <a:pt x="37288" y="3593"/>
                </a:cubicBezTo>
                <a:cubicBezTo>
                  <a:pt x="36258" y="3593"/>
                  <a:pt x="29993" y="8674"/>
                  <a:pt x="29993" y="8674"/>
                </a:cubicBezTo>
                <a:lnTo>
                  <a:pt x="16732" y="6460"/>
                </a:lnTo>
                <a:cubicBezTo>
                  <a:pt x="16732" y="6460"/>
                  <a:pt x="14997" y="229"/>
                  <a:pt x="13514" y="0"/>
                </a:cubicBezTo>
                <a:close/>
              </a:path>
            </a:pathLst>
          </a:custGeom>
          <a:solidFill>
            <a:srgbClr val="FF91C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2510552" y="6209164"/>
            <a:ext cx="151287" cy="96680"/>
          </a:xfrm>
          <a:custGeom>
            <a:avLst/>
            <a:gdLst/>
            <a:ahLst/>
            <a:cxnLst/>
            <a:rect l="l" t="t" r="r" b="b"/>
            <a:pathLst>
              <a:path w="3790" h="2416" extrusionOk="0">
                <a:moveTo>
                  <a:pt x="1956" y="1"/>
                </a:moveTo>
                <a:cubicBezTo>
                  <a:pt x="1360" y="1"/>
                  <a:pt x="711" y="275"/>
                  <a:pt x="114" y="795"/>
                </a:cubicBezTo>
                <a:cubicBezTo>
                  <a:pt x="23" y="909"/>
                  <a:pt x="0" y="1069"/>
                  <a:pt x="114" y="1183"/>
                </a:cubicBezTo>
                <a:cubicBezTo>
                  <a:pt x="162" y="1244"/>
                  <a:pt x="230" y="1272"/>
                  <a:pt x="299" y="1272"/>
                </a:cubicBezTo>
                <a:cubicBezTo>
                  <a:pt x="361" y="1272"/>
                  <a:pt x="426" y="1249"/>
                  <a:pt x="479" y="1206"/>
                </a:cubicBezTo>
                <a:cubicBezTo>
                  <a:pt x="966" y="767"/>
                  <a:pt x="1484" y="533"/>
                  <a:pt x="1946" y="533"/>
                </a:cubicBezTo>
                <a:cubicBezTo>
                  <a:pt x="2157" y="533"/>
                  <a:pt x="2355" y="581"/>
                  <a:pt x="2534" y="681"/>
                </a:cubicBezTo>
                <a:cubicBezTo>
                  <a:pt x="2990" y="909"/>
                  <a:pt x="3241" y="1457"/>
                  <a:pt x="3264" y="2142"/>
                </a:cubicBezTo>
                <a:cubicBezTo>
                  <a:pt x="3264" y="2279"/>
                  <a:pt x="3378" y="2416"/>
                  <a:pt x="3515" y="2416"/>
                </a:cubicBezTo>
                <a:cubicBezTo>
                  <a:pt x="3675" y="2393"/>
                  <a:pt x="3789" y="2279"/>
                  <a:pt x="3789" y="2142"/>
                </a:cubicBezTo>
                <a:cubicBezTo>
                  <a:pt x="3766" y="1252"/>
                  <a:pt x="3401" y="544"/>
                  <a:pt x="2785" y="202"/>
                </a:cubicBezTo>
                <a:cubicBezTo>
                  <a:pt x="2529" y="67"/>
                  <a:pt x="2249" y="1"/>
                  <a:pt x="1956" y="1"/>
                </a:cubicBezTo>
                <a:close/>
              </a:path>
            </a:pathLst>
          </a:custGeom>
          <a:solidFill>
            <a:srgbClr val="12375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2939667" y="6261545"/>
            <a:ext cx="150370" cy="96360"/>
          </a:xfrm>
          <a:custGeom>
            <a:avLst/>
            <a:gdLst/>
            <a:ahLst/>
            <a:cxnLst/>
            <a:rect l="l" t="t" r="r" b="b"/>
            <a:pathLst>
              <a:path w="3767" h="2408" extrusionOk="0">
                <a:moveTo>
                  <a:pt x="1936" y="0"/>
                </a:moveTo>
                <a:cubicBezTo>
                  <a:pt x="1338" y="0"/>
                  <a:pt x="691" y="279"/>
                  <a:pt x="115" y="810"/>
                </a:cubicBezTo>
                <a:cubicBezTo>
                  <a:pt x="1" y="901"/>
                  <a:pt x="1" y="1084"/>
                  <a:pt x="92" y="1175"/>
                </a:cubicBezTo>
                <a:cubicBezTo>
                  <a:pt x="142" y="1238"/>
                  <a:pt x="220" y="1273"/>
                  <a:pt x="295" y="1273"/>
                </a:cubicBezTo>
                <a:cubicBezTo>
                  <a:pt x="356" y="1273"/>
                  <a:pt x="416" y="1250"/>
                  <a:pt x="457" y="1198"/>
                </a:cubicBezTo>
                <a:cubicBezTo>
                  <a:pt x="950" y="769"/>
                  <a:pt x="1487" y="539"/>
                  <a:pt x="1960" y="539"/>
                </a:cubicBezTo>
                <a:cubicBezTo>
                  <a:pt x="2167" y="539"/>
                  <a:pt x="2361" y="583"/>
                  <a:pt x="2534" y="673"/>
                </a:cubicBezTo>
                <a:cubicBezTo>
                  <a:pt x="2968" y="924"/>
                  <a:pt x="3242" y="1449"/>
                  <a:pt x="3242" y="2157"/>
                </a:cubicBezTo>
                <a:cubicBezTo>
                  <a:pt x="3242" y="2294"/>
                  <a:pt x="3356" y="2408"/>
                  <a:pt x="3516" y="2408"/>
                </a:cubicBezTo>
                <a:cubicBezTo>
                  <a:pt x="3653" y="2408"/>
                  <a:pt x="3767" y="2294"/>
                  <a:pt x="3767" y="2134"/>
                </a:cubicBezTo>
                <a:cubicBezTo>
                  <a:pt x="3767" y="1244"/>
                  <a:pt x="3402" y="559"/>
                  <a:pt x="2785" y="217"/>
                </a:cubicBezTo>
                <a:cubicBezTo>
                  <a:pt x="2525" y="71"/>
                  <a:pt x="2237" y="0"/>
                  <a:pt x="1936" y="0"/>
                </a:cubicBezTo>
                <a:close/>
              </a:path>
            </a:pathLst>
          </a:custGeom>
          <a:solidFill>
            <a:srgbClr val="12375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2717086" y="6344741"/>
            <a:ext cx="129693" cy="87156"/>
          </a:xfrm>
          <a:custGeom>
            <a:avLst/>
            <a:gdLst/>
            <a:ahLst/>
            <a:cxnLst/>
            <a:rect l="l" t="t" r="r" b="b"/>
            <a:pathLst>
              <a:path w="3249" h="2178" extrusionOk="0">
                <a:moveTo>
                  <a:pt x="490" y="0"/>
                </a:moveTo>
                <a:cubicBezTo>
                  <a:pt x="195" y="0"/>
                  <a:pt x="1" y="309"/>
                  <a:pt x="167" y="580"/>
                </a:cubicBezTo>
                <a:lnTo>
                  <a:pt x="1194" y="2178"/>
                </a:lnTo>
                <a:lnTo>
                  <a:pt x="2952" y="1196"/>
                </a:lnTo>
                <a:cubicBezTo>
                  <a:pt x="3249" y="1036"/>
                  <a:pt x="3180" y="580"/>
                  <a:pt x="2838" y="511"/>
                </a:cubicBezTo>
                <a:lnTo>
                  <a:pt x="578" y="9"/>
                </a:lnTo>
                <a:cubicBezTo>
                  <a:pt x="548" y="3"/>
                  <a:pt x="519" y="0"/>
                  <a:pt x="4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2590707" y="6390640"/>
            <a:ext cx="193201" cy="121651"/>
          </a:xfrm>
          <a:custGeom>
            <a:avLst/>
            <a:gdLst/>
            <a:ahLst/>
            <a:cxnLst/>
            <a:rect l="l" t="t" r="r" b="b"/>
            <a:pathLst>
              <a:path w="4840" h="3040" extrusionOk="0">
                <a:moveTo>
                  <a:pt x="4548" y="1"/>
                </a:moveTo>
                <a:cubicBezTo>
                  <a:pt x="4410" y="1"/>
                  <a:pt x="4313" y="109"/>
                  <a:pt x="4292" y="255"/>
                </a:cubicBezTo>
                <a:cubicBezTo>
                  <a:pt x="4292" y="277"/>
                  <a:pt x="4086" y="2492"/>
                  <a:pt x="2420" y="2492"/>
                </a:cubicBezTo>
                <a:cubicBezTo>
                  <a:pt x="754" y="2492"/>
                  <a:pt x="548" y="1282"/>
                  <a:pt x="548" y="1213"/>
                </a:cubicBezTo>
                <a:cubicBezTo>
                  <a:pt x="528" y="1088"/>
                  <a:pt x="412" y="982"/>
                  <a:pt x="287" y="982"/>
                </a:cubicBezTo>
                <a:cubicBezTo>
                  <a:pt x="275" y="982"/>
                  <a:pt x="264" y="983"/>
                  <a:pt x="252" y="985"/>
                </a:cubicBezTo>
                <a:cubicBezTo>
                  <a:pt x="115" y="1008"/>
                  <a:pt x="1" y="1145"/>
                  <a:pt x="24" y="1282"/>
                </a:cubicBezTo>
                <a:cubicBezTo>
                  <a:pt x="24" y="1305"/>
                  <a:pt x="252" y="3039"/>
                  <a:pt x="2420" y="3039"/>
                </a:cubicBezTo>
                <a:cubicBezTo>
                  <a:pt x="4155" y="3039"/>
                  <a:pt x="4748" y="1236"/>
                  <a:pt x="4817" y="277"/>
                </a:cubicBezTo>
                <a:cubicBezTo>
                  <a:pt x="4840" y="141"/>
                  <a:pt x="4726" y="4"/>
                  <a:pt x="4589" y="4"/>
                </a:cubicBezTo>
                <a:cubicBezTo>
                  <a:pt x="4575" y="2"/>
                  <a:pt x="4561" y="1"/>
                  <a:pt x="4548"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2733771" y="6429896"/>
            <a:ext cx="153084" cy="122571"/>
          </a:xfrm>
          <a:custGeom>
            <a:avLst/>
            <a:gdLst/>
            <a:ahLst/>
            <a:cxnLst/>
            <a:rect l="l" t="t" r="r" b="b"/>
            <a:pathLst>
              <a:path w="3835" h="3063" extrusionOk="0">
                <a:moveTo>
                  <a:pt x="736" y="0"/>
                </a:moveTo>
                <a:cubicBezTo>
                  <a:pt x="639" y="0"/>
                  <a:pt x="553" y="64"/>
                  <a:pt x="502" y="164"/>
                </a:cubicBezTo>
                <a:cubicBezTo>
                  <a:pt x="480" y="210"/>
                  <a:pt x="0" y="1237"/>
                  <a:pt x="343" y="2081"/>
                </a:cubicBezTo>
                <a:cubicBezTo>
                  <a:pt x="502" y="2469"/>
                  <a:pt x="799" y="2743"/>
                  <a:pt x="1233" y="2903"/>
                </a:cubicBezTo>
                <a:cubicBezTo>
                  <a:pt x="1552" y="3017"/>
                  <a:pt x="1826" y="3063"/>
                  <a:pt x="2077" y="3063"/>
                </a:cubicBezTo>
                <a:cubicBezTo>
                  <a:pt x="2990" y="3063"/>
                  <a:pt x="3561" y="2446"/>
                  <a:pt x="3744" y="2218"/>
                </a:cubicBezTo>
                <a:cubicBezTo>
                  <a:pt x="3835" y="2104"/>
                  <a:pt x="3835" y="1944"/>
                  <a:pt x="3744" y="1853"/>
                </a:cubicBezTo>
                <a:cubicBezTo>
                  <a:pt x="3687" y="1796"/>
                  <a:pt x="3618" y="1767"/>
                  <a:pt x="3550" y="1767"/>
                </a:cubicBezTo>
                <a:cubicBezTo>
                  <a:pt x="3481" y="1767"/>
                  <a:pt x="3413" y="1796"/>
                  <a:pt x="3356" y="1853"/>
                </a:cubicBezTo>
                <a:lnTo>
                  <a:pt x="3333" y="1899"/>
                </a:lnTo>
                <a:cubicBezTo>
                  <a:pt x="3157" y="2109"/>
                  <a:pt x="2740" y="2535"/>
                  <a:pt x="2080" y="2535"/>
                </a:cubicBezTo>
                <a:cubicBezTo>
                  <a:pt x="1880" y="2535"/>
                  <a:pt x="1659" y="2496"/>
                  <a:pt x="1415" y="2401"/>
                </a:cubicBezTo>
                <a:cubicBezTo>
                  <a:pt x="1142" y="2287"/>
                  <a:pt x="936" y="2127"/>
                  <a:pt x="845" y="1876"/>
                </a:cubicBezTo>
                <a:cubicBezTo>
                  <a:pt x="594" y="1259"/>
                  <a:pt x="982" y="392"/>
                  <a:pt x="982" y="392"/>
                </a:cubicBezTo>
                <a:cubicBezTo>
                  <a:pt x="1050" y="255"/>
                  <a:pt x="982" y="95"/>
                  <a:pt x="845" y="27"/>
                </a:cubicBezTo>
                <a:cubicBezTo>
                  <a:pt x="808" y="9"/>
                  <a:pt x="771" y="0"/>
                  <a:pt x="736"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3214859" y="5849134"/>
            <a:ext cx="193161" cy="147101"/>
          </a:xfrm>
          <a:custGeom>
            <a:avLst/>
            <a:gdLst/>
            <a:ahLst/>
            <a:cxnLst/>
            <a:rect l="l" t="t" r="r" b="b"/>
            <a:pathLst>
              <a:path w="4839" h="3676" extrusionOk="0">
                <a:moveTo>
                  <a:pt x="3675" y="0"/>
                </a:moveTo>
                <a:cubicBezTo>
                  <a:pt x="2579" y="114"/>
                  <a:pt x="137" y="3127"/>
                  <a:pt x="69" y="3264"/>
                </a:cubicBezTo>
                <a:cubicBezTo>
                  <a:pt x="0" y="3401"/>
                  <a:pt x="46" y="3561"/>
                  <a:pt x="183" y="3629"/>
                </a:cubicBezTo>
                <a:cubicBezTo>
                  <a:pt x="228" y="3652"/>
                  <a:pt x="274" y="3675"/>
                  <a:pt x="297" y="3675"/>
                </a:cubicBezTo>
                <a:cubicBezTo>
                  <a:pt x="388" y="3675"/>
                  <a:pt x="479" y="3607"/>
                  <a:pt x="525" y="3538"/>
                </a:cubicBezTo>
                <a:cubicBezTo>
                  <a:pt x="922" y="2965"/>
                  <a:pt x="3129" y="539"/>
                  <a:pt x="3711" y="539"/>
                </a:cubicBezTo>
                <a:cubicBezTo>
                  <a:pt x="3731" y="539"/>
                  <a:pt x="3750" y="542"/>
                  <a:pt x="3766" y="548"/>
                </a:cubicBezTo>
                <a:cubicBezTo>
                  <a:pt x="4086" y="982"/>
                  <a:pt x="3424" y="2374"/>
                  <a:pt x="2830" y="3241"/>
                </a:cubicBezTo>
                <a:cubicBezTo>
                  <a:pt x="2762" y="3356"/>
                  <a:pt x="2785" y="3515"/>
                  <a:pt x="2922" y="3607"/>
                </a:cubicBezTo>
                <a:cubicBezTo>
                  <a:pt x="2964" y="3640"/>
                  <a:pt x="3012" y="3655"/>
                  <a:pt x="3060" y="3655"/>
                </a:cubicBezTo>
                <a:cubicBezTo>
                  <a:pt x="3144" y="3655"/>
                  <a:pt x="3229" y="3610"/>
                  <a:pt x="3287" y="3538"/>
                </a:cubicBezTo>
                <a:cubicBezTo>
                  <a:pt x="3538" y="3127"/>
                  <a:pt x="4839" y="1119"/>
                  <a:pt x="4177" y="228"/>
                </a:cubicBezTo>
                <a:cubicBezTo>
                  <a:pt x="4063" y="69"/>
                  <a:pt x="3880" y="0"/>
                  <a:pt x="3675"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3451730" y="5609835"/>
            <a:ext cx="881622" cy="1249520"/>
          </a:xfrm>
          <a:custGeom>
            <a:avLst/>
            <a:gdLst/>
            <a:ahLst/>
            <a:cxnLst/>
            <a:rect l="l" t="t" r="r" b="b"/>
            <a:pathLst>
              <a:path w="22086" h="31225" extrusionOk="0">
                <a:moveTo>
                  <a:pt x="18832" y="1"/>
                </a:moveTo>
                <a:cubicBezTo>
                  <a:pt x="18319" y="1"/>
                  <a:pt x="17941" y="68"/>
                  <a:pt x="17941" y="68"/>
                </a:cubicBezTo>
                <a:cubicBezTo>
                  <a:pt x="3402" y="3857"/>
                  <a:pt x="1" y="31225"/>
                  <a:pt x="1" y="31225"/>
                </a:cubicBezTo>
                <a:lnTo>
                  <a:pt x="5867" y="31225"/>
                </a:lnTo>
                <a:cubicBezTo>
                  <a:pt x="7967" y="10249"/>
                  <a:pt x="17416" y="4634"/>
                  <a:pt x="17416" y="4634"/>
                </a:cubicBezTo>
                <a:cubicBezTo>
                  <a:pt x="17587" y="4664"/>
                  <a:pt x="17763" y="4678"/>
                  <a:pt x="17944" y="4678"/>
                </a:cubicBezTo>
                <a:cubicBezTo>
                  <a:pt x="19819" y="4678"/>
                  <a:pt x="22085" y="3123"/>
                  <a:pt x="21502" y="1415"/>
                </a:cubicBezTo>
                <a:cubicBezTo>
                  <a:pt x="21093" y="216"/>
                  <a:pt x="19746" y="1"/>
                  <a:pt x="18832" y="1"/>
                </a:cubicBezTo>
                <a:close/>
              </a:path>
            </a:pathLst>
          </a:custGeom>
          <a:solidFill>
            <a:srgbClr val="FF91C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2921464" y="6249020"/>
            <a:ext cx="945769" cy="248664"/>
          </a:xfrm>
          <a:custGeom>
            <a:avLst/>
            <a:gdLst/>
            <a:ahLst/>
            <a:cxnLst/>
            <a:rect l="l" t="t" r="r" b="b"/>
            <a:pathLst>
              <a:path w="23693" h="6214" extrusionOk="0">
                <a:moveTo>
                  <a:pt x="23375" y="0"/>
                </a:moveTo>
                <a:cubicBezTo>
                  <a:pt x="23336" y="0"/>
                  <a:pt x="23297" y="9"/>
                  <a:pt x="23259" y="27"/>
                </a:cubicBezTo>
                <a:cubicBezTo>
                  <a:pt x="19835" y="1785"/>
                  <a:pt x="18694" y="2401"/>
                  <a:pt x="18329" y="2698"/>
                </a:cubicBezTo>
                <a:cubicBezTo>
                  <a:pt x="17416" y="2881"/>
                  <a:pt x="6186" y="4707"/>
                  <a:pt x="251" y="5688"/>
                </a:cubicBezTo>
                <a:cubicBezTo>
                  <a:pt x="92" y="5711"/>
                  <a:pt x="0" y="5848"/>
                  <a:pt x="23" y="5985"/>
                </a:cubicBezTo>
                <a:cubicBezTo>
                  <a:pt x="46" y="6122"/>
                  <a:pt x="160" y="6213"/>
                  <a:pt x="297" y="6213"/>
                </a:cubicBezTo>
                <a:lnTo>
                  <a:pt x="343" y="6213"/>
                </a:lnTo>
                <a:cubicBezTo>
                  <a:pt x="343" y="6213"/>
                  <a:pt x="4885" y="5460"/>
                  <a:pt x="9427" y="4707"/>
                </a:cubicBezTo>
                <a:cubicBezTo>
                  <a:pt x="11687" y="4341"/>
                  <a:pt x="13969" y="3976"/>
                  <a:pt x="15658" y="3680"/>
                </a:cubicBezTo>
                <a:cubicBezTo>
                  <a:pt x="17233" y="3428"/>
                  <a:pt x="18009" y="3292"/>
                  <a:pt x="18375" y="3200"/>
                </a:cubicBezTo>
                <a:lnTo>
                  <a:pt x="18466" y="3200"/>
                </a:lnTo>
                <a:lnTo>
                  <a:pt x="18466" y="3177"/>
                </a:lnTo>
                <a:cubicBezTo>
                  <a:pt x="18603" y="3132"/>
                  <a:pt x="18671" y="3109"/>
                  <a:pt x="18694" y="3063"/>
                </a:cubicBezTo>
                <a:cubicBezTo>
                  <a:pt x="19174" y="2744"/>
                  <a:pt x="21844" y="1351"/>
                  <a:pt x="23510" y="507"/>
                </a:cubicBezTo>
                <a:cubicBezTo>
                  <a:pt x="23624" y="438"/>
                  <a:pt x="23693" y="279"/>
                  <a:pt x="23624" y="142"/>
                </a:cubicBezTo>
                <a:cubicBezTo>
                  <a:pt x="23575" y="59"/>
                  <a:pt x="23477" y="0"/>
                  <a:pt x="23375"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2921464" y="6556990"/>
            <a:ext cx="709816" cy="138897"/>
          </a:xfrm>
          <a:custGeom>
            <a:avLst/>
            <a:gdLst/>
            <a:ahLst/>
            <a:cxnLst/>
            <a:rect l="l" t="t" r="r" b="b"/>
            <a:pathLst>
              <a:path w="17782" h="3471" extrusionOk="0">
                <a:moveTo>
                  <a:pt x="352" y="0"/>
                </a:moveTo>
                <a:cubicBezTo>
                  <a:pt x="250" y="0"/>
                  <a:pt x="102" y="15"/>
                  <a:pt x="46" y="183"/>
                </a:cubicBezTo>
                <a:cubicBezTo>
                  <a:pt x="0" y="298"/>
                  <a:pt x="46" y="434"/>
                  <a:pt x="137" y="503"/>
                </a:cubicBezTo>
                <a:cubicBezTo>
                  <a:pt x="180" y="531"/>
                  <a:pt x="231" y="551"/>
                  <a:pt x="285" y="551"/>
                </a:cubicBezTo>
                <a:cubicBezTo>
                  <a:pt x="319" y="551"/>
                  <a:pt x="353" y="543"/>
                  <a:pt x="388" y="526"/>
                </a:cubicBezTo>
                <a:cubicBezTo>
                  <a:pt x="1438" y="640"/>
                  <a:pt x="12600" y="3037"/>
                  <a:pt x="13810" y="3425"/>
                </a:cubicBezTo>
                <a:cubicBezTo>
                  <a:pt x="13832" y="3447"/>
                  <a:pt x="13878" y="3470"/>
                  <a:pt x="13969" y="3470"/>
                </a:cubicBezTo>
                <a:cubicBezTo>
                  <a:pt x="14015" y="3470"/>
                  <a:pt x="14061" y="3470"/>
                  <a:pt x="14129" y="3447"/>
                </a:cubicBezTo>
                <a:lnTo>
                  <a:pt x="14152" y="3447"/>
                </a:lnTo>
                <a:cubicBezTo>
                  <a:pt x="14563" y="3402"/>
                  <a:pt x="15453" y="3151"/>
                  <a:pt x="17553" y="2580"/>
                </a:cubicBezTo>
                <a:cubicBezTo>
                  <a:pt x="17690" y="2557"/>
                  <a:pt x="17781" y="2397"/>
                  <a:pt x="17736" y="2260"/>
                </a:cubicBezTo>
                <a:cubicBezTo>
                  <a:pt x="17698" y="2148"/>
                  <a:pt x="17599" y="2066"/>
                  <a:pt x="17488" y="2066"/>
                </a:cubicBezTo>
                <a:cubicBezTo>
                  <a:pt x="17464" y="2066"/>
                  <a:pt x="17440" y="2070"/>
                  <a:pt x="17416" y="2078"/>
                </a:cubicBezTo>
                <a:cubicBezTo>
                  <a:pt x="16252" y="2397"/>
                  <a:pt x="14357" y="2877"/>
                  <a:pt x="14015" y="2945"/>
                </a:cubicBezTo>
                <a:cubicBezTo>
                  <a:pt x="13559" y="2763"/>
                  <a:pt x="12121" y="2443"/>
                  <a:pt x="7715" y="1484"/>
                </a:cubicBezTo>
                <a:cubicBezTo>
                  <a:pt x="4771" y="845"/>
                  <a:pt x="1096" y="69"/>
                  <a:pt x="411" y="1"/>
                </a:cubicBezTo>
                <a:cubicBezTo>
                  <a:pt x="395" y="1"/>
                  <a:pt x="374" y="0"/>
                  <a:pt x="352"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4169690" y="5681864"/>
            <a:ext cx="108496" cy="95120"/>
          </a:xfrm>
          <a:custGeom>
            <a:avLst/>
            <a:gdLst/>
            <a:ahLst/>
            <a:cxnLst/>
            <a:rect l="l" t="t" r="r" b="b"/>
            <a:pathLst>
              <a:path w="2718" h="2377" extrusionOk="0">
                <a:moveTo>
                  <a:pt x="257" y="0"/>
                </a:moveTo>
                <a:cubicBezTo>
                  <a:pt x="119" y="0"/>
                  <a:pt x="22" y="106"/>
                  <a:pt x="1" y="231"/>
                </a:cubicBezTo>
                <a:cubicBezTo>
                  <a:pt x="1" y="391"/>
                  <a:pt x="115" y="505"/>
                  <a:pt x="252" y="528"/>
                </a:cubicBezTo>
                <a:cubicBezTo>
                  <a:pt x="343" y="528"/>
                  <a:pt x="2169" y="665"/>
                  <a:pt x="2101" y="2103"/>
                </a:cubicBezTo>
                <a:cubicBezTo>
                  <a:pt x="2078" y="2240"/>
                  <a:pt x="2192" y="2354"/>
                  <a:pt x="2352" y="2377"/>
                </a:cubicBezTo>
                <a:cubicBezTo>
                  <a:pt x="2489" y="2377"/>
                  <a:pt x="2626" y="2263"/>
                  <a:pt x="2626" y="2126"/>
                </a:cubicBezTo>
                <a:cubicBezTo>
                  <a:pt x="2717" y="574"/>
                  <a:pt x="1142" y="49"/>
                  <a:pt x="298" y="3"/>
                </a:cubicBezTo>
                <a:cubicBezTo>
                  <a:pt x="284" y="1"/>
                  <a:pt x="270" y="0"/>
                  <a:pt x="257"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5" name="Google Shape;45;p2"/>
          <p:cNvSpPr/>
          <p:nvPr/>
        </p:nvSpPr>
        <p:spPr>
          <a:xfrm>
            <a:off x="4233479" y="5626601"/>
            <a:ext cx="91173" cy="83715"/>
          </a:xfrm>
          <a:custGeom>
            <a:avLst/>
            <a:gdLst/>
            <a:ahLst/>
            <a:cxnLst/>
            <a:rect l="l" t="t" r="r" b="b"/>
            <a:pathLst>
              <a:path w="2284" h="2092" extrusionOk="0">
                <a:moveTo>
                  <a:pt x="301" y="1"/>
                </a:moveTo>
                <a:cubicBezTo>
                  <a:pt x="190" y="1"/>
                  <a:pt x="82" y="66"/>
                  <a:pt x="46" y="174"/>
                </a:cubicBezTo>
                <a:cubicBezTo>
                  <a:pt x="1" y="311"/>
                  <a:pt x="92" y="471"/>
                  <a:pt x="229" y="517"/>
                </a:cubicBezTo>
                <a:cubicBezTo>
                  <a:pt x="617" y="631"/>
                  <a:pt x="1690" y="1133"/>
                  <a:pt x="1735" y="1841"/>
                </a:cubicBezTo>
                <a:cubicBezTo>
                  <a:pt x="1758" y="1978"/>
                  <a:pt x="1872" y="2092"/>
                  <a:pt x="2009" y="2092"/>
                </a:cubicBezTo>
                <a:lnTo>
                  <a:pt x="2032" y="2092"/>
                </a:lnTo>
                <a:cubicBezTo>
                  <a:pt x="2169" y="2069"/>
                  <a:pt x="2283" y="1955"/>
                  <a:pt x="2260" y="1795"/>
                </a:cubicBezTo>
                <a:cubicBezTo>
                  <a:pt x="2169" y="562"/>
                  <a:pt x="457" y="37"/>
                  <a:pt x="389" y="15"/>
                </a:cubicBezTo>
                <a:cubicBezTo>
                  <a:pt x="360" y="5"/>
                  <a:pt x="331" y="1"/>
                  <a:pt x="301"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2487758" y="5566897"/>
            <a:ext cx="45586" cy="34735"/>
          </a:xfrm>
          <a:custGeom>
            <a:avLst/>
            <a:gdLst/>
            <a:ahLst/>
            <a:cxnLst/>
            <a:rect l="l" t="t" r="r" b="b"/>
            <a:pathLst>
              <a:path w="1142" h="868" extrusionOk="0">
                <a:moveTo>
                  <a:pt x="1142" y="0"/>
                </a:moveTo>
                <a:lnTo>
                  <a:pt x="23" y="776"/>
                </a:lnTo>
                <a:lnTo>
                  <a:pt x="0" y="868"/>
                </a:lnTo>
                <a:cubicBezTo>
                  <a:pt x="46" y="822"/>
                  <a:pt x="69" y="799"/>
                  <a:pt x="115" y="776"/>
                </a:cubicBezTo>
                <a:cubicBezTo>
                  <a:pt x="434" y="502"/>
                  <a:pt x="799" y="251"/>
                  <a:pt x="1142" y="0"/>
                </a:cubicBezTo>
                <a:close/>
              </a:path>
            </a:pathLst>
          </a:custGeom>
          <a:solidFill>
            <a:srgbClr val="FF78B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1952903" y="5601591"/>
            <a:ext cx="1336684" cy="1257764"/>
          </a:xfrm>
          <a:custGeom>
            <a:avLst/>
            <a:gdLst/>
            <a:ahLst/>
            <a:cxnLst/>
            <a:rect l="l" t="t" r="r" b="b"/>
            <a:pathLst>
              <a:path w="33486" h="31431" extrusionOk="0">
                <a:moveTo>
                  <a:pt x="13399" y="1"/>
                </a:moveTo>
                <a:lnTo>
                  <a:pt x="13399" y="1"/>
                </a:lnTo>
                <a:cubicBezTo>
                  <a:pt x="13171" y="160"/>
                  <a:pt x="12943" y="343"/>
                  <a:pt x="12737" y="526"/>
                </a:cubicBezTo>
                <a:cubicBezTo>
                  <a:pt x="10272" y="3995"/>
                  <a:pt x="3836" y="21000"/>
                  <a:pt x="1" y="31431"/>
                </a:cubicBezTo>
                <a:lnTo>
                  <a:pt x="32573" y="31431"/>
                </a:lnTo>
                <a:lnTo>
                  <a:pt x="33349" y="28235"/>
                </a:lnTo>
                <a:lnTo>
                  <a:pt x="33486" y="27642"/>
                </a:lnTo>
                <a:lnTo>
                  <a:pt x="12486" y="25907"/>
                </a:lnTo>
                <a:cubicBezTo>
                  <a:pt x="10501" y="25747"/>
                  <a:pt x="9085" y="23921"/>
                  <a:pt x="9451" y="21958"/>
                </a:cubicBezTo>
                <a:lnTo>
                  <a:pt x="13399" y="1"/>
                </a:lnTo>
                <a:close/>
              </a:path>
            </a:pathLst>
          </a:custGeom>
          <a:solidFill>
            <a:srgbClr val="FF78B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2435826" y="5685266"/>
            <a:ext cx="125780" cy="265271"/>
          </a:xfrm>
          <a:custGeom>
            <a:avLst/>
            <a:gdLst/>
            <a:ahLst/>
            <a:cxnLst/>
            <a:rect l="l" t="t" r="r" b="b"/>
            <a:pathLst>
              <a:path w="3151" h="6629" extrusionOk="0">
                <a:moveTo>
                  <a:pt x="1045" y="0"/>
                </a:moveTo>
                <a:cubicBezTo>
                  <a:pt x="976" y="0"/>
                  <a:pt x="909" y="19"/>
                  <a:pt x="845" y="55"/>
                </a:cubicBezTo>
                <a:cubicBezTo>
                  <a:pt x="115" y="512"/>
                  <a:pt x="0" y="4871"/>
                  <a:pt x="46" y="5100"/>
                </a:cubicBezTo>
                <a:cubicBezTo>
                  <a:pt x="92" y="5214"/>
                  <a:pt x="206" y="5328"/>
                  <a:pt x="320" y="5328"/>
                </a:cubicBezTo>
                <a:cubicBezTo>
                  <a:pt x="480" y="5328"/>
                  <a:pt x="594" y="5191"/>
                  <a:pt x="594" y="5054"/>
                </a:cubicBezTo>
                <a:cubicBezTo>
                  <a:pt x="594" y="5008"/>
                  <a:pt x="594" y="4963"/>
                  <a:pt x="571" y="4940"/>
                </a:cubicBezTo>
                <a:cubicBezTo>
                  <a:pt x="503" y="4415"/>
                  <a:pt x="731" y="1333"/>
                  <a:pt x="1050" y="626"/>
                </a:cubicBezTo>
                <a:cubicBezTo>
                  <a:pt x="1507" y="1356"/>
                  <a:pt x="2237" y="4483"/>
                  <a:pt x="2602" y="6401"/>
                </a:cubicBezTo>
                <a:cubicBezTo>
                  <a:pt x="2625" y="6538"/>
                  <a:pt x="2739" y="6629"/>
                  <a:pt x="2876" y="6629"/>
                </a:cubicBezTo>
                <a:cubicBezTo>
                  <a:pt x="2876" y="6629"/>
                  <a:pt x="2899" y="6606"/>
                  <a:pt x="2922" y="6606"/>
                </a:cubicBezTo>
                <a:cubicBezTo>
                  <a:pt x="3059" y="6583"/>
                  <a:pt x="3150" y="6446"/>
                  <a:pt x="3127" y="6309"/>
                </a:cubicBezTo>
                <a:cubicBezTo>
                  <a:pt x="2945" y="5396"/>
                  <a:pt x="2032" y="786"/>
                  <a:pt x="1347" y="124"/>
                </a:cubicBezTo>
                <a:cubicBezTo>
                  <a:pt x="1251" y="41"/>
                  <a:pt x="1147" y="0"/>
                  <a:pt x="1045"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3263" y="5479181"/>
            <a:ext cx="3279197" cy="1380175"/>
          </a:xfrm>
          <a:custGeom>
            <a:avLst/>
            <a:gdLst/>
            <a:ahLst/>
            <a:cxnLst/>
            <a:rect l="l" t="t" r="r" b="b"/>
            <a:pathLst>
              <a:path w="82149" h="34490" extrusionOk="0">
                <a:moveTo>
                  <a:pt x="0" y="1"/>
                </a:moveTo>
                <a:lnTo>
                  <a:pt x="0" y="16960"/>
                </a:lnTo>
                <a:lnTo>
                  <a:pt x="34740" y="19950"/>
                </a:lnTo>
                <a:lnTo>
                  <a:pt x="48047" y="34376"/>
                </a:lnTo>
                <a:lnTo>
                  <a:pt x="81601" y="34490"/>
                </a:lnTo>
                <a:lnTo>
                  <a:pt x="82148" y="32207"/>
                </a:lnTo>
                <a:lnTo>
                  <a:pt x="51152" y="28670"/>
                </a:lnTo>
                <a:lnTo>
                  <a:pt x="33530" y="6461"/>
                </a:lnTo>
                <a:lnTo>
                  <a:pt x="0" y="1"/>
                </a:lnTo>
                <a:close/>
              </a:path>
            </a:pathLst>
          </a:custGeom>
          <a:solidFill>
            <a:srgbClr val="FFCF4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1720581" y="6467473"/>
            <a:ext cx="800031" cy="21049"/>
          </a:xfrm>
          <a:custGeom>
            <a:avLst/>
            <a:gdLst/>
            <a:ahLst/>
            <a:cxnLst/>
            <a:rect l="l" t="t" r="r" b="b"/>
            <a:pathLst>
              <a:path w="20042" h="526" extrusionOk="0">
                <a:moveTo>
                  <a:pt x="274" y="1"/>
                </a:moveTo>
                <a:cubicBezTo>
                  <a:pt x="137" y="1"/>
                  <a:pt x="1" y="115"/>
                  <a:pt x="1" y="275"/>
                </a:cubicBezTo>
                <a:cubicBezTo>
                  <a:pt x="1" y="412"/>
                  <a:pt x="137" y="526"/>
                  <a:pt x="274" y="526"/>
                </a:cubicBezTo>
                <a:lnTo>
                  <a:pt x="19767" y="526"/>
                </a:lnTo>
                <a:cubicBezTo>
                  <a:pt x="19904" y="526"/>
                  <a:pt x="20041" y="412"/>
                  <a:pt x="20041" y="275"/>
                </a:cubicBezTo>
                <a:cubicBezTo>
                  <a:pt x="20041" y="115"/>
                  <a:pt x="19904" y="1"/>
                  <a:pt x="19767"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1707808" y="6005320"/>
            <a:ext cx="826456" cy="445785"/>
          </a:xfrm>
          <a:custGeom>
            <a:avLst/>
            <a:gdLst/>
            <a:ahLst/>
            <a:cxnLst/>
            <a:rect l="l" t="t" r="r" b="b"/>
            <a:pathLst>
              <a:path w="20704" h="11140" extrusionOk="0">
                <a:moveTo>
                  <a:pt x="275" y="0"/>
                </a:moveTo>
                <a:cubicBezTo>
                  <a:pt x="115" y="0"/>
                  <a:pt x="1" y="114"/>
                  <a:pt x="1" y="274"/>
                </a:cubicBezTo>
                <a:cubicBezTo>
                  <a:pt x="1" y="411"/>
                  <a:pt x="115" y="525"/>
                  <a:pt x="275" y="525"/>
                </a:cubicBezTo>
                <a:lnTo>
                  <a:pt x="3470" y="525"/>
                </a:lnTo>
                <a:lnTo>
                  <a:pt x="5319" y="6962"/>
                </a:lnTo>
                <a:lnTo>
                  <a:pt x="20338" y="11139"/>
                </a:lnTo>
                <a:lnTo>
                  <a:pt x="20407" y="11139"/>
                </a:lnTo>
                <a:cubicBezTo>
                  <a:pt x="20521" y="11139"/>
                  <a:pt x="20635" y="11071"/>
                  <a:pt x="20658" y="10956"/>
                </a:cubicBezTo>
                <a:cubicBezTo>
                  <a:pt x="20704" y="10820"/>
                  <a:pt x="20635" y="10660"/>
                  <a:pt x="20475" y="10637"/>
                </a:cubicBezTo>
                <a:lnTo>
                  <a:pt x="5753" y="6528"/>
                </a:lnTo>
                <a:lnTo>
                  <a:pt x="3881"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10203450" y="4857752"/>
            <a:ext cx="104327" cy="123601"/>
          </a:xfrm>
          <a:custGeom>
            <a:avLst/>
            <a:gdLst/>
            <a:ahLst/>
            <a:cxnLst/>
            <a:rect l="l" t="t" r="r" b="b"/>
            <a:pathLst>
              <a:path w="3014" h="3562" extrusionOk="0">
                <a:moveTo>
                  <a:pt x="3013" y="1"/>
                </a:moveTo>
                <a:lnTo>
                  <a:pt x="0" y="366"/>
                </a:lnTo>
                <a:lnTo>
                  <a:pt x="754" y="3561"/>
                </a:lnTo>
                <a:lnTo>
                  <a:pt x="2557" y="3561"/>
                </a:lnTo>
                <a:lnTo>
                  <a:pt x="3013" y="1"/>
                </a:lnTo>
                <a:close/>
              </a:path>
            </a:pathLst>
          </a:custGeom>
          <a:solidFill>
            <a:srgbClr val="FFC14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10118930" y="4723130"/>
            <a:ext cx="251264" cy="165553"/>
          </a:xfrm>
          <a:custGeom>
            <a:avLst/>
            <a:gdLst/>
            <a:ahLst/>
            <a:cxnLst/>
            <a:rect l="l" t="t" r="r" b="b"/>
            <a:pathLst>
              <a:path w="7259" h="4771" extrusionOk="0">
                <a:moveTo>
                  <a:pt x="7259" y="0"/>
                </a:moveTo>
                <a:lnTo>
                  <a:pt x="0" y="1119"/>
                </a:lnTo>
                <a:lnTo>
                  <a:pt x="1073" y="4771"/>
                </a:lnTo>
                <a:lnTo>
                  <a:pt x="6802" y="4086"/>
                </a:lnTo>
                <a:lnTo>
                  <a:pt x="7259" y="0"/>
                </a:lnTo>
                <a:close/>
              </a:path>
            </a:pathLst>
          </a:custGeom>
          <a:solidFill>
            <a:srgbClr val="FFCF4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10703508" y="4525395"/>
            <a:ext cx="520701" cy="634212"/>
          </a:xfrm>
          <a:custGeom>
            <a:avLst/>
            <a:gdLst/>
            <a:ahLst/>
            <a:cxnLst/>
            <a:rect l="l" t="t" r="r" b="b"/>
            <a:pathLst>
              <a:path w="15043" h="18277" extrusionOk="0">
                <a:moveTo>
                  <a:pt x="11827" y="1"/>
                </a:moveTo>
                <a:cubicBezTo>
                  <a:pt x="11497" y="1"/>
                  <a:pt x="11175" y="157"/>
                  <a:pt x="10980" y="450"/>
                </a:cubicBezTo>
                <a:lnTo>
                  <a:pt x="1" y="16907"/>
                </a:lnTo>
                <a:lnTo>
                  <a:pt x="1507" y="18276"/>
                </a:lnTo>
                <a:lnTo>
                  <a:pt x="14655" y="3143"/>
                </a:lnTo>
                <a:cubicBezTo>
                  <a:pt x="15043" y="2686"/>
                  <a:pt x="14974" y="1979"/>
                  <a:pt x="14472" y="1637"/>
                </a:cubicBezTo>
                <a:lnTo>
                  <a:pt x="12441" y="199"/>
                </a:lnTo>
                <a:cubicBezTo>
                  <a:pt x="12254" y="65"/>
                  <a:pt x="12039" y="1"/>
                  <a:pt x="11827" y="1"/>
                </a:cubicBezTo>
                <a:close/>
              </a:path>
            </a:pathLst>
          </a:custGeom>
          <a:solidFill>
            <a:srgbClr val="4A6799"/>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10489439" y="4506243"/>
            <a:ext cx="842231" cy="729464"/>
          </a:xfrm>
          <a:custGeom>
            <a:avLst/>
            <a:gdLst/>
            <a:ahLst/>
            <a:cxnLst/>
            <a:rect l="l" t="t" r="r" b="b"/>
            <a:pathLst>
              <a:path w="24332" h="21022" extrusionOk="0">
                <a:moveTo>
                  <a:pt x="11304" y="1"/>
                </a:moveTo>
                <a:cubicBezTo>
                  <a:pt x="7783" y="1"/>
                  <a:pt x="4322" y="1472"/>
                  <a:pt x="1872" y="4220"/>
                </a:cubicBezTo>
                <a:cubicBezTo>
                  <a:pt x="1598" y="4540"/>
                  <a:pt x="1324" y="4859"/>
                  <a:pt x="1096" y="5201"/>
                </a:cubicBezTo>
                <a:cubicBezTo>
                  <a:pt x="982" y="5338"/>
                  <a:pt x="868" y="5475"/>
                  <a:pt x="776" y="5635"/>
                </a:cubicBezTo>
                <a:cubicBezTo>
                  <a:pt x="776" y="5635"/>
                  <a:pt x="776" y="5658"/>
                  <a:pt x="753" y="5658"/>
                </a:cubicBezTo>
                <a:cubicBezTo>
                  <a:pt x="0" y="6822"/>
                  <a:pt x="388" y="8374"/>
                  <a:pt x="1575" y="9127"/>
                </a:cubicBezTo>
                <a:cubicBezTo>
                  <a:pt x="3629" y="10428"/>
                  <a:pt x="6437" y="11478"/>
                  <a:pt x="9244" y="13989"/>
                </a:cubicBezTo>
                <a:cubicBezTo>
                  <a:pt x="15111" y="19193"/>
                  <a:pt x="16914" y="20220"/>
                  <a:pt x="18740" y="20882"/>
                </a:cubicBezTo>
                <a:cubicBezTo>
                  <a:pt x="19016" y="20976"/>
                  <a:pt x="19299" y="21022"/>
                  <a:pt x="19579" y="21022"/>
                </a:cubicBezTo>
                <a:cubicBezTo>
                  <a:pt x="20387" y="21022"/>
                  <a:pt x="21164" y="20642"/>
                  <a:pt x="21639" y="19947"/>
                </a:cubicBezTo>
                <a:cubicBezTo>
                  <a:pt x="21707" y="19855"/>
                  <a:pt x="21776" y="19764"/>
                  <a:pt x="21821" y="19673"/>
                </a:cubicBezTo>
                <a:cubicBezTo>
                  <a:pt x="22164" y="19171"/>
                  <a:pt x="22460" y="18668"/>
                  <a:pt x="22711" y="18143"/>
                </a:cubicBezTo>
                <a:cubicBezTo>
                  <a:pt x="24195" y="15039"/>
                  <a:pt x="24332" y="11570"/>
                  <a:pt x="23236" y="8465"/>
                </a:cubicBezTo>
                <a:cubicBezTo>
                  <a:pt x="22369" y="5978"/>
                  <a:pt x="20703" y="3718"/>
                  <a:pt x="18329" y="2143"/>
                </a:cubicBezTo>
                <a:cubicBezTo>
                  <a:pt x="16164" y="694"/>
                  <a:pt x="13720" y="1"/>
                  <a:pt x="11304" y="1"/>
                </a:cubicBezTo>
                <a:close/>
              </a:path>
            </a:pathLst>
          </a:custGeom>
          <a:solidFill>
            <a:srgbClr val="12375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2"/>
          <p:cNvSpPr/>
          <p:nvPr/>
        </p:nvSpPr>
        <p:spPr>
          <a:xfrm>
            <a:off x="10526541" y="4506243"/>
            <a:ext cx="767223" cy="445271"/>
          </a:xfrm>
          <a:custGeom>
            <a:avLst/>
            <a:gdLst/>
            <a:ahLst/>
            <a:cxnLst/>
            <a:rect l="l" t="t" r="r" b="b"/>
            <a:pathLst>
              <a:path w="22165" h="12832" extrusionOk="0">
                <a:moveTo>
                  <a:pt x="10232" y="1"/>
                </a:moveTo>
                <a:cubicBezTo>
                  <a:pt x="6711" y="1"/>
                  <a:pt x="3250" y="1472"/>
                  <a:pt x="800" y="4220"/>
                </a:cubicBezTo>
                <a:cubicBezTo>
                  <a:pt x="526" y="4540"/>
                  <a:pt x="252" y="4859"/>
                  <a:pt x="1" y="5201"/>
                </a:cubicBezTo>
                <a:cubicBezTo>
                  <a:pt x="1188" y="6982"/>
                  <a:pt x="2808" y="8648"/>
                  <a:pt x="4817" y="9995"/>
                </a:cubicBezTo>
                <a:cubicBezTo>
                  <a:pt x="7680" y="11896"/>
                  <a:pt x="10835" y="12832"/>
                  <a:pt x="13716" y="12832"/>
                </a:cubicBezTo>
                <a:cubicBezTo>
                  <a:pt x="17129" y="12832"/>
                  <a:pt x="20160" y="11519"/>
                  <a:pt x="21868" y="8945"/>
                </a:cubicBezTo>
                <a:cubicBezTo>
                  <a:pt x="21982" y="8785"/>
                  <a:pt x="22073" y="8648"/>
                  <a:pt x="22164" y="8465"/>
                </a:cubicBezTo>
                <a:cubicBezTo>
                  <a:pt x="21297" y="5978"/>
                  <a:pt x="19631" y="3718"/>
                  <a:pt x="17257" y="2143"/>
                </a:cubicBezTo>
                <a:cubicBezTo>
                  <a:pt x="15092" y="694"/>
                  <a:pt x="12648" y="1"/>
                  <a:pt x="10232" y="1"/>
                </a:cubicBezTo>
                <a:close/>
              </a:path>
            </a:pathLst>
          </a:custGeom>
          <a:solidFill>
            <a:srgbClr val="577AB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9316270" y="4815073"/>
            <a:ext cx="520701" cy="452211"/>
          </a:xfrm>
          <a:custGeom>
            <a:avLst/>
            <a:gdLst/>
            <a:ahLst/>
            <a:cxnLst/>
            <a:rect l="l" t="t" r="r" b="b"/>
            <a:pathLst>
              <a:path w="15043" h="13032" extrusionOk="0">
                <a:moveTo>
                  <a:pt x="2386" y="0"/>
                </a:moveTo>
                <a:cubicBezTo>
                  <a:pt x="2152" y="0"/>
                  <a:pt x="1915" y="92"/>
                  <a:pt x="1735" y="272"/>
                </a:cubicBezTo>
                <a:lnTo>
                  <a:pt x="343" y="1847"/>
                </a:lnTo>
                <a:cubicBezTo>
                  <a:pt x="1" y="2212"/>
                  <a:pt x="69" y="2806"/>
                  <a:pt x="480" y="3102"/>
                </a:cubicBezTo>
                <a:lnTo>
                  <a:pt x="14061" y="13031"/>
                </a:lnTo>
                <a:lnTo>
                  <a:pt x="15042" y="11639"/>
                </a:lnTo>
                <a:lnTo>
                  <a:pt x="2968" y="226"/>
                </a:lnTo>
                <a:cubicBezTo>
                  <a:pt x="2806" y="75"/>
                  <a:pt x="2597" y="0"/>
                  <a:pt x="2386" y="0"/>
                </a:cubicBezTo>
                <a:close/>
              </a:path>
            </a:pathLst>
          </a:custGeom>
          <a:solidFill>
            <a:srgbClr val="4A6799"/>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9279131" y="4761815"/>
            <a:ext cx="655800" cy="662076"/>
          </a:xfrm>
          <a:custGeom>
            <a:avLst/>
            <a:gdLst/>
            <a:ahLst/>
            <a:cxnLst/>
            <a:rect l="l" t="t" r="r" b="b"/>
            <a:pathLst>
              <a:path w="18946" h="19080" extrusionOk="0">
                <a:moveTo>
                  <a:pt x="10842" y="0"/>
                </a:moveTo>
                <a:cubicBezTo>
                  <a:pt x="8030" y="0"/>
                  <a:pt x="5223" y="1114"/>
                  <a:pt x="3128" y="3314"/>
                </a:cubicBezTo>
                <a:cubicBezTo>
                  <a:pt x="1484" y="5048"/>
                  <a:pt x="549" y="7217"/>
                  <a:pt x="298" y="9431"/>
                </a:cubicBezTo>
                <a:cubicBezTo>
                  <a:pt x="1" y="12147"/>
                  <a:pt x="754" y="14977"/>
                  <a:pt x="2534" y="17237"/>
                </a:cubicBezTo>
                <a:cubicBezTo>
                  <a:pt x="2831" y="17602"/>
                  <a:pt x="3174" y="17990"/>
                  <a:pt x="3539" y="18333"/>
                </a:cubicBezTo>
                <a:cubicBezTo>
                  <a:pt x="3653" y="18424"/>
                  <a:pt x="3767" y="18538"/>
                  <a:pt x="3881" y="18629"/>
                </a:cubicBezTo>
                <a:cubicBezTo>
                  <a:pt x="4224" y="18923"/>
                  <a:pt x="4653" y="19079"/>
                  <a:pt x="5083" y="19079"/>
                </a:cubicBezTo>
                <a:cubicBezTo>
                  <a:pt x="5453" y="19079"/>
                  <a:pt x="5824" y="18964"/>
                  <a:pt x="6141" y="18721"/>
                </a:cubicBezTo>
                <a:cubicBezTo>
                  <a:pt x="8104" y="17260"/>
                  <a:pt x="10478" y="14909"/>
                  <a:pt x="12600" y="12078"/>
                </a:cubicBezTo>
                <a:cubicBezTo>
                  <a:pt x="14563" y="9476"/>
                  <a:pt x="16207" y="7354"/>
                  <a:pt x="18261" y="5345"/>
                </a:cubicBezTo>
                <a:cubicBezTo>
                  <a:pt x="18900" y="4729"/>
                  <a:pt x="18946" y="3702"/>
                  <a:pt x="18307" y="3062"/>
                </a:cubicBezTo>
                <a:cubicBezTo>
                  <a:pt x="18261" y="3017"/>
                  <a:pt x="18193" y="2948"/>
                  <a:pt x="18147" y="2903"/>
                </a:cubicBezTo>
                <a:cubicBezTo>
                  <a:pt x="18033" y="2811"/>
                  <a:pt x="17919" y="2697"/>
                  <a:pt x="17805" y="2606"/>
                </a:cubicBezTo>
                <a:cubicBezTo>
                  <a:pt x="17553" y="2378"/>
                  <a:pt x="17257" y="2149"/>
                  <a:pt x="16983" y="1967"/>
                </a:cubicBezTo>
                <a:cubicBezTo>
                  <a:pt x="15143" y="652"/>
                  <a:pt x="12991" y="0"/>
                  <a:pt x="10842" y="0"/>
                </a:cubicBezTo>
                <a:close/>
              </a:path>
            </a:pathLst>
          </a:custGeom>
          <a:solidFill>
            <a:srgbClr val="12375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9289411" y="4761815"/>
            <a:ext cx="606025" cy="405573"/>
          </a:xfrm>
          <a:custGeom>
            <a:avLst/>
            <a:gdLst/>
            <a:ahLst/>
            <a:cxnLst/>
            <a:rect l="l" t="t" r="r" b="b"/>
            <a:pathLst>
              <a:path w="17508" h="11688" extrusionOk="0">
                <a:moveTo>
                  <a:pt x="10545" y="0"/>
                </a:moveTo>
                <a:cubicBezTo>
                  <a:pt x="7733" y="0"/>
                  <a:pt x="4926" y="1114"/>
                  <a:pt x="2831" y="3314"/>
                </a:cubicBezTo>
                <a:cubicBezTo>
                  <a:pt x="1187" y="5048"/>
                  <a:pt x="252" y="7217"/>
                  <a:pt x="1" y="9431"/>
                </a:cubicBezTo>
                <a:cubicBezTo>
                  <a:pt x="115" y="9545"/>
                  <a:pt x="206" y="9659"/>
                  <a:pt x="320" y="9773"/>
                </a:cubicBezTo>
                <a:cubicBezTo>
                  <a:pt x="1693" y="11065"/>
                  <a:pt x="3504" y="11687"/>
                  <a:pt x="5459" y="11687"/>
                </a:cubicBezTo>
                <a:cubicBezTo>
                  <a:pt x="8477" y="11687"/>
                  <a:pt x="11840" y="10206"/>
                  <a:pt x="14472" y="7422"/>
                </a:cubicBezTo>
                <a:cubicBezTo>
                  <a:pt x="15864" y="5938"/>
                  <a:pt x="16891" y="4295"/>
                  <a:pt x="17508" y="2606"/>
                </a:cubicBezTo>
                <a:cubicBezTo>
                  <a:pt x="17256" y="2378"/>
                  <a:pt x="16960" y="2149"/>
                  <a:pt x="16686" y="1967"/>
                </a:cubicBezTo>
                <a:cubicBezTo>
                  <a:pt x="14846" y="652"/>
                  <a:pt x="12694" y="0"/>
                  <a:pt x="10545" y="0"/>
                </a:cubicBezTo>
                <a:close/>
              </a:path>
            </a:pathLst>
          </a:custGeom>
          <a:solidFill>
            <a:srgbClr val="577AB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0" name="Google Shape;60;p2"/>
          <p:cNvSpPr/>
          <p:nvPr/>
        </p:nvSpPr>
        <p:spPr>
          <a:xfrm>
            <a:off x="9926149" y="6181898"/>
            <a:ext cx="211769" cy="338325"/>
          </a:xfrm>
          <a:custGeom>
            <a:avLst/>
            <a:gdLst/>
            <a:ahLst/>
            <a:cxnLst/>
            <a:rect l="l" t="t" r="r" b="b"/>
            <a:pathLst>
              <a:path w="6118" h="9750" extrusionOk="0">
                <a:moveTo>
                  <a:pt x="1119" y="1"/>
                </a:moveTo>
                <a:lnTo>
                  <a:pt x="24" y="9131"/>
                </a:lnTo>
                <a:cubicBezTo>
                  <a:pt x="1" y="9359"/>
                  <a:pt x="183" y="9587"/>
                  <a:pt x="434" y="9633"/>
                </a:cubicBezTo>
                <a:lnTo>
                  <a:pt x="1416" y="9747"/>
                </a:lnTo>
                <a:cubicBezTo>
                  <a:pt x="1432" y="9749"/>
                  <a:pt x="1447" y="9750"/>
                  <a:pt x="1463" y="9750"/>
                </a:cubicBezTo>
                <a:cubicBezTo>
                  <a:pt x="1629" y="9750"/>
                  <a:pt x="1789" y="9642"/>
                  <a:pt x="1872" y="9496"/>
                </a:cubicBezTo>
                <a:lnTo>
                  <a:pt x="6118" y="617"/>
                </a:lnTo>
                <a:lnTo>
                  <a:pt x="1119" y="1"/>
                </a:lnTo>
                <a:close/>
              </a:path>
            </a:pathLst>
          </a:custGeom>
          <a:solidFill>
            <a:srgbClr val="12375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10706692" y="6040129"/>
            <a:ext cx="274179" cy="332843"/>
          </a:xfrm>
          <a:custGeom>
            <a:avLst/>
            <a:gdLst/>
            <a:ahLst/>
            <a:cxnLst/>
            <a:rect l="l" t="t" r="r" b="b"/>
            <a:pathLst>
              <a:path w="7921" h="9592" extrusionOk="0">
                <a:moveTo>
                  <a:pt x="4748" y="1"/>
                </a:moveTo>
                <a:lnTo>
                  <a:pt x="0" y="1713"/>
                </a:lnTo>
                <a:lnTo>
                  <a:pt x="6117" y="9428"/>
                </a:lnTo>
                <a:cubicBezTo>
                  <a:pt x="6201" y="9528"/>
                  <a:pt x="6333" y="9591"/>
                  <a:pt x="6470" y="9591"/>
                </a:cubicBezTo>
                <a:cubicBezTo>
                  <a:pt x="6520" y="9591"/>
                  <a:pt x="6571" y="9583"/>
                  <a:pt x="6619" y="9565"/>
                </a:cubicBezTo>
                <a:lnTo>
                  <a:pt x="7555" y="9222"/>
                </a:lnTo>
                <a:cubicBezTo>
                  <a:pt x="7784" y="9154"/>
                  <a:pt x="7921" y="8880"/>
                  <a:pt x="7829" y="8652"/>
                </a:cubicBezTo>
                <a:lnTo>
                  <a:pt x="4748" y="1"/>
                </a:lnTo>
                <a:close/>
              </a:path>
            </a:pathLst>
          </a:custGeom>
          <a:solidFill>
            <a:srgbClr val="12375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9571456" y="4929155"/>
            <a:ext cx="1565944" cy="1540299"/>
          </a:xfrm>
          <a:custGeom>
            <a:avLst/>
            <a:gdLst/>
            <a:ahLst/>
            <a:cxnLst/>
            <a:rect l="l" t="t" r="r" b="b"/>
            <a:pathLst>
              <a:path w="45240" h="44389" extrusionOk="0">
                <a:moveTo>
                  <a:pt x="22630" y="1"/>
                </a:moveTo>
                <a:cubicBezTo>
                  <a:pt x="11543" y="1"/>
                  <a:pt x="1948" y="8279"/>
                  <a:pt x="594" y="19558"/>
                </a:cubicBezTo>
                <a:cubicBezTo>
                  <a:pt x="0" y="24648"/>
                  <a:pt x="1164" y="29556"/>
                  <a:pt x="3607" y="33619"/>
                </a:cubicBezTo>
                <a:cubicBezTo>
                  <a:pt x="7030" y="39302"/>
                  <a:pt x="12919" y="43388"/>
                  <a:pt x="19995" y="44232"/>
                </a:cubicBezTo>
                <a:cubicBezTo>
                  <a:pt x="20881" y="44337"/>
                  <a:pt x="21762" y="44388"/>
                  <a:pt x="22633" y="44388"/>
                </a:cubicBezTo>
                <a:cubicBezTo>
                  <a:pt x="33720" y="44388"/>
                  <a:pt x="43313" y="36111"/>
                  <a:pt x="44646" y="24831"/>
                </a:cubicBezTo>
                <a:cubicBezTo>
                  <a:pt x="45240" y="19946"/>
                  <a:pt x="44190" y="15244"/>
                  <a:pt x="41930" y="11273"/>
                </a:cubicBezTo>
                <a:cubicBezTo>
                  <a:pt x="38575" y="5338"/>
                  <a:pt x="32549" y="1024"/>
                  <a:pt x="25268" y="157"/>
                </a:cubicBezTo>
                <a:cubicBezTo>
                  <a:pt x="24382" y="52"/>
                  <a:pt x="23501" y="1"/>
                  <a:pt x="22630" y="1"/>
                </a:cubicBezTo>
                <a:close/>
              </a:path>
            </a:pathLst>
          </a:custGeom>
          <a:solidFill>
            <a:srgbClr val="FF91C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9577755" y="5077794"/>
            <a:ext cx="1402427" cy="1241565"/>
          </a:xfrm>
          <a:custGeom>
            <a:avLst/>
            <a:gdLst/>
            <a:ahLst/>
            <a:cxnLst/>
            <a:rect l="l" t="t" r="r" b="b"/>
            <a:pathLst>
              <a:path w="40516" h="35780" extrusionOk="0">
                <a:moveTo>
                  <a:pt x="23819" y="0"/>
                </a:moveTo>
                <a:cubicBezTo>
                  <a:pt x="21773" y="0"/>
                  <a:pt x="19702" y="274"/>
                  <a:pt x="17713" y="803"/>
                </a:cubicBezTo>
                <a:cubicBezTo>
                  <a:pt x="7876" y="3451"/>
                  <a:pt x="1" y="9773"/>
                  <a:pt x="4657" y="23468"/>
                </a:cubicBezTo>
                <a:cubicBezTo>
                  <a:pt x="4840" y="24016"/>
                  <a:pt x="5045" y="24518"/>
                  <a:pt x="5251" y="25043"/>
                </a:cubicBezTo>
                <a:cubicBezTo>
                  <a:pt x="8481" y="32395"/>
                  <a:pt x="15024" y="35780"/>
                  <a:pt x="21601" y="35780"/>
                </a:cubicBezTo>
                <a:cubicBezTo>
                  <a:pt x="30359" y="35780"/>
                  <a:pt x="39176" y="29779"/>
                  <a:pt x="40310" y="19155"/>
                </a:cubicBezTo>
                <a:cubicBezTo>
                  <a:pt x="40493" y="17443"/>
                  <a:pt x="40516" y="15662"/>
                  <a:pt x="40379" y="13882"/>
                </a:cubicBezTo>
                <a:cubicBezTo>
                  <a:pt x="39632" y="4279"/>
                  <a:pt x="31917" y="0"/>
                  <a:pt x="23819"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10113392" y="5471424"/>
            <a:ext cx="479613" cy="454049"/>
          </a:xfrm>
          <a:custGeom>
            <a:avLst/>
            <a:gdLst/>
            <a:ahLst/>
            <a:cxnLst/>
            <a:rect l="l" t="t" r="r" b="b"/>
            <a:pathLst>
              <a:path w="13856" h="13085" extrusionOk="0">
                <a:moveTo>
                  <a:pt x="6900" y="1"/>
                </a:moveTo>
                <a:cubicBezTo>
                  <a:pt x="3639" y="1"/>
                  <a:pt x="814" y="2438"/>
                  <a:pt x="434" y="5755"/>
                </a:cubicBezTo>
                <a:cubicBezTo>
                  <a:pt x="0" y="9362"/>
                  <a:pt x="2557" y="12626"/>
                  <a:pt x="6140" y="13037"/>
                </a:cubicBezTo>
                <a:cubicBezTo>
                  <a:pt x="6408" y="13069"/>
                  <a:pt x="6674" y="13084"/>
                  <a:pt x="6937" y="13084"/>
                </a:cubicBezTo>
                <a:cubicBezTo>
                  <a:pt x="10213" y="13084"/>
                  <a:pt x="13020" y="10646"/>
                  <a:pt x="13422" y="7307"/>
                </a:cubicBezTo>
                <a:cubicBezTo>
                  <a:pt x="13855" y="3724"/>
                  <a:pt x="11299" y="460"/>
                  <a:pt x="7692" y="49"/>
                </a:cubicBezTo>
                <a:cubicBezTo>
                  <a:pt x="7426" y="17"/>
                  <a:pt x="7161" y="1"/>
                  <a:pt x="6900" y="1"/>
                </a:cubicBezTo>
                <a:close/>
              </a:path>
            </a:pathLst>
          </a:custGeom>
          <a:solidFill>
            <a:srgbClr val="FFCF4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10306936" y="5643933"/>
            <a:ext cx="86154" cy="82065"/>
          </a:xfrm>
          <a:custGeom>
            <a:avLst/>
            <a:gdLst/>
            <a:ahLst/>
            <a:cxnLst/>
            <a:rect l="l" t="t" r="r" b="b"/>
            <a:pathLst>
              <a:path w="2489" h="2365" extrusionOk="0">
                <a:moveTo>
                  <a:pt x="1262" y="0"/>
                </a:moveTo>
                <a:cubicBezTo>
                  <a:pt x="657" y="0"/>
                  <a:pt x="154" y="438"/>
                  <a:pt x="69" y="1034"/>
                </a:cubicBezTo>
                <a:cubicBezTo>
                  <a:pt x="1" y="1696"/>
                  <a:pt x="457" y="2267"/>
                  <a:pt x="1096" y="2358"/>
                </a:cubicBezTo>
                <a:cubicBezTo>
                  <a:pt x="1140" y="2363"/>
                  <a:pt x="1184" y="2365"/>
                  <a:pt x="1227" y="2365"/>
                </a:cubicBezTo>
                <a:cubicBezTo>
                  <a:pt x="1832" y="2365"/>
                  <a:pt x="2335" y="1928"/>
                  <a:pt x="2420" y="1331"/>
                </a:cubicBezTo>
                <a:cubicBezTo>
                  <a:pt x="2489" y="669"/>
                  <a:pt x="2032" y="98"/>
                  <a:pt x="1393" y="7"/>
                </a:cubicBezTo>
                <a:cubicBezTo>
                  <a:pt x="1349" y="3"/>
                  <a:pt x="1305" y="0"/>
                  <a:pt x="1262" y="0"/>
                </a:cubicBezTo>
                <a:close/>
              </a:path>
            </a:pathLst>
          </a:custGeom>
          <a:solidFill>
            <a:srgbClr val="577AB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10261112" y="5214810"/>
            <a:ext cx="557842" cy="542708"/>
          </a:xfrm>
          <a:custGeom>
            <a:avLst/>
            <a:gdLst/>
            <a:ahLst/>
            <a:cxnLst/>
            <a:rect l="l" t="t" r="r" b="b"/>
            <a:pathLst>
              <a:path w="16116" h="15640" extrusionOk="0">
                <a:moveTo>
                  <a:pt x="294" y="0"/>
                </a:moveTo>
                <a:cubicBezTo>
                  <a:pt x="280" y="0"/>
                  <a:pt x="266" y="2"/>
                  <a:pt x="252" y="4"/>
                </a:cubicBezTo>
                <a:cubicBezTo>
                  <a:pt x="115" y="27"/>
                  <a:pt x="1" y="164"/>
                  <a:pt x="24" y="301"/>
                </a:cubicBezTo>
                <a:lnTo>
                  <a:pt x="2306" y="13585"/>
                </a:lnTo>
                <a:lnTo>
                  <a:pt x="2329" y="13790"/>
                </a:lnTo>
                <a:lnTo>
                  <a:pt x="15796" y="15639"/>
                </a:lnTo>
                <a:lnTo>
                  <a:pt x="15841" y="15639"/>
                </a:lnTo>
                <a:cubicBezTo>
                  <a:pt x="15978" y="15639"/>
                  <a:pt x="16093" y="15548"/>
                  <a:pt x="16093" y="15411"/>
                </a:cubicBezTo>
                <a:cubicBezTo>
                  <a:pt x="16115" y="15274"/>
                  <a:pt x="16024" y="15137"/>
                  <a:pt x="15864" y="15114"/>
                </a:cubicBezTo>
                <a:lnTo>
                  <a:pt x="2785" y="13311"/>
                </a:lnTo>
                <a:lnTo>
                  <a:pt x="548" y="209"/>
                </a:lnTo>
                <a:cubicBezTo>
                  <a:pt x="528" y="87"/>
                  <a:pt x="416" y="0"/>
                  <a:pt x="294" y="0"/>
                </a:cubicBezTo>
                <a:close/>
              </a:path>
            </a:pathLst>
          </a:custGeom>
          <a:solidFill>
            <a:srgbClr val="577AB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10909917" y="4167820"/>
            <a:ext cx="677489" cy="183144"/>
          </a:xfrm>
          <a:custGeom>
            <a:avLst/>
            <a:gdLst/>
            <a:ahLst/>
            <a:cxnLst/>
            <a:rect l="l" t="t" r="r" b="b"/>
            <a:pathLst>
              <a:path w="14815" h="3995" extrusionOk="0">
                <a:moveTo>
                  <a:pt x="5298" y="0"/>
                </a:moveTo>
                <a:cubicBezTo>
                  <a:pt x="2431" y="0"/>
                  <a:pt x="275" y="697"/>
                  <a:pt x="229" y="708"/>
                </a:cubicBezTo>
                <a:cubicBezTo>
                  <a:pt x="92" y="776"/>
                  <a:pt x="1" y="913"/>
                  <a:pt x="47" y="1050"/>
                </a:cubicBezTo>
                <a:cubicBezTo>
                  <a:pt x="84" y="1163"/>
                  <a:pt x="199" y="1245"/>
                  <a:pt x="315" y="1245"/>
                </a:cubicBezTo>
                <a:cubicBezTo>
                  <a:pt x="340" y="1245"/>
                  <a:pt x="365" y="1241"/>
                  <a:pt x="389" y="1233"/>
                </a:cubicBezTo>
                <a:cubicBezTo>
                  <a:pt x="435" y="1210"/>
                  <a:pt x="2535" y="531"/>
                  <a:pt x="5316" y="531"/>
                </a:cubicBezTo>
                <a:cubicBezTo>
                  <a:pt x="8098" y="531"/>
                  <a:pt x="11562" y="1210"/>
                  <a:pt x="14335" y="3904"/>
                </a:cubicBezTo>
                <a:cubicBezTo>
                  <a:pt x="14381" y="3972"/>
                  <a:pt x="14449" y="3995"/>
                  <a:pt x="14518" y="3995"/>
                </a:cubicBezTo>
                <a:cubicBezTo>
                  <a:pt x="14586" y="3995"/>
                  <a:pt x="14655" y="3949"/>
                  <a:pt x="14723" y="3904"/>
                </a:cubicBezTo>
                <a:cubicBezTo>
                  <a:pt x="14815" y="3789"/>
                  <a:pt x="14815" y="3630"/>
                  <a:pt x="14700" y="3538"/>
                </a:cubicBezTo>
                <a:cubicBezTo>
                  <a:pt x="11801" y="708"/>
                  <a:pt x="8189" y="0"/>
                  <a:pt x="5298"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8" name="Google Shape;68;p2"/>
          <p:cNvSpPr/>
          <p:nvPr/>
        </p:nvSpPr>
        <p:spPr>
          <a:xfrm rot="-1107817">
            <a:off x="11201048" y="3952413"/>
            <a:ext cx="306167" cy="201123"/>
          </a:xfrm>
          <a:custGeom>
            <a:avLst/>
            <a:gdLst/>
            <a:ahLst/>
            <a:cxnLst/>
            <a:rect l="l" t="t" r="r" b="b"/>
            <a:pathLst>
              <a:path w="7670" h="5026" extrusionOk="0">
                <a:moveTo>
                  <a:pt x="278" y="1"/>
                </a:moveTo>
                <a:cubicBezTo>
                  <a:pt x="156" y="1"/>
                  <a:pt x="43" y="89"/>
                  <a:pt x="23" y="233"/>
                </a:cubicBezTo>
                <a:cubicBezTo>
                  <a:pt x="0" y="370"/>
                  <a:pt x="114" y="507"/>
                  <a:pt x="251" y="529"/>
                </a:cubicBezTo>
                <a:cubicBezTo>
                  <a:pt x="297" y="529"/>
                  <a:pt x="4200" y="986"/>
                  <a:pt x="7144" y="4935"/>
                </a:cubicBezTo>
                <a:cubicBezTo>
                  <a:pt x="7190" y="5003"/>
                  <a:pt x="7281" y="5026"/>
                  <a:pt x="7350" y="5026"/>
                </a:cubicBezTo>
                <a:cubicBezTo>
                  <a:pt x="7418" y="5026"/>
                  <a:pt x="7464" y="5026"/>
                  <a:pt x="7510" y="4980"/>
                </a:cubicBezTo>
                <a:cubicBezTo>
                  <a:pt x="7647" y="4889"/>
                  <a:pt x="7669" y="4729"/>
                  <a:pt x="7578" y="4615"/>
                </a:cubicBezTo>
                <a:cubicBezTo>
                  <a:pt x="4497" y="484"/>
                  <a:pt x="479" y="4"/>
                  <a:pt x="320" y="4"/>
                </a:cubicBezTo>
                <a:cubicBezTo>
                  <a:pt x="306" y="2"/>
                  <a:pt x="292" y="1"/>
                  <a:pt x="278"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9" name="Google Shape;69;p2"/>
          <p:cNvGrpSpPr/>
          <p:nvPr/>
        </p:nvGrpSpPr>
        <p:grpSpPr>
          <a:xfrm>
            <a:off x="8873305" y="5320407"/>
            <a:ext cx="414448" cy="373484"/>
            <a:chOff x="6891170" y="4210857"/>
            <a:chExt cx="272003" cy="244512"/>
          </a:xfrm>
        </p:grpSpPr>
        <p:sp>
          <p:nvSpPr>
            <p:cNvPr id="70" name="Google Shape;70;p2"/>
            <p:cNvSpPr/>
            <p:nvPr/>
          </p:nvSpPr>
          <p:spPr>
            <a:xfrm>
              <a:off x="6891170" y="4210857"/>
              <a:ext cx="271313" cy="150663"/>
            </a:xfrm>
            <a:custGeom>
              <a:avLst/>
              <a:gdLst/>
              <a:ahLst/>
              <a:cxnLst/>
              <a:rect l="l" t="t" r="r" b="b"/>
              <a:pathLst>
                <a:path w="9040" h="5020" extrusionOk="0">
                  <a:moveTo>
                    <a:pt x="295" y="1"/>
                  </a:moveTo>
                  <a:cubicBezTo>
                    <a:pt x="232" y="1"/>
                    <a:pt x="168" y="23"/>
                    <a:pt x="115" y="67"/>
                  </a:cubicBezTo>
                  <a:cubicBezTo>
                    <a:pt x="0" y="158"/>
                    <a:pt x="0" y="340"/>
                    <a:pt x="92" y="455"/>
                  </a:cubicBezTo>
                  <a:cubicBezTo>
                    <a:pt x="754" y="1231"/>
                    <a:pt x="4132" y="5020"/>
                    <a:pt x="8377" y="5020"/>
                  </a:cubicBezTo>
                  <a:cubicBezTo>
                    <a:pt x="8514" y="5020"/>
                    <a:pt x="8651" y="5020"/>
                    <a:pt x="8788" y="4997"/>
                  </a:cubicBezTo>
                  <a:cubicBezTo>
                    <a:pt x="8925" y="4997"/>
                    <a:pt x="9039" y="4860"/>
                    <a:pt x="9039" y="4723"/>
                  </a:cubicBezTo>
                  <a:cubicBezTo>
                    <a:pt x="9039" y="4577"/>
                    <a:pt x="8925" y="4469"/>
                    <a:pt x="8801" y="4469"/>
                  </a:cubicBezTo>
                  <a:cubicBezTo>
                    <a:pt x="8789" y="4469"/>
                    <a:pt x="8777" y="4470"/>
                    <a:pt x="8765" y="4472"/>
                  </a:cubicBezTo>
                  <a:cubicBezTo>
                    <a:pt x="8633" y="4480"/>
                    <a:pt x="8502" y="4484"/>
                    <a:pt x="8372" y="4484"/>
                  </a:cubicBezTo>
                  <a:cubicBezTo>
                    <a:pt x="4373" y="4484"/>
                    <a:pt x="1121" y="864"/>
                    <a:pt x="503" y="112"/>
                  </a:cubicBezTo>
                  <a:cubicBezTo>
                    <a:pt x="503" y="112"/>
                    <a:pt x="480" y="89"/>
                    <a:pt x="480" y="89"/>
                  </a:cubicBezTo>
                  <a:cubicBezTo>
                    <a:pt x="432" y="29"/>
                    <a:pt x="364" y="1"/>
                    <a:pt x="2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6940480" y="4370764"/>
              <a:ext cx="222693" cy="84605"/>
            </a:xfrm>
            <a:custGeom>
              <a:avLst/>
              <a:gdLst/>
              <a:ahLst/>
              <a:cxnLst/>
              <a:rect l="l" t="t" r="r" b="b"/>
              <a:pathLst>
                <a:path w="7420" h="2819" extrusionOk="0">
                  <a:moveTo>
                    <a:pt x="305" y="1"/>
                  </a:moveTo>
                  <a:cubicBezTo>
                    <a:pt x="245" y="1"/>
                    <a:pt x="185" y="19"/>
                    <a:pt x="138" y="57"/>
                  </a:cubicBezTo>
                  <a:cubicBezTo>
                    <a:pt x="24" y="148"/>
                    <a:pt x="1" y="331"/>
                    <a:pt x="92" y="445"/>
                  </a:cubicBezTo>
                  <a:cubicBezTo>
                    <a:pt x="115" y="468"/>
                    <a:pt x="1987" y="2819"/>
                    <a:pt x="5137" y="2819"/>
                  </a:cubicBezTo>
                  <a:cubicBezTo>
                    <a:pt x="5776" y="2819"/>
                    <a:pt x="6460" y="2727"/>
                    <a:pt x="7214" y="2499"/>
                  </a:cubicBezTo>
                  <a:cubicBezTo>
                    <a:pt x="7351" y="2454"/>
                    <a:pt x="7419" y="2294"/>
                    <a:pt x="7373" y="2157"/>
                  </a:cubicBezTo>
                  <a:cubicBezTo>
                    <a:pt x="7336" y="2044"/>
                    <a:pt x="7236" y="1962"/>
                    <a:pt x="7126" y="1962"/>
                  </a:cubicBezTo>
                  <a:cubicBezTo>
                    <a:pt x="7102" y="1962"/>
                    <a:pt x="7078" y="1966"/>
                    <a:pt x="7054" y="1974"/>
                  </a:cubicBezTo>
                  <a:cubicBezTo>
                    <a:pt x="6354" y="2197"/>
                    <a:pt x="5702" y="2289"/>
                    <a:pt x="5103" y="2289"/>
                  </a:cubicBezTo>
                  <a:cubicBezTo>
                    <a:pt x="2264" y="2289"/>
                    <a:pt x="601" y="216"/>
                    <a:pt x="526" y="103"/>
                  </a:cubicBezTo>
                  <a:cubicBezTo>
                    <a:pt x="473" y="36"/>
                    <a:pt x="388" y="1"/>
                    <a:pt x="3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2" name="Google Shape;72;p2"/>
          <p:cNvSpPr/>
          <p:nvPr/>
        </p:nvSpPr>
        <p:spPr>
          <a:xfrm>
            <a:off x="9696263" y="5320251"/>
            <a:ext cx="1441126" cy="1149160"/>
          </a:xfrm>
          <a:custGeom>
            <a:avLst/>
            <a:gdLst/>
            <a:ahLst/>
            <a:cxnLst/>
            <a:rect l="l" t="t" r="r" b="b"/>
            <a:pathLst>
              <a:path w="41634" h="33117" extrusionOk="0">
                <a:moveTo>
                  <a:pt x="1" y="22347"/>
                </a:moveTo>
                <a:cubicBezTo>
                  <a:pt x="1" y="22347"/>
                  <a:pt x="3" y="22350"/>
                  <a:pt x="6" y="22356"/>
                </a:cubicBezTo>
                <a:lnTo>
                  <a:pt x="6" y="22356"/>
                </a:lnTo>
                <a:cubicBezTo>
                  <a:pt x="4" y="22353"/>
                  <a:pt x="3" y="22350"/>
                  <a:pt x="1" y="22347"/>
                </a:cubicBezTo>
                <a:close/>
                <a:moveTo>
                  <a:pt x="38324" y="1"/>
                </a:moveTo>
                <a:lnTo>
                  <a:pt x="38324" y="1"/>
                </a:lnTo>
                <a:cubicBezTo>
                  <a:pt x="40379" y="5935"/>
                  <a:pt x="41497" y="27345"/>
                  <a:pt x="23990" y="30335"/>
                </a:cubicBezTo>
                <a:cubicBezTo>
                  <a:pt x="21894" y="30694"/>
                  <a:pt x="19957" y="30852"/>
                  <a:pt x="18169" y="30852"/>
                </a:cubicBezTo>
                <a:cubicBezTo>
                  <a:pt x="5298" y="30852"/>
                  <a:pt x="202" y="22677"/>
                  <a:pt x="6" y="22356"/>
                </a:cubicBezTo>
                <a:lnTo>
                  <a:pt x="6" y="22356"/>
                </a:lnTo>
                <a:cubicBezTo>
                  <a:pt x="3431" y="28035"/>
                  <a:pt x="9317" y="32116"/>
                  <a:pt x="16389" y="32960"/>
                </a:cubicBezTo>
                <a:cubicBezTo>
                  <a:pt x="17275" y="33065"/>
                  <a:pt x="18156" y="33116"/>
                  <a:pt x="19027" y="33116"/>
                </a:cubicBezTo>
                <a:cubicBezTo>
                  <a:pt x="30114" y="33116"/>
                  <a:pt x="39707" y="24839"/>
                  <a:pt x="41040" y="13559"/>
                </a:cubicBezTo>
                <a:cubicBezTo>
                  <a:pt x="41634" y="8674"/>
                  <a:pt x="40584" y="3972"/>
                  <a:pt x="38324" y="1"/>
                </a:cubicBezTo>
                <a:close/>
              </a:path>
            </a:pathLst>
          </a:custGeom>
          <a:solidFill>
            <a:srgbClr val="FF78B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3" name="Google Shape;73;p2"/>
          <p:cNvSpPr/>
          <p:nvPr/>
        </p:nvSpPr>
        <p:spPr>
          <a:xfrm>
            <a:off x="9484548" y="4792037"/>
            <a:ext cx="203082" cy="114857"/>
          </a:xfrm>
          <a:custGeom>
            <a:avLst/>
            <a:gdLst/>
            <a:ahLst/>
            <a:cxnLst/>
            <a:rect l="l" t="t" r="r" b="b"/>
            <a:pathLst>
              <a:path w="5867" h="3310" extrusionOk="0">
                <a:moveTo>
                  <a:pt x="4314" y="411"/>
                </a:moveTo>
                <a:cubicBezTo>
                  <a:pt x="4314" y="411"/>
                  <a:pt x="0" y="1233"/>
                  <a:pt x="1324" y="2283"/>
                </a:cubicBezTo>
                <a:cubicBezTo>
                  <a:pt x="2648" y="3310"/>
                  <a:pt x="5867" y="0"/>
                  <a:pt x="4314" y="411"/>
                </a:cubicBezTo>
                <a:close/>
              </a:path>
            </a:pathLst>
          </a:custGeom>
          <a:solidFill>
            <a:srgbClr val="0000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4" name="Google Shape;74;p2"/>
          <p:cNvSpPr/>
          <p:nvPr/>
        </p:nvSpPr>
        <p:spPr>
          <a:xfrm>
            <a:off x="10710637" y="4532265"/>
            <a:ext cx="293148" cy="91123"/>
          </a:xfrm>
          <a:custGeom>
            <a:avLst/>
            <a:gdLst/>
            <a:ahLst/>
            <a:cxnLst/>
            <a:rect l="l" t="t" r="r" b="b"/>
            <a:pathLst>
              <a:path w="8469" h="2626" extrusionOk="0">
                <a:moveTo>
                  <a:pt x="7236" y="777"/>
                </a:moveTo>
                <a:cubicBezTo>
                  <a:pt x="7236" y="777"/>
                  <a:pt x="3881" y="1"/>
                  <a:pt x="1940" y="1302"/>
                </a:cubicBezTo>
                <a:cubicBezTo>
                  <a:pt x="0" y="2625"/>
                  <a:pt x="8468" y="2237"/>
                  <a:pt x="7236" y="777"/>
                </a:cubicBezTo>
                <a:close/>
              </a:path>
            </a:pathLst>
          </a:custGeom>
          <a:solidFill>
            <a:srgbClr val="0000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 name="Google Shape;75;p2"/>
          <p:cNvSpPr/>
          <p:nvPr/>
        </p:nvSpPr>
        <p:spPr>
          <a:xfrm>
            <a:off x="5267271" y="6333800"/>
            <a:ext cx="1923995" cy="539467"/>
          </a:xfrm>
          <a:custGeom>
            <a:avLst/>
            <a:gdLst/>
            <a:ahLst/>
            <a:cxnLst/>
            <a:rect l="l" t="t" r="r" b="b"/>
            <a:pathLst>
              <a:path w="57863" h="16184" extrusionOk="0">
                <a:moveTo>
                  <a:pt x="51563" y="1"/>
                </a:moveTo>
                <a:lnTo>
                  <a:pt x="0" y="9496"/>
                </a:lnTo>
                <a:lnTo>
                  <a:pt x="0" y="16184"/>
                </a:lnTo>
                <a:lnTo>
                  <a:pt x="57862" y="16184"/>
                </a:lnTo>
                <a:lnTo>
                  <a:pt x="51563" y="1"/>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 name="Google Shape;76;p2"/>
          <p:cNvSpPr/>
          <p:nvPr/>
        </p:nvSpPr>
        <p:spPr>
          <a:xfrm>
            <a:off x="5003890" y="6295600"/>
            <a:ext cx="2494746" cy="577667"/>
          </a:xfrm>
          <a:custGeom>
            <a:avLst/>
            <a:gdLst/>
            <a:ahLst/>
            <a:cxnLst/>
            <a:rect l="l" t="t" r="r" b="b"/>
            <a:pathLst>
              <a:path w="75028" h="17330" extrusionOk="0">
                <a:moveTo>
                  <a:pt x="57119" y="0"/>
                </a:moveTo>
                <a:cubicBezTo>
                  <a:pt x="56292" y="0"/>
                  <a:pt x="55458" y="62"/>
                  <a:pt x="54622" y="188"/>
                </a:cubicBezTo>
                <a:cubicBezTo>
                  <a:pt x="54325" y="211"/>
                  <a:pt x="54051" y="279"/>
                  <a:pt x="53732" y="325"/>
                </a:cubicBezTo>
                <a:cubicBezTo>
                  <a:pt x="51449" y="782"/>
                  <a:pt x="48915" y="1307"/>
                  <a:pt x="46222" y="1832"/>
                </a:cubicBezTo>
                <a:lnTo>
                  <a:pt x="46176" y="1854"/>
                </a:lnTo>
                <a:cubicBezTo>
                  <a:pt x="36887" y="3726"/>
                  <a:pt x="25748" y="5963"/>
                  <a:pt x="16732" y="7789"/>
                </a:cubicBezTo>
                <a:cubicBezTo>
                  <a:pt x="7282" y="9706"/>
                  <a:pt x="161" y="11144"/>
                  <a:pt x="1" y="11190"/>
                </a:cubicBezTo>
                <a:lnTo>
                  <a:pt x="434" y="13267"/>
                </a:lnTo>
                <a:cubicBezTo>
                  <a:pt x="526" y="13244"/>
                  <a:pt x="3425" y="12651"/>
                  <a:pt x="7921" y="11738"/>
                </a:cubicBezTo>
                <a:cubicBezTo>
                  <a:pt x="19311" y="9432"/>
                  <a:pt x="40995" y="5050"/>
                  <a:pt x="54165" y="2425"/>
                </a:cubicBezTo>
                <a:cubicBezTo>
                  <a:pt x="54416" y="2379"/>
                  <a:pt x="54690" y="2311"/>
                  <a:pt x="54941" y="2288"/>
                </a:cubicBezTo>
                <a:cubicBezTo>
                  <a:pt x="55667" y="2172"/>
                  <a:pt x="56389" y="2117"/>
                  <a:pt x="57103" y="2117"/>
                </a:cubicBezTo>
                <a:cubicBezTo>
                  <a:pt x="58073" y="2117"/>
                  <a:pt x="59029" y="2218"/>
                  <a:pt x="59963" y="2402"/>
                </a:cubicBezTo>
                <a:cubicBezTo>
                  <a:pt x="65213" y="3429"/>
                  <a:pt x="69732" y="7264"/>
                  <a:pt x="71604" y="12514"/>
                </a:cubicBezTo>
                <a:cubicBezTo>
                  <a:pt x="71649" y="12696"/>
                  <a:pt x="71718" y="12856"/>
                  <a:pt x="71764" y="13016"/>
                </a:cubicBezTo>
                <a:cubicBezTo>
                  <a:pt x="71878" y="13381"/>
                  <a:pt x="71992" y="13769"/>
                  <a:pt x="72083" y="14134"/>
                </a:cubicBezTo>
                <a:lnTo>
                  <a:pt x="72836" y="17330"/>
                </a:lnTo>
                <a:lnTo>
                  <a:pt x="75028" y="17330"/>
                </a:lnTo>
                <a:lnTo>
                  <a:pt x="74160" y="13655"/>
                </a:lnTo>
                <a:cubicBezTo>
                  <a:pt x="74069" y="13313"/>
                  <a:pt x="73978" y="12970"/>
                  <a:pt x="73863" y="12628"/>
                </a:cubicBezTo>
                <a:cubicBezTo>
                  <a:pt x="73818" y="12445"/>
                  <a:pt x="73772" y="12286"/>
                  <a:pt x="73704" y="12103"/>
                </a:cubicBezTo>
                <a:cubicBezTo>
                  <a:pt x="71281" y="4898"/>
                  <a:pt x="64503" y="0"/>
                  <a:pt x="57119" y="0"/>
                </a:cubicBezTo>
                <a:close/>
              </a:path>
            </a:pathLst>
          </a:custGeom>
          <a:solidFill>
            <a:srgbClr val="4A6799"/>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5743124" y="4991867"/>
            <a:ext cx="246688" cy="363533"/>
          </a:xfrm>
          <a:custGeom>
            <a:avLst/>
            <a:gdLst/>
            <a:ahLst/>
            <a:cxnLst/>
            <a:rect l="l" t="t" r="r" b="b"/>
            <a:pathLst>
              <a:path w="7419" h="10906" extrusionOk="0">
                <a:moveTo>
                  <a:pt x="842" y="1"/>
                </a:moveTo>
                <a:cubicBezTo>
                  <a:pt x="534" y="1"/>
                  <a:pt x="252" y="209"/>
                  <a:pt x="160" y="520"/>
                </a:cubicBezTo>
                <a:lnTo>
                  <a:pt x="92" y="817"/>
                </a:lnTo>
                <a:cubicBezTo>
                  <a:pt x="1" y="1159"/>
                  <a:pt x="183" y="1524"/>
                  <a:pt x="548" y="1661"/>
                </a:cubicBezTo>
                <a:cubicBezTo>
                  <a:pt x="2169" y="2232"/>
                  <a:pt x="3219" y="3259"/>
                  <a:pt x="4109" y="4423"/>
                </a:cubicBezTo>
                <a:cubicBezTo>
                  <a:pt x="6163" y="7071"/>
                  <a:pt x="5410" y="10609"/>
                  <a:pt x="5410" y="10654"/>
                </a:cubicBezTo>
                <a:lnTo>
                  <a:pt x="6209" y="10906"/>
                </a:lnTo>
                <a:cubicBezTo>
                  <a:pt x="6278" y="10746"/>
                  <a:pt x="7419" y="6865"/>
                  <a:pt x="5616" y="3601"/>
                </a:cubicBezTo>
                <a:cubicBezTo>
                  <a:pt x="4680" y="1935"/>
                  <a:pt x="3151" y="725"/>
                  <a:pt x="1073" y="41"/>
                </a:cubicBezTo>
                <a:cubicBezTo>
                  <a:pt x="996" y="14"/>
                  <a:pt x="918" y="1"/>
                  <a:pt x="842" y="1"/>
                </a:cubicBezTo>
                <a:close/>
              </a:path>
            </a:pathLst>
          </a:custGeom>
          <a:solidFill>
            <a:srgbClr val="12375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 name="Google Shape;78;p2"/>
          <p:cNvSpPr/>
          <p:nvPr/>
        </p:nvSpPr>
        <p:spPr>
          <a:xfrm>
            <a:off x="5948049" y="4916367"/>
            <a:ext cx="429601" cy="265567"/>
          </a:xfrm>
          <a:custGeom>
            <a:avLst/>
            <a:gdLst/>
            <a:ahLst/>
            <a:cxnLst/>
            <a:rect l="l" t="t" r="r" b="b"/>
            <a:pathLst>
              <a:path w="12920" h="7967" extrusionOk="0">
                <a:moveTo>
                  <a:pt x="12920" y="0"/>
                </a:moveTo>
                <a:cubicBezTo>
                  <a:pt x="1735" y="0"/>
                  <a:pt x="0" y="7966"/>
                  <a:pt x="0" y="7966"/>
                </a:cubicBezTo>
                <a:cubicBezTo>
                  <a:pt x="12235" y="7966"/>
                  <a:pt x="12920" y="0"/>
                  <a:pt x="12920" y="0"/>
                </a:cubicBezTo>
                <a:close/>
              </a:path>
            </a:pathLst>
          </a:custGeom>
          <a:solidFill>
            <a:srgbClr val="577AB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9" name="Google Shape;79;p2"/>
          <p:cNvSpPr/>
          <p:nvPr/>
        </p:nvSpPr>
        <p:spPr>
          <a:xfrm>
            <a:off x="5463817" y="5174834"/>
            <a:ext cx="1036795" cy="835133"/>
          </a:xfrm>
          <a:custGeom>
            <a:avLst/>
            <a:gdLst/>
            <a:ahLst/>
            <a:cxnLst/>
            <a:rect l="l" t="t" r="r" b="b"/>
            <a:pathLst>
              <a:path w="31181" h="25054" extrusionOk="0">
                <a:moveTo>
                  <a:pt x="7795" y="0"/>
                </a:moveTo>
                <a:cubicBezTo>
                  <a:pt x="5847" y="0"/>
                  <a:pt x="3816" y="731"/>
                  <a:pt x="2238" y="3020"/>
                </a:cubicBezTo>
                <a:cubicBezTo>
                  <a:pt x="1" y="6284"/>
                  <a:pt x="1279" y="13109"/>
                  <a:pt x="3105" y="17354"/>
                </a:cubicBezTo>
                <a:cubicBezTo>
                  <a:pt x="3448" y="18176"/>
                  <a:pt x="3858" y="18975"/>
                  <a:pt x="4315" y="19705"/>
                </a:cubicBezTo>
                <a:cubicBezTo>
                  <a:pt x="6072" y="22513"/>
                  <a:pt x="8560" y="24498"/>
                  <a:pt x="11368" y="24498"/>
                </a:cubicBezTo>
                <a:cubicBezTo>
                  <a:pt x="15231" y="24498"/>
                  <a:pt x="16993" y="25054"/>
                  <a:pt x="18334" y="25054"/>
                </a:cubicBezTo>
                <a:cubicBezTo>
                  <a:pt x="19527" y="25054"/>
                  <a:pt x="20386" y="24613"/>
                  <a:pt x="22096" y="22946"/>
                </a:cubicBezTo>
                <a:cubicBezTo>
                  <a:pt x="27254" y="17925"/>
                  <a:pt x="31180" y="6010"/>
                  <a:pt x="25953" y="1901"/>
                </a:cubicBezTo>
                <a:cubicBezTo>
                  <a:pt x="25474" y="1536"/>
                  <a:pt x="24903" y="1217"/>
                  <a:pt x="24264" y="988"/>
                </a:cubicBezTo>
                <a:cubicBezTo>
                  <a:pt x="23417" y="680"/>
                  <a:pt x="22383" y="437"/>
                  <a:pt x="21111" y="437"/>
                </a:cubicBezTo>
                <a:cubicBezTo>
                  <a:pt x="19367" y="437"/>
                  <a:pt x="17175" y="894"/>
                  <a:pt x="14404" y="2267"/>
                </a:cubicBezTo>
                <a:cubicBezTo>
                  <a:pt x="14404" y="2267"/>
                  <a:pt x="11227" y="0"/>
                  <a:pt x="7795" y="0"/>
                </a:cubicBezTo>
                <a:close/>
              </a:path>
            </a:pathLst>
          </a:custGeom>
          <a:solidFill>
            <a:srgbClr val="FF78B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 name="Google Shape;80;p2"/>
          <p:cNvSpPr/>
          <p:nvPr/>
        </p:nvSpPr>
        <p:spPr>
          <a:xfrm>
            <a:off x="5463817" y="5174833"/>
            <a:ext cx="866019" cy="670600"/>
          </a:xfrm>
          <a:custGeom>
            <a:avLst/>
            <a:gdLst/>
            <a:ahLst/>
            <a:cxnLst/>
            <a:rect l="l" t="t" r="r" b="b"/>
            <a:pathLst>
              <a:path w="26045" h="20118" extrusionOk="0">
                <a:moveTo>
                  <a:pt x="7795" y="0"/>
                </a:moveTo>
                <a:cubicBezTo>
                  <a:pt x="5847" y="0"/>
                  <a:pt x="3816" y="731"/>
                  <a:pt x="2238" y="3020"/>
                </a:cubicBezTo>
                <a:cubicBezTo>
                  <a:pt x="1" y="6284"/>
                  <a:pt x="1279" y="13109"/>
                  <a:pt x="3105" y="17354"/>
                </a:cubicBezTo>
                <a:cubicBezTo>
                  <a:pt x="3448" y="18176"/>
                  <a:pt x="3858" y="18975"/>
                  <a:pt x="4315" y="19728"/>
                </a:cubicBezTo>
                <a:cubicBezTo>
                  <a:pt x="5807" y="19954"/>
                  <a:pt x="7487" y="20118"/>
                  <a:pt x="9230" y="20118"/>
                </a:cubicBezTo>
                <a:cubicBezTo>
                  <a:pt x="14181" y="20118"/>
                  <a:pt x="19647" y="18796"/>
                  <a:pt x="22803" y="13816"/>
                </a:cubicBezTo>
                <a:cubicBezTo>
                  <a:pt x="25337" y="9822"/>
                  <a:pt x="26045" y="5622"/>
                  <a:pt x="25953" y="1901"/>
                </a:cubicBezTo>
                <a:cubicBezTo>
                  <a:pt x="25474" y="1536"/>
                  <a:pt x="24903" y="1217"/>
                  <a:pt x="24264" y="988"/>
                </a:cubicBezTo>
                <a:cubicBezTo>
                  <a:pt x="23417" y="680"/>
                  <a:pt x="22387" y="437"/>
                  <a:pt x="21118" y="437"/>
                </a:cubicBezTo>
                <a:cubicBezTo>
                  <a:pt x="19378" y="437"/>
                  <a:pt x="17188" y="894"/>
                  <a:pt x="14404" y="2267"/>
                </a:cubicBezTo>
                <a:cubicBezTo>
                  <a:pt x="14404" y="2267"/>
                  <a:pt x="11227" y="0"/>
                  <a:pt x="7795" y="0"/>
                </a:cubicBezTo>
                <a:close/>
              </a:path>
            </a:pathLst>
          </a:custGeom>
          <a:solidFill>
            <a:srgbClr val="FF91C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1" name="Google Shape;81;p2"/>
          <p:cNvSpPr/>
          <p:nvPr/>
        </p:nvSpPr>
        <p:spPr>
          <a:xfrm>
            <a:off x="5589571" y="5283067"/>
            <a:ext cx="187402" cy="114267"/>
          </a:xfrm>
          <a:custGeom>
            <a:avLst/>
            <a:gdLst/>
            <a:ahLst/>
            <a:cxnLst/>
            <a:rect l="l" t="t" r="r" b="b"/>
            <a:pathLst>
              <a:path w="5636" h="3428" extrusionOk="0">
                <a:moveTo>
                  <a:pt x="3488" y="0"/>
                </a:moveTo>
                <a:cubicBezTo>
                  <a:pt x="2607" y="0"/>
                  <a:pt x="0" y="1641"/>
                  <a:pt x="1104" y="3037"/>
                </a:cubicBezTo>
                <a:cubicBezTo>
                  <a:pt x="1317" y="3312"/>
                  <a:pt x="1587" y="3428"/>
                  <a:pt x="1879" y="3428"/>
                </a:cubicBezTo>
                <a:cubicBezTo>
                  <a:pt x="3433" y="3428"/>
                  <a:pt x="5636" y="155"/>
                  <a:pt x="3523" y="1"/>
                </a:cubicBezTo>
                <a:cubicBezTo>
                  <a:pt x="3512" y="1"/>
                  <a:pt x="3500" y="0"/>
                  <a:pt x="3488"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 name="Google Shape;82;p2"/>
          <p:cNvSpPr/>
          <p:nvPr/>
        </p:nvSpPr>
        <p:spPr>
          <a:xfrm>
            <a:off x="5547309" y="5994467"/>
            <a:ext cx="916859" cy="523500"/>
          </a:xfrm>
          <a:custGeom>
            <a:avLst/>
            <a:gdLst/>
            <a:ahLst/>
            <a:cxnLst/>
            <a:rect l="l" t="t" r="r" b="b"/>
            <a:pathLst>
              <a:path w="27574" h="15705" extrusionOk="0">
                <a:moveTo>
                  <a:pt x="25519" y="1"/>
                </a:moveTo>
                <a:lnTo>
                  <a:pt x="1" y="1758"/>
                </a:lnTo>
                <a:lnTo>
                  <a:pt x="2466" y="15705"/>
                </a:lnTo>
                <a:lnTo>
                  <a:pt x="27574" y="10295"/>
                </a:lnTo>
                <a:lnTo>
                  <a:pt x="25519" y="1"/>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 name="Google Shape;83;p2"/>
          <p:cNvSpPr/>
          <p:nvPr/>
        </p:nvSpPr>
        <p:spPr>
          <a:xfrm>
            <a:off x="5312026" y="5935034"/>
            <a:ext cx="1282686" cy="621733"/>
          </a:xfrm>
          <a:custGeom>
            <a:avLst/>
            <a:gdLst/>
            <a:ahLst/>
            <a:cxnLst/>
            <a:rect l="l" t="t" r="r" b="b"/>
            <a:pathLst>
              <a:path w="38576" h="18652" extrusionOk="0">
                <a:moveTo>
                  <a:pt x="34690" y="0"/>
                </a:moveTo>
                <a:cubicBezTo>
                  <a:pt x="34661" y="0"/>
                  <a:pt x="34633" y="1"/>
                  <a:pt x="34604" y="3"/>
                </a:cubicBezTo>
                <a:lnTo>
                  <a:pt x="7533" y="2423"/>
                </a:lnTo>
                <a:cubicBezTo>
                  <a:pt x="6940" y="2469"/>
                  <a:pt x="6369" y="2583"/>
                  <a:pt x="5799" y="2765"/>
                </a:cubicBezTo>
                <a:cubicBezTo>
                  <a:pt x="2329" y="3861"/>
                  <a:pt x="1" y="7171"/>
                  <a:pt x="138" y="10823"/>
                </a:cubicBezTo>
                <a:cubicBezTo>
                  <a:pt x="206" y="13196"/>
                  <a:pt x="1325" y="15388"/>
                  <a:pt x="3174" y="16871"/>
                </a:cubicBezTo>
                <a:cubicBezTo>
                  <a:pt x="4612" y="18035"/>
                  <a:pt x="6415" y="18652"/>
                  <a:pt x="8264" y="18652"/>
                </a:cubicBezTo>
                <a:cubicBezTo>
                  <a:pt x="8743" y="18652"/>
                  <a:pt x="9245" y="18606"/>
                  <a:pt x="9747" y="18515"/>
                </a:cubicBezTo>
                <a:lnTo>
                  <a:pt x="37640" y="12512"/>
                </a:lnTo>
                <a:cubicBezTo>
                  <a:pt x="38210" y="12398"/>
                  <a:pt x="38576" y="11827"/>
                  <a:pt x="38462" y="11256"/>
                </a:cubicBezTo>
                <a:cubicBezTo>
                  <a:pt x="38361" y="10756"/>
                  <a:pt x="37911" y="10414"/>
                  <a:pt x="37417" y="10414"/>
                </a:cubicBezTo>
                <a:cubicBezTo>
                  <a:pt x="37347" y="10414"/>
                  <a:pt x="37277" y="10420"/>
                  <a:pt x="37206" y="10435"/>
                </a:cubicBezTo>
                <a:lnTo>
                  <a:pt x="9336" y="16438"/>
                </a:lnTo>
                <a:cubicBezTo>
                  <a:pt x="8977" y="16505"/>
                  <a:pt x="8616" y="16538"/>
                  <a:pt x="8257" y="16538"/>
                </a:cubicBezTo>
                <a:cubicBezTo>
                  <a:pt x="6904" y="16538"/>
                  <a:pt x="5580" y="16071"/>
                  <a:pt x="4497" y="15205"/>
                </a:cubicBezTo>
                <a:cubicBezTo>
                  <a:pt x="3128" y="14109"/>
                  <a:pt x="2329" y="12489"/>
                  <a:pt x="2261" y="10754"/>
                </a:cubicBezTo>
                <a:cubicBezTo>
                  <a:pt x="2146" y="8061"/>
                  <a:pt x="3881" y="5596"/>
                  <a:pt x="6438" y="4797"/>
                </a:cubicBezTo>
                <a:cubicBezTo>
                  <a:pt x="6848" y="4660"/>
                  <a:pt x="7282" y="4568"/>
                  <a:pt x="7716" y="4546"/>
                </a:cubicBezTo>
                <a:lnTo>
                  <a:pt x="34787" y="2126"/>
                </a:lnTo>
                <a:cubicBezTo>
                  <a:pt x="35357" y="2080"/>
                  <a:pt x="35791" y="1556"/>
                  <a:pt x="35745" y="985"/>
                </a:cubicBezTo>
                <a:cubicBezTo>
                  <a:pt x="35702" y="420"/>
                  <a:pt x="35245" y="0"/>
                  <a:pt x="34690" y="0"/>
                </a:cubicBezTo>
                <a:close/>
              </a:path>
            </a:pathLst>
          </a:custGeom>
          <a:solidFill>
            <a:srgbClr val="FFCF4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6_1_1">
    <p:spTree>
      <p:nvGrpSpPr>
        <p:cNvPr id="1" name="Shape 464"/>
        <p:cNvGrpSpPr/>
        <p:nvPr/>
      </p:nvGrpSpPr>
      <p:grpSpPr>
        <a:xfrm>
          <a:off x="0" y="0"/>
          <a:ext cx="0" cy="0"/>
          <a:chOff x="0" y="0"/>
          <a:chExt cx="0" cy="0"/>
        </a:xfrm>
      </p:grpSpPr>
      <p:sp>
        <p:nvSpPr>
          <p:cNvPr id="465" name="Google Shape;465;p23"/>
          <p:cNvSpPr/>
          <p:nvPr/>
        </p:nvSpPr>
        <p:spPr>
          <a:xfrm flipH="1">
            <a:off x="9182423" y="444415"/>
            <a:ext cx="502044" cy="545307"/>
          </a:xfrm>
          <a:custGeom>
            <a:avLst/>
            <a:gdLst/>
            <a:ahLst/>
            <a:cxnLst/>
            <a:rect l="l" t="t" r="r" b="b"/>
            <a:pathLst>
              <a:path w="12577" h="13627" extrusionOk="0">
                <a:moveTo>
                  <a:pt x="11983" y="0"/>
                </a:moveTo>
                <a:cubicBezTo>
                  <a:pt x="8468" y="7053"/>
                  <a:pt x="228" y="13056"/>
                  <a:pt x="137" y="13125"/>
                </a:cubicBezTo>
                <a:cubicBezTo>
                  <a:pt x="23" y="13216"/>
                  <a:pt x="0" y="13376"/>
                  <a:pt x="69" y="13513"/>
                </a:cubicBezTo>
                <a:cubicBezTo>
                  <a:pt x="137" y="13581"/>
                  <a:pt x="205" y="13627"/>
                  <a:pt x="297" y="13627"/>
                </a:cubicBezTo>
                <a:cubicBezTo>
                  <a:pt x="342" y="13627"/>
                  <a:pt x="388" y="13604"/>
                  <a:pt x="457" y="13558"/>
                </a:cubicBezTo>
                <a:cubicBezTo>
                  <a:pt x="479" y="13536"/>
                  <a:pt x="3469" y="11390"/>
                  <a:pt x="6597" y="8172"/>
                </a:cubicBezTo>
                <a:cubicBezTo>
                  <a:pt x="8651" y="6049"/>
                  <a:pt x="11070" y="3173"/>
                  <a:pt x="12577"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66" name="Google Shape;466;p23"/>
          <p:cNvSpPr/>
          <p:nvPr/>
        </p:nvSpPr>
        <p:spPr>
          <a:xfrm flipH="1">
            <a:off x="11081226" y="2218193"/>
            <a:ext cx="1080611" cy="1984867"/>
          </a:xfrm>
          <a:custGeom>
            <a:avLst/>
            <a:gdLst/>
            <a:ahLst/>
            <a:cxnLst/>
            <a:rect l="l" t="t" r="r" b="b"/>
            <a:pathLst>
              <a:path w="27071" h="49601" extrusionOk="0">
                <a:moveTo>
                  <a:pt x="0" y="1"/>
                </a:moveTo>
                <a:lnTo>
                  <a:pt x="0" y="571"/>
                </a:lnTo>
                <a:cubicBezTo>
                  <a:pt x="10591" y="3721"/>
                  <a:pt x="18283" y="7373"/>
                  <a:pt x="22574" y="11208"/>
                </a:cubicBezTo>
                <a:cubicBezTo>
                  <a:pt x="24994" y="13399"/>
                  <a:pt x="26318" y="15613"/>
                  <a:pt x="26432" y="17850"/>
                </a:cubicBezTo>
                <a:cubicBezTo>
                  <a:pt x="26546" y="20110"/>
                  <a:pt x="25313" y="22278"/>
                  <a:pt x="22962" y="24218"/>
                </a:cubicBezTo>
                <a:cubicBezTo>
                  <a:pt x="21182" y="25679"/>
                  <a:pt x="18762" y="26980"/>
                  <a:pt x="15772" y="28076"/>
                </a:cubicBezTo>
                <a:cubicBezTo>
                  <a:pt x="9473" y="30358"/>
                  <a:pt x="2146" y="34535"/>
                  <a:pt x="2146" y="38735"/>
                </a:cubicBezTo>
                <a:cubicBezTo>
                  <a:pt x="2146" y="40904"/>
                  <a:pt x="4086" y="42707"/>
                  <a:pt x="7920" y="44099"/>
                </a:cubicBezTo>
                <a:cubicBezTo>
                  <a:pt x="11687" y="45469"/>
                  <a:pt x="14106" y="47272"/>
                  <a:pt x="15110" y="49440"/>
                </a:cubicBezTo>
                <a:cubicBezTo>
                  <a:pt x="15133" y="49532"/>
                  <a:pt x="15247" y="49600"/>
                  <a:pt x="15339" y="49600"/>
                </a:cubicBezTo>
                <a:cubicBezTo>
                  <a:pt x="15384" y="49600"/>
                  <a:pt x="15430" y="49577"/>
                  <a:pt x="15453" y="49577"/>
                </a:cubicBezTo>
                <a:cubicBezTo>
                  <a:pt x="15590" y="49509"/>
                  <a:pt x="15635" y="49349"/>
                  <a:pt x="15590" y="49212"/>
                </a:cubicBezTo>
                <a:cubicBezTo>
                  <a:pt x="14540" y="46907"/>
                  <a:pt x="12029" y="45012"/>
                  <a:pt x="8103" y="43597"/>
                </a:cubicBezTo>
                <a:cubicBezTo>
                  <a:pt x="4497" y="42273"/>
                  <a:pt x="2671" y="40653"/>
                  <a:pt x="2671" y="38735"/>
                </a:cubicBezTo>
                <a:cubicBezTo>
                  <a:pt x="2671" y="35060"/>
                  <a:pt x="9336" y="30975"/>
                  <a:pt x="15955" y="28578"/>
                </a:cubicBezTo>
                <a:cubicBezTo>
                  <a:pt x="18854" y="27528"/>
                  <a:pt x="21205" y="26296"/>
                  <a:pt x="22985" y="24926"/>
                </a:cubicBezTo>
                <a:cubicBezTo>
                  <a:pt x="25701" y="22826"/>
                  <a:pt x="27071" y="20407"/>
                  <a:pt x="26957" y="17827"/>
                </a:cubicBezTo>
                <a:cubicBezTo>
                  <a:pt x="26865" y="15978"/>
                  <a:pt x="25930" y="13399"/>
                  <a:pt x="22551" y="10478"/>
                </a:cubicBezTo>
                <a:cubicBezTo>
                  <a:pt x="18785" y="7214"/>
                  <a:pt x="12006" y="3539"/>
                  <a:pt x="0"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67" name="Google Shape;467;p23"/>
          <p:cNvSpPr/>
          <p:nvPr/>
        </p:nvSpPr>
        <p:spPr>
          <a:xfrm flipH="1">
            <a:off x="9874874" y="803606"/>
            <a:ext cx="2286963" cy="495767"/>
          </a:xfrm>
          <a:custGeom>
            <a:avLst/>
            <a:gdLst/>
            <a:ahLst/>
            <a:cxnLst/>
            <a:rect l="l" t="t" r="r" b="b"/>
            <a:pathLst>
              <a:path w="57292" h="12389" extrusionOk="0">
                <a:moveTo>
                  <a:pt x="4485" y="0"/>
                </a:moveTo>
                <a:cubicBezTo>
                  <a:pt x="2849" y="0"/>
                  <a:pt x="1353" y="279"/>
                  <a:pt x="0" y="839"/>
                </a:cubicBezTo>
                <a:lnTo>
                  <a:pt x="0" y="1432"/>
                </a:lnTo>
                <a:cubicBezTo>
                  <a:pt x="1345" y="837"/>
                  <a:pt x="2846" y="540"/>
                  <a:pt x="4500" y="540"/>
                </a:cubicBezTo>
                <a:cubicBezTo>
                  <a:pt x="8492" y="540"/>
                  <a:pt x="13376" y="2270"/>
                  <a:pt x="19105" y="5724"/>
                </a:cubicBezTo>
                <a:cubicBezTo>
                  <a:pt x="27573" y="10814"/>
                  <a:pt x="35105" y="12389"/>
                  <a:pt x="41177" y="12389"/>
                </a:cubicBezTo>
                <a:cubicBezTo>
                  <a:pt x="50992" y="12389"/>
                  <a:pt x="57040" y="8257"/>
                  <a:pt x="57155" y="8189"/>
                </a:cubicBezTo>
                <a:cubicBezTo>
                  <a:pt x="57269" y="8097"/>
                  <a:pt x="57292" y="7938"/>
                  <a:pt x="57200" y="7824"/>
                </a:cubicBezTo>
                <a:cubicBezTo>
                  <a:pt x="57159" y="7741"/>
                  <a:pt x="57077" y="7700"/>
                  <a:pt x="56993" y="7700"/>
                </a:cubicBezTo>
                <a:cubicBezTo>
                  <a:pt x="56937" y="7700"/>
                  <a:pt x="56881" y="7719"/>
                  <a:pt x="56835" y="7755"/>
                </a:cubicBezTo>
                <a:cubicBezTo>
                  <a:pt x="56737" y="7825"/>
                  <a:pt x="50820" y="11864"/>
                  <a:pt x="41174" y="11864"/>
                </a:cubicBezTo>
                <a:cubicBezTo>
                  <a:pt x="35182" y="11864"/>
                  <a:pt x="27749" y="10305"/>
                  <a:pt x="19379" y="5267"/>
                </a:cubicBezTo>
                <a:cubicBezTo>
                  <a:pt x="13569" y="1758"/>
                  <a:pt x="8588" y="0"/>
                  <a:pt x="4485"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8" name="Google Shape;468;p23"/>
          <p:cNvGrpSpPr/>
          <p:nvPr/>
        </p:nvGrpSpPr>
        <p:grpSpPr>
          <a:xfrm>
            <a:off x="7873539" y="287093"/>
            <a:ext cx="800065" cy="1002992"/>
            <a:chOff x="7008345" y="190267"/>
            <a:chExt cx="655983" cy="820332"/>
          </a:xfrm>
        </p:grpSpPr>
        <p:sp>
          <p:nvSpPr>
            <p:cNvPr id="469" name="Google Shape;469;p23"/>
            <p:cNvSpPr/>
            <p:nvPr/>
          </p:nvSpPr>
          <p:spPr>
            <a:xfrm>
              <a:off x="7008345" y="378925"/>
              <a:ext cx="623780" cy="631673"/>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FF9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23"/>
            <p:cNvSpPr/>
            <p:nvPr/>
          </p:nvSpPr>
          <p:spPr>
            <a:xfrm>
              <a:off x="7057356" y="190267"/>
              <a:ext cx="124012" cy="153784"/>
            </a:xfrm>
            <a:custGeom>
              <a:avLst/>
              <a:gdLst/>
              <a:ahLst/>
              <a:cxnLst/>
              <a:rect l="l" t="t" r="r" b="b"/>
              <a:pathLst>
                <a:path w="4132" h="5124" extrusionOk="0">
                  <a:moveTo>
                    <a:pt x="302" y="0"/>
                  </a:moveTo>
                  <a:cubicBezTo>
                    <a:pt x="244" y="0"/>
                    <a:pt x="185" y="19"/>
                    <a:pt x="137" y="57"/>
                  </a:cubicBezTo>
                  <a:cubicBezTo>
                    <a:pt x="23" y="148"/>
                    <a:pt x="0" y="331"/>
                    <a:pt x="91" y="445"/>
                  </a:cubicBezTo>
                  <a:lnTo>
                    <a:pt x="3629" y="5033"/>
                  </a:lnTo>
                  <a:cubicBezTo>
                    <a:pt x="3675" y="5101"/>
                    <a:pt x="3743" y="5124"/>
                    <a:pt x="3835" y="5124"/>
                  </a:cubicBezTo>
                  <a:cubicBezTo>
                    <a:pt x="3880" y="5124"/>
                    <a:pt x="3949" y="5124"/>
                    <a:pt x="3994" y="5078"/>
                  </a:cubicBezTo>
                  <a:cubicBezTo>
                    <a:pt x="4109" y="4987"/>
                    <a:pt x="4131" y="4827"/>
                    <a:pt x="4040" y="4713"/>
                  </a:cubicBezTo>
                  <a:lnTo>
                    <a:pt x="502" y="102"/>
                  </a:lnTo>
                  <a:cubicBezTo>
                    <a:pt x="462" y="36"/>
                    <a:pt x="384" y="0"/>
                    <a:pt x="3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23"/>
            <p:cNvSpPr/>
            <p:nvPr/>
          </p:nvSpPr>
          <p:spPr>
            <a:xfrm>
              <a:off x="7218313" y="190477"/>
              <a:ext cx="49371" cy="167290"/>
            </a:xfrm>
            <a:custGeom>
              <a:avLst/>
              <a:gdLst/>
              <a:ahLst/>
              <a:cxnLst/>
              <a:rect l="l" t="t" r="r" b="b"/>
              <a:pathLst>
                <a:path w="1645" h="5574" extrusionOk="0">
                  <a:moveTo>
                    <a:pt x="294" y="0"/>
                  </a:moveTo>
                  <a:cubicBezTo>
                    <a:pt x="280" y="0"/>
                    <a:pt x="266" y="2"/>
                    <a:pt x="252" y="4"/>
                  </a:cubicBezTo>
                  <a:cubicBezTo>
                    <a:pt x="92" y="27"/>
                    <a:pt x="1" y="187"/>
                    <a:pt x="47" y="324"/>
                  </a:cubicBezTo>
                  <a:lnTo>
                    <a:pt x="1074" y="5345"/>
                  </a:lnTo>
                  <a:cubicBezTo>
                    <a:pt x="1119" y="5482"/>
                    <a:pt x="1211" y="5573"/>
                    <a:pt x="1348" y="5573"/>
                  </a:cubicBezTo>
                  <a:cubicBezTo>
                    <a:pt x="1371" y="5573"/>
                    <a:pt x="1371" y="5551"/>
                    <a:pt x="1393" y="5551"/>
                  </a:cubicBezTo>
                  <a:cubicBezTo>
                    <a:pt x="1553" y="5528"/>
                    <a:pt x="1644" y="5391"/>
                    <a:pt x="1599" y="5254"/>
                  </a:cubicBezTo>
                  <a:lnTo>
                    <a:pt x="549" y="209"/>
                  </a:lnTo>
                  <a:cubicBezTo>
                    <a:pt x="528" y="87"/>
                    <a:pt x="416"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23"/>
            <p:cNvSpPr/>
            <p:nvPr/>
          </p:nvSpPr>
          <p:spPr>
            <a:xfrm>
              <a:off x="7545779" y="468873"/>
              <a:ext cx="118549" cy="64947"/>
            </a:xfrm>
            <a:custGeom>
              <a:avLst/>
              <a:gdLst/>
              <a:ahLst/>
              <a:cxnLst/>
              <a:rect l="l" t="t" r="r" b="b"/>
              <a:pathLst>
                <a:path w="3950" h="2164" extrusionOk="0">
                  <a:moveTo>
                    <a:pt x="3644" y="1"/>
                  </a:moveTo>
                  <a:cubicBezTo>
                    <a:pt x="3608" y="1"/>
                    <a:pt x="3573" y="6"/>
                    <a:pt x="3538" y="18"/>
                  </a:cubicBezTo>
                  <a:lnTo>
                    <a:pt x="183" y="1661"/>
                  </a:lnTo>
                  <a:cubicBezTo>
                    <a:pt x="46" y="1707"/>
                    <a:pt x="0" y="1867"/>
                    <a:pt x="46" y="2004"/>
                  </a:cubicBezTo>
                  <a:cubicBezTo>
                    <a:pt x="92" y="2095"/>
                    <a:pt x="206" y="2163"/>
                    <a:pt x="297" y="2163"/>
                  </a:cubicBezTo>
                  <a:cubicBezTo>
                    <a:pt x="343" y="2163"/>
                    <a:pt x="366" y="2141"/>
                    <a:pt x="411" y="2141"/>
                  </a:cubicBezTo>
                  <a:lnTo>
                    <a:pt x="3767" y="497"/>
                  </a:lnTo>
                  <a:cubicBezTo>
                    <a:pt x="3904" y="429"/>
                    <a:pt x="3949" y="292"/>
                    <a:pt x="3904" y="155"/>
                  </a:cubicBezTo>
                  <a:cubicBezTo>
                    <a:pt x="3852" y="52"/>
                    <a:pt x="3750" y="1"/>
                    <a:pt x="3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73" name="Google Shape;473;p23"/>
          <p:cNvGrpSpPr/>
          <p:nvPr/>
        </p:nvGrpSpPr>
        <p:grpSpPr>
          <a:xfrm rot="-2309226">
            <a:off x="10741722" y="4948461"/>
            <a:ext cx="800086" cy="1003020"/>
            <a:chOff x="7008345" y="190267"/>
            <a:chExt cx="655983" cy="820332"/>
          </a:xfrm>
        </p:grpSpPr>
        <p:sp>
          <p:nvSpPr>
            <p:cNvPr id="474" name="Google Shape;474;p23"/>
            <p:cNvSpPr/>
            <p:nvPr/>
          </p:nvSpPr>
          <p:spPr>
            <a:xfrm>
              <a:off x="7008345" y="378925"/>
              <a:ext cx="623780" cy="631673"/>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577A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rgbClr val="4A6799"/>
                </a:solidFill>
              </a:endParaRPr>
            </a:p>
          </p:txBody>
        </p:sp>
        <p:sp>
          <p:nvSpPr>
            <p:cNvPr id="475" name="Google Shape;475;p23"/>
            <p:cNvSpPr/>
            <p:nvPr/>
          </p:nvSpPr>
          <p:spPr>
            <a:xfrm>
              <a:off x="7057356" y="190267"/>
              <a:ext cx="124012" cy="153784"/>
            </a:xfrm>
            <a:custGeom>
              <a:avLst/>
              <a:gdLst/>
              <a:ahLst/>
              <a:cxnLst/>
              <a:rect l="l" t="t" r="r" b="b"/>
              <a:pathLst>
                <a:path w="4132" h="5124" extrusionOk="0">
                  <a:moveTo>
                    <a:pt x="302" y="0"/>
                  </a:moveTo>
                  <a:cubicBezTo>
                    <a:pt x="244" y="0"/>
                    <a:pt x="185" y="19"/>
                    <a:pt x="137" y="57"/>
                  </a:cubicBezTo>
                  <a:cubicBezTo>
                    <a:pt x="23" y="148"/>
                    <a:pt x="0" y="331"/>
                    <a:pt x="91" y="445"/>
                  </a:cubicBezTo>
                  <a:lnTo>
                    <a:pt x="3629" y="5033"/>
                  </a:lnTo>
                  <a:cubicBezTo>
                    <a:pt x="3675" y="5101"/>
                    <a:pt x="3743" y="5124"/>
                    <a:pt x="3835" y="5124"/>
                  </a:cubicBezTo>
                  <a:cubicBezTo>
                    <a:pt x="3880" y="5124"/>
                    <a:pt x="3949" y="5124"/>
                    <a:pt x="3994" y="5078"/>
                  </a:cubicBezTo>
                  <a:cubicBezTo>
                    <a:pt x="4109" y="4987"/>
                    <a:pt x="4131" y="4827"/>
                    <a:pt x="4040" y="4713"/>
                  </a:cubicBezTo>
                  <a:lnTo>
                    <a:pt x="502" y="102"/>
                  </a:lnTo>
                  <a:cubicBezTo>
                    <a:pt x="462" y="36"/>
                    <a:pt x="384" y="0"/>
                    <a:pt x="3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23"/>
            <p:cNvSpPr/>
            <p:nvPr/>
          </p:nvSpPr>
          <p:spPr>
            <a:xfrm>
              <a:off x="7218313" y="190477"/>
              <a:ext cx="49371" cy="167290"/>
            </a:xfrm>
            <a:custGeom>
              <a:avLst/>
              <a:gdLst/>
              <a:ahLst/>
              <a:cxnLst/>
              <a:rect l="l" t="t" r="r" b="b"/>
              <a:pathLst>
                <a:path w="1645" h="5574" extrusionOk="0">
                  <a:moveTo>
                    <a:pt x="294" y="0"/>
                  </a:moveTo>
                  <a:cubicBezTo>
                    <a:pt x="280" y="0"/>
                    <a:pt x="266" y="2"/>
                    <a:pt x="252" y="4"/>
                  </a:cubicBezTo>
                  <a:cubicBezTo>
                    <a:pt x="92" y="27"/>
                    <a:pt x="1" y="187"/>
                    <a:pt x="47" y="324"/>
                  </a:cubicBezTo>
                  <a:lnTo>
                    <a:pt x="1074" y="5345"/>
                  </a:lnTo>
                  <a:cubicBezTo>
                    <a:pt x="1119" y="5482"/>
                    <a:pt x="1211" y="5573"/>
                    <a:pt x="1348" y="5573"/>
                  </a:cubicBezTo>
                  <a:cubicBezTo>
                    <a:pt x="1371" y="5573"/>
                    <a:pt x="1371" y="5551"/>
                    <a:pt x="1393" y="5551"/>
                  </a:cubicBezTo>
                  <a:cubicBezTo>
                    <a:pt x="1553" y="5528"/>
                    <a:pt x="1644" y="5391"/>
                    <a:pt x="1599" y="5254"/>
                  </a:cubicBezTo>
                  <a:lnTo>
                    <a:pt x="549" y="209"/>
                  </a:lnTo>
                  <a:cubicBezTo>
                    <a:pt x="528" y="87"/>
                    <a:pt x="416"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23"/>
            <p:cNvSpPr/>
            <p:nvPr/>
          </p:nvSpPr>
          <p:spPr>
            <a:xfrm>
              <a:off x="7545779" y="468873"/>
              <a:ext cx="118549" cy="64947"/>
            </a:xfrm>
            <a:custGeom>
              <a:avLst/>
              <a:gdLst/>
              <a:ahLst/>
              <a:cxnLst/>
              <a:rect l="l" t="t" r="r" b="b"/>
              <a:pathLst>
                <a:path w="3950" h="2164" extrusionOk="0">
                  <a:moveTo>
                    <a:pt x="3644" y="1"/>
                  </a:moveTo>
                  <a:cubicBezTo>
                    <a:pt x="3608" y="1"/>
                    <a:pt x="3573" y="6"/>
                    <a:pt x="3538" y="18"/>
                  </a:cubicBezTo>
                  <a:lnTo>
                    <a:pt x="183" y="1661"/>
                  </a:lnTo>
                  <a:cubicBezTo>
                    <a:pt x="46" y="1707"/>
                    <a:pt x="0" y="1867"/>
                    <a:pt x="46" y="2004"/>
                  </a:cubicBezTo>
                  <a:cubicBezTo>
                    <a:pt x="92" y="2095"/>
                    <a:pt x="206" y="2163"/>
                    <a:pt x="297" y="2163"/>
                  </a:cubicBezTo>
                  <a:cubicBezTo>
                    <a:pt x="343" y="2163"/>
                    <a:pt x="366" y="2141"/>
                    <a:pt x="411" y="2141"/>
                  </a:cubicBezTo>
                  <a:lnTo>
                    <a:pt x="3767" y="497"/>
                  </a:lnTo>
                  <a:cubicBezTo>
                    <a:pt x="3904" y="429"/>
                    <a:pt x="3949" y="292"/>
                    <a:pt x="3904" y="155"/>
                  </a:cubicBezTo>
                  <a:cubicBezTo>
                    <a:pt x="3852" y="52"/>
                    <a:pt x="3750" y="1"/>
                    <a:pt x="3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6_1_1_1">
    <p:spTree>
      <p:nvGrpSpPr>
        <p:cNvPr id="1" name="Shape 478"/>
        <p:cNvGrpSpPr/>
        <p:nvPr/>
      </p:nvGrpSpPr>
      <p:grpSpPr>
        <a:xfrm>
          <a:off x="0" y="0"/>
          <a:ext cx="0" cy="0"/>
          <a:chOff x="0" y="0"/>
          <a:chExt cx="0" cy="0"/>
        </a:xfrm>
      </p:grpSpPr>
      <p:grpSp>
        <p:nvGrpSpPr>
          <p:cNvPr id="479" name="Google Shape;479;p24"/>
          <p:cNvGrpSpPr/>
          <p:nvPr/>
        </p:nvGrpSpPr>
        <p:grpSpPr>
          <a:xfrm>
            <a:off x="1" y="19101"/>
            <a:ext cx="12157514" cy="6488455"/>
            <a:chOff x="0" y="14325"/>
            <a:chExt cx="9140749" cy="4866341"/>
          </a:xfrm>
        </p:grpSpPr>
        <p:sp>
          <p:nvSpPr>
            <p:cNvPr id="480" name="Google Shape;480;p24"/>
            <p:cNvSpPr/>
            <p:nvPr/>
          </p:nvSpPr>
          <p:spPr>
            <a:xfrm>
              <a:off x="7594751" y="14325"/>
              <a:ext cx="1545977" cy="1158227"/>
            </a:xfrm>
            <a:custGeom>
              <a:avLst/>
              <a:gdLst/>
              <a:ahLst/>
              <a:cxnLst/>
              <a:rect l="l" t="t" r="r" b="b"/>
              <a:pathLst>
                <a:path w="108623" h="81379" extrusionOk="0">
                  <a:moveTo>
                    <a:pt x="99167" y="0"/>
                  </a:moveTo>
                  <a:cubicBezTo>
                    <a:pt x="74118" y="0"/>
                    <a:pt x="48020" y="7785"/>
                    <a:pt x="27244" y="21778"/>
                  </a:cubicBezTo>
                  <a:cubicBezTo>
                    <a:pt x="14406" y="30424"/>
                    <a:pt x="-2107" y="44313"/>
                    <a:pt x="308" y="59602"/>
                  </a:cubicBezTo>
                  <a:cubicBezTo>
                    <a:pt x="1269" y="65687"/>
                    <a:pt x="4352" y="72230"/>
                    <a:pt x="9478" y="75648"/>
                  </a:cubicBezTo>
                  <a:cubicBezTo>
                    <a:pt x="15167" y="79441"/>
                    <a:pt x="22704" y="80230"/>
                    <a:pt x="29536" y="79946"/>
                  </a:cubicBezTo>
                  <a:cubicBezTo>
                    <a:pt x="40461" y="79492"/>
                    <a:pt x="50785" y="74766"/>
                    <a:pt x="61343" y="71923"/>
                  </a:cubicBezTo>
                  <a:cubicBezTo>
                    <a:pt x="76863" y="67745"/>
                    <a:pt x="103530" y="66135"/>
                    <a:pt x="108623" y="81379"/>
                  </a:cubicBezTo>
                </a:path>
              </a:pathLst>
            </a:custGeom>
            <a:noFill/>
            <a:ln w="19050" cap="flat" cmpd="sng">
              <a:solidFill>
                <a:schemeClr val="lt1"/>
              </a:solidFill>
              <a:prstDash val="solid"/>
              <a:round/>
              <a:headEnd type="none" w="med" len="med"/>
              <a:tailEnd type="none" w="med" len="med"/>
            </a:ln>
          </p:spPr>
        </p:sp>
        <p:sp>
          <p:nvSpPr>
            <p:cNvPr id="481" name="Google Shape;481;p24"/>
            <p:cNvSpPr/>
            <p:nvPr/>
          </p:nvSpPr>
          <p:spPr>
            <a:xfrm>
              <a:off x="7862115" y="1519316"/>
              <a:ext cx="1278634" cy="1345825"/>
            </a:xfrm>
            <a:custGeom>
              <a:avLst/>
              <a:gdLst/>
              <a:ahLst/>
              <a:cxnLst/>
              <a:rect l="l" t="t" r="r" b="b"/>
              <a:pathLst>
                <a:path w="89839" h="94560" extrusionOk="0">
                  <a:moveTo>
                    <a:pt x="89839" y="0"/>
                  </a:moveTo>
                  <a:cubicBezTo>
                    <a:pt x="87293" y="15247"/>
                    <a:pt x="69257" y="25868"/>
                    <a:pt x="54307" y="29800"/>
                  </a:cubicBezTo>
                  <a:cubicBezTo>
                    <a:pt x="34808" y="34929"/>
                    <a:pt x="2372" y="36697"/>
                    <a:pt x="150" y="56736"/>
                  </a:cubicBezTo>
                  <a:cubicBezTo>
                    <a:pt x="-892" y="66133"/>
                    <a:pt x="5155" y="78599"/>
                    <a:pt x="14191" y="81379"/>
                  </a:cubicBezTo>
                  <a:cubicBezTo>
                    <a:pt x="29214" y="86001"/>
                    <a:pt x="59465" y="78842"/>
                    <a:pt x="59465" y="94560"/>
                  </a:cubicBezTo>
                </a:path>
              </a:pathLst>
            </a:custGeom>
            <a:noFill/>
            <a:ln w="19050" cap="flat" cmpd="sng">
              <a:solidFill>
                <a:schemeClr val="lt1"/>
              </a:solidFill>
              <a:prstDash val="solid"/>
              <a:round/>
              <a:headEnd type="none" w="med" len="med"/>
              <a:tailEnd type="none" w="med" len="med"/>
            </a:ln>
          </p:spPr>
        </p:sp>
        <p:grpSp>
          <p:nvGrpSpPr>
            <p:cNvPr id="482" name="Google Shape;482;p24"/>
            <p:cNvGrpSpPr/>
            <p:nvPr/>
          </p:nvGrpSpPr>
          <p:grpSpPr>
            <a:xfrm>
              <a:off x="7342872" y="328143"/>
              <a:ext cx="551419" cy="689571"/>
              <a:chOff x="7008345" y="190267"/>
              <a:chExt cx="655983" cy="820332"/>
            </a:xfrm>
          </p:grpSpPr>
          <p:sp>
            <p:nvSpPr>
              <p:cNvPr id="483" name="Google Shape;483;p24"/>
              <p:cNvSpPr/>
              <p:nvPr/>
            </p:nvSpPr>
            <p:spPr>
              <a:xfrm>
                <a:off x="7008345" y="378925"/>
                <a:ext cx="623780" cy="631673"/>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FF9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4" name="Google Shape;484;p24"/>
              <p:cNvSpPr/>
              <p:nvPr/>
            </p:nvSpPr>
            <p:spPr>
              <a:xfrm>
                <a:off x="7057356" y="190267"/>
                <a:ext cx="124012" cy="153784"/>
              </a:xfrm>
              <a:custGeom>
                <a:avLst/>
                <a:gdLst/>
                <a:ahLst/>
                <a:cxnLst/>
                <a:rect l="l" t="t" r="r" b="b"/>
                <a:pathLst>
                  <a:path w="4132" h="5124" extrusionOk="0">
                    <a:moveTo>
                      <a:pt x="302" y="0"/>
                    </a:moveTo>
                    <a:cubicBezTo>
                      <a:pt x="244" y="0"/>
                      <a:pt x="185" y="19"/>
                      <a:pt x="137" y="57"/>
                    </a:cubicBezTo>
                    <a:cubicBezTo>
                      <a:pt x="23" y="148"/>
                      <a:pt x="0" y="331"/>
                      <a:pt x="91" y="445"/>
                    </a:cubicBezTo>
                    <a:lnTo>
                      <a:pt x="3629" y="5033"/>
                    </a:lnTo>
                    <a:cubicBezTo>
                      <a:pt x="3675" y="5101"/>
                      <a:pt x="3743" y="5124"/>
                      <a:pt x="3835" y="5124"/>
                    </a:cubicBezTo>
                    <a:cubicBezTo>
                      <a:pt x="3880" y="5124"/>
                      <a:pt x="3949" y="5124"/>
                      <a:pt x="3994" y="5078"/>
                    </a:cubicBezTo>
                    <a:cubicBezTo>
                      <a:pt x="4109" y="4987"/>
                      <a:pt x="4131" y="4827"/>
                      <a:pt x="4040" y="4713"/>
                    </a:cubicBezTo>
                    <a:lnTo>
                      <a:pt x="502" y="102"/>
                    </a:lnTo>
                    <a:cubicBezTo>
                      <a:pt x="462" y="36"/>
                      <a:pt x="384" y="0"/>
                      <a:pt x="3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24"/>
              <p:cNvSpPr/>
              <p:nvPr/>
            </p:nvSpPr>
            <p:spPr>
              <a:xfrm>
                <a:off x="7218313" y="190477"/>
                <a:ext cx="49371" cy="167290"/>
              </a:xfrm>
              <a:custGeom>
                <a:avLst/>
                <a:gdLst/>
                <a:ahLst/>
                <a:cxnLst/>
                <a:rect l="l" t="t" r="r" b="b"/>
                <a:pathLst>
                  <a:path w="1645" h="5574" extrusionOk="0">
                    <a:moveTo>
                      <a:pt x="294" y="0"/>
                    </a:moveTo>
                    <a:cubicBezTo>
                      <a:pt x="280" y="0"/>
                      <a:pt x="266" y="2"/>
                      <a:pt x="252" y="4"/>
                    </a:cubicBezTo>
                    <a:cubicBezTo>
                      <a:pt x="92" y="27"/>
                      <a:pt x="1" y="187"/>
                      <a:pt x="47" y="324"/>
                    </a:cubicBezTo>
                    <a:lnTo>
                      <a:pt x="1074" y="5345"/>
                    </a:lnTo>
                    <a:cubicBezTo>
                      <a:pt x="1119" y="5482"/>
                      <a:pt x="1211" y="5573"/>
                      <a:pt x="1348" y="5573"/>
                    </a:cubicBezTo>
                    <a:cubicBezTo>
                      <a:pt x="1371" y="5573"/>
                      <a:pt x="1371" y="5551"/>
                      <a:pt x="1393" y="5551"/>
                    </a:cubicBezTo>
                    <a:cubicBezTo>
                      <a:pt x="1553" y="5528"/>
                      <a:pt x="1644" y="5391"/>
                      <a:pt x="1599" y="5254"/>
                    </a:cubicBezTo>
                    <a:lnTo>
                      <a:pt x="549" y="209"/>
                    </a:lnTo>
                    <a:cubicBezTo>
                      <a:pt x="528" y="87"/>
                      <a:pt x="416"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24"/>
              <p:cNvSpPr/>
              <p:nvPr/>
            </p:nvSpPr>
            <p:spPr>
              <a:xfrm>
                <a:off x="7545779" y="468873"/>
                <a:ext cx="118549" cy="64947"/>
              </a:xfrm>
              <a:custGeom>
                <a:avLst/>
                <a:gdLst/>
                <a:ahLst/>
                <a:cxnLst/>
                <a:rect l="l" t="t" r="r" b="b"/>
                <a:pathLst>
                  <a:path w="3950" h="2164" extrusionOk="0">
                    <a:moveTo>
                      <a:pt x="3644" y="1"/>
                    </a:moveTo>
                    <a:cubicBezTo>
                      <a:pt x="3608" y="1"/>
                      <a:pt x="3573" y="6"/>
                      <a:pt x="3538" y="18"/>
                    </a:cubicBezTo>
                    <a:lnTo>
                      <a:pt x="183" y="1661"/>
                    </a:lnTo>
                    <a:cubicBezTo>
                      <a:pt x="46" y="1707"/>
                      <a:pt x="0" y="1867"/>
                      <a:pt x="46" y="2004"/>
                    </a:cubicBezTo>
                    <a:cubicBezTo>
                      <a:pt x="92" y="2095"/>
                      <a:pt x="206" y="2163"/>
                      <a:pt x="297" y="2163"/>
                    </a:cubicBezTo>
                    <a:cubicBezTo>
                      <a:pt x="343" y="2163"/>
                      <a:pt x="366" y="2141"/>
                      <a:pt x="411" y="2141"/>
                    </a:cubicBezTo>
                    <a:lnTo>
                      <a:pt x="3767" y="497"/>
                    </a:lnTo>
                    <a:cubicBezTo>
                      <a:pt x="3904" y="429"/>
                      <a:pt x="3949" y="292"/>
                      <a:pt x="3904" y="155"/>
                    </a:cubicBezTo>
                    <a:cubicBezTo>
                      <a:pt x="3852" y="52"/>
                      <a:pt x="3750" y="1"/>
                      <a:pt x="3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87" name="Google Shape;487;p24"/>
            <p:cNvSpPr/>
            <p:nvPr/>
          </p:nvSpPr>
          <p:spPr>
            <a:xfrm rot="-2309161">
              <a:off x="7929656" y="1863632"/>
              <a:ext cx="524339" cy="531007"/>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577A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rgbClr val="4A6799"/>
                </a:solidFill>
              </a:endParaRPr>
            </a:p>
          </p:txBody>
        </p:sp>
        <p:sp>
          <p:nvSpPr>
            <p:cNvPr id="488" name="Google Shape;488;p24"/>
            <p:cNvSpPr/>
            <p:nvPr/>
          </p:nvSpPr>
          <p:spPr>
            <a:xfrm rot="10800000" flipH="1">
              <a:off x="0" y="2638215"/>
              <a:ext cx="714539" cy="1309342"/>
            </a:xfrm>
            <a:custGeom>
              <a:avLst/>
              <a:gdLst/>
              <a:ahLst/>
              <a:cxnLst/>
              <a:rect l="l" t="t" r="r" b="b"/>
              <a:pathLst>
                <a:path w="27071" h="49601" extrusionOk="0">
                  <a:moveTo>
                    <a:pt x="0" y="1"/>
                  </a:moveTo>
                  <a:lnTo>
                    <a:pt x="0" y="571"/>
                  </a:lnTo>
                  <a:cubicBezTo>
                    <a:pt x="10591" y="3721"/>
                    <a:pt x="18283" y="7373"/>
                    <a:pt x="22574" y="11208"/>
                  </a:cubicBezTo>
                  <a:cubicBezTo>
                    <a:pt x="24994" y="13399"/>
                    <a:pt x="26318" y="15613"/>
                    <a:pt x="26432" y="17850"/>
                  </a:cubicBezTo>
                  <a:cubicBezTo>
                    <a:pt x="26546" y="20110"/>
                    <a:pt x="25313" y="22278"/>
                    <a:pt x="22962" y="24218"/>
                  </a:cubicBezTo>
                  <a:cubicBezTo>
                    <a:pt x="21182" y="25679"/>
                    <a:pt x="18762" y="26980"/>
                    <a:pt x="15772" y="28076"/>
                  </a:cubicBezTo>
                  <a:cubicBezTo>
                    <a:pt x="9473" y="30358"/>
                    <a:pt x="2146" y="34535"/>
                    <a:pt x="2146" y="38735"/>
                  </a:cubicBezTo>
                  <a:cubicBezTo>
                    <a:pt x="2146" y="40904"/>
                    <a:pt x="4086" y="42707"/>
                    <a:pt x="7920" y="44099"/>
                  </a:cubicBezTo>
                  <a:cubicBezTo>
                    <a:pt x="11687" y="45469"/>
                    <a:pt x="14106" y="47272"/>
                    <a:pt x="15110" y="49440"/>
                  </a:cubicBezTo>
                  <a:cubicBezTo>
                    <a:pt x="15133" y="49532"/>
                    <a:pt x="15247" y="49600"/>
                    <a:pt x="15339" y="49600"/>
                  </a:cubicBezTo>
                  <a:cubicBezTo>
                    <a:pt x="15384" y="49600"/>
                    <a:pt x="15430" y="49577"/>
                    <a:pt x="15453" y="49577"/>
                  </a:cubicBezTo>
                  <a:cubicBezTo>
                    <a:pt x="15590" y="49509"/>
                    <a:pt x="15635" y="49349"/>
                    <a:pt x="15590" y="49212"/>
                  </a:cubicBezTo>
                  <a:cubicBezTo>
                    <a:pt x="14540" y="46907"/>
                    <a:pt x="12029" y="45012"/>
                    <a:pt x="8103" y="43597"/>
                  </a:cubicBezTo>
                  <a:cubicBezTo>
                    <a:pt x="4497" y="42273"/>
                    <a:pt x="2671" y="40653"/>
                    <a:pt x="2671" y="38735"/>
                  </a:cubicBezTo>
                  <a:cubicBezTo>
                    <a:pt x="2671" y="35060"/>
                    <a:pt x="9336" y="30975"/>
                    <a:pt x="15955" y="28578"/>
                  </a:cubicBezTo>
                  <a:cubicBezTo>
                    <a:pt x="18854" y="27528"/>
                    <a:pt x="21205" y="26296"/>
                    <a:pt x="22985" y="24926"/>
                  </a:cubicBezTo>
                  <a:cubicBezTo>
                    <a:pt x="25701" y="22826"/>
                    <a:pt x="27071" y="20407"/>
                    <a:pt x="26957" y="17827"/>
                  </a:cubicBezTo>
                  <a:cubicBezTo>
                    <a:pt x="26865" y="15978"/>
                    <a:pt x="25930" y="13399"/>
                    <a:pt x="22551" y="10478"/>
                  </a:cubicBezTo>
                  <a:cubicBezTo>
                    <a:pt x="18785" y="7214"/>
                    <a:pt x="12006" y="3539"/>
                    <a:pt x="0"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24"/>
            <p:cNvSpPr/>
            <p:nvPr/>
          </p:nvSpPr>
          <p:spPr>
            <a:xfrm rot="10800000" flipH="1">
              <a:off x="0" y="4553628"/>
              <a:ext cx="1512222" cy="327039"/>
            </a:xfrm>
            <a:custGeom>
              <a:avLst/>
              <a:gdLst/>
              <a:ahLst/>
              <a:cxnLst/>
              <a:rect l="l" t="t" r="r" b="b"/>
              <a:pathLst>
                <a:path w="57292" h="12389" extrusionOk="0">
                  <a:moveTo>
                    <a:pt x="4485" y="0"/>
                  </a:moveTo>
                  <a:cubicBezTo>
                    <a:pt x="2849" y="0"/>
                    <a:pt x="1353" y="279"/>
                    <a:pt x="0" y="839"/>
                  </a:cubicBezTo>
                  <a:lnTo>
                    <a:pt x="0" y="1432"/>
                  </a:lnTo>
                  <a:cubicBezTo>
                    <a:pt x="1345" y="837"/>
                    <a:pt x="2846" y="540"/>
                    <a:pt x="4500" y="540"/>
                  </a:cubicBezTo>
                  <a:cubicBezTo>
                    <a:pt x="8492" y="540"/>
                    <a:pt x="13376" y="2270"/>
                    <a:pt x="19105" y="5724"/>
                  </a:cubicBezTo>
                  <a:cubicBezTo>
                    <a:pt x="27573" y="10814"/>
                    <a:pt x="35105" y="12389"/>
                    <a:pt x="41177" y="12389"/>
                  </a:cubicBezTo>
                  <a:cubicBezTo>
                    <a:pt x="50992" y="12389"/>
                    <a:pt x="57040" y="8257"/>
                    <a:pt x="57155" y="8189"/>
                  </a:cubicBezTo>
                  <a:cubicBezTo>
                    <a:pt x="57269" y="8097"/>
                    <a:pt x="57292" y="7938"/>
                    <a:pt x="57200" y="7824"/>
                  </a:cubicBezTo>
                  <a:cubicBezTo>
                    <a:pt x="57159" y="7741"/>
                    <a:pt x="57077" y="7700"/>
                    <a:pt x="56993" y="7700"/>
                  </a:cubicBezTo>
                  <a:cubicBezTo>
                    <a:pt x="56937" y="7700"/>
                    <a:pt x="56881" y="7719"/>
                    <a:pt x="56835" y="7755"/>
                  </a:cubicBezTo>
                  <a:cubicBezTo>
                    <a:pt x="56737" y="7825"/>
                    <a:pt x="50820" y="11864"/>
                    <a:pt x="41174" y="11864"/>
                  </a:cubicBezTo>
                  <a:cubicBezTo>
                    <a:pt x="35182" y="11864"/>
                    <a:pt x="27749" y="10305"/>
                    <a:pt x="19379" y="5267"/>
                  </a:cubicBezTo>
                  <a:cubicBezTo>
                    <a:pt x="13569" y="1758"/>
                    <a:pt x="8588" y="0"/>
                    <a:pt x="448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24"/>
            <p:cNvSpPr/>
            <p:nvPr/>
          </p:nvSpPr>
          <p:spPr>
            <a:xfrm>
              <a:off x="787424" y="4199466"/>
              <a:ext cx="551400" cy="558430"/>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FFD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24"/>
            <p:cNvSpPr/>
            <p:nvPr/>
          </p:nvSpPr>
          <p:spPr>
            <a:xfrm>
              <a:off x="394462" y="1548754"/>
              <a:ext cx="551400" cy="558430"/>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577A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92" name="Google Shape;492;p24"/>
          <p:cNvSpPr/>
          <p:nvPr/>
        </p:nvSpPr>
        <p:spPr>
          <a:xfrm rot="10800000" flipH="1">
            <a:off x="2178856" y="6343842"/>
            <a:ext cx="441532" cy="479625"/>
          </a:xfrm>
          <a:custGeom>
            <a:avLst/>
            <a:gdLst/>
            <a:ahLst/>
            <a:cxnLst/>
            <a:rect l="l" t="t" r="r" b="b"/>
            <a:pathLst>
              <a:path w="12577" h="13627" extrusionOk="0">
                <a:moveTo>
                  <a:pt x="11983" y="0"/>
                </a:moveTo>
                <a:cubicBezTo>
                  <a:pt x="8468" y="7053"/>
                  <a:pt x="228" y="13056"/>
                  <a:pt x="137" y="13125"/>
                </a:cubicBezTo>
                <a:cubicBezTo>
                  <a:pt x="23" y="13216"/>
                  <a:pt x="0" y="13376"/>
                  <a:pt x="69" y="13513"/>
                </a:cubicBezTo>
                <a:cubicBezTo>
                  <a:pt x="137" y="13581"/>
                  <a:pt x="205" y="13627"/>
                  <a:pt x="297" y="13627"/>
                </a:cubicBezTo>
                <a:cubicBezTo>
                  <a:pt x="342" y="13627"/>
                  <a:pt x="388" y="13604"/>
                  <a:pt x="457" y="13558"/>
                </a:cubicBezTo>
                <a:cubicBezTo>
                  <a:pt x="479" y="13536"/>
                  <a:pt x="3469" y="11390"/>
                  <a:pt x="6597" y="8172"/>
                </a:cubicBezTo>
                <a:cubicBezTo>
                  <a:pt x="8651" y="6049"/>
                  <a:pt x="11070" y="3173"/>
                  <a:pt x="12577"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CUSTOM_6_1_1_1_1">
    <p:spTree>
      <p:nvGrpSpPr>
        <p:cNvPr id="1" name="Shape 493"/>
        <p:cNvGrpSpPr/>
        <p:nvPr/>
      </p:nvGrpSpPr>
      <p:grpSpPr>
        <a:xfrm>
          <a:off x="0" y="0"/>
          <a:ext cx="0" cy="0"/>
          <a:chOff x="0" y="0"/>
          <a:chExt cx="0" cy="0"/>
        </a:xfrm>
      </p:grpSpPr>
      <p:grpSp>
        <p:nvGrpSpPr>
          <p:cNvPr id="494" name="Google Shape;494;p25"/>
          <p:cNvGrpSpPr/>
          <p:nvPr/>
        </p:nvGrpSpPr>
        <p:grpSpPr>
          <a:xfrm>
            <a:off x="2" y="2337636"/>
            <a:ext cx="3583179" cy="4520365"/>
            <a:chOff x="1" y="1753227"/>
            <a:chExt cx="2694049" cy="3390274"/>
          </a:xfrm>
        </p:grpSpPr>
        <p:sp>
          <p:nvSpPr>
            <p:cNvPr id="495" name="Google Shape;495;p25"/>
            <p:cNvSpPr/>
            <p:nvPr/>
          </p:nvSpPr>
          <p:spPr>
            <a:xfrm rot="10800000" flipH="1">
              <a:off x="1" y="1753227"/>
              <a:ext cx="977128" cy="1790348"/>
            </a:xfrm>
            <a:custGeom>
              <a:avLst/>
              <a:gdLst/>
              <a:ahLst/>
              <a:cxnLst/>
              <a:rect l="l" t="t" r="r" b="b"/>
              <a:pathLst>
                <a:path w="27071" h="49601" extrusionOk="0">
                  <a:moveTo>
                    <a:pt x="0" y="1"/>
                  </a:moveTo>
                  <a:lnTo>
                    <a:pt x="0" y="571"/>
                  </a:lnTo>
                  <a:cubicBezTo>
                    <a:pt x="10591" y="3721"/>
                    <a:pt x="18283" y="7373"/>
                    <a:pt x="22574" y="11208"/>
                  </a:cubicBezTo>
                  <a:cubicBezTo>
                    <a:pt x="24994" y="13399"/>
                    <a:pt x="26318" y="15613"/>
                    <a:pt x="26432" y="17850"/>
                  </a:cubicBezTo>
                  <a:cubicBezTo>
                    <a:pt x="26546" y="20110"/>
                    <a:pt x="25313" y="22278"/>
                    <a:pt x="22962" y="24218"/>
                  </a:cubicBezTo>
                  <a:cubicBezTo>
                    <a:pt x="21182" y="25679"/>
                    <a:pt x="18762" y="26980"/>
                    <a:pt x="15772" y="28076"/>
                  </a:cubicBezTo>
                  <a:cubicBezTo>
                    <a:pt x="9473" y="30358"/>
                    <a:pt x="2146" y="34535"/>
                    <a:pt x="2146" y="38735"/>
                  </a:cubicBezTo>
                  <a:cubicBezTo>
                    <a:pt x="2146" y="40904"/>
                    <a:pt x="4086" y="42707"/>
                    <a:pt x="7920" y="44099"/>
                  </a:cubicBezTo>
                  <a:cubicBezTo>
                    <a:pt x="11687" y="45469"/>
                    <a:pt x="14106" y="47272"/>
                    <a:pt x="15110" y="49440"/>
                  </a:cubicBezTo>
                  <a:cubicBezTo>
                    <a:pt x="15133" y="49532"/>
                    <a:pt x="15247" y="49600"/>
                    <a:pt x="15339" y="49600"/>
                  </a:cubicBezTo>
                  <a:cubicBezTo>
                    <a:pt x="15384" y="49600"/>
                    <a:pt x="15430" y="49577"/>
                    <a:pt x="15453" y="49577"/>
                  </a:cubicBezTo>
                  <a:cubicBezTo>
                    <a:pt x="15590" y="49509"/>
                    <a:pt x="15635" y="49349"/>
                    <a:pt x="15590" y="49212"/>
                  </a:cubicBezTo>
                  <a:cubicBezTo>
                    <a:pt x="14540" y="46907"/>
                    <a:pt x="12029" y="45012"/>
                    <a:pt x="8103" y="43597"/>
                  </a:cubicBezTo>
                  <a:cubicBezTo>
                    <a:pt x="4497" y="42273"/>
                    <a:pt x="2671" y="40653"/>
                    <a:pt x="2671" y="38735"/>
                  </a:cubicBezTo>
                  <a:cubicBezTo>
                    <a:pt x="2671" y="35060"/>
                    <a:pt x="9336" y="30975"/>
                    <a:pt x="15955" y="28578"/>
                  </a:cubicBezTo>
                  <a:cubicBezTo>
                    <a:pt x="18854" y="27528"/>
                    <a:pt x="21205" y="26296"/>
                    <a:pt x="22985" y="24926"/>
                  </a:cubicBezTo>
                  <a:cubicBezTo>
                    <a:pt x="25701" y="22826"/>
                    <a:pt x="27071" y="20407"/>
                    <a:pt x="26957" y="17827"/>
                  </a:cubicBezTo>
                  <a:cubicBezTo>
                    <a:pt x="26865" y="15978"/>
                    <a:pt x="25930" y="13399"/>
                    <a:pt x="22551" y="10478"/>
                  </a:cubicBezTo>
                  <a:cubicBezTo>
                    <a:pt x="18785" y="7214"/>
                    <a:pt x="12006" y="3539"/>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25"/>
            <p:cNvSpPr/>
            <p:nvPr/>
          </p:nvSpPr>
          <p:spPr>
            <a:xfrm rot="10800000" flipH="1">
              <a:off x="1" y="4372336"/>
              <a:ext cx="2067955" cy="447181"/>
            </a:xfrm>
            <a:custGeom>
              <a:avLst/>
              <a:gdLst/>
              <a:ahLst/>
              <a:cxnLst/>
              <a:rect l="l" t="t" r="r" b="b"/>
              <a:pathLst>
                <a:path w="57292" h="12389" extrusionOk="0">
                  <a:moveTo>
                    <a:pt x="4485" y="0"/>
                  </a:moveTo>
                  <a:cubicBezTo>
                    <a:pt x="2849" y="0"/>
                    <a:pt x="1353" y="279"/>
                    <a:pt x="0" y="839"/>
                  </a:cubicBezTo>
                  <a:lnTo>
                    <a:pt x="0" y="1432"/>
                  </a:lnTo>
                  <a:cubicBezTo>
                    <a:pt x="1345" y="837"/>
                    <a:pt x="2846" y="540"/>
                    <a:pt x="4500" y="540"/>
                  </a:cubicBezTo>
                  <a:cubicBezTo>
                    <a:pt x="8492" y="540"/>
                    <a:pt x="13376" y="2270"/>
                    <a:pt x="19105" y="5724"/>
                  </a:cubicBezTo>
                  <a:cubicBezTo>
                    <a:pt x="27573" y="10814"/>
                    <a:pt x="35105" y="12389"/>
                    <a:pt x="41177" y="12389"/>
                  </a:cubicBezTo>
                  <a:cubicBezTo>
                    <a:pt x="50992" y="12389"/>
                    <a:pt x="57040" y="8257"/>
                    <a:pt x="57155" y="8189"/>
                  </a:cubicBezTo>
                  <a:cubicBezTo>
                    <a:pt x="57269" y="8097"/>
                    <a:pt x="57292" y="7938"/>
                    <a:pt x="57200" y="7824"/>
                  </a:cubicBezTo>
                  <a:cubicBezTo>
                    <a:pt x="57159" y="7741"/>
                    <a:pt x="57077" y="7700"/>
                    <a:pt x="56993" y="7700"/>
                  </a:cubicBezTo>
                  <a:cubicBezTo>
                    <a:pt x="56937" y="7700"/>
                    <a:pt x="56881" y="7719"/>
                    <a:pt x="56835" y="7755"/>
                  </a:cubicBezTo>
                  <a:cubicBezTo>
                    <a:pt x="56737" y="7825"/>
                    <a:pt x="50820" y="11864"/>
                    <a:pt x="41174" y="11864"/>
                  </a:cubicBezTo>
                  <a:cubicBezTo>
                    <a:pt x="35182" y="11864"/>
                    <a:pt x="27749" y="10305"/>
                    <a:pt x="19379" y="5267"/>
                  </a:cubicBezTo>
                  <a:cubicBezTo>
                    <a:pt x="13569" y="1758"/>
                    <a:pt x="8588" y="0"/>
                    <a:pt x="44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25"/>
            <p:cNvSpPr/>
            <p:nvPr/>
          </p:nvSpPr>
          <p:spPr>
            <a:xfrm rot="10800000" flipH="1">
              <a:off x="2240083" y="4651634"/>
              <a:ext cx="453967" cy="491867"/>
            </a:xfrm>
            <a:custGeom>
              <a:avLst/>
              <a:gdLst/>
              <a:ahLst/>
              <a:cxnLst/>
              <a:rect l="l" t="t" r="r" b="b"/>
              <a:pathLst>
                <a:path w="12577" h="13627" extrusionOk="0">
                  <a:moveTo>
                    <a:pt x="11983" y="0"/>
                  </a:moveTo>
                  <a:cubicBezTo>
                    <a:pt x="8468" y="7053"/>
                    <a:pt x="228" y="13056"/>
                    <a:pt x="137" y="13125"/>
                  </a:cubicBezTo>
                  <a:cubicBezTo>
                    <a:pt x="23" y="13216"/>
                    <a:pt x="0" y="13376"/>
                    <a:pt x="69" y="13513"/>
                  </a:cubicBezTo>
                  <a:cubicBezTo>
                    <a:pt x="137" y="13581"/>
                    <a:pt x="205" y="13627"/>
                    <a:pt x="297" y="13627"/>
                  </a:cubicBezTo>
                  <a:cubicBezTo>
                    <a:pt x="342" y="13627"/>
                    <a:pt x="388" y="13604"/>
                    <a:pt x="457" y="13558"/>
                  </a:cubicBezTo>
                  <a:cubicBezTo>
                    <a:pt x="479" y="13536"/>
                    <a:pt x="3469" y="11390"/>
                    <a:pt x="6597" y="8172"/>
                  </a:cubicBezTo>
                  <a:cubicBezTo>
                    <a:pt x="8651" y="6049"/>
                    <a:pt x="11070" y="3173"/>
                    <a:pt x="125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98" name="Google Shape;498;p25"/>
            <p:cNvGrpSpPr/>
            <p:nvPr/>
          </p:nvGrpSpPr>
          <p:grpSpPr>
            <a:xfrm rot="-1704725">
              <a:off x="1235502" y="4276409"/>
              <a:ext cx="534968" cy="533841"/>
              <a:chOff x="4695223" y="3382572"/>
              <a:chExt cx="935820" cy="984650"/>
            </a:xfrm>
          </p:grpSpPr>
          <p:sp>
            <p:nvSpPr>
              <p:cNvPr id="499" name="Google Shape;499;p25"/>
              <p:cNvSpPr/>
              <p:nvPr/>
            </p:nvSpPr>
            <p:spPr>
              <a:xfrm>
                <a:off x="4947328" y="3450551"/>
                <a:ext cx="222663" cy="327316"/>
              </a:xfrm>
              <a:custGeom>
                <a:avLst/>
                <a:gdLst/>
                <a:ahLst/>
                <a:cxnLst/>
                <a:rect l="l" t="t" r="r" b="b"/>
                <a:pathLst>
                  <a:path w="7419" h="10906" extrusionOk="0">
                    <a:moveTo>
                      <a:pt x="842" y="1"/>
                    </a:moveTo>
                    <a:cubicBezTo>
                      <a:pt x="534" y="1"/>
                      <a:pt x="252" y="209"/>
                      <a:pt x="160" y="520"/>
                    </a:cubicBezTo>
                    <a:lnTo>
                      <a:pt x="92" y="817"/>
                    </a:lnTo>
                    <a:cubicBezTo>
                      <a:pt x="1" y="1159"/>
                      <a:pt x="183" y="1524"/>
                      <a:pt x="548" y="1661"/>
                    </a:cubicBezTo>
                    <a:cubicBezTo>
                      <a:pt x="2169" y="2232"/>
                      <a:pt x="3219" y="3259"/>
                      <a:pt x="4109" y="4423"/>
                    </a:cubicBezTo>
                    <a:cubicBezTo>
                      <a:pt x="6163" y="7071"/>
                      <a:pt x="5410" y="10609"/>
                      <a:pt x="5410" y="10654"/>
                    </a:cubicBezTo>
                    <a:lnTo>
                      <a:pt x="6209" y="10906"/>
                    </a:lnTo>
                    <a:cubicBezTo>
                      <a:pt x="6278" y="10746"/>
                      <a:pt x="7419" y="6865"/>
                      <a:pt x="5616" y="3601"/>
                    </a:cubicBezTo>
                    <a:cubicBezTo>
                      <a:pt x="4680" y="1935"/>
                      <a:pt x="3151" y="725"/>
                      <a:pt x="1073" y="41"/>
                    </a:cubicBezTo>
                    <a:cubicBezTo>
                      <a:pt x="996" y="14"/>
                      <a:pt x="918" y="1"/>
                      <a:pt x="842" y="1"/>
                    </a:cubicBezTo>
                    <a:close/>
                  </a:path>
                </a:pathLst>
              </a:custGeom>
              <a:solidFill>
                <a:srgbClr val="123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25"/>
              <p:cNvSpPr/>
              <p:nvPr/>
            </p:nvSpPr>
            <p:spPr>
              <a:xfrm>
                <a:off x="5132295" y="3382572"/>
                <a:ext cx="387761" cy="239110"/>
              </a:xfrm>
              <a:custGeom>
                <a:avLst/>
                <a:gdLst/>
                <a:ahLst/>
                <a:cxnLst/>
                <a:rect l="l" t="t" r="r" b="b"/>
                <a:pathLst>
                  <a:path w="12920" h="7967" extrusionOk="0">
                    <a:moveTo>
                      <a:pt x="12920" y="0"/>
                    </a:moveTo>
                    <a:cubicBezTo>
                      <a:pt x="1735" y="0"/>
                      <a:pt x="0" y="7966"/>
                      <a:pt x="0" y="7966"/>
                    </a:cubicBezTo>
                    <a:cubicBezTo>
                      <a:pt x="12235" y="7966"/>
                      <a:pt x="12920" y="0"/>
                      <a:pt x="12920" y="0"/>
                    </a:cubicBezTo>
                    <a:close/>
                  </a:path>
                </a:pathLst>
              </a:custGeom>
              <a:solidFill>
                <a:srgbClr val="577A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25"/>
              <p:cNvSpPr/>
              <p:nvPr/>
            </p:nvSpPr>
            <p:spPr>
              <a:xfrm>
                <a:off x="4695223" y="3615289"/>
                <a:ext cx="935820" cy="751933"/>
              </a:xfrm>
              <a:custGeom>
                <a:avLst/>
                <a:gdLst/>
                <a:ahLst/>
                <a:cxnLst/>
                <a:rect l="l" t="t" r="r" b="b"/>
                <a:pathLst>
                  <a:path w="31181" h="25054" extrusionOk="0">
                    <a:moveTo>
                      <a:pt x="7795" y="0"/>
                    </a:moveTo>
                    <a:cubicBezTo>
                      <a:pt x="5847" y="0"/>
                      <a:pt x="3816" y="731"/>
                      <a:pt x="2238" y="3020"/>
                    </a:cubicBezTo>
                    <a:cubicBezTo>
                      <a:pt x="1" y="6284"/>
                      <a:pt x="1279" y="13109"/>
                      <a:pt x="3105" y="17354"/>
                    </a:cubicBezTo>
                    <a:cubicBezTo>
                      <a:pt x="3448" y="18176"/>
                      <a:pt x="3858" y="18975"/>
                      <a:pt x="4315" y="19705"/>
                    </a:cubicBezTo>
                    <a:cubicBezTo>
                      <a:pt x="6072" y="22513"/>
                      <a:pt x="8560" y="24498"/>
                      <a:pt x="11368" y="24498"/>
                    </a:cubicBezTo>
                    <a:cubicBezTo>
                      <a:pt x="15231" y="24498"/>
                      <a:pt x="16993" y="25054"/>
                      <a:pt x="18334" y="25054"/>
                    </a:cubicBezTo>
                    <a:cubicBezTo>
                      <a:pt x="19527" y="25054"/>
                      <a:pt x="20386" y="24613"/>
                      <a:pt x="22096" y="22946"/>
                    </a:cubicBezTo>
                    <a:cubicBezTo>
                      <a:pt x="27254" y="17925"/>
                      <a:pt x="31180" y="6010"/>
                      <a:pt x="25953" y="1901"/>
                    </a:cubicBezTo>
                    <a:cubicBezTo>
                      <a:pt x="25474" y="1536"/>
                      <a:pt x="24903" y="1217"/>
                      <a:pt x="24264" y="988"/>
                    </a:cubicBezTo>
                    <a:cubicBezTo>
                      <a:pt x="23417" y="680"/>
                      <a:pt x="22383" y="437"/>
                      <a:pt x="21111" y="437"/>
                    </a:cubicBezTo>
                    <a:cubicBezTo>
                      <a:pt x="19367" y="437"/>
                      <a:pt x="17175" y="894"/>
                      <a:pt x="14404" y="2267"/>
                    </a:cubicBezTo>
                    <a:cubicBezTo>
                      <a:pt x="14404" y="2267"/>
                      <a:pt x="11227" y="0"/>
                      <a:pt x="7795" y="0"/>
                    </a:cubicBezTo>
                    <a:close/>
                  </a:path>
                </a:pathLst>
              </a:custGeom>
              <a:solidFill>
                <a:srgbClr val="FF7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25"/>
              <p:cNvSpPr/>
              <p:nvPr/>
            </p:nvSpPr>
            <p:spPr>
              <a:xfrm>
                <a:off x="4695223" y="3615289"/>
                <a:ext cx="781676" cy="603791"/>
              </a:xfrm>
              <a:custGeom>
                <a:avLst/>
                <a:gdLst/>
                <a:ahLst/>
                <a:cxnLst/>
                <a:rect l="l" t="t" r="r" b="b"/>
                <a:pathLst>
                  <a:path w="26045" h="20118" extrusionOk="0">
                    <a:moveTo>
                      <a:pt x="7795" y="0"/>
                    </a:moveTo>
                    <a:cubicBezTo>
                      <a:pt x="5847" y="0"/>
                      <a:pt x="3816" y="731"/>
                      <a:pt x="2238" y="3020"/>
                    </a:cubicBezTo>
                    <a:cubicBezTo>
                      <a:pt x="1" y="6284"/>
                      <a:pt x="1279" y="13109"/>
                      <a:pt x="3105" y="17354"/>
                    </a:cubicBezTo>
                    <a:cubicBezTo>
                      <a:pt x="3448" y="18176"/>
                      <a:pt x="3858" y="18975"/>
                      <a:pt x="4315" y="19728"/>
                    </a:cubicBezTo>
                    <a:cubicBezTo>
                      <a:pt x="5807" y="19954"/>
                      <a:pt x="7487" y="20118"/>
                      <a:pt x="9230" y="20118"/>
                    </a:cubicBezTo>
                    <a:cubicBezTo>
                      <a:pt x="14181" y="20118"/>
                      <a:pt x="19647" y="18796"/>
                      <a:pt x="22803" y="13816"/>
                    </a:cubicBezTo>
                    <a:cubicBezTo>
                      <a:pt x="25337" y="9822"/>
                      <a:pt x="26045" y="5622"/>
                      <a:pt x="25953" y="1901"/>
                    </a:cubicBezTo>
                    <a:cubicBezTo>
                      <a:pt x="25474" y="1536"/>
                      <a:pt x="24903" y="1217"/>
                      <a:pt x="24264" y="988"/>
                    </a:cubicBezTo>
                    <a:cubicBezTo>
                      <a:pt x="23417" y="680"/>
                      <a:pt x="22387" y="437"/>
                      <a:pt x="21118" y="437"/>
                    </a:cubicBezTo>
                    <a:cubicBezTo>
                      <a:pt x="19378" y="437"/>
                      <a:pt x="17188" y="894"/>
                      <a:pt x="14404" y="2267"/>
                    </a:cubicBezTo>
                    <a:cubicBezTo>
                      <a:pt x="14404" y="2267"/>
                      <a:pt x="11227" y="0"/>
                      <a:pt x="7795" y="0"/>
                    </a:cubicBezTo>
                    <a:close/>
                  </a:path>
                </a:pathLst>
              </a:custGeom>
              <a:solidFill>
                <a:srgbClr val="FF9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25"/>
              <p:cNvSpPr/>
              <p:nvPr/>
            </p:nvSpPr>
            <p:spPr>
              <a:xfrm>
                <a:off x="4808731" y="3712740"/>
                <a:ext cx="169150" cy="102883"/>
              </a:xfrm>
              <a:custGeom>
                <a:avLst/>
                <a:gdLst/>
                <a:ahLst/>
                <a:cxnLst/>
                <a:rect l="l" t="t" r="r" b="b"/>
                <a:pathLst>
                  <a:path w="5636" h="3428" extrusionOk="0">
                    <a:moveTo>
                      <a:pt x="3488" y="0"/>
                    </a:moveTo>
                    <a:cubicBezTo>
                      <a:pt x="2607" y="0"/>
                      <a:pt x="0" y="1641"/>
                      <a:pt x="1104" y="3037"/>
                    </a:cubicBezTo>
                    <a:cubicBezTo>
                      <a:pt x="1317" y="3312"/>
                      <a:pt x="1587" y="3428"/>
                      <a:pt x="1879" y="3428"/>
                    </a:cubicBezTo>
                    <a:cubicBezTo>
                      <a:pt x="3433" y="3428"/>
                      <a:pt x="5636" y="155"/>
                      <a:pt x="3523" y="1"/>
                    </a:cubicBezTo>
                    <a:cubicBezTo>
                      <a:pt x="3512" y="1"/>
                      <a:pt x="3500" y="0"/>
                      <a:pt x="34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04" name="Google Shape;504;p25"/>
            <p:cNvSpPr/>
            <p:nvPr/>
          </p:nvSpPr>
          <p:spPr>
            <a:xfrm>
              <a:off x="261574" y="2194875"/>
              <a:ext cx="453975" cy="459719"/>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FFD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4">
  <p:cSld name="CUSTOM_6_1_1_1_1_1">
    <p:spTree>
      <p:nvGrpSpPr>
        <p:cNvPr id="1" name="Shape 505"/>
        <p:cNvGrpSpPr/>
        <p:nvPr/>
      </p:nvGrpSpPr>
      <p:grpSpPr>
        <a:xfrm>
          <a:off x="0" y="0"/>
          <a:ext cx="0" cy="0"/>
          <a:chOff x="0" y="0"/>
          <a:chExt cx="0" cy="0"/>
        </a:xfrm>
      </p:grpSpPr>
      <p:grpSp>
        <p:nvGrpSpPr>
          <p:cNvPr id="506" name="Google Shape;506;p26"/>
          <p:cNvGrpSpPr/>
          <p:nvPr/>
        </p:nvGrpSpPr>
        <p:grpSpPr>
          <a:xfrm>
            <a:off x="1226053" y="4968523"/>
            <a:ext cx="10935784" cy="1093776"/>
            <a:chOff x="921820" y="3726392"/>
            <a:chExt cx="8222179" cy="820332"/>
          </a:xfrm>
        </p:grpSpPr>
        <p:sp>
          <p:nvSpPr>
            <p:cNvPr id="507" name="Google Shape;507;p26"/>
            <p:cNvSpPr/>
            <p:nvPr/>
          </p:nvSpPr>
          <p:spPr>
            <a:xfrm flipH="1">
              <a:off x="6903896" y="3820586"/>
              <a:ext cx="377467" cy="408980"/>
            </a:xfrm>
            <a:custGeom>
              <a:avLst/>
              <a:gdLst/>
              <a:ahLst/>
              <a:cxnLst/>
              <a:rect l="l" t="t" r="r" b="b"/>
              <a:pathLst>
                <a:path w="12577" h="13627" extrusionOk="0">
                  <a:moveTo>
                    <a:pt x="11983" y="0"/>
                  </a:moveTo>
                  <a:cubicBezTo>
                    <a:pt x="8468" y="7053"/>
                    <a:pt x="228" y="13056"/>
                    <a:pt x="137" y="13125"/>
                  </a:cubicBezTo>
                  <a:cubicBezTo>
                    <a:pt x="23" y="13216"/>
                    <a:pt x="0" y="13376"/>
                    <a:pt x="69" y="13513"/>
                  </a:cubicBezTo>
                  <a:cubicBezTo>
                    <a:pt x="137" y="13581"/>
                    <a:pt x="205" y="13627"/>
                    <a:pt x="297" y="13627"/>
                  </a:cubicBezTo>
                  <a:cubicBezTo>
                    <a:pt x="342" y="13627"/>
                    <a:pt x="388" y="13604"/>
                    <a:pt x="457" y="13558"/>
                  </a:cubicBezTo>
                  <a:cubicBezTo>
                    <a:pt x="479" y="13536"/>
                    <a:pt x="3469" y="11390"/>
                    <a:pt x="6597" y="8172"/>
                  </a:cubicBezTo>
                  <a:cubicBezTo>
                    <a:pt x="8651" y="6049"/>
                    <a:pt x="11070" y="3173"/>
                    <a:pt x="125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08" name="Google Shape;508;p26"/>
            <p:cNvGrpSpPr/>
            <p:nvPr/>
          </p:nvGrpSpPr>
          <p:grpSpPr>
            <a:xfrm>
              <a:off x="921820" y="3726392"/>
              <a:ext cx="8222179" cy="820332"/>
              <a:chOff x="921820" y="3726392"/>
              <a:chExt cx="8222179" cy="820332"/>
            </a:xfrm>
          </p:grpSpPr>
          <p:sp>
            <p:nvSpPr>
              <p:cNvPr id="509" name="Google Shape;509;p26"/>
              <p:cNvSpPr/>
              <p:nvPr/>
            </p:nvSpPr>
            <p:spPr>
              <a:xfrm flipH="1">
                <a:off x="7424523" y="4089979"/>
                <a:ext cx="1719476" cy="371825"/>
              </a:xfrm>
              <a:custGeom>
                <a:avLst/>
                <a:gdLst/>
                <a:ahLst/>
                <a:cxnLst/>
                <a:rect l="l" t="t" r="r" b="b"/>
                <a:pathLst>
                  <a:path w="57292" h="12389" extrusionOk="0">
                    <a:moveTo>
                      <a:pt x="4485" y="0"/>
                    </a:moveTo>
                    <a:cubicBezTo>
                      <a:pt x="2849" y="0"/>
                      <a:pt x="1353" y="279"/>
                      <a:pt x="0" y="839"/>
                    </a:cubicBezTo>
                    <a:lnTo>
                      <a:pt x="0" y="1432"/>
                    </a:lnTo>
                    <a:cubicBezTo>
                      <a:pt x="1345" y="837"/>
                      <a:pt x="2846" y="540"/>
                      <a:pt x="4500" y="540"/>
                    </a:cubicBezTo>
                    <a:cubicBezTo>
                      <a:pt x="8492" y="540"/>
                      <a:pt x="13376" y="2270"/>
                      <a:pt x="19105" y="5724"/>
                    </a:cubicBezTo>
                    <a:cubicBezTo>
                      <a:pt x="27573" y="10814"/>
                      <a:pt x="35105" y="12389"/>
                      <a:pt x="41177" y="12389"/>
                    </a:cubicBezTo>
                    <a:cubicBezTo>
                      <a:pt x="50992" y="12389"/>
                      <a:pt x="57040" y="8257"/>
                      <a:pt x="57155" y="8189"/>
                    </a:cubicBezTo>
                    <a:cubicBezTo>
                      <a:pt x="57269" y="8097"/>
                      <a:pt x="57292" y="7938"/>
                      <a:pt x="57200" y="7824"/>
                    </a:cubicBezTo>
                    <a:cubicBezTo>
                      <a:pt x="57159" y="7741"/>
                      <a:pt x="57077" y="7700"/>
                      <a:pt x="56993" y="7700"/>
                    </a:cubicBezTo>
                    <a:cubicBezTo>
                      <a:pt x="56937" y="7700"/>
                      <a:pt x="56881" y="7719"/>
                      <a:pt x="56835" y="7755"/>
                    </a:cubicBezTo>
                    <a:cubicBezTo>
                      <a:pt x="56737" y="7825"/>
                      <a:pt x="50820" y="11864"/>
                      <a:pt x="41174" y="11864"/>
                    </a:cubicBezTo>
                    <a:cubicBezTo>
                      <a:pt x="35182" y="11864"/>
                      <a:pt x="27749" y="10305"/>
                      <a:pt x="19379" y="5267"/>
                    </a:cubicBezTo>
                    <a:cubicBezTo>
                      <a:pt x="13569" y="1758"/>
                      <a:pt x="8588" y="0"/>
                      <a:pt x="44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26"/>
              <p:cNvSpPr/>
              <p:nvPr/>
            </p:nvSpPr>
            <p:spPr>
              <a:xfrm>
                <a:off x="7169551" y="4042454"/>
                <a:ext cx="461041" cy="466875"/>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577A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11" name="Google Shape;511;p26"/>
              <p:cNvGrpSpPr/>
              <p:nvPr/>
            </p:nvGrpSpPr>
            <p:grpSpPr>
              <a:xfrm>
                <a:off x="921820" y="3726392"/>
                <a:ext cx="655983" cy="820332"/>
                <a:chOff x="6625395" y="269392"/>
                <a:chExt cx="655983" cy="820332"/>
              </a:xfrm>
            </p:grpSpPr>
            <p:sp>
              <p:nvSpPr>
                <p:cNvPr id="512" name="Google Shape;512;p26"/>
                <p:cNvSpPr/>
                <p:nvPr/>
              </p:nvSpPr>
              <p:spPr>
                <a:xfrm>
                  <a:off x="6625395" y="458050"/>
                  <a:ext cx="623780" cy="631673"/>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FFD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26"/>
                <p:cNvSpPr/>
                <p:nvPr/>
              </p:nvSpPr>
              <p:spPr>
                <a:xfrm>
                  <a:off x="6674406" y="269392"/>
                  <a:ext cx="124012" cy="153784"/>
                </a:xfrm>
                <a:custGeom>
                  <a:avLst/>
                  <a:gdLst/>
                  <a:ahLst/>
                  <a:cxnLst/>
                  <a:rect l="l" t="t" r="r" b="b"/>
                  <a:pathLst>
                    <a:path w="4132" h="5124" extrusionOk="0">
                      <a:moveTo>
                        <a:pt x="302" y="0"/>
                      </a:moveTo>
                      <a:cubicBezTo>
                        <a:pt x="244" y="0"/>
                        <a:pt x="185" y="19"/>
                        <a:pt x="137" y="57"/>
                      </a:cubicBezTo>
                      <a:cubicBezTo>
                        <a:pt x="23" y="148"/>
                        <a:pt x="0" y="331"/>
                        <a:pt x="91" y="445"/>
                      </a:cubicBezTo>
                      <a:lnTo>
                        <a:pt x="3629" y="5033"/>
                      </a:lnTo>
                      <a:cubicBezTo>
                        <a:pt x="3675" y="5101"/>
                        <a:pt x="3743" y="5124"/>
                        <a:pt x="3835" y="5124"/>
                      </a:cubicBezTo>
                      <a:cubicBezTo>
                        <a:pt x="3880" y="5124"/>
                        <a:pt x="3949" y="5124"/>
                        <a:pt x="3994" y="5078"/>
                      </a:cubicBezTo>
                      <a:cubicBezTo>
                        <a:pt x="4109" y="4987"/>
                        <a:pt x="4131" y="4827"/>
                        <a:pt x="4040" y="4713"/>
                      </a:cubicBezTo>
                      <a:lnTo>
                        <a:pt x="502" y="102"/>
                      </a:lnTo>
                      <a:cubicBezTo>
                        <a:pt x="462" y="36"/>
                        <a:pt x="384" y="0"/>
                        <a:pt x="3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26"/>
                <p:cNvSpPr/>
                <p:nvPr/>
              </p:nvSpPr>
              <p:spPr>
                <a:xfrm>
                  <a:off x="6835363" y="269602"/>
                  <a:ext cx="49371" cy="167290"/>
                </a:xfrm>
                <a:custGeom>
                  <a:avLst/>
                  <a:gdLst/>
                  <a:ahLst/>
                  <a:cxnLst/>
                  <a:rect l="l" t="t" r="r" b="b"/>
                  <a:pathLst>
                    <a:path w="1645" h="5574" extrusionOk="0">
                      <a:moveTo>
                        <a:pt x="294" y="0"/>
                      </a:moveTo>
                      <a:cubicBezTo>
                        <a:pt x="280" y="0"/>
                        <a:pt x="266" y="2"/>
                        <a:pt x="252" y="4"/>
                      </a:cubicBezTo>
                      <a:cubicBezTo>
                        <a:pt x="92" y="27"/>
                        <a:pt x="1" y="187"/>
                        <a:pt x="47" y="324"/>
                      </a:cubicBezTo>
                      <a:lnTo>
                        <a:pt x="1074" y="5345"/>
                      </a:lnTo>
                      <a:cubicBezTo>
                        <a:pt x="1119" y="5482"/>
                        <a:pt x="1211" y="5573"/>
                        <a:pt x="1348" y="5573"/>
                      </a:cubicBezTo>
                      <a:cubicBezTo>
                        <a:pt x="1371" y="5573"/>
                        <a:pt x="1371" y="5551"/>
                        <a:pt x="1393" y="5551"/>
                      </a:cubicBezTo>
                      <a:cubicBezTo>
                        <a:pt x="1553" y="5528"/>
                        <a:pt x="1644" y="5391"/>
                        <a:pt x="1599" y="5254"/>
                      </a:cubicBezTo>
                      <a:lnTo>
                        <a:pt x="549" y="209"/>
                      </a:lnTo>
                      <a:cubicBezTo>
                        <a:pt x="528" y="87"/>
                        <a:pt x="416"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26"/>
                <p:cNvSpPr/>
                <p:nvPr/>
              </p:nvSpPr>
              <p:spPr>
                <a:xfrm>
                  <a:off x="7162829" y="547998"/>
                  <a:ext cx="118549" cy="64947"/>
                </a:xfrm>
                <a:custGeom>
                  <a:avLst/>
                  <a:gdLst/>
                  <a:ahLst/>
                  <a:cxnLst/>
                  <a:rect l="l" t="t" r="r" b="b"/>
                  <a:pathLst>
                    <a:path w="3950" h="2164" extrusionOk="0">
                      <a:moveTo>
                        <a:pt x="3644" y="1"/>
                      </a:moveTo>
                      <a:cubicBezTo>
                        <a:pt x="3608" y="1"/>
                        <a:pt x="3573" y="6"/>
                        <a:pt x="3538" y="18"/>
                      </a:cubicBezTo>
                      <a:lnTo>
                        <a:pt x="183" y="1661"/>
                      </a:lnTo>
                      <a:cubicBezTo>
                        <a:pt x="46" y="1707"/>
                        <a:pt x="0" y="1867"/>
                        <a:pt x="46" y="2004"/>
                      </a:cubicBezTo>
                      <a:cubicBezTo>
                        <a:pt x="92" y="2095"/>
                        <a:pt x="206" y="2163"/>
                        <a:pt x="297" y="2163"/>
                      </a:cubicBezTo>
                      <a:cubicBezTo>
                        <a:pt x="343" y="2163"/>
                        <a:pt x="366" y="2141"/>
                        <a:pt x="411" y="2141"/>
                      </a:cubicBezTo>
                      <a:lnTo>
                        <a:pt x="3767" y="497"/>
                      </a:lnTo>
                      <a:cubicBezTo>
                        <a:pt x="3904" y="429"/>
                        <a:pt x="3949" y="292"/>
                        <a:pt x="3904" y="155"/>
                      </a:cubicBezTo>
                      <a:cubicBezTo>
                        <a:pt x="3852" y="52"/>
                        <a:pt x="3750" y="1"/>
                        <a:pt x="3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86543" y="-108067"/>
            <a:ext cx="12493409" cy="7074112"/>
            <a:chOff x="-56357" y="-49562"/>
            <a:chExt cx="9393295" cy="5305584"/>
          </a:xfrm>
        </p:grpSpPr>
        <p:sp>
          <p:nvSpPr>
            <p:cNvPr id="10" name="Google Shape;10;p2"/>
            <p:cNvSpPr/>
            <p:nvPr/>
          </p:nvSpPr>
          <p:spPr>
            <a:xfrm>
              <a:off x="-56349" y="-49550"/>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3613363" y="337454"/>
              <a:ext cx="5723576" cy="4918567"/>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56357" y="-49562"/>
              <a:ext cx="3919586" cy="3264482"/>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3" name="Google Shape;13;p2"/>
          <p:cNvSpPr txBox="1">
            <a:spLocks noGrp="1"/>
          </p:cNvSpPr>
          <p:nvPr>
            <p:ph type="title"/>
          </p:nvPr>
        </p:nvSpPr>
        <p:spPr>
          <a:xfrm>
            <a:off x="3586339" y="2431300"/>
            <a:ext cx="5674327" cy="17844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sz="4921">
                <a:solidFill>
                  <a:schemeClr val="accent2"/>
                </a:solidFill>
                <a:latin typeface="Montserrat ExtraBold"/>
                <a:ea typeface="Montserrat ExtraBold"/>
                <a:cs typeface="Montserrat ExtraBold"/>
                <a:sym typeface="Montserrat ExtraBold"/>
              </a:defRPr>
            </a:lvl1pPr>
            <a:lvl2pPr lvl="1">
              <a:spcBef>
                <a:spcPts val="0"/>
              </a:spcBef>
              <a:spcAft>
                <a:spcPts val="0"/>
              </a:spcAft>
              <a:buSzPts val="2600"/>
              <a:buNone/>
              <a:defRPr>
                <a:latin typeface="Roboto"/>
                <a:ea typeface="Roboto"/>
                <a:cs typeface="Roboto"/>
                <a:sym typeface="Roboto"/>
              </a:defRPr>
            </a:lvl2pPr>
            <a:lvl3pPr lvl="2">
              <a:spcBef>
                <a:spcPts val="0"/>
              </a:spcBef>
              <a:spcAft>
                <a:spcPts val="0"/>
              </a:spcAft>
              <a:buSzPts val="2600"/>
              <a:buNone/>
              <a:defRPr>
                <a:latin typeface="Roboto"/>
                <a:ea typeface="Roboto"/>
                <a:cs typeface="Roboto"/>
                <a:sym typeface="Roboto"/>
              </a:defRPr>
            </a:lvl3pPr>
            <a:lvl4pPr lvl="3">
              <a:spcBef>
                <a:spcPts val="0"/>
              </a:spcBef>
              <a:spcAft>
                <a:spcPts val="0"/>
              </a:spcAft>
              <a:buSzPts val="2600"/>
              <a:buNone/>
              <a:defRPr>
                <a:latin typeface="Roboto"/>
                <a:ea typeface="Roboto"/>
                <a:cs typeface="Roboto"/>
                <a:sym typeface="Roboto"/>
              </a:defRPr>
            </a:lvl4pPr>
            <a:lvl5pPr lvl="4">
              <a:spcBef>
                <a:spcPts val="0"/>
              </a:spcBef>
              <a:spcAft>
                <a:spcPts val="0"/>
              </a:spcAft>
              <a:buSzPts val="2600"/>
              <a:buNone/>
              <a:defRPr>
                <a:latin typeface="Roboto"/>
                <a:ea typeface="Roboto"/>
                <a:cs typeface="Roboto"/>
                <a:sym typeface="Roboto"/>
              </a:defRPr>
            </a:lvl5pPr>
            <a:lvl6pPr lvl="5">
              <a:spcBef>
                <a:spcPts val="0"/>
              </a:spcBef>
              <a:spcAft>
                <a:spcPts val="0"/>
              </a:spcAft>
              <a:buSzPts val="2600"/>
              <a:buNone/>
              <a:defRPr>
                <a:latin typeface="Roboto"/>
                <a:ea typeface="Roboto"/>
                <a:cs typeface="Roboto"/>
                <a:sym typeface="Roboto"/>
              </a:defRPr>
            </a:lvl6pPr>
            <a:lvl7pPr lvl="6">
              <a:spcBef>
                <a:spcPts val="0"/>
              </a:spcBef>
              <a:spcAft>
                <a:spcPts val="0"/>
              </a:spcAft>
              <a:buSzPts val="2600"/>
              <a:buNone/>
              <a:defRPr>
                <a:latin typeface="Roboto"/>
                <a:ea typeface="Roboto"/>
                <a:cs typeface="Roboto"/>
                <a:sym typeface="Roboto"/>
              </a:defRPr>
            </a:lvl7pPr>
            <a:lvl8pPr lvl="7">
              <a:spcBef>
                <a:spcPts val="0"/>
              </a:spcBef>
              <a:spcAft>
                <a:spcPts val="0"/>
              </a:spcAft>
              <a:buSzPts val="2600"/>
              <a:buNone/>
              <a:defRPr>
                <a:latin typeface="Roboto"/>
                <a:ea typeface="Roboto"/>
                <a:cs typeface="Roboto"/>
                <a:sym typeface="Roboto"/>
              </a:defRPr>
            </a:lvl8pPr>
            <a:lvl9pPr lvl="8">
              <a:spcBef>
                <a:spcPts val="0"/>
              </a:spcBef>
              <a:spcAft>
                <a:spcPts val="0"/>
              </a:spcAft>
              <a:buSzPts val="2600"/>
              <a:buNone/>
              <a:defRPr>
                <a:latin typeface="Roboto"/>
                <a:ea typeface="Roboto"/>
                <a:cs typeface="Roboto"/>
                <a:sym typeface="Roboto"/>
              </a:defRPr>
            </a:lvl9pPr>
          </a:lstStyle>
          <a:p>
            <a:endParaRPr/>
          </a:p>
        </p:txBody>
      </p:sp>
      <p:sp>
        <p:nvSpPr>
          <p:cNvPr id="14" name="Google Shape;14;p2"/>
          <p:cNvSpPr txBox="1">
            <a:spLocks noGrp="1"/>
          </p:cNvSpPr>
          <p:nvPr>
            <p:ph type="subTitle" idx="1"/>
          </p:nvPr>
        </p:nvSpPr>
        <p:spPr>
          <a:xfrm>
            <a:off x="3878033" y="4151717"/>
            <a:ext cx="5026334" cy="580800"/>
          </a:xfrm>
          <a:prstGeom prst="rect">
            <a:avLst/>
          </a:prstGeom>
        </p:spPr>
        <p:txBody>
          <a:bodyPr spcFirstLastPara="1" wrap="square" lIns="91425" tIns="91425" rIns="91425" bIns="91425" anchor="t" anchorCtr="0">
            <a:noAutofit/>
          </a:bodyPr>
          <a:lstStyle>
            <a:lvl1pPr lvl="0" algn="ctr">
              <a:spcBef>
                <a:spcPts val="0"/>
              </a:spcBef>
              <a:spcAft>
                <a:spcPts val="0"/>
              </a:spcAft>
              <a:buSzPts val="2200"/>
              <a:buNone/>
              <a:defRPr sz="1862">
                <a:solidFill>
                  <a:schemeClr val="lt2"/>
                </a:solidFill>
                <a:latin typeface="Montserrat Medium"/>
                <a:ea typeface="Montserrat Medium"/>
                <a:cs typeface="Montserrat Medium"/>
                <a:sym typeface="Montserrat Medium"/>
              </a:defRPr>
            </a:lvl1pPr>
            <a:lvl2pPr lvl="1">
              <a:spcBef>
                <a:spcPts val="0"/>
              </a:spcBef>
              <a:spcAft>
                <a:spcPts val="0"/>
              </a:spcAft>
              <a:buSzPts val="2200"/>
              <a:buNone/>
              <a:defRPr>
                <a:latin typeface="Roboto"/>
                <a:ea typeface="Roboto"/>
                <a:cs typeface="Roboto"/>
                <a:sym typeface="Roboto"/>
              </a:defRPr>
            </a:lvl2pPr>
            <a:lvl3pPr lvl="2">
              <a:spcBef>
                <a:spcPts val="0"/>
              </a:spcBef>
              <a:spcAft>
                <a:spcPts val="0"/>
              </a:spcAft>
              <a:buSzPts val="2200"/>
              <a:buNone/>
              <a:defRPr>
                <a:latin typeface="Roboto"/>
                <a:ea typeface="Roboto"/>
                <a:cs typeface="Roboto"/>
                <a:sym typeface="Roboto"/>
              </a:defRPr>
            </a:lvl3pPr>
            <a:lvl4pPr lvl="3">
              <a:spcBef>
                <a:spcPts val="0"/>
              </a:spcBef>
              <a:spcAft>
                <a:spcPts val="0"/>
              </a:spcAft>
              <a:buSzPts val="2200"/>
              <a:buNone/>
              <a:defRPr>
                <a:latin typeface="Roboto"/>
                <a:ea typeface="Roboto"/>
                <a:cs typeface="Roboto"/>
                <a:sym typeface="Roboto"/>
              </a:defRPr>
            </a:lvl4pPr>
            <a:lvl5pPr lvl="4">
              <a:spcBef>
                <a:spcPts val="0"/>
              </a:spcBef>
              <a:spcAft>
                <a:spcPts val="0"/>
              </a:spcAft>
              <a:buSzPts val="2200"/>
              <a:buNone/>
              <a:defRPr>
                <a:latin typeface="Roboto"/>
                <a:ea typeface="Roboto"/>
                <a:cs typeface="Roboto"/>
                <a:sym typeface="Roboto"/>
              </a:defRPr>
            </a:lvl5pPr>
            <a:lvl6pPr lvl="5">
              <a:spcBef>
                <a:spcPts val="0"/>
              </a:spcBef>
              <a:spcAft>
                <a:spcPts val="0"/>
              </a:spcAft>
              <a:buSzPts val="2200"/>
              <a:buNone/>
              <a:defRPr>
                <a:latin typeface="Roboto"/>
                <a:ea typeface="Roboto"/>
                <a:cs typeface="Roboto"/>
                <a:sym typeface="Roboto"/>
              </a:defRPr>
            </a:lvl6pPr>
            <a:lvl7pPr lvl="6">
              <a:spcBef>
                <a:spcPts val="0"/>
              </a:spcBef>
              <a:spcAft>
                <a:spcPts val="0"/>
              </a:spcAft>
              <a:buSzPts val="2200"/>
              <a:buNone/>
              <a:defRPr>
                <a:latin typeface="Roboto"/>
                <a:ea typeface="Roboto"/>
                <a:cs typeface="Roboto"/>
                <a:sym typeface="Roboto"/>
              </a:defRPr>
            </a:lvl7pPr>
            <a:lvl8pPr lvl="7">
              <a:spcBef>
                <a:spcPts val="0"/>
              </a:spcBef>
              <a:spcAft>
                <a:spcPts val="0"/>
              </a:spcAft>
              <a:buSzPts val="2200"/>
              <a:buNone/>
              <a:defRPr>
                <a:latin typeface="Roboto"/>
                <a:ea typeface="Roboto"/>
                <a:cs typeface="Roboto"/>
                <a:sym typeface="Roboto"/>
              </a:defRPr>
            </a:lvl8pPr>
            <a:lvl9pPr lvl="8">
              <a:spcBef>
                <a:spcPts val="0"/>
              </a:spcBef>
              <a:spcAft>
                <a:spcPts val="0"/>
              </a:spcAft>
              <a:buSzPts val="2200"/>
              <a:buNone/>
              <a:defRPr>
                <a:latin typeface="Roboto"/>
                <a:ea typeface="Roboto"/>
                <a:cs typeface="Roboto"/>
                <a:sym typeface="Roboto"/>
              </a:defRPr>
            </a:lvl9pPr>
          </a:lstStyle>
          <a:p>
            <a:endParaRPr/>
          </a:p>
        </p:txBody>
      </p:sp>
    </p:spTree>
    <p:extLst>
      <p:ext uri="{BB962C8B-B14F-4D97-AF65-F5344CB8AC3E}">
        <p14:creationId xmlns:p14="http://schemas.microsoft.com/office/powerpoint/2010/main" val="2763759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p:nvPr/>
        </p:nvSpPr>
        <p:spPr>
          <a:xfrm>
            <a:off x="-86533" y="-108050"/>
            <a:ext cx="12445633" cy="7025835"/>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 name="Google Shape;17;p3"/>
          <p:cNvSpPr/>
          <p:nvPr/>
        </p:nvSpPr>
        <p:spPr>
          <a:xfrm>
            <a:off x="5813353" y="1719365"/>
            <a:ext cx="6546044" cy="5253267"/>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 name="Google Shape;18;p3"/>
          <p:cNvSpPr/>
          <p:nvPr/>
        </p:nvSpPr>
        <p:spPr>
          <a:xfrm>
            <a:off x="-86550" y="-108066"/>
            <a:ext cx="3437555" cy="2870116"/>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 name="Google Shape;19;p3"/>
          <p:cNvSpPr txBox="1">
            <a:spLocks noGrp="1"/>
          </p:cNvSpPr>
          <p:nvPr>
            <p:ph type="title"/>
          </p:nvPr>
        </p:nvSpPr>
        <p:spPr>
          <a:xfrm>
            <a:off x="2868686" y="3766467"/>
            <a:ext cx="6424467" cy="89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200"/>
              <a:buNone/>
              <a:defRPr>
                <a:solidFill>
                  <a:schemeClr val="lt1"/>
                </a:solidFill>
              </a:defRPr>
            </a:lvl1pPr>
            <a:lvl2pPr lvl="1" rtl="0">
              <a:spcBef>
                <a:spcPts val="0"/>
              </a:spcBef>
              <a:spcAft>
                <a:spcPts val="0"/>
              </a:spcAft>
              <a:buClr>
                <a:schemeClr val="lt1"/>
              </a:buClr>
              <a:buSzPts val="4200"/>
              <a:buNone/>
              <a:defRPr sz="5586">
                <a:solidFill>
                  <a:schemeClr val="lt1"/>
                </a:solidFill>
              </a:defRPr>
            </a:lvl2pPr>
            <a:lvl3pPr lvl="2" rtl="0">
              <a:spcBef>
                <a:spcPts val="0"/>
              </a:spcBef>
              <a:spcAft>
                <a:spcPts val="0"/>
              </a:spcAft>
              <a:buClr>
                <a:schemeClr val="lt1"/>
              </a:buClr>
              <a:buSzPts val="4200"/>
              <a:buNone/>
              <a:defRPr sz="5586">
                <a:solidFill>
                  <a:schemeClr val="lt1"/>
                </a:solidFill>
              </a:defRPr>
            </a:lvl3pPr>
            <a:lvl4pPr lvl="3" rtl="0">
              <a:spcBef>
                <a:spcPts val="0"/>
              </a:spcBef>
              <a:spcAft>
                <a:spcPts val="0"/>
              </a:spcAft>
              <a:buClr>
                <a:schemeClr val="lt1"/>
              </a:buClr>
              <a:buSzPts val="4200"/>
              <a:buNone/>
              <a:defRPr sz="5586">
                <a:solidFill>
                  <a:schemeClr val="lt1"/>
                </a:solidFill>
              </a:defRPr>
            </a:lvl4pPr>
            <a:lvl5pPr lvl="4" rtl="0">
              <a:spcBef>
                <a:spcPts val="0"/>
              </a:spcBef>
              <a:spcAft>
                <a:spcPts val="0"/>
              </a:spcAft>
              <a:buClr>
                <a:schemeClr val="lt1"/>
              </a:buClr>
              <a:buSzPts val="4200"/>
              <a:buNone/>
              <a:defRPr sz="5586">
                <a:solidFill>
                  <a:schemeClr val="lt1"/>
                </a:solidFill>
              </a:defRPr>
            </a:lvl5pPr>
            <a:lvl6pPr lvl="5" rtl="0">
              <a:spcBef>
                <a:spcPts val="0"/>
              </a:spcBef>
              <a:spcAft>
                <a:spcPts val="0"/>
              </a:spcAft>
              <a:buClr>
                <a:schemeClr val="lt1"/>
              </a:buClr>
              <a:buSzPts val="4200"/>
              <a:buNone/>
              <a:defRPr sz="5586">
                <a:solidFill>
                  <a:schemeClr val="lt1"/>
                </a:solidFill>
              </a:defRPr>
            </a:lvl6pPr>
            <a:lvl7pPr lvl="6" rtl="0">
              <a:spcBef>
                <a:spcPts val="0"/>
              </a:spcBef>
              <a:spcAft>
                <a:spcPts val="0"/>
              </a:spcAft>
              <a:buClr>
                <a:schemeClr val="lt1"/>
              </a:buClr>
              <a:buSzPts val="4200"/>
              <a:buNone/>
              <a:defRPr sz="5586">
                <a:solidFill>
                  <a:schemeClr val="lt1"/>
                </a:solidFill>
              </a:defRPr>
            </a:lvl7pPr>
            <a:lvl8pPr lvl="7" rtl="0">
              <a:spcBef>
                <a:spcPts val="0"/>
              </a:spcBef>
              <a:spcAft>
                <a:spcPts val="0"/>
              </a:spcAft>
              <a:buClr>
                <a:schemeClr val="lt1"/>
              </a:buClr>
              <a:buSzPts val="4200"/>
              <a:buNone/>
              <a:defRPr sz="5586">
                <a:solidFill>
                  <a:schemeClr val="lt1"/>
                </a:solidFill>
              </a:defRPr>
            </a:lvl8pPr>
            <a:lvl9pPr lvl="8" rtl="0">
              <a:spcBef>
                <a:spcPts val="0"/>
              </a:spcBef>
              <a:spcAft>
                <a:spcPts val="0"/>
              </a:spcAft>
              <a:buClr>
                <a:schemeClr val="lt1"/>
              </a:buClr>
              <a:buSzPts val="4200"/>
              <a:buNone/>
              <a:defRPr sz="5586">
                <a:solidFill>
                  <a:schemeClr val="lt1"/>
                </a:solidFill>
              </a:defRPr>
            </a:lvl9pPr>
          </a:lstStyle>
          <a:p>
            <a:endParaRPr/>
          </a:p>
        </p:txBody>
      </p:sp>
      <p:sp>
        <p:nvSpPr>
          <p:cNvPr id="20" name="Google Shape;20;p3"/>
          <p:cNvSpPr txBox="1">
            <a:spLocks noGrp="1"/>
          </p:cNvSpPr>
          <p:nvPr>
            <p:ph type="subTitle" idx="1"/>
          </p:nvPr>
        </p:nvSpPr>
        <p:spPr>
          <a:xfrm>
            <a:off x="4310310" y="4658867"/>
            <a:ext cx="3541218"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100"/>
              <a:buNone/>
              <a:defRPr sz="1862">
                <a:solidFill>
                  <a:schemeClr val="lt1"/>
                </a:solidFill>
                <a:latin typeface="Roboto"/>
                <a:ea typeface="Roboto"/>
                <a:cs typeface="Roboto"/>
                <a:sym typeface="Roboto"/>
              </a:defRPr>
            </a:lvl1pPr>
            <a:lvl2pPr lvl="1" rtl="0">
              <a:lnSpc>
                <a:spcPct val="100000"/>
              </a:lnSpc>
              <a:spcBef>
                <a:spcPts val="0"/>
              </a:spcBef>
              <a:spcAft>
                <a:spcPts val="0"/>
              </a:spcAft>
              <a:buClr>
                <a:schemeClr val="lt1"/>
              </a:buClr>
              <a:buSzPts val="2100"/>
              <a:buNone/>
              <a:defRPr sz="2793">
                <a:solidFill>
                  <a:schemeClr val="lt1"/>
                </a:solidFill>
              </a:defRPr>
            </a:lvl2pPr>
            <a:lvl3pPr lvl="2" rtl="0">
              <a:lnSpc>
                <a:spcPct val="100000"/>
              </a:lnSpc>
              <a:spcBef>
                <a:spcPts val="0"/>
              </a:spcBef>
              <a:spcAft>
                <a:spcPts val="0"/>
              </a:spcAft>
              <a:buClr>
                <a:schemeClr val="lt1"/>
              </a:buClr>
              <a:buSzPts val="2100"/>
              <a:buNone/>
              <a:defRPr sz="2793">
                <a:solidFill>
                  <a:schemeClr val="lt1"/>
                </a:solidFill>
              </a:defRPr>
            </a:lvl3pPr>
            <a:lvl4pPr lvl="3" rtl="0">
              <a:lnSpc>
                <a:spcPct val="100000"/>
              </a:lnSpc>
              <a:spcBef>
                <a:spcPts val="0"/>
              </a:spcBef>
              <a:spcAft>
                <a:spcPts val="0"/>
              </a:spcAft>
              <a:buClr>
                <a:schemeClr val="lt1"/>
              </a:buClr>
              <a:buSzPts val="2100"/>
              <a:buNone/>
              <a:defRPr sz="2793">
                <a:solidFill>
                  <a:schemeClr val="lt1"/>
                </a:solidFill>
              </a:defRPr>
            </a:lvl4pPr>
            <a:lvl5pPr lvl="4" rtl="0">
              <a:lnSpc>
                <a:spcPct val="100000"/>
              </a:lnSpc>
              <a:spcBef>
                <a:spcPts val="0"/>
              </a:spcBef>
              <a:spcAft>
                <a:spcPts val="0"/>
              </a:spcAft>
              <a:buClr>
                <a:schemeClr val="lt1"/>
              </a:buClr>
              <a:buSzPts val="2100"/>
              <a:buNone/>
              <a:defRPr sz="2793">
                <a:solidFill>
                  <a:schemeClr val="lt1"/>
                </a:solidFill>
              </a:defRPr>
            </a:lvl5pPr>
            <a:lvl6pPr lvl="5" rtl="0">
              <a:lnSpc>
                <a:spcPct val="100000"/>
              </a:lnSpc>
              <a:spcBef>
                <a:spcPts val="0"/>
              </a:spcBef>
              <a:spcAft>
                <a:spcPts val="0"/>
              </a:spcAft>
              <a:buClr>
                <a:schemeClr val="lt1"/>
              </a:buClr>
              <a:buSzPts val="2100"/>
              <a:buNone/>
              <a:defRPr sz="2793">
                <a:solidFill>
                  <a:schemeClr val="lt1"/>
                </a:solidFill>
              </a:defRPr>
            </a:lvl6pPr>
            <a:lvl7pPr lvl="6" rtl="0">
              <a:lnSpc>
                <a:spcPct val="100000"/>
              </a:lnSpc>
              <a:spcBef>
                <a:spcPts val="0"/>
              </a:spcBef>
              <a:spcAft>
                <a:spcPts val="0"/>
              </a:spcAft>
              <a:buClr>
                <a:schemeClr val="lt1"/>
              </a:buClr>
              <a:buSzPts val="2100"/>
              <a:buNone/>
              <a:defRPr sz="2793">
                <a:solidFill>
                  <a:schemeClr val="lt1"/>
                </a:solidFill>
              </a:defRPr>
            </a:lvl7pPr>
            <a:lvl8pPr lvl="7" rtl="0">
              <a:lnSpc>
                <a:spcPct val="100000"/>
              </a:lnSpc>
              <a:spcBef>
                <a:spcPts val="0"/>
              </a:spcBef>
              <a:spcAft>
                <a:spcPts val="0"/>
              </a:spcAft>
              <a:buClr>
                <a:schemeClr val="lt1"/>
              </a:buClr>
              <a:buSzPts val="2100"/>
              <a:buNone/>
              <a:defRPr sz="2793">
                <a:solidFill>
                  <a:schemeClr val="lt1"/>
                </a:solidFill>
              </a:defRPr>
            </a:lvl8pPr>
            <a:lvl9pPr lvl="8" rtl="0">
              <a:lnSpc>
                <a:spcPct val="100000"/>
              </a:lnSpc>
              <a:spcBef>
                <a:spcPts val="0"/>
              </a:spcBef>
              <a:spcAft>
                <a:spcPts val="0"/>
              </a:spcAft>
              <a:buClr>
                <a:schemeClr val="lt1"/>
              </a:buClr>
              <a:buSzPts val="2100"/>
              <a:buNone/>
              <a:defRPr sz="2793">
                <a:solidFill>
                  <a:schemeClr val="lt1"/>
                </a:solidFill>
              </a:defRPr>
            </a:lvl9pPr>
          </a:lstStyle>
          <a:p>
            <a:endParaRPr/>
          </a:p>
        </p:txBody>
      </p:sp>
      <p:sp>
        <p:nvSpPr>
          <p:cNvPr id="21" name="Google Shape;21;p3"/>
          <p:cNvSpPr txBox="1">
            <a:spLocks noGrp="1"/>
          </p:cNvSpPr>
          <p:nvPr>
            <p:ph type="title" idx="2" hasCustomPrompt="1"/>
          </p:nvPr>
        </p:nvSpPr>
        <p:spPr>
          <a:xfrm>
            <a:off x="4889674" y="1714017"/>
            <a:ext cx="2382491" cy="1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2000"/>
              <a:buNone/>
              <a:defRPr sz="10507">
                <a:solidFill>
                  <a:schemeClr val="lt1"/>
                </a:solidFill>
              </a:defRPr>
            </a:lvl1pPr>
            <a:lvl2pPr lvl="1" rtl="0">
              <a:spcBef>
                <a:spcPts val="0"/>
              </a:spcBef>
              <a:spcAft>
                <a:spcPts val="0"/>
              </a:spcAft>
              <a:buClr>
                <a:schemeClr val="lt1"/>
              </a:buClr>
              <a:buSzPts val="12000"/>
              <a:buNone/>
              <a:defRPr sz="15960">
                <a:solidFill>
                  <a:schemeClr val="lt1"/>
                </a:solidFill>
              </a:defRPr>
            </a:lvl2pPr>
            <a:lvl3pPr lvl="2" rtl="0">
              <a:spcBef>
                <a:spcPts val="0"/>
              </a:spcBef>
              <a:spcAft>
                <a:spcPts val="0"/>
              </a:spcAft>
              <a:buClr>
                <a:schemeClr val="lt1"/>
              </a:buClr>
              <a:buSzPts val="12000"/>
              <a:buNone/>
              <a:defRPr sz="15960">
                <a:solidFill>
                  <a:schemeClr val="lt1"/>
                </a:solidFill>
              </a:defRPr>
            </a:lvl3pPr>
            <a:lvl4pPr lvl="3" rtl="0">
              <a:spcBef>
                <a:spcPts val="0"/>
              </a:spcBef>
              <a:spcAft>
                <a:spcPts val="0"/>
              </a:spcAft>
              <a:buClr>
                <a:schemeClr val="lt1"/>
              </a:buClr>
              <a:buSzPts val="12000"/>
              <a:buNone/>
              <a:defRPr sz="15960">
                <a:solidFill>
                  <a:schemeClr val="lt1"/>
                </a:solidFill>
              </a:defRPr>
            </a:lvl4pPr>
            <a:lvl5pPr lvl="4" rtl="0">
              <a:spcBef>
                <a:spcPts val="0"/>
              </a:spcBef>
              <a:spcAft>
                <a:spcPts val="0"/>
              </a:spcAft>
              <a:buClr>
                <a:schemeClr val="lt1"/>
              </a:buClr>
              <a:buSzPts val="12000"/>
              <a:buNone/>
              <a:defRPr sz="15960">
                <a:solidFill>
                  <a:schemeClr val="lt1"/>
                </a:solidFill>
              </a:defRPr>
            </a:lvl5pPr>
            <a:lvl6pPr lvl="5" rtl="0">
              <a:spcBef>
                <a:spcPts val="0"/>
              </a:spcBef>
              <a:spcAft>
                <a:spcPts val="0"/>
              </a:spcAft>
              <a:buClr>
                <a:schemeClr val="lt1"/>
              </a:buClr>
              <a:buSzPts val="12000"/>
              <a:buNone/>
              <a:defRPr sz="15960">
                <a:solidFill>
                  <a:schemeClr val="lt1"/>
                </a:solidFill>
              </a:defRPr>
            </a:lvl6pPr>
            <a:lvl7pPr lvl="6" rtl="0">
              <a:spcBef>
                <a:spcPts val="0"/>
              </a:spcBef>
              <a:spcAft>
                <a:spcPts val="0"/>
              </a:spcAft>
              <a:buClr>
                <a:schemeClr val="lt1"/>
              </a:buClr>
              <a:buSzPts val="12000"/>
              <a:buNone/>
              <a:defRPr sz="15960">
                <a:solidFill>
                  <a:schemeClr val="lt1"/>
                </a:solidFill>
              </a:defRPr>
            </a:lvl7pPr>
            <a:lvl8pPr lvl="7" rtl="0">
              <a:spcBef>
                <a:spcPts val="0"/>
              </a:spcBef>
              <a:spcAft>
                <a:spcPts val="0"/>
              </a:spcAft>
              <a:buClr>
                <a:schemeClr val="lt1"/>
              </a:buClr>
              <a:buSzPts val="12000"/>
              <a:buNone/>
              <a:defRPr sz="15960">
                <a:solidFill>
                  <a:schemeClr val="lt1"/>
                </a:solidFill>
              </a:defRPr>
            </a:lvl8pPr>
            <a:lvl9pPr lvl="8" rtl="0">
              <a:spcBef>
                <a:spcPts val="0"/>
              </a:spcBef>
              <a:spcAft>
                <a:spcPts val="0"/>
              </a:spcAft>
              <a:buClr>
                <a:schemeClr val="lt1"/>
              </a:buClr>
              <a:buSzPts val="12000"/>
              <a:buNone/>
              <a:defRPr sz="15960">
                <a:solidFill>
                  <a:schemeClr val="lt1"/>
                </a:solidFill>
              </a:defRPr>
            </a:lvl9pPr>
          </a:lstStyle>
          <a:p>
            <a:r>
              <a:t>xx%</a:t>
            </a:r>
          </a:p>
        </p:txBody>
      </p:sp>
      <p:sp>
        <p:nvSpPr>
          <p:cNvPr id="22" name="Google Shape;22;p3"/>
          <p:cNvSpPr/>
          <p:nvPr/>
        </p:nvSpPr>
        <p:spPr>
          <a:xfrm>
            <a:off x="11082270" y="1719361"/>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3"/>
          <p:cNvSpPr/>
          <p:nvPr/>
        </p:nvSpPr>
        <p:spPr>
          <a:xfrm>
            <a:off x="3555410" y="382777"/>
            <a:ext cx="208624" cy="212507"/>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 name="Google Shape;24;p3"/>
          <p:cNvSpPr/>
          <p:nvPr/>
        </p:nvSpPr>
        <p:spPr>
          <a:xfrm>
            <a:off x="1907667" y="2373768"/>
            <a:ext cx="367812"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5" name="Google Shape;25;p3"/>
          <p:cNvSpPr/>
          <p:nvPr/>
        </p:nvSpPr>
        <p:spPr>
          <a:xfrm>
            <a:off x="1985564" y="6381477"/>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6" name="Google Shape;26;p3"/>
          <p:cNvSpPr/>
          <p:nvPr/>
        </p:nvSpPr>
        <p:spPr>
          <a:xfrm>
            <a:off x="10400543" y="6436134"/>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7" name="Google Shape;27;p3"/>
          <p:cNvSpPr/>
          <p:nvPr/>
        </p:nvSpPr>
        <p:spPr>
          <a:xfrm>
            <a:off x="5335755" y="5973495"/>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 name="Google Shape;28;p3"/>
          <p:cNvSpPr/>
          <p:nvPr/>
        </p:nvSpPr>
        <p:spPr>
          <a:xfrm>
            <a:off x="200019" y="4429701"/>
            <a:ext cx="367812"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9" name="Google Shape;29;p3"/>
          <p:cNvSpPr/>
          <p:nvPr/>
        </p:nvSpPr>
        <p:spPr>
          <a:xfrm>
            <a:off x="9305160" y="157034"/>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0" name="Google Shape;30;p3"/>
          <p:cNvGrpSpPr/>
          <p:nvPr/>
        </p:nvGrpSpPr>
        <p:grpSpPr>
          <a:xfrm rot="851508">
            <a:off x="30187" y="5120103"/>
            <a:ext cx="1462155" cy="1698759"/>
            <a:chOff x="374513" y="3152476"/>
            <a:chExt cx="1519294" cy="1760777"/>
          </a:xfrm>
        </p:grpSpPr>
        <p:sp>
          <p:nvSpPr>
            <p:cNvPr id="31" name="Google Shape;31;p3"/>
            <p:cNvSpPr/>
            <p:nvPr/>
          </p:nvSpPr>
          <p:spPr>
            <a:xfrm>
              <a:off x="661153" y="3251277"/>
              <a:ext cx="1018493" cy="1027730"/>
            </a:xfrm>
            <a:custGeom>
              <a:avLst/>
              <a:gdLst/>
              <a:ahLst/>
              <a:cxnLst/>
              <a:rect l="l" t="t" r="r" b="b"/>
              <a:pathLst>
                <a:path w="36719" h="37052" extrusionOk="0">
                  <a:moveTo>
                    <a:pt x="5135" y="1"/>
                  </a:moveTo>
                  <a:cubicBezTo>
                    <a:pt x="3952" y="1"/>
                    <a:pt x="2145" y="189"/>
                    <a:pt x="1" y="1033"/>
                  </a:cubicBezTo>
                  <a:cubicBezTo>
                    <a:pt x="90" y="1023"/>
                    <a:pt x="185" y="1019"/>
                    <a:pt x="284" y="1019"/>
                  </a:cubicBezTo>
                  <a:cubicBezTo>
                    <a:pt x="3959" y="1019"/>
                    <a:pt x="14163" y="7532"/>
                    <a:pt x="21947" y="16322"/>
                  </a:cubicBezTo>
                  <a:cubicBezTo>
                    <a:pt x="29941" y="25380"/>
                    <a:pt x="30001" y="31064"/>
                    <a:pt x="30001" y="31064"/>
                  </a:cubicBezTo>
                  <a:lnTo>
                    <a:pt x="34926" y="37052"/>
                  </a:lnTo>
                  <a:cubicBezTo>
                    <a:pt x="36719" y="33647"/>
                    <a:pt x="33315" y="27325"/>
                    <a:pt x="24105" y="15775"/>
                  </a:cubicBezTo>
                  <a:cubicBezTo>
                    <a:pt x="14925" y="4224"/>
                    <a:pt x="6627" y="121"/>
                    <a:pt x="6627" y="121"/>
                  </a:cubicBezTo>
                  <a:cubicBezTo>
                    <a:pt x="6627" y="121"/>
                    <a:pt x="6081" y="1"/>
                    <a:pt x="5135"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3"/>
            <p:cNvSpPr/>
            <p:nvPr/>
          </p:nvSpPr>
          <p:spPr>
            <a:xfrm>
              <a:off x="531314" y="3248836"/>
              <a:ext cx="313683" cy="211526"/>
            </a:xfrm>
            <a:custGeom>
              <a:avLst/>
              <a:gdLst/>
              <a:ahLst/>
              <a:cxnLst/>
              <a:rect l="l" t="t" r="r" b="b"/>
              <a:pathLst>
                <a:path w="11309" h="7626" extrusionOk="0">
                  <a:moveTo>
                    <a:pt x="9014" y="0"/>
                  </a:moveTo>
                  <a:cubicBezTo>
                    <a:pt x="7675" y="0"/>
                    <a:pt x="5986" y="217"/>
                    <a:pt x="4621" y="1091"/>
                  </a:cubicBezTo>
                  <a:cubicBezTo>
                    <a:pt x="2311" y="2610"/>
                    <a:pt x="639" y="4951"/>
                    <a:pt x="1" y="7626"/>
                  </a:cubicBezTo>
                  <a:lnTo>
                    <a:pt x="7114" y="5164"/>
                  </a:lnTo>
                  <a:cubicBezTo>
                    <a:pt x="7114" y="5164"/>
                    <a:pt x="8147" y="239"/>
                    <a:pt x="11308" y="209"/>
                  </a:cubicBezTo>
                  <a:cubicBezTo>
                    <a:pt x="11308" y="209"/>
                    <a:pt x="10330" y="0"/>
                    <a:pt x="90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3"/>
            <p:cNvSpPr/>
            <p:nvPr/>
          </p:nvSpPr>
          <p:spPr>
            <a:xfrm>
              <a:off x="961300" y="3154335"/>
              <a:ext cx="932507" cy="1101068"/>
            </a:xfrm>
            <a:custGeom>
              <a:avLst/>
              <a:gdLst/>
              <a:ahLst/>
              <a:cxnLst/>
              <a:rect l="l" t="t" r="r" b="b"/>
              <a:pathLst>
                <a:path w="33619" h="39696" extrusionOk="0">
                  <a:moveTo>
                    <a:pt x="3789" y="0"/>
                  </a:moveTo>
                  <a:cubicBezTo>
                    <a:pt x="2507" y="0"/>
                    <a:pt x="1229" y="231"/>
                    <a:pt x="1" y="698"/>
                  </a:cubicBezTo>
                  <a:cubicBezTo>
                    <a:pt x="3132" y="2127"/>
                    <a:pt x="13344" y="8175"/>
                    <a:pt x="20487" y="17902"/>
                  </a:cubicBezTo>
                  <a:cubicBezTo>
                    <a:pt x="27630" y="27629"/>
                    <a:pt x="27205" y="33282"/>
                    <a:pt x="27205" y="33282"/>
                  </a:cubicBezTo>
                  <a:lnTo>
                    <a:pt x="31521" y="39696"/>
                  </a:lnTo>
                  <a:cubicBezTo>
                    <a:pt x="33618" y="36474"/>
                    <a:pt x="30761" y="29878"/>
                    <a:pt x="22676" y="17537"/>
                  </a:cubicBezTo>
                  <a:cubicBezTo>
                    <a:pt x="14591" y="5227"/>
                    <a:pt x="6688" y="394"/>
                    <a:pt x="6688" y="394"/>
                  </a:cubicBezTo>
                  <a:cubicBezTo>
                    <a:pt x="5732" y="132"/>
                    <a:pt x="4759" y="0"/>
                    <a:pt x="3789"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3"/>
            <p:cNvSpPr/>
            <p:nvPr/>
          </p:nvSpPr>
          <p:spPr>
            <a:xfrm>
              <a:off x="843277" y="3152476"/>
              <a:ext cx="303531" cy="157826"/>
            </a:xfrm>
            <a:custGeom>
              <a:avLst/>
              <a:gdLst/>
              <a:ahLst/>
              <a:cxnLst/>
              <a:rect l="l" t="t" r="r" b="b"/>
              <a:pathLst>
                <a:path w="10943" h="5690" extrusionOk="0">
                  <a:moveTo>
                    <a:pt x="7691" y="1"/>
                  </a:moveTo>
                  <a:cubicBezTo>
                    <a:pt x="6572" y="1"/>
                    <a:pt x="5324" y="181"/>
                    <a:pt x="4225" y="765"/>
                  </a:cubicBezTo>
                  <a:cubicBezTo>
                    <a:pt x="122" y="2923"/>
                    <a:pt x="0" y="5689"/>
                    <a:pt x="0" y="5689"/>
                  </a:cubicBezTo>
                  <a:lnTo>
                    <a:pt x="6353" y="4990"/>
                  </a:lnTo>
                  <a:cubicBezTo>
                    <a:pt x="6353" y="4990"/>
                    <a:pt x="7732" y="450"/>
                    <a:pt x="10687" y="450"/>
                  </a:cubicBezTo>
                  <a:cubicBezTo>
                    <a:pt x="10771" y="450"/>
                    <a:pt x="10856" y="454"/>
                    <a:pt x="10943" y="461"/>
                  </a:cubicBezTo>
                  <a:cubicBezTo>
                    <a:pt x="10943" y="461"/>
                    <a:pt x="9481" y="1"/>
                    <a:pt x="76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3"/>
            <p:cNvSpPr/>
            <p:nvPr/>
          </p:nvSpPr>
          <p:spPr>
            <a:xfrm>
              <a:off x="728610" y="3276851"/>
              <a:ext cx="1164337" cy="1325076"/>
            </a:xfrm>
            <a:custGeom>
              <a:avLst/>
              <a:gdLst/>
              <a:ahLst/>
              <a:cxnLst/>
              <a:rect l="l" t="t" r="r" b="b"/>
              <a:pathLst>
                <a:path w="41977" h="47772" extrusionOk="0">
                  <a:moveTo>
                    <a:pt x="6566" y="1"/>
                  </a:moveTo>
                  <a:cubicBezTo>
                    <a:pt x="2557" y="1"/>
                    <a:pt x="1" y="1509"/>
                    <a:pt x="1" y="1509"/>
                  </a:cubicBezTo>
                  <a:lnTo>
                    <a:pt x="33679" y="47771"/>
                  </a:lnTo>
                  <a:cubicBezTo>
                    <a:pt x="33679" y="47771"/>
                    <a:pt x="41916" y="42391"/>
                    <a:pt x="41947" y="39078"/>
                  </a:cubicBezTo>
                  <a:cubicBezTo>
                    <a:pt x="41977" y="35735"/>
                    <a:pt x="33649" y="19959"/>
                    <a:pt x="21977" y="7679"/>
                  </a:cubicBezTo>
                  <a:cubicBezTo>
                    <a:pt x="16119" y="1532"/>
                    <a:pt x="10606" y="1"/>
                    <a:pt x="6566"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3"/>
            <p:cNvSpPr/>
            <p:nvPr/>
          </p:nvSpPr>
          <p:spPr>
            <a:xfrm>
              <a:off x="374513" y="3309249"/>
              <a:ext cx="1412227" cy="1604004"/>
            </a:xfrm>
            <a:custGeom>
              <a:avLst/>
              <a:gdLst/>
              <a:ahLst/>
              <a:cxnLst/>
              <a:rect l="l" t="t" r="r" b="b"/>
              <a:pathLst>
                <a:path w="50914" h="57828" extrusionOk="0">
                  <a:moveTo>
                    <a:pt x="15544" y="1"/>
                  </a:moveTo>
                  <a:cubicBezTo>
                    <a:pt x="13890" y="1"/>
                    <a:pt x="12282" y="341"/>
                    <a:pt x="10760" y="1071"/>
                  </a:cubicBezTo>
                  <a:cubicBezTo>
                    <a:pt x="4377" y="4110"/>
                    <a:pt x="0" y="9460"/>
                    <a:pt x="2006" y="20129"/>
                  </a:cubicBezTo>
                  <a:cubicBezTo>
                    <a:pt x="3435" y="27910"/>
                    <a:pt x="11733" y="44324"/>
                    <a:pt x="16688" y="53655"/>
                  </a:cubicBezTo>
                  <a:cubicBezTo>
                    <a:pt x="18100" y="56311"/>
                    <a:pt x="20829" y="57827"/>
                    <a:pt x="23646" y="57827"/>
                  </a:cubicBezTo>
                  <a:cubicBezTo>
                    <a:pt x="24891" y="57827"/>
                    <a:pt x="26153" y="57531"/>
                    <a:pt x="27326" y="56907"/>
                  </a:cubicBezTo>
                  <a:lnTo>
                    <a:pt x="45594" y="47150"/>
                  </a:lnTo>
                  <a:cubicBezTo>
                    <a:pt x="49485" y="45083"/>
                    <a:pt x="50913" y="40220"/>
                    <a:pt x="48755" y="36390"/>
                  </a:cubicBezTo>
                  <a:cubicBezTo>
                    <a:pt x="45715" y="30919"/>
                    <a:pt x="41217" y="23047"/>
                    <a:pt x="36566" y="15539"/>
                  </a:cubicBezTo>
                  <a:cubicBezTo>
                    <a:pt x="31016" y="6618"/>
                    <a:pt x="22839" y="1"/>
                    <a:pt x="15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3"/>
            <p:cNvSpPr/>
            <p:nvPr/>
          </p:nvSpPr>
          <p:spPr>
            <a:xfrm>
              <a:off x="688141" y="3984906"/>
              <a:ext cx="992365" cy="856673"/>
            </a:xfrm>
            <a:custGeom>
              <a:avLst/>
              <a:gdLst/>
              <a:ahLst/>
              <a:cxnLst/>
              <a:rect l="l" t="t" r="r" b="b"/>
              <a:pathLst>
                <a:path w="35777" h="30885" extrusionOk="0">
                  <a:moveTo>
                    <a:pt x="23949" y="0"/>
                  </a:moveTo>
                  <a:cubicBezTo>
                    <a:pt x="22591" y="0"/>
                    <a:pt x="20896" y="655"/>
                    <a:pt x="18420" y="1849"/>
                  </a:cubicBezTo>
                  <a:cubicBezTo>
                    <a:pt x="12797" y="4554"/>
                    <a:pt x="1" y="11454"/>
                    <a:pt x="1338" y="15861"/>
                  </a:cubicBezTo>
                  <a:cubicBezTo>
                    <a:pt x="2415" y="19483"/>
                    <a:pt x="8002" y="30885"/>
                    <a:pt x="11714" y="30885"/>
                  </a:cubicBezTo>
                  <a:cubicBezTo>
                    <a:pt x="11771" y="30885"/>
                    <a:pt x="11828" y="30882"/>
                    <a:pt x="11885" y="30877"/>
                  </a:cubicBezTo>
                  <a:cubicBezTo>
                    <a:pt x="15594" y="30481"/>
                    <a:pt x="30153" y="21697"/>
                    <a:pt x="32646" y="20268"/>
                  </a:cubicBezTo>
                  <a:cubicBezTo>
                    <a:pt x="33314" y="19934"/>
                    <a:pt x="33861" y="19417"/>
                    <a:pt x="34287" y="18809"/>
                  </a:cubicBezTo>
                  <a:cubicBezTo>
                    <a:pt x="35776" y="16347"/>
                    <a:pt x="33770" y="12548"/>
                    <a:pt x="30335" y="6651"/>
                  </a:cubicBezTo>
                  <a:cubicBezTo>
                    <a:pt x="27666" y="2008"/>
                    <a:pt x="26326" y="0"/>
                    <a:pt x="239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3"/>
            <p:cNvSpPr/>
            <p:nvPr/>
          </p:nvSpPr>
          <p:spPr>
            <a:xfrm>
              <a:off x="441943" y="3403057"/>
              <a:ext cx="927459" cy="824830"/>
            </a:xfrm>
            <a:custGeom>
              <a:avLst/>
              <a:gdLst/>
              <a:ahLst/>
              <a:cxnLst/>
              <a:rect l="l" t="t" r="r" b="b"/>
              <a:pathLst>
                <a:path w="33437" h="29737" extrusionOk="0">
                  <a:moveTo>
                    <a:pt x="17316" y="0"/>
                  </a:moveTo>
                  <a:cubicBezTo>
                    <a:pt x="13079" y="0"/>
                    <a:pt x="2751" y="4137"/>
                    <a:pt x="1338" y="8783"/>
                  </a:cubicBezTo>
                  <a:cubicBezTo>
                    <a:pt x="1" y="13099"/>
                    <a:pt x="3436" y="21823"/>
                    <a:pt x="6627" y="27476"/>
                  </a:cubicBezTo>
                  <a:cubicBezTo>
                    <a:pt x="7541" y="29104"/>
                    <a:pt x="8420" y="29737"/>
                    <a:pt x="9368" y="29737"/>
                  </a:cubicBezTo>
                  <a:cubicBezTo>
                    <a:pt x="11732" y="29737"/>
                    <a:pt x="14526" y="25803"/>
                    <a:pt x="19363" y="23525"/>
                  </a:cubicBezTo>
                  <a:cubicBezTo>
                    <a:pt x="26141" y="20333"/>
                    <a:pt x="33436" y="19178"/>
                    <a:pt x="30062" y="14041"/>
                  </a:cubicBezTo>
                  <a:cubicBezTo>
                    <a:pt x="26688" y="8905"/>
                    <a:pt x="21430" y="1336"/>
                    <a:pt x="18542" y="181"/>
                  </a:cubicBezTo>
                  <a:cubicBezTo>
                    <a:pt x="18236" y="59"/>
                    <a:pt x="17819" y="0"/>
                    <a:pt x="17316"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3"/>
            <p:cNvSpPr/>
            <p:nvPr/>
          </p:nvSpPr>
          <p:spPr>
            <a:xfrm>
              <a:off x="441943" y="3404499"/>
              <a:ext cx="846521" cy="822278"/>
            </a:xfrm>
            <a:custGeom>
              <a:avLst/>
              <a:gdLst/>
              <a:ahLst/>
              <a:cxnLst/>
              <a:rect l="l" t="t" r="r" b="b"/>
              <a:pathLst>
                <a:path w="30519" h="29645" extrusionOk="0">
                  <a:moveTo>
                    <a:pt x="17164" y="0"/>
                  </a:moveTo>
                  <a:cubicBezTo>
                    <a:pt x="12922" y="0"/>
                    <a:pt x="2717" y="4127"/>
                    <a:pt x="1308" y="8761"/>
                  </a:cubicBezTo>
                  <a:cubicBezTo>
                    <a:pt x="1" y="13078"/>
                    <a:pt x="3436" y="21771"/>
                    <a:pt x="6627" y="27424"/>
                  </a:cubicBezTo>
                  <a:cubicBezTo>
                    <a:pt x="7524" y="29022"/>
                    <a:pt x="8335" y="29645"/>
                    <a:pt x="9187" y="29645"/>
                  </a:cubicBezTo>
                  <a:cubicBezTo>
                    <a:pt x="11365" y="29645"/>
                    <a:pt x="13813" y="25572"/>
                    <a:pt x="18664" y="23321"/>
                  </a:cubicBezTo>
                  <a:cubicBezTo>
                    <a:pt x="25381" y="20160"/>
                    <a:pt x="30518" y="18762"/>
                    <a:pt x="28451" y="14962"/>
                  </a:cubicBezTo>
                  <a:cubicBezTo>
                    <a:pt x="25533" y="9582"/>
                    <a:pt x="21278" y="1375"/>
                    <a:pt x="18421" y="190"/>
                  </a:cubicBezTo>
                  <a:cubicBezTo>
                    <a:pt x="18108" y="61"/>
                    <a:pt x="17680" y="0"/>
                    <a:pt x="17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3"/>
            <p:cNvSpPr/>
            <p:nvPr/>
          </p:nvSpPr>
          <p:spPr>
            <a:xfrm>
              <a:off x="862666" y="3969401"/>
              <a:ext cx="71119" cy="57167"/>
            </a:xfrm>
            <a:custGeom>
              <a:avLst/>
              <a:gdLst/>
              <a:ahLst/>
              <a:cxnLst/>
              <a:rect l="l" t="t" r="r" b="b"/>
              <a:pathLst>
                <a:path w="2564" h="2061" extrusionOk="0">
                  <a:moveTo>
                    <a:pt x="1296" y="1"/>
                  </a:moveTo>
                  <a:cubicBezTo>
                    <a:pt x="1127" y="1"/>
                    <a:pt x="954" y="41"/>
                    <a:pt x="791" y="128"/>
                  </a:cubicBezTo>
                  <a:cubicBezTo>
                    <a:pt x="0" y="554"/>
                    <a:pt x="122" y="1739"/>
                    <a:pt x="1004" y="2013"/>
                  </a:cubicBezTo>
                  <a:cubicBezTo>
                    <a:pt x="1106" y="2046"/>
                    <a:pt x="1207" y="2061"/>
                    <a:pt x="1305" y="2061"/>
                  </a:cubicBezTo>
                  <a:cubicBezTo>
                    <a:pt x="2020" y="2061"/>
                    <a:pt x="2563" y="1245"/>
                    <a:pt x="2189" y="523"/>
                  </a:cubicBezTo>
                  <a:cubicBezTo>
                    <a:pt x="2002" y="191"/>
                    <a:pt x="1659" y="1"/>
                    <a:pt x="12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3"/>
            <p:cNvSpPr/>
            <p:nvPr/>
          </p:nvSpPr>
          <p:spPr>
            <a:xfrm>
              <a:off x="931788" y="3984546"/>
              <a:ext cx="748718" cy="856201"/>
            </a:xfrm>
            <a:custGeom>
              <a:avLst/>
              <a:gdLst/>
              <a:ahLst/>
              <a:cxnLst/>
              <a:rect l="l" t="t" r="r" b="b"/>
              <a:pathLst>
                <a:path w="26993" h="30868" extrusionOk="0">
                  <a:moveTo>
                    <a:pt x="15161" y="0"/>
                  </a:moveTo>
                  <a:cubicBezTo>
                    <a:pt x="14389" y="0"/>
                    <a:pt x="13507" y="213"/>
                    <a:pt x="12433" y="616"/>
                  </a:cubicBezTo>
                  <a:cubicBezTo>
                    <a:pt x="12442" y="616"/>
                    <a:pt x="12717" y="544"/>
                    <a:pt x="13160" y="544"/>
                  </a:cubicBezTo>
                  <a:cubicBezTo>
                    <a:pt x="14159" y="544"/>
                    <a:pt x="16010" y="909"/>
                    <a:pt x="17570" y="3290"/>
                  </a:cubicBezTo>
                  <a:cubicBezTo>
                    <a:pt x="19819" y="6695"/>
                    <a:pt x="24500" y="14050"/>
                    <a:pt x="24226" y="16604"/>
                  </a:cubicBezTo>
                  <a:cubicBezTo>
                    <a:pt x="23922" y="19187"/>
                    <a:pt x="13010" y="24962"/>
                    <a:pt x="8269" y="27242"/>
                  </a:cubicBezTo>
                  <a:cubicBezTo>
                    <a:pt x="4926" y="28839"/>
                    <a:pt x="3418" y="29392"/>
                    <a:pt x="1968" y="29392"/>
                  </a:cubicBezTo>
                  <a:cubicBezTo>
                    <a:pt x="1348" y="29392"/>
                    <a:pt x="739" y="29290"/>
                    <a:pt x="1" y="29127"/>
                  </a:cubicBezTo>
                  <a:lnTo>
                    <a:pt x="1" y="29127"/>
                  </a:lnTo>
                  <a:cubicBezTo>
                    <a:pt x="1029" y="30212"/>
                    <a:pt x="2030" y="30867"/>
                    <a:pt x="2928" y="30867"/>
                  </a:cubicBezTo>
                  <a:cubicBezTo>
                    <a:pt x="2986" y="30867"/>
                    <a:pt x="3044" y="30865"/>
                    <a:pt x="3101" y="30859"/>
                  </a:cubicBezTo>
                  <a:cubicBezTo>
                    <a:pt x="6840" y="30494"/>
                    <a:pt x="21369" y="21710"/>
                    <a:pt x="23892" y="20281"/>
                  </a:cubicBezTo>
                  <a:cubicBezTo>
                    <a:pt x="24530" y="19917"/>
                    <a:pt x="25077" y="19430"/>
                    <a:pt x="25503" y="18822"/>
                  </a:cubicBezTo>
                  <a:cubicBezTo>
                    <a:pt x="26992" y="16391"/>
                    <a:pt x="24986" y="12561"/>
                    <a:pt x="21551" y="6664"/>
                  </a:cubicBezTo>
                  <a:cubicBezTo>
                    <a:pt x="18868" y="2008"/>
                    <a:pt x="17534" y="0"/>
                    <a:pt x="15161"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 name="Google Shape;42;p3"/>
          <p:cNvGrpSpPr/>
          <p:nvPr/>
        </p:nvGrpSpPr>
        <p:grpSpPr>
          <a:xfrm rot="10312242">
            <a:off x="10566516" y="-157788"/>
            <a:ext cx="1243523" cy="1148864"/>
            <a:chOff x="6708722" y="1052986"/>
            <a:chExt cx="935003" cy="861693"/>
          </a:xfrm>
        </p:grpSpPr>
        <p:sp>
          <p:nvSpPr>
            <p:cNvPr id="43" name="Google Shape;43;p3"/>
            <p:cNvSpPr/>
            <p:nvPr/>
          </p:nvSpPr>
          <p:spPr>
            <a:xfrm>
              <a:off x="6994529" y="1096756"/>
              <a:ext cx="598631" cy="524599"/>
            </a:xfrm>
            <a:custGeom>
              <a:avLst/>
              <a:gdLst/>
              <a:ahLst/>
              <a:cxnLst/>
              <a:rect l="l" t="t" r="r" b="b"/>
              <a:pathLst>
                <a:path w="21582" h="18913" extrusionOk="0">
                  <a:moveTo>
                    <a:pt x="10806" y="1"/>
                  </a:moveTo>
                  <a:cubicBezTo>
                    <a:pt x="7529" y="1"/>
                    <a:pt x="4342" y="1699"/>
                    <a:pt x="2584" y="4745"/>
                  </a:cubicBezTo>
                  <a:cubicBezTo>
                    <a:pt x="0" y="9274"/>
                    <a:pt x="1550" y="15049"/>
                    <a:pt x="6079" y="17663"/>
                  </a:cubicBezTo>
                  <a:cubicBezTo>
                    <a:pt x="7562" y="18509"/>
                    <a:pt x="9179" y="18912"/>
                    <a:pt x="10775" y="18912"/>
                  </a:cubicBezTo>
                  <a:cubicBezTo>
                    <a:pt x="14052" y="18912"/>
                    <a:pt x="17240" y="17214"/>
                    <a:pt x="18997" y="14168"/>
                  </a:cubicBezTo>
                  <a:cubicBezTo>
                    <a:pt x="21581" y="9639"/>
                    <a:pt x="20031" y="3864"/>
                    <a:pt x="15502" y="1250"/>
                  </a:cubicBezTo>
                  <a:cubicBezTo>
                    <a:pt x="14019" y="404"/>
                    <a:pt x="12402" y="1"/>
                    <a:pt x="10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 name="Google Shape;44;p3"/>
            <p:cNvSpPr/>
            <p:nvPr/>
          </p:nvSpPr>
          <p:spPr>
            <a:xfrm>
              <a:off x="6960800" y="1524274"/>
              <a:ext cx="155996" cy="153472"/>
            </a:xfrm>
            <a:custGeom>
              <a:avLst/>
              <a:gdLst/>
              <a:ahLst/>
              <a:cxnLst/>
              <a:rect l="l" t="t" r="r" b="b"/>
              <a:pathLst>
                <a:path w="5624" h="5533" extrusionOk="0">
                  <a:moveTo>
                    <a:pt x="3465" y="1"/>
                  </a:moveTo>
                  <a:lnTo>
                    <a:pt x="0" y="3284"/>
                  </a:lnTo>
                  <a:lnTo>
                    <a:pt x="2128" y="5533"/>
                  </a:lnTo>
                  <a:lnTo>
                    <a:pt x="5624" y="2250"/>
                  </a:lnTo>
                  <a:lnTo>
                    <a:pt x="3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45;p3"/>
            <p:cNvSpPr/>
            <p:nvPr/>
          </p:nvSpPr>
          <p:spPr>
            <a:xfrm>
              <a:off x="6943936" y="1052986"/>
              <a:ext cx="699789" cy="611778"/>
            </a:xfrm>
            <a:custGeom>
              <a:avLst/>
              <a:gdLst/>
              <a:ahLst/>
              <a:cxnLst/>
              <a:rect l="l" t="t" r="r" b="b"/>
              <a:pathLst>
                <a:path w="25229" h="22056" extrusionOk="0">
                  <a:moveTo>
                    <a:pt x="12596" y="1578"/>
                  </a:moveTo>
                  <a:cubicBezTo>
                    <a:pt x="12683" y="1578"/>
                    <a:pt x="12770" y="1579"/>
                    <a:pt x="12858" y="1581"/>
                  </a:cubicBezTo>
                  <a:cubicBezTo>
                    <a:pt x="21277" y="1825"/>
                    <a:pt x="25229" y="12098"/>
                    <a:pt x="19119" y="17904"/>
                  </a:cubicBezTo>
                  <a:cubicBezTo>
                    <a:pt x="17286" y="19634"/>
                    <a:pt x="14943" y="20495"/>
                    <a:pt x="12606" y="20495"/>
                  </a:cubicBezTo>
                  <a:cubicBezTo>
                    <a:pt x="10100" y="20495"/>
                    <a:pt x="7601" y="19505"/>
                    <a:pt x="5745" y="17539"/>
                  </a:cubicBezTo>
                  <a:cubicBezTo>
                    <a:pt x="0" y="11493"/>
                    <a:pt x="4345" y="1578"/>
                    <a:pt x="12596" y="1578"/>
                  </a:cubicBezTo>
                  <a:close/>
                  <a:moveTo>
                    <a:pt x="12684" y="1"/>
                  </a:moveTo>
                  <a:cubicBezTo>
                    <a:pt x="7121" y="1"/>
                    <a:pt x="1763" y="4231"/>
                    <a:pt x="1581" y="10761"/>
                  </a:cubicBezTo>
                  <a:cubicBezTo>
                    <a:pt x="1459" y="15199"/>
                    <a:pt x="4043" y="19302"/>
                    <a:pt x="8116" y="21095"/>
                  </a:cubicBezTo>
                  <a:cubicBezTo>
                    <a:pt x="9559" y="21741"/>
                    <a:pt x="11089" y="22056"/>
                    <a:pt x="12607" y="22056"/>
                  </a:cubicBezTo>
                  <a:cubicBezTo>
                    <a:pt x="15375" y="22056"/>
                    <a:pt x="18102" y="21011"/>
                    <a:pt x="20183" y="19028"/>
                  </a:cubicBezTo>
                  <a:cubicBezTo>
                    <a:pt x="24591" y="14834"/>
                    <a:pt x="24773" y="7873"/>
                    <a:pt x="20609" y="3466"/>
                  </a:cubicBezTo>
                  <a:cubicBezTo>
                    <a:pt x="18339" y="1074"/>
                    <a:pt x="15485" y="1"/>
                    <a:pt x="126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3"/>
            <p:cNvSpPr/>
            <p:nvPr/>
          </p:nvSpPr>
          <p:spPr>
            <a:xfrm>
              <a:off x="7440520" y="1212338"/>
              <a:ext cx="89398" cy="301867"/>
            </a:xfrm>
            <a:custGeom>
              <a:avLst/>
              <a:gdLst/>
              <a:ahLst/>
              <a:cxnLst/>
              <a:rect l="l" t="t" r="r" b="b"/>
              <a:pathLst>
                <a:path w="3223" h="10883" fill="none" extrusionOk="0">
                  <a:moveTo>
                    <a:pt x="304" y="1"/>
                  </a:moveTo>
                  <a:cubicBezTo>
                    <a:pt x="3222" y="3071"/>
                    <a:pt x="3101" y="7964"/>
                    <a:pt x="1" y="10882"/>
                  </a:cubicBezTo>
                </a:path>
              </a:pathLst>
            </a:custGeom>
            <a:noFill/>
            <a:ln w="463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3"/>
            <p:cNvSpPr/>
            <p:nvPr/>
          </p:nvSpPr>
          <p:spPr>
            <a:xfrm>
              <a:off x="6708722" y="1583604"/>
              <a:ext cx="347384" cy="331075"/>
            </a:xfrm>
            <a:custGeom>
              <a:avLst/>
              <a:gdLst/>
              <a:ahLst/>
              <a:cxnLst/>
              <a:rect l="l" t="t" r="r" b="b"/>
              <a:pathLst>
                <a:path w="12524" h="11936" extrusionOk="0">
                  <a:moveTo>
                    <a:pt x="9844" y="1"/>
                  </a:moveTo>
                  <a:cubicBezTo>
                    <a:pt x="9572" y="1"/>
                    <a:pt x="9297" y="100"/>
                    <a:pt x="9088" y="294"/>
                  </a:cubicBezTo>
                  <a:lnTo>
                    <a:pt x="456" y="8500"/>
                  </a:lnTo>
                  <a:cubicBezTo>
                    <a:pt x="30" y="8896"/>
                    <a:pt x="0" y="9595"/>
                    <a:pt x="426" y="10020"/>
                  </a:cubicBezTo>
                  <a:lnTo>
                    <a:pt x="1915" y="11601"/>
                  </a:lnTo>
                  <a:cubicBezTo>
                    <a:pt x="2135" y="11821"/>
                    <a:pt x="2421" y="11936"/>
                    <a:pt x="2704" y="11936"/>
                  </a:cubicBezTo>
                  <a:cubicBezTo>
                    <a:pt x="2968" y="11936"/>
                    <a:pt x="3230" y="11836"/>
                    <a:pt x="3435" y="11631"/>
                  </a:cubicBezTo>
                  <a:lnTo>
                    <a:pt x="12098" y="3455"/>
                  </a:lnTo>
                  <a:cubicBezTo>
                    <a:pt x="12523" y="3029"/>
                    <a:pt x="12523" y="2360"/>
                    <a:pt x="12128" y="1905"/>
                  </a:cubicBezTo>
                  <a:lnTo>
                    <a:pt x="10608" y="324"/>
                  </a:lnTo>
                  <a:cubicBezTo>
                    <a:pt x="10407" y="107"/>
                    <a:pt x="10127" y="1"/>
                    <a:pt x="9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 name="Google Shape;48;p3"/>
          <p:cNvGrpSpPr/>
          <p:nvPr/>
        </p:nvGrpSpPr>
        <p:grpSpPr>
          <a:xfrm>
            <a:off x="322765" y="68255"/>
            <a:ext cx="1007221" cy="1152733"/>
            <a:chOff x="5585712" y="137416"/>
            <a:chExt cx="757289" cy="864550"/>
          </a:xfrm>
        </p:grpSpPr>
        <p:sp>
          <p:nvSpPr>
            <p:cNvPr id="49" name="Google Shape;49;p3"/>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3"/>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3"/>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3"/>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3"/>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3"/>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3"/>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 name="Google Shape;56;p3"/>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57;p3"/>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3"/>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3"/>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3"/>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3"/>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3"/>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3"/>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3"/>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3"/>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3"/>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3"/>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3"/>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 name="Google Shape;69;p3"/>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3"/>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3"/>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3"/>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3"/>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3"/>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3"/>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6" name="Google Shape;76;p3"/>
          <p:cNvGrpSpPr/>
          <p:nvPr/>
        </p:nvGrpSpPr>
        <p:grpSpPr>
          <a:xfrm>
            <a:off x="10546517" y="5106879"/>
            <a:ext cx="2204324" cy="1077991"/>
            <a:chOff x="6016754" y="2989146"/>
            <a:chExt cx="1657343" cy="808493"/>
          </a:xfrm>
        </p:grpSpPr>
        <p:sp>
          <p:nvSpPr>
            <p:cNvPr id="77" name="Google Shape;77;p3"/>
            <p:cNvSpPr/>
            <p:nvPr/>
          </p:nvSpPr>
          <p:spPr>
            <a:xfrm>
              <a:off x="6016754" y="3515687"/>
              <a:ext cx="357259" cy="262230"/>
            </a:xfrm>
            <a:custGeom>
              <a:avLst/>
              <a:gdLst/>
              <a:ahLst/>
              <a:cxnLst/>
              <a:rect l="l" t="t" r="r" b="b"/>
              <a:pathLst>
                <a:path w="12880" h="9454" extrusionOk="0">
                  <a:moveTo>
                    <a:pt x="9172" y="0"/>
                  </a:moveTo>
                  <a:lnTo>
                    <a:pt x="630" y="7782"/>
                  </a:lnTo>
                  <a:cubicBezTo>
                    <a:pt x="1" y="8381"/>
                    <a:pt x="406" y="9454"/>
                    <a:pt x="1263" y="9454"/>
                  </a:cubicBezTo>
                  <a:cubicBezTo>
                    <a:pt x="1275" y="9454"/>
                    <a:pt x="1287" y="9454"/>
                    <a:pt x="1299" y="9453"/>
                  </a:cubicBezTo>
                  <a:lnTo>
                    <a:pt x="12880" y="9271"/>
                  </a:lnTo>
                  <a:lnTo>
                    <a:pt x="91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 name="Google Shape;78;p3"/>
            <p:cNvSpPr/>
            <p:nvPr/>
          </p:nvSpPr>
          <p:spPr>
            <a:xfrm>
              <a:off x="6239098" y="2989146"/>
              <a:ext cx="1435000" cy="808493"/>
            </a:xfrm>
            <a:custGeom>
              <a:avLst/>
              <a:gdLst/>
              <a:ahLst/>
              <a:cxnLst/>
              <a:rect l="l" t="t" r="r" b="b"/>
              <a:pathLst>
                <a:path w="51735" h="29148" extrusionOk="0">
                  <a:moveTo>
                    <a:pt x="46755" y="1"/>
                  </a:moveTo>
                  <a:cubicBezTo>
                    <a:pt x="46570" y="1"/>
                    <a:pt x="46383" y="35"/>
                    <a:pt x="46202" y="108"/>
                  </a:cubicBezTo>
                  <a:lnTo>
                    <a:pt x="1156" y="17980"/>
                  </a:lnTo>
                  <a:cubicBezTo>
                    <a:pt x="365" y="18284"/>
                    <a:pt x="1" y="19166"/>
                    <a:pt x="305" y="19956"/>
                  </a:cubicBezTo>
                  <a:lnTo>
                    <a:pt x="3587" y="28193"/>
                  </a:lnTo>
                  <a:cubicBezTo>
                    <a:pt x="3821" y="28778"/>
                    <a:pt x="4398" y="29147"/>
                    <a:pt x="5011" y="29147"/>
                  </a:cubicBezTo>
                  <a:cubicBezTo>
                    <a:pt x="5195" y="29147"/>
                    <a:pt x="5381" y="29114"/>
                    <a:pt x="5563" y="29044"/>
                  </a:cubicBezTo>
                  <a:lnTo>
                    <a:pt x="50579" y="11172"/>
                  </a:lnTo>
                  <a:cubicBezTo>
                    <a:pt x="51369" y="10868"/>
                    <a:pt x="51734" y="9986"/>
                    <a:pt x="51430" y="9196"/>
                  </a:cubicBezTo>
                  <a:lnTo>
                    <a:pt x="48147" y="959"/>
                  </a:lnTo>
                  <a:cubicBezTo>
                    <a:pt x="47916" y="356"/>
                    <a:pt x="47348" y="1"/>
                    <a:pt x="46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 name="Google Shape;79;p3"/>
            <p:cNvSpPr/>
            <p:nvPr/>
          </p:nvSpPr>
          <p:spPr>
            <a:xfrm>
              <a:off x="6363029" y="3028367"/>
              <a:ext cx="1187969" cy="730162"/>
            </a:xfrm>
            <a:custGeom>
              <a:avLst/>
              <a:gdLst/>
              <a:ahLst/>
              <a:cxnLst/>
              <a:rect l="l" t="t" r="r" b="b"/>
              <a:pathLst>
                <a:path w="42829" h="26324" extrusionOk="0">
                  <a:moveTo>
                    <a:pt x="38421" y="1"/>
                  </a:moveTo>
                  <a:lnTo>
                    <a:pt x="1" y="15259"/>
                  </a:lnTo>
                  <a:lnTo>
                    <a:pt x="4378" y="26323"/>
                  </a:lnTo>
                  <a:lnTo>
                    <a:pt x="42828" y="11065"/>
                  </a:lnTo>
                  <a:lnTo>
                    <a:pt x="384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 name="Google Shape;80;p3"/>
            <p:cNvSpPr/>
            <p:nvPr/>
          </p:nvSpPr>
          <p:spPr>
            <a:xfrm>
              <a:off x="7358750" y="3043540"/>
              <a:ext cx="154304" cy="319564"/>
            </a:xfrm>
            <a:custGeom>
              <a:avLst/>
              <a:gdLst/>
              <a:ahLst/>
              <a:cxnLst/>
              <a:rect l="l" t="t" r="r" b="b"/>
              <a:pathLst>
                <a:path w="5563" h="11521" extrusionOk="0">
                  <a:moveTo>
                    <a:pt x="1155" y="1"/>
                  </a:moveTo>
                  <a:lnTo>
                    <a:pt x="0" y="457"/>
                  </a:lnTo>
                  <a:lnTo>
                    <a:pt x="4377" y="11521"/>
                  </a:lnTo>
                  <a:lnTo>
                    <a:pt x="5563" y="11065"/>
                  </a:lnTo>
                  <a:lnTo>
                    <a:pt x="1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 name="Google Shape;81;p3"/>
            <p:cNvSpPr/>
            <p:nvPr/>
          </p:nvSpPr>
          <p:spPr>
            <a:xfrm>
              <a:off x="6400142" y="3423793"/>
              <a:ext cx="154304" cy="319564"/>
            </a:xfrm>
            <a:custGeom>
              <a:avLst/>
              <a:gdLst/>
              <a:ahLst/>
              <a:cxnLst/>
              <a:rect l="l" t="t" r="r" b="b"/>
              <a:pathLst>
                <a:path w="5563" h="11521" extrusionOk="0">
                  <a:moveTo>
                    <a:pt x="1186" y="0"/>
                  </a:moveTo>
                  <a:lnTo>
                    <a:pt x="0" y="456"/>
                  </a:lnTo>
                  <a:lnTo>
                    <a:pt x="4408" y="11520"/>
                  </a:lnTo>
                  <a:lnTo>
                    <a:pt x="5563" y="11064"/>
                  </a:lnTo>
                  <a:lnTo>
                    <a:pt x="1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666576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5"/>
        <p:cNvGrpSpPr/>
        <p:nvPr/>
      </p:nvGrpSpPr>
      <p:grpSpPr>
        <a:xfrm>
          <a:off x="0" y="0"/>
          <a:ext cx="0" cy="0"/>
          <a:chOff x="0" y="0"/>
          <a:chExt cx="0" cy="0"/>
        </a:xfrm>
      </p:grpSpPr>
      <p:sp>
        <p:nvSpPr>
          <p:cNvPr id="186" name="Google Shape;186;p6"/>
          <p:cNvSpPr/>
          <p:nvPr/>
        </p:nvSpPr>
        <p:spPr>
          <a:xfrm>
            <a:off x="-86533" y="-108050"/>
            <a:ext cx="12445633" cy="7025835"/>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7" name="Google Shape;187;p6"/>
          <p:cNvSpPr/>
          <p:nvPr/>
        </p:nvSpPr>
        <p:spPr>
          <a:xfrm flipH="1">
            <a:off x="-86541" y="3898303"/>
            <a:ext cx="3822110" cy="3067236"/>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8" name="Google Shape;188;p6"/>
          <p:cNvSpPr/>
          <p:nvPr/>
        </p:nvSpPr>
        <p:spPr>
          <a:xfrm flipH="1">
            <a:off x="8969357" y="-108066"/>
            <a:ext cx="3437555" cy="2870116"/>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9" name="Google Shape;189;p6"/>
          <p:cNvSpPr txBox="1">
            <a:spLocks noGrp="1"/>
          </p:cNvSpPr>
          <p:nvPr>
            <p:ph type="title"/>
          </p:nvPr>
        </p:nvSpPr>
        <p:spPr>
          <a:xfrm>
            <a:off x="760115" y="525567"/>
            <a:ext cx="9338839" cy="681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190" name="Google Shape;190;p6"/>
          <p:cNvSpPr/>
          <p:nvPr/>
        </p:nvSpPr>
        <p:spPr>
          <a:xfrm>
            <a:off x="-2" y="3045901"/>
            <a:ext cx="367812"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1" name="Google Shape;191;p6"/>
          <p:cNvSpPr/>
          <p:nvPr/>
        </p:nvSpPr>
        <p:spPr>
          <a:xfrm>
            <a:off x="4055497" y="6539944"/>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2" name="Google Shape;192;p6"/>
          <p:cNvSpPr/>
          <p:nvPr/>
        </p:nvSpPr>
        <p:spPr>
          <a:xfrm>
            <a:off x="10464185" y="6609701"/>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3" name="Google Shape;193;p6"/>
          <p:cNvSpPr/>
          <p:nvPr/>
        </p:nvSpPr>
        <p:spPr>
          <a:xfrm>
            <a:off x="11401678" y="4089011"/>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4" name="Google Shape;194;p6"/>
          <p:cNvSpPr/>
          <p:nvPr/>
        </p:nvSpPr>
        <p:spPr>
          <a:xfrm>
            <a:off x="166322" y="4827030"/>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5" name="Google Shape;195;p6"/>
          <p:cNvSpPr/>
          <p:nvPr/>
        </p:nvSpPr>
        <p:spPr>
          <a:xfrm>
            <a:off x="10464185" y="1"/>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6" name="Google Shape;196;p6"/>
          <p:cNvSpPr/>
          <p:nvPr/>
        </p:nvSpPr>
        <p:spPr>
          <a:xfrm>
            <a:off x="11657166" y="1488678"/>
            <a:ext cx="367828" cy="366769"/>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7" name="Google Shape;197;p6"/>
          <p:cNvSpPr/>
          <p:nvPr/>
        </p:nvSpPr>
        <p:spPr>
          <a:xfrm>
            <a:off x="77928" y="734295"/>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8" name="Google Shape;198;p6"/>
          <p:cNvGrpSpPr/>
          <p:nvPr/>
        </p:nvGrpSpPr>
        <p:grpSpPr>
          <a:xfrm>
            <a:off x="11156948" y="5771201"/>
            <a:ext cx="701460" cy="980100"/>
            <a:chOff x="3553100" y="1256250"/>
            <a:chExt cx="527400" cy="735075"/>
          </a:xfrm>
        </p:grpSpPr>
        <p:sp>
          <p:nvSpPr>
            <p:cNvPr id="199" name="Google Shape;199;p6"/>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 name="Google Shape;200;p6"/>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 name="Google Shape;201;p6"/>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 name="Google Shape;202;p6"/>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 name="Google Shape;203;p6"/>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 name="Google Shape;204;p6"/>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5" name="Google Shape;205;p6"/>
          <p:cNvGrpSpPr/>
          <p:nvPr/>
        </p:nvGrpSpPr>
        <p:grpSpPr>
          <a:xfrm rot="10386826">
            <a:off x="-786347" y="6366972"/>
            <a:ext cx="2204354" cy="1078005"/>
            <a:chOff x="6016754" y="2989146"/>
            <a:chExt cx="1657343" cy="808493"/>
          </a:xfrm>
        </p:grpSpPr>
        <p:sp>
          <p:nvSpPr>
            <p:cNvPr id="206" name="Google Shape;206;p6"/>
            <p:cNvSpPr/>
            <p:nvPr/>
          </p:nvSpPr>
          <p:spPr>
            <a:xfrm>
              <a:off x="6016754" y="3515687"/>
              <a:ext cx="357259" cy="262230"/>
            </a:xfrm>
            <a:custGeom>
              <a:avLst/>
              <a:gdLst/>
              <a:ahLst/>
              <a:cxnLst/>
              <a:rect l="l" t="t" r="r" b="b"/>
              <a:pathLst>
                <a:path w="12880" h="9454" extrusionOk="0">
                  <a:moveTo>
                    <a:pt x="9172" y="0"/>
                  </a:moveTo>
                  <a:lnTo>
                    <a:pt x="630" y="7782"/>
                  </a:lnTo>
                  <a:cubicBezTo>
                    <a:pt x="1" y="8381"/>
                    <a:pt x="406" y="9454"/>
                    <a:pt x="1263" y="9454"/>
                  </a:cubicBezTo>
                  <a:cubicBezTo>
                    <a:pt x="1275" y="9454"/>
                    <a:pt x="1287" y="9454"/>
                    <a:pt x="1299" y="9453"/>
                  </a:cubicBezTo>
                  <a:lnTo>
                    <a:pt x="12880" y="9271"/>
                  </a:lnTo>
                  <a:lnTo>
                    <a:pt x="91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 name="Google Shape;207;p6"/>
            <p:cNvSpPr/>
            <p:nvPr/>
          </p:nvSpPr>
          <p:spPr>
            <a:xfrm>
              <a:off x="6239098" y="2989146"/>
              <a:ext cx="1435000" cy="808493"/>
            </a:xfrm>
            <a:custGeom>
              <a:avLst/>
              <a:gdLst/>
              <a:ahLst/>
              <a:cxnLst/>
              <a:rect l="l" t="t" r="r" b="b"/>
              <a:pathLst>
                <a:path w="51735" h="29148" extrusionOk="0">
                  <a:moveTo>
                    <a:pt x="46755" y="1"/>
                  </a:moveTo>
                  <a:cubicBezTo>
                    <a:pt x="46570" y="1"/>
                    <a:pt x="46383" y="35"/>
                    <a:pt x="46202" y="108"/>
                  </a:cubicBezTo>
                  <a:lnTo>
                    <a:pt x="1156" y="17980"/>
                  </a:lnTo>
                  <a:cubicBezTo>
                    <a:pt x="365" y="18284"/>
                    <a:pt x="1" y="19166"/>
                    <a:pt x="305" y="19956"/>
                  </a:cubicBezTo>
                  <a:lnTo>
                    <a:pt x="3587" y="28193"/>
                  </a:lnTo>
                  <a:cubicBezTo>
                    <a:pt x="3821" y="28778"/>
                    <a:pt x="4398" y="29147"/>
                    <a:pt x="5011" y="29147"/>
                  </a:cubicBezTo>
                  <a:cubicBezTo>
                    <a:pt x="5195" y="29147"/>
                    <a:pt x="5381" y="29114"/>
                    <a:pt x="5563" y="29044"/>
                  </a:cubicBezTo>
                  <a:lnTo>
                    <a:pt x="50579" y="11172"/>
                  </a:lnTo>
                  <a:cubicBezTo>
                    <a:pt x="51369" y="10868"/>
                    <a:pt x="51734" y="9986"/>
                    <a:pt x="51430" y="9196"/>
                  </a:cubicBezTo>
                  <a:lnTo>
                    <a:pt x="48147" y="959"/>
                  </a:lnTo>
                  <a:cubicBezTo>
                    <a:pt x="47916" y="356"/>
                    <a:pt x="47348" y="1"/>
                    <a:pt x="46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 name="Google Shape;208;p6"/>
            <p:cNvSpPr/>
            <p:nvPr/>
          </p:nvSpPr>
          <p:spPr>
            <a:xfrm>
              <a:off x="6363029" y="3028367"/>
              <a:ext cx="1187969" cy="730162"/>
            </a:xfrm>
            <a:custGeom>
              <a:avLst/>
              <a:gdLst/>
              <a:ahLst/>
              <a:cxnLst/>
              <a:rect l="l" t="t" r="r" b="b"/>
              <a:pathLst>
                <a:path w="42829" h="26324" extrusionOk="0">
                  <a:moveTo>
                    <a:pt x="38421" y="1"/>
                  </a:moveTo>
                  <a:lnTo>
                    <a:pt x="1" y="15259"/>
                  </a:lnTo>
                  <a:lnTo>
                    <a:pt x="4378" y="26323"/>
                  </a:lnTo>
                  <a:lnTo>
                    <a:pt x="42828" y="11065"/>
                  </a:lnTo>
                  <a:lnTo>
                    <a:pt x="384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 name="Google Shape;209;p6"/>
            <p:cNvSpPr/>
            <p:nvPr/>
          </p:nvSpPr>
          <p:spPr>
            <a:xfrm>
              <a:off x="7358750" y="3043540"/>
              <a:ext cx="154304" cy="319564"/>
            </a:xfrm>
            <a:custGeom>
              <a:avLst/>
              <a:gdLst/>
              <a:ahLst/>
              <a:cxnLst/>
              <a:rect l="l" t="t" r="r" b="b"/>
              <a:pathLst>
                <a:path w="5563" h="11521" extrusionOk="0">
                  <a:moveTo>
                    <a:pt x="1155" y="1"/>
                  </a:moveTo>
                  <a:lnTo>
                    <a:pt x="0" y="457"/>
                  </a:lnTo>
                  <a:lnTo>
                    <a:pt x="4377" y="11521"/>
                  </a:lnTo>
                  <a:lnTo>
                    <a:pt x="5563" y="11065"/>
                  </a:lnTo>
                  <a:lnTo>
                    <a:pt x="1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6"/>
            <p:cNvSpPr/>
            <p:nvPr/>
          </p:nvSpPr>
          <p:spPr>
            <a:xfrm>
              <a:off x="6400142" y="3423793"/>
              <a:ext cx="154304" cy="319564"/>
            </a:xfrm>
            <a:custGeom>
              <a:avLst/>
              <a:gdLst/>
              <a:ahLst/>
              <a:cxnLst/>
              <a:rect l="l" t="t" r="r" b="b"/>
              <a:pathLst>
                <a:path w="5563" h="11521" extrusionOk="0">
                  <a:moveTo>
                    <a:pt x="1186" y="0"/>
                  </a:moveTo>
                  <a:lnTo>
                    <a:pt x="0" y="456"/>
                  </a:lnTo>
                  <a:lnTo>
                    <a:pt x="4408" y="11520"/>
                  </a:lnTo>
                  <a:lnTo>
                    <a:pt x="5563" y="11064"/>
                  </a:lnTo>
                  <a:lnTo>
                    <a:pt x="1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1" name="Google Shape;211;p6"/>
          <p:cNvGrpSpPr/>
          <p:nvPr/>
        </p:nvGrpSpPr>
        <p:grpSpPr>
          <a:xfrm rot="9321727">
            <a:off x="-755758" y="5709992"/>
            <a:ext cx="1456258" cy="2006433"/>
            <a:chOff x="6143348" y="1855432"/>
            <a:chExt cx="1094855" cy="1504759"/>
          </a:xfrm>
        </p:grpSpPr>
        <p:sp>
          <p:nvSpPr>
            <p:cNvPr id="212" name="Google Shape;212;p6"/>
            <p:cNvSpPr/>
            <p:nvPr/>
          </p:nvSpPr>
          <p:spPr>
            <a:xfrm>
              <a:off x="6143348" y="3014887"/>
              <a:ext cx="306555" cy="345304"/>
            </a:xfrm>
            <a:custGeom>
              <a:avLst/>
              <a:gdLst/>
              <a:ahLst/>
              <a:cxnLst/>
              <a:rect l="l" t="t" r="r" b="b"/>
              <a:pathLst>
                <a:path w="11052" h="12449" extrusionOk="0">
                  <a:moveTo>
                    <a:pt x="2754" y="0"/>
                  </a:moveTo>
                  <a:lnTo>
                    <a:pt x="139" y="11277"/>
                  </a:lnTo>
                  <a:cubicBezTo>
                    <a:pt x="1" y="11924"/>
                    <a:pt x="530" y="12449"/>
                    <a:pt x="1099" y="12449"/>
                  </a:cubicBezTo>
                  <a:cubicBezTo>
                    <a:pt x="1278" y="12449"/>
                    <a:pt x="1461" y="12397"/>
                    <a:pt x="1629" y="12280"/>
                  </a:cubicBezTo>
                  <a:lnTo>
                    <a:pt x="11052" y="5563"/>
                  </a:lnTo>
                  <a:lnTo>
                    <a:pt x="27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 name="Google Shape;213;p6"/>
            <p:cNvSpPr/>
            <p:nvPr/>
          </p:nvSpPr>
          <p:spPr>
            <a:xfrm>
              <a:off x="6190197" y="1855432"/>
              <a:ext cx="1048006" cy="1338418"/>
            </a:xfrm>
            <a:custGeom>
              <a:avLst/>
              <a:gdLst/>
              <a:ahLst/>
              <a:cxnLst/>
              <a:rect l="l" t="t" r="r" b="b"/>
              <a:pathLst>
                <a:path w="37783" h="48253" extrusionOk="0">
                  <a:moveTo>
                    <a:pt x="28676" y="0"/>
                  </a:moveTo>
                  <a:cubicBezTo>
                    <a:pt x="28185" y="0"/>
                    <a:pt x="27705" y="236"/>
                    <a:pt x="27418" y="676"/>
                  </a:cubicBezTo>
                  <a:lnTo>
                    <a:pt x="487" y="40950"/>
                  </a:lnTo>
                  <a:cubicBezTo>
                    <a:pt x="1" y="41649"/>
                    <a:pt x="213" y="42592"/>
                    <a:pt x="913" y="43048"/>
                  </a:cubicBezTo>
                  <a:lnTo>
                    <a:pt x="8268" y="48002"/>
                  </a:lnTo>
                  <a:cubicBezTo>
                    <a:pt x="8527" y="48171"/>
                    <a:pt x="8819" y="48252"/>
                    <a:pt x="9109" y="48252"/>
                  </a:cubicBezTo>
                  <a:cubicBezTo>
                    <a:pt x="9603" y="48252"/>
                    <a:pt x="10090" y="48017"/>
                    <a:pt x="10396" y="47576"/>
                  </a:cubicBezTo>
                  <a:lnTo>
                    <a:pt x="37327" y="7302"/>
                  </a:lnTo>
                  <a:cubicBezTo>
                    <a:pt x="37783" y="6603"/>
                    <a:pt x="37600" y="5661"/>
                    <a:pt x="36901" y="5205"/>
                  </a:cubicBezTo>
                  <a:lnTo>
                    <a:pt x="29515" y="251"/>
                  </a:lnTo>
                  <a:cubicBezTo>
                    <a:pt x="29256" y="82"/>
                    <a:pt x="28964" y="0"/>
                    <a:pt x="28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6"/>
            <p:cNvSpPr/>
            <p:nvPr/>
          </p:nvSpPr>
          <p:spPr>
            <a:xfrm>
              <a:off x="6258487" y="1955952"/>
              <a:ext cx="912259" cy="1136516"/>
            </a:xfrm>
            <a:custGeom>
              <a:avLst/>
              <a:gdLst/>
              <a:ahLst/>
              <a:cxnLst/>
              <a:rect l="l" t="t" r="r" b="b"/>
              <a:pathLst>
                <a:path w="32889" h="40974" extrusionOk="0">
                  <a:moveTo>
                    <a:pt x="22980" y="0"/>
                  </a:moveTo>
                  <a:lnTo>
                    <a:pt x="1" y="34378"/>
                  </a:lnTo>
                  <a:lnTo>
                    <a:pt x="9910" y="40974"/>
                  </a:lnTo>
                  <a:lnTo>
                    <a:pt x="32889" y="6627"/>
                  </a:lnTo>
                  <a:lnTo>
                    <a:pt x="229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6"/>
            <p:cNvSpPr/>
            <p:nvPr/>
          </p:nvSpPr>
          <p:spPr>
            <a:xfrm>
              <a:off x="6854565" y="1989681"/>
              <a:ext cx="293435" cy="212469"/>
            </a:xfrm>
            <a:custGeom>
              <a:avLst/>
              <a:gdLst/>
              <a:ahLst/>
              <a:cxnLst/>
              <a:rect l="l" t="t" r="r" b="b"/>
              <a:pathLst>
                <a:path w="10579" h="7660" extrusionOk="0">
                  <a:moveTo>
                    <a:pt x="700" y="0"/>
                  </a:moveTo>
                  <a:lnTo>
                    <a:pt x="0" y="1034"/>
                  </a:lnTo>
                  <a:lnTo>
                    <a:pt x="9879" y="7660"/>
                  </a:lnTo>
                  <a:lnTo>
                    <a:pt x="10578" y="659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6"/>
            <p:cNvSpPr/>
            <p:nvPr/>
          </p:nvSpPr>
          <p:spPr>
            <a:xfrm>
              <a:off x="6281259" y="2846271"/>
              <a:ext cx="293435" cy="213329"/>
            </a:xfrm>
            <a:custGeom>
              <a:avLst/>
              <a:gdLst/>
              <a:ahLst/>
              <a:cxnLst/>
              <a:rect l="l" t="t" r="r" b="b"/>
              <a:pathLst>
                <a:path w="10579" h="7691" extrusionOk="0">
                  <a:moveTo>
                    <a:pt x="700" y="0"/>
                  </a:moveTo>
                  <a:lnTo>
                    <a:pt x="0" y="1064"/>
                  </a:lnTo>
                  <a:lnTo>
                    <a:pt x="9879" y="7690"/>
                  </a:lnTo>
                  <a:lnTo>
                    <a:pt x="10578" y="662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7" name="Google Shape;217;p6"/>
          <p:cNvGrpSpPr/>
          <p:nvPr/>
        </p:nvGrpSpPr>
        <p:grpSpPr>
          <a:xfrm rot="1186768">
            <a:off x="11014161" y="19185"/>
            <a:ext cx="1371610" cy="1217664"/>
            <a:chOff x="1343200" y="1432100"/>
            <a:chExt cx="1031261" cy="913250"/>
          </a:xfrm>
        </p:grpSpPr>
        <p:sp>
          <p:nvSpPr>
            <p:cNvPr id="218" name="Google Shape;218;p6"/>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219" name="Google Shape;219;p6"/>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220" name="Google Shape;220;p6"/>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 name="Google Shape;221;p6"/>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474339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0"/>
        <p:cNvGrpSpPr/>
        <p:nvPr/>
      </p:nvGrpSpPr>
      <p:grpSpPr>
        <a:xfrm>
          <a:off x="0" y="0"/>
          <a:ext cx="0" cy="0"/>
          <a:chOff x="0" y="0"/>
          <a:chExt cx="0" cy="0"/>
        </a:xfrm>
      </p:grpSpPr>
      <p:sp>
        <p:nvSpPr>
          <p:cNvPr id="301" name="Google Shape;301;p9"/>
          <p:cNvSpPr/>
          <p:nvPr/>
        </p:nvSpPr>
        <p:spPr>
          <a:xfrm>
            <a:off x="-86533" y="-108050"/>
            <a:ext cx="12445633" cy="7025835"/>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2" name="Google Shape;302;p9"/>
          <p:cNvSpPr/>
          <p:nvPr/>
        </p:nvSpPr>
        <p:spPr>
          <a:xfrm>
            <a:off x="5246652" y="1219268"/>
            <a:ext cx="7160258" cy="5746371"/>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3" name="Google Shape;303;p9"/>
          <p:cNvSpPr txBox="1">
            <a:spLocks noGrp="1"/>
          </p:cNvSpPr>
          <p:nvPr>
            <p:ph type="title"/>
          </p:nvPr>
        </p:nvSpPr>
        <p:spPr>
          <a:xfrm>
            <a:off x="3119464" y="2097933"/>
            <a:ext cx="5922911" cy="15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9310"/>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endParaRPr/>
          </a:p>
        </p:txBody>
      </p:sp>
      <p:sp>
        <p:nvSpPr>
          <p:cNvPr id="304" name="Google Shape;304;p9"/>
          <p:cNvSpPr txBox="1">
            <a:spLocks noGrp="1"/>
          </p:cNvSpPr>
          <p:nvPr>
            <p:ph type="subTitle" idx="1"/>
          </p:nvPr>
        </p:nvSpPr>
        <p:spPr>
          <a:xfrm>
            <a:off x="3545208" y="3539833"/>
            <a:ext cx="5071423" cy="130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2">
                <a:latin typeface="Montserrat"/>
                <a:ea typeface="Montserrat"/>
                <a:cs typeface="Montserrat"/>
                <a:sym typeface="Montserrat"/>
              </a:defRPr>
            </a:lvl1pPr>
            <a:lvl2pPr lvl="1" rtl="0">
              <a:spcBef>
                <a:spcPts val="0"/>
              </a:spcBef>
              <a:spcAft>
                <a:spcPts val="0"/>
              </a:spcAft>
              <a:buNone/>
              <a:defRPr sz="1862">
                <a:latin typeface="Montserrat"/>
                <a:ea typeface="Montserrat"/>
                <a:cs typeface="Montserrat"/>
                <a:sym typeface="Montserrat"/>
              </a:defRPr>
            </a:lvl2pPr>
            <a:lvl3pPr lvl="2" rtl="0">
              <a:spcBef>
                <a:spcPts val="0"/>
              </a:spcBef>
              <a:spcAft>
                <a:spcPts val="0"/>
              </a:spcAft>
              <a:buNone/>
              <a:defRPr sz="1862">
                <a:latin typeface="Montserrat"/>
                <a:ea typeface="Montserrat"/>
                <a:cs typeface="Montserrat"/>
                <a:sym typeface="Montserrat"/>
              </a:defRPr>
            </a:lvl3pPr>
            <a:lvl4pPr lvl="3" rtl="0">
              <a:spcBef>
                <a:spcPts val="0"/>
              </a:spcBef>
              <a:spcAft>
                <a:spcPts val="0"/>
              </a:spcAft>
              <a:buNone/>
              <a:defRPr sz="1862">
                <a:latin typeface="Montserrat"/>
                <a:ea typeface="Montserrat"/>
                <a:cs typeface="Montserrat"/>
                <a:sym typeface="Montserrat"/>
              </a:defRPr>
            </a:lvl4pPr>
            <a:lvl5pPr lvl="4" rtl="0">
              <a:spcBef>
                <a:spcPts val="0"/>
              </a:spcBef>
              <a:spcAft>
                <a:spcPts val="0"/>
              </a:spcAft>
              <a:buNone/>
              <a:defRPr sz="1862">
                <a:latin typeface="Montserrat"/>
                <a:ea typeface="Montserrat"/>
                <a:cs typeface="Montserrat"/>
                <a:sym typeface="Montserrat"/>
              </a:defRPr>
            </a:lvl5pPr>
            <a:lvl6pPr lvl="5" rtl="0">
              <a:spcBef>
                <a:spcPts val="0"/>
              </a:spcBef>
              <a:spcAft>
                <a:spcPts val="0"/>
              </a:spcAft>
              <a:buNone/>
              <a:defRPr sz="1862">
                <a:latin typeface="Montserrat"/>
                <a:ea typeface="Montserrat"/>
                <a:cs typeface="Montserrat"/>
                <a:sym typeface="Montserrat"/>
              </a:defRPr>
            </a:lvl6pPr>
            <a:lvl7pPr lvl="6" rtl="0">
              <a:spcBef>
                <a:spcPts val="0"/>
              </a:spcBef>
              <a:spcAft>
                <a:spcPts val="0"/>
              </a:spcAft>
              <a:buNone/>
              <a:defRPr sz="1862">
                <a:latin typeface="Montserrat"/>
                <a:ea typeface="Montserrat"/>
                <a:cs typeface="Montserrat"/>
                <a:sym typeface="Montserrat"/>
              </a:defRPr>
            </a:lvl7pPr>
            <a:lvl8pPr lvl="7" rtl="0">
              <a:spcBef>
                <a:spcPts val="0"/>
              </a:spcBef>
              <a:spcAft>
                <a:spcPts val="0"/>
              </a:spcAft>
              <a:buNone/>
              <a:defRPr sz="1862">
                <a:latin typeface="Montserrat"/>
                <a:ea typeface="Montserrat"/>
                <a:cs typeface="Montserrat"/>
                <a:sym typeface="Montserrat"/>
              </a:defRPr>
            </a:lvl8pPr>
            <a:lvl9pPr lvl="8" rtl="0">
              <a:spcBef>
                <a:spcPts val="0"/>
              </a:spcBef>
              <a:spcAft>
                <a:spcPts val="0"/>
              </a:spcAft>
              <a:buNone/>
              <a:defRPr sz="1862">
                <a:latin typeface="Montserrat"/>
                <a:ea typeface="Montserrat"/>
                <a:cs typeface="Montserrat"/>
                <a:sym typeface="Montserrat"/>
              </a:defRPr>
            </a:lvl9pPr>
          </a:lstStyle>
          <a:p>
            <a:endParaRPr/>
          </a:p>
        </p:txBody>
      </p:sp>
      <p:sp>
        <p:nvSpPr>
          <p:cNvPr id="305" name="Google Shape;305;p9"/>
          <p:cNvSpPr/>
          <p:nvPr/>
        </p:nvSpPr>
        <p:spPr>
          <a:xfrm>
            <a:off x="-795261" y="-676498"/>
            <a:ext cx="6110690" cy="6075687"/>
          </a:xfrm>
          <a:custGeom>
            <a:avLst/>
            <a:gdLst/>
            <a:ahLst/>
            <a:cxnLst/>
            <a:rect l="l" t="t" r="r" b="b"/>
            <a:pathLst>
              <a:path w="216410" h="214638" extrusionOk="0">
                <a:moveTo>
                  <a:pt x="4967" y="202992"/>
                </a:moveTo>
                <a:cubicBezTo>
                  <a:pt x="8695" y="216965"/>
                  <a:pt x="18051" y="215037"/>
                  <a:pt x="24303" y="213745"/>
                </a:cubicBezTo>
                <a:cubicBezTo>
                  <a:pt x="30555" y="212453"/>
                  <a:pt x="37361" y="205677"/>
                  <a:pt x="42480" y="195242"/>
                </a:cubicBezTo>
                <a:cubicBezTo>
                  <a:pt x="47599" y="184807"/>
                  <a:pt x="50196" y="161160"/>
                  <a:pt x="55016" y="151134"/>
                </a:cubicBezTo>
                <a:cubicBezTo>
                  <a:pt x="59836" y="141108"/>
                  <a:pt x="62886" y="138312"/>
                  <a:pt x="71400" y="135087"/>
                </a:cubicBezTo>
                <a:cubicBezTo>
                  <a:pt x="79915" y="131862"/>
                  <a:pt x="98891" y="135405"/>
                  <a:pt x="106103" y="131782"/>
                </a:cubicBezTo>
                <a:cubicBezTo>
                  <a:pt x="113315" y="128159"/>
                  <a:pt x="117373" y="120579"/>
                  <a:pt x="114672" y="113349"/>
                </a:cubicBezTo>
                <a:cubicBezTo>
                  <a:pt x="111971" y="106119"/>
                  <a:pt x="95966" y="95474"/>
                  <a:pt x="89899" y="88400"/>
                </a:cubicBezTo>
                <a:cubicBezTo>
                  <a:pt x="83832" y="81326"/>
                  <a:pt x="78693" y="75718"/>
                  <a:pt x="78272" y="70904"/>
                </a:cubicBezTo>
                <a:cubicBezTo>
                  <a:pt x="77851" y="66090"/>
                  <a:pt x="81425" y="59630"/>
                  <a:pt x="87372" y="59517"/>
                </a:cubicBezTo>
                <a:cubicBezTo>
                  <a:pt x="93319" y="59404"/>
                  <a:pt x="105253" y="66650"/>
                  <a:pt x="113952" y="70225"/>
                </a:cubicBezTo>
                <a:cubicBezTo>
                  <a:pt x="122651" y="73800"/>
                  <a:pt x="131786" y="79934"/>
                  <a:pt x="139567" y="80967"/>
                </a:cubicBezTo>
                <a:cubicBezTo>
                  <a:pt x="147348" y="82000"/>
                  <a:pt x="155264" y="80101"/>
                  <a:pt x="160636" y="76422"/>
                </a:cubicBezTo>
                <a:cubicBezTo>
                  <a:pt x="166008" y="72743"/>
                  <a:pt x="166147" y="62506"/>
                  <a:pt x="171799" y="58895"/>
                </a:cubicBezTo>
                <a:cubicBezTo>
                  <a:pt x="177451" y="55284"/>
                  <a:pt x="188314" y="57169"/>
                  <a:pt x="194549" y="54754"/>
                </a:cubicBezTo>
                <a:cubicBezTo>
                  <a:pt x="200784" y="52339"/>
                  <a:pt x="205587" y="48544"/>
                  <a:pt x="209210" y="44403"/>
                </a:cubicBezTo>
                <a:cubicBezTo>
                  <a:pt x="212833" y="40262"/>
                  <a:pt x="215783" y="35344"/>
                  <a:pt x="216288" y="29909"/>
                </a:cubicBezTo>
                <a:cubicBezTo>
                  <a:pt x="216793" y="24474"/>
                  <a:pt x="215781" y="16607"/>
                  <a:pt x="212242" y="11792"/>
                </a:cubicBezTo>
                <a:cubicBezTo>
                  <a:pt x="208703" y="6977"/>
                  <a:pt x="200446" y="1350"/>
                  <a:pt x="195054" y="1021"/>
                </a:cubicBezTo>
                <a:cubicBezTo>
                  <a:pt x="189662" y="692"/>
                  <a:pt x="209294" y="8612"/>
                  <a:pt x="179888" y="9820"/>
                </a:cubicBezTo>
                <a:cubicBezTo>
                  <a:pt x="150482" y="11028"/>
                  <a:pt x="48277" y="-11747"/>
                  <a:pt x="18618" y="8267"/>
                </a:cubicBezTo>
                <a:cubicBezTo>
                  <a:pt x="-11041" y="28282"/>
                  <a:pt x="4209" y="97453"/>
                  <a:pt x="1934" y="129907"/>
                </a:cubicBezTo>
                <a:cubicBezTo>
                  <a:pt x="-341" y="162361"/>
                  <a:pt x="1239" y="189019"/>
                  <a:pt x="4967" y="202992"/>
                </a:cubicBezTo>
                <a:close/>
              </a:path>
            </a:pathLst>
          </a:custGeom>
          <a:solidFill>
            <a:schemeClr val="accent2"/>
          </a:solidFill>
          <a:ln>
            <a:noFill/>
          </a:ln>
        </p:spPr>
      </p:sp>
      <p:sp>
        <p:nvSpPr>
          <p:cNvPr id="306" name="Google Shape;306;p9"/>
          <p:cNvSpPr/>
          <p:nvPr/>
        </p:nvSpPr>
        <p:spPr>
          <a:xfrm>
            <a:off x="5615967" y="-30906"/>
            <a:ext cx="208624" cy="212507"/>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7" name="Google Shape;307;p9"/>
          <p:cNvSpPr/>
          <p:nvPr/>
        </p:nvSpPr>
        <p:spPr>
          <a:xfrm>
            <a:off x="-207853" y="3323968"/>
            <a:ext cx="367812"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8" name="Google Shape;308;p9"/>
          <p:cNvSpPr/>
          <p:nvPr/>
        </p:nvSpPr>
        <p:spPr>
          <a:xfrm>
            <a:off x="2741090" y="6492944"/>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9" name="Google Shape;309;p9"/>
          <p:cNvSpPr/>
          <p:nvPr/>
        </p:nvSpPr>
        <p:spPr>
          <a:xfrm>
            <a:off x="10689028" y="6344534"/>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10" name="Google Shape;310;p9"/>
          <p:cNvSpPr/>
          <p:nvPr/>
        </p:nvSpPr>
        <p:spPr>
          <a:xfrm>
            <a:off x="10542110" y="4307195"/>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11" name="Google Shape;311;p9"/>
          <p:cNvSpPr/>
          <p:nvPr/>
        </p:nvSpPr>
        <p:spPr>
          <a:xfrm>
            <a:off x="449068" y="6704301"/>
            <a:ext cx="367812"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12" name="Google Shape;312;p9"/>
          <p:cNvSpPr/>
          <p:nvPr/>
        </p:nvSpPr>
        <p:spPr>
          <a:xfrm>
            <a:off x="9099104" y="594701"/>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13" name="Google Shape;313;p9"/>
          <p:cNvSpPr/>
          <p:nvPr/>
        </p:nvSpPr>
        <p:spPr>
          <a:xfrm>
            <a:off x="11662087" y="2177978"/>
            <a:ext cx="367828" cy="366769"/>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14" name="Google Shape;314;p9"/>
          <p:cNvSpPr/>
          <p:nvPr/>
        </p:nvSpPr>
        <p:spPr>
          <a:xfrm>
            <a:off x="1909153" y="1313677"/>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15" name="Google Shape;315;p9"/>
          <p:cNvGrpSpPr/>
          <p:nvPr/>
        </p:nvGrpSpPr>
        <p:grpSpPr>
          <a:xfrm>
            <a:off x="339158" y="160939"/>
            <a:ext cx="1007221" cy="1152733"/>
            <a:chOff x="5585712" y="137416"/>
            <a:chExt cx="757289" cy="864550"/>
          </a:xfrm>
        </p:grpSpPr>
        <p:sp>
          <p:nvSpPr>
            <p:cNvPr id="316" name="Google Shape;316;p9"/>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 name="Google Shape;317;p9"/>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8" name="Google Shape;318;p9"/>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9" name="Google Shape;319;p9"/>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0" name="Google Shape;320;p9"/>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1" name="Google Shape;321;p9"/>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2" name="Google Shape;322;p9"/>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 name="Google Shape;323;p9"/>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4" name="Google Shape;324;p9"/>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5" name="Google Shape;325;p9"/>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6" name="Google Shape;326;p9"/>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7" name="Google Shape;327;p9"/>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8" name="Google Shape;328;p9"/>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9" name="Google Shape;329;p9"/>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0" name="Google Shape;330;p9"/>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 name="Google Shape;331;p9"/>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 name="Google Shape;332;p9"/>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 name="Google Shape;333;p9"/>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 name="Google Shape;334;p9"/>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 name="Google Shape;335;p9"/>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 name="Google Shape;336;p9"/>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 name="Google Shape;337;p9"/>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 name="Google Shape;338;p9"/>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 name="Google Shape;339;p9"/>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 name="Google Shape;340;p9"/>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 name="Google Shape;341;p9"/>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 name="Google Shape;342;p9"/>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3" name="Google Shape;343;p9"/>
          <p:cNvGrpSpPr/>
          <p:nvPr/>
        </p:nvGrpSpPr>
        <p:grpSpPr>
          <a:xfrm>
            <a:off x="11388190" y="5649667"/>
            <a:ext cx="701460" cy="980100"/>
            <a:chOff x="3553100" y="1256250"/>
            <a:chExt cx="527400" cy="735075"/>
          </a:xfrm>
        </p:grpSpPr>
        <p:sp>
          <p:nvSpPr>
            <p:cNvPr id="344" name="Google Shape;344;p9"/>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 name="Google Shape;345;p9"/>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 name="Google Shape;346;p9"/>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 name="Google Shape;347;p9"/>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 name="Google Shape;348;p9"/>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 name="Google Shape;349;p9"/>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0" name="Google Shape;350;p9"/>
          <p:cNvGrpSpPr/>
          <p:nvPr/>
        </p:nvGrpSpPr>
        <p:grpSpPr>
          <a:xfrm rot="10312242">
            <a:off x="10168936" y="162879"/>
            <a:ext cx="1243523" cy="1148864"/>
            <a:chOff x="6708722" y="1052986"/>
            <a:chExt cx="935003" cy="861693"/>
          </a:xfrm>
        </p:grpSpPr>
        <p:sp>
          <p:nvSpPr>
            <p:cNvPr id="351" name="Google Shape;351;p9"/>
            <p:cNvSpPr/>
            <p:nvPr/>
          </p:nvSpPr>
          <p:spPr>
            <a:xfrm>
              <a:off x="6994529" y="1096756"/>
              <a:ext cx="598631" cy="524599"/>
            </a:xfrm>
            <a:custGeom>
              <a:avLst/>
              <a:gdLst/>
              <a:ahLst/>
              <a:cxnLst/>
              <a:rect l="l" t="t" r="r" b="b"/>
              <a:pathLst>
                <a:path w="21582" h="18913" extrusionOk="0">
                  <a:moveTo>
                    <a:pt x="10806" y="1"/>
                  </a:moveTo>
                  <a:cubicBezTo>
                    <a:pt x="7529" y="1"/>
                    <a:pt x="4342" y="1699"/>
                    <a:pt x="2584" y="4745"/>
                  </a:cubicBezTo>
                  <a:cubicBezTo>
                    <a:pt x="0" y="9274"/>
                    <a:pt x="1550" y="15049"/>
                    <a:pt x="6079" y="17663"/>
                  </a:cubicBezTo>
                  <a:cubicBezTo>
                    <a:pt x="7562" y="18509"/>
                    <a:pt x="9179" y="18912"/>
                    <a:pt x="10775" y="18912"/>
                  </a:cubicBezTo>
                  <a:cubicBezTo>
                    <a:pt x="14052" y="18912"/>
                    <a:pt x="17240" y="17214"/>
                    <a:pt x="18997" y="14168"/>
                  </a:cubicBezTo>
                  <a:cubicBezTo>
                    <a:pt x="21581" y="9639"/>
                    <a:pt x="20031" y="3864"/>
                    <a:pt x="15502" y="1250"/>
                  </a:cubicBezTo>
                  <a:cubicBezTo>
                    <a:pt x="14019" y="404"/>
                    <a:pt x="12402" y="1"/>
                    <a:pt x="10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 name="Google Shape;352;p9"/>
            <p:cNvSpPr/>
            <p:nvPr/>
          </p:nvSpPr>
          <p:spPr>
            <a:xfrm>
              <a:off x="6960800" y="1524274"/>
              <a:ext cx="155996" cy="153472"/>
            </a:xfrm>
            <a:custGeom>
              <a:avLst/>
              <a:gdLst/>
              <a:ahLst/>
              <a:cxnLst/>
              <a:rect l="l" t="t" r="r" b="b"/>
              <a:pathLst>
                <a:path w="5624" h="5533" extrusionOk="0">
                  <a:moveTo>
                    <a:pt x="3465" y="1"/>
                  </a:moveTo>
                  <a:lnTo>
                    <a:pt x="0" y="3284"/>
                  </a:lnTo>
                  <a:lnTo>
                    <a:pt x="2128" y="5533"/>
                  </a:lnTo>
                  <a:lnTo>
                    <a:pt x="5624" y="2250"/>
                  </a:lnTo>
                  <a:lnTo>
                    <a:pt x="3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 name="Google Shape;353;p9"/>
            <p:cNvSpPr/>
            <p:nvPr/>
          </p:nvSpPr>
          <p:spPr>
            <a:xfrm>
              <a:off x="6943936" y="1052986"/>
              <a:ext cx="699789" cy="611778"/>
            </a:xfrm>
            <a:custGeom>
              <a:avLst/>
              <a:gdLst/>
              <a:ahLst/>
              <a:cxnLst/>
              <a:rect l="l" t="t" r="r" b="b"/>
              <a:pathLst>
                <a:path w="25229" h="22056" extrusionOk="0">
                  <a:moveTo>
                    <a:pt x="12596" y="1578"/>
                  </a:moveTo>
                  <a:cubicBezTo>
                    <a:pt x="12683" y="1578"/>
                    <a:pt x="12770" y="1579"/>
                    <a:pt x="12858" y="1581"/>
                  </a:cubicBezTo>
                  <a:cubicBezTo>
                    <a:pt x="21277" y="1825"/>
                    <a:pt x="25229" y="12098"/>
                    <a:pt x="19119" y="17904"/>
                  </a:cubicBezTo>
                  <a:cubicBezTo>
                    <a:pt x="17286" y="19634"/>
                    <a:pt x="14943" y="20495"/>
                    <a:pt x="12606" y="20495"/>
                  </a:cubicBezTo>
                  <a:cubicBezTo>
                    <a:pt x="10100" y="20495"/>
                    <a:pt x="7601" y="19505"/>
                    <a:pt x="5745" y="17539"/>
                  </a:cubicBezTo>
                  <a:cubicBezTo>
                    <a:pt x="0" y="11493"/>
                    <a:pt x="4345" y="1578"/>
                    <a:pt x="12596" y="1578"/>
                  </a:cubicBezTo>
                  <a:close/>
                  <a:moveTo>
                    <a:pt x="12684" y="1"/>
                  </a:moveTo>
                  <a:cubicBezTo>
                    <a:pt x="7121" y="1"/>
                    <a:pt x="1763" y="4231"/>
                    <a:pt x="1581" y="10761"/>
                  </a:cubicBezTo>
                  <a:cubicBezTo>
                    <a:pt x="1459" y="15199"/>
                    <a:pt x="4043" y="19302"/>
                    <a:pt x="8116" y="21095"/>
                  </a:cubicBezTo>
                  <a:cubicBezTo>
                    <a:pt x="9559" y="21741"/>
                    <a:pt x="11089" y="22056"/>
                    <a:pt x="12607" y="22056"/>
                  </a:cubicBezTo>
                  <a:cubicBezTo>
                    <a:pt x="15375" y="22056"/>
                    <a:pt x="18102" y="21011"/>
                    <a:pt x="20183" y="19028"/>
                  </a:cubicBezTo>
                  <a:cubicBezTo>
                    <a:pt x="24591" y="14834"/>
                    <a:pt x="24773" y="7873"/>
                    <a:pt x="20609" y="3466"/>
                  </a:cubicBezTo>
                  <a:cubicBezTo>
                    <a:pt x="18339" y="1074"/>
                    <a:pt x="15485" y="1"/>
                    <a:pt x="126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 name="Google Shape;354;p9"/>
            <p:cNvSpPr/>
            <p:nvPr/>
          </p:nvSpPr>
          <p:spPr>
            <a:xfrm>
              <a:off x="7440520" y="1212338"/>
              <a:ext cx="89398" cy="301867"/>
            </a:xfrm>
            <a:custGeom>
              <a:avLst/>
              <a:gdLst/>
              <a:ahLst/>
              <a:cxnLst/>
              <a:rect l="l" t="t" r="r" b="b"/>
              <a:pathLst>
                <a:path w="3223" h="10883" fill="none" extrusionOk="0">
                  <a:moveTo>
                    <a:pt x="304" y="1"/>
                  </a:moveTo>
                  <a:cubicBezTo>
                    <a:pt x="3222" y="3071"/>
                    <a:pt x="3101" y="7964"/>
                    <a:pt x="1" y="10882"/>
                  </a:cubicBezTo>
                </a:path>
              </a:pathLst>
            </a:custGeom>
            <a:noFill/>
            <a:ln w="463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 name="Google Shape;355;p9"/>
            <p:cNvSpPr/>
            <p:nvPr/>
          </p:nvSpPr>
          <p:spPr>
            <a:xfrm>
              <a:off x="6708722" y="1583604"/>
              <a:ext cx="347384" cy="331075"/>
            </a:xfrm>
            <a:custGeom>
              <a:avLst/>
              <a:gdLst/>
              <a:ahLst/>
              <a:cxnLst/>
              <a:rect l="l" t="t" r="r" b="b"/>
              <a:pathLst>
                <a:path w="12524" h="11936" extrusionOk="0">
                  <a:moveTo>
                    <a:pt x="9844" y="1"/>
                  </a:moveTo>
                  <a:cubicBezTo>
                    <a:pt x="9572" y="1"/>
                    <a:pt x="9297" y="100"/>
                    <a:pt x="9088" y="294"/>
                  </a:cubicBezTo>
                  <a:lnTo>
                    <a:pt x="456" y="8500"/>
                  </a:lnTo>
                  <a:cubicBezTo>
                    <a:pt x="30" y="8896"/>
                    <a:pt x="0" y="9595"/>
                    <a:pt x="426" y="10020"/>
                  </a:cubicBezTo>
                  <a:lnTo>
                    <a:pt x="1915" y="11601"/>
                  </a:lnTo>
                  <a:cubicBezTo>
                    <a:pt x="2135" y="11821"/>
                    <a:pt x="2421" y="11936"/>
                    <a:pt x="2704" y="11936"/>
                  </a:cubicBezTo>
                  <a:cubicBezTo>
                    <a:pt x="2968" y="11936"/>
                    <a:pt x="3230" y="11836"/>
                    <a:pt x="3435" y="11631"/>
                  </a:cubicBezTo>
                  <a:lnTo>
                    <a:pt x="12098" y="3455"/>
                  </a:lnTo>
                  <a:cubicBezTo>
                    <a:pt x="12523" y="3029"/>
                    <a:pt x="12523" y="2360"/>
                    <a:pt x="12128" y="1905"/>
                  </a:cubicBezTo>
                  <a:lnTo>
                    <a:pt x="10608" y="324"/>
                  </a:lnTo>
                  <a:cubicBezTo>
                    <a:pt x="10407" y="107"/>
                    <a:pt x="10127" y="1"/>
                    <a:pt x="9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6" name="Google Shape;356;p9"/>
          <p:cNvGrpSpPr/>
          <p:nvPr/>
        </p:nvGrpSpPr>
        <p:grpSpPr>
          <a:xfrm rot="615892">
            <a:off x="97249" y="5373846"/>
            <a:ext cx="1371621" cy="1217673"/>
            <a:chOff x="1343200" y="1432100"/>
            <a:chExt cx="1031261" cy="913250"/>
          </a:xfrm>
        </p:grpSpPr>
        <p:sp>
          <p:nvSpPr>
            <p:cNvPr id="357" name="Google Shape;357;p9"/>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358" name="Google Shape;358;p9"/>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lt2"/>
            </a:solidFill>
            <a:ln>
              <a:noFill/>
            </a:ln>
          </p:spPr>
        </p:sp>
        <p:sp>
          <p:nvSpPr>
            <p:cNvPr id="359" name="Google Shape;359;p9"/>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 name="Google Shape;360;p9"/>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 name="Google Shape;361;p9"/>
          <p:cNvGrpSpPr/>
          <p:nvPr/>
        </p:nvGrpSpPr>
        <p:grpSpPr>
          <a:xfrm rot="615892">
            <a:off x="686149" y="4726483"/>
            <a:ext cx="1478307" cy="1659309"/>
            <a:chOff x="1338201" y="32850"/>
            <a:chExt cx="1111474" cy="1244475"/>
          </a:xfrm>
        </p:grpSpPr>
        <p:sp>
          <p:nvSpPr>
            <p:cNvPr id="362" name="Google Shape;362;p9"/>
            <p:cNvSpPr/>
            <p:nvPr/>
          </p:nvSpPr>
          <p:spPr>
            <a:xfrm>
              <a:off x="1338201" y="359526"/>
              <a:ext cx="203500" cy="189675"/>
            </a:xfrm>
            <a:custGeom>
              <a:avLst/>
              <a:gdLst/>
              <a:ahLst/>
              <a:cxnLst/>
              <a:rect l="l" t="t" r="r" b="b"/>
              <a:pathLst>
                <a:path w="8140" h="7587" extrusionOk="0">
                  <a:moveTo>
                    <a:pt x="166" y="4353"/>
                  </a:moveTo>
                  <a:cubicBezTo>
                    <a:pt x="-304" y="3110"/>
                    <a:pt x="245" y="476"/>
                    <a:pt x="1565" y="83"/>
                  </a:cubicBezTo>
                  <a:cubicBezTo>
                    <a:pt x="2885" y="-310"/>
                    <a:pt x="7618" y="753"/>
                    <a:pt x="8088" y="1996"/>
                  </a:cubicBezTo>
                  <a:cubicBezTo>
                    <a:pt x="8558" y="3239"/>
                    <a:pt x="5707" y="7150"/>
                    <a:pt x="4387" y="7543"/>
                  </a:cubicBezTo>
                  <a:cubicBezTo>
                    <a:pt x="3067" y="7936"/>
                    <a:pt x="636" y="5596"/>
                    <a:pt x="166" y="4353"/>
                  </a:cubicBezTo>
                  <a:close/>
                </a:path>
              </a:pathLst>
            </a:custGeom>
            <a:solidFill>
              <a:schemeClr val="accent4"/>
            </a:solidFill>
            <a:ln>
              <a:noFill/>
            </a:ln>
          </p:spPr>
        </p:sp>
        <p:sp>
          <p:nvSpPr>
            <p:cNvPr id="363" name="Google Shape;363;p9"/>
            <p:cNvSpPr/>
            <p:nvPr/>
          </p:nvSpPr>
          <p:spPr>
            <a:xfrm>
              <a:off x="1347250" y="337675"/>
              <a:ext cx="536800" cy="938625"/>
            </a:xfrm>
            <a:custGeom>
              <a:avLst/>
              <a:gdLst/>
              <a:ahLst/>
              <a:cxnLst/>
              <a:rect l="l" t="t" r="r" b="b"/>
              <a:pathLst>
                <a:path w="21472" h="37545" extrusionOk="0">
                  <a:moveTo>
                    <a:pt x="1669" y="0"/>
                  </a:moveTo>
                  <a:lnTo>
                    <a:pt x="21472" y="33894"/>
                  </a:lnTo>
                  <a:lnTo>
                    <a:pt x="18605" y="37545"/>
                  </a:lnTo>
                  <a:lnTo>
                    <a:pt x="0" y="5619"/>
                  </a:lnTo>
                  <a:lnTo>
                    <a:pt x="286" y="1713"/>
                  </a:lnTo>
                  <a:close/>
                </a:path>
              </a:pathLst>
            </a:custGeom>
            <a:solidFill>
              <a:schemeClr val="accent4"/>
            </a:solidFill>
            <a:ln>
              <a:noFill/>
            </a:ln>
          </p:spPr>
        </p:sp>
        <p:sp>
          <p:nvSpPr>
            <p:cNvPr id="364" name="Google Shape;364;p9"/>
            <p:cNvSpPr/>
            <p:nvPr/>
          </p:nvSpPr>
          <p:spPr>
            <a:xfrm>
              <a:off x="1811700" y="876800"/>
              <a:ext cx="637575" cy="400525"/>
            </a:xfrm>
            <a:custGeom>
              <a:avLst/>
              <a:gdLst/>
              <a:ahLst/>
              <a:cxnLst/>
              <a:rect l="l" t="t" r="r" b="b"/>
              <a:pathLst>
                <a:path w="25503" h="16021" extrusionOk="0">
                  <a:moveTo>
                    <a:pt x="0" y="16021"/>
                  </a:moveTo>
                  <a:lnTo>
                    <a:pt x="3306" y="11485"/>
                  </a:lnTo>
                  <a:lnTo>
                    <a:pt x="25503" y="0"/>
                  </a:lnTo>
                  <a:lnTo>
                    <a:pt x="23371" y="3753"/>
                  </a:lnTo>
                  <a:close/>
                </a:path>
              </a:pathLst>
            </a:custGeom>
            <a:solidFill>
              <a:schemeClr val="lt1"/>
            </a:solidFill>
            <a:ln>
              <a:noFill/>
            </a:ln>
          </p:spPr>
        </p:sp>
        <p:sp>
          <p:nvSpPr>
            <p:cNvPr id="365" name="Google Shape;365;p9"/>
            <p:cNvSpPr/>
            <p:nvPr/>
          </p:nvSpPr>
          <p:spPr>
            <a:xfrm>
              <a:off x="1388850" y="32850"/>
              <a:ext cx="1060825" cy="1149000"/>
            </a:xfrm>
            <a:custGeom>
              <a:avLst/>
              <a:gdLst/>
              <a:ahLst/>
              <a:cxnLst/>
              <a:rect l="l" t="t" r="r" b="b"/>
              <a:pathLst>
                <a:path w="42433" h="45960" extrusionOk="0">
                  <a:moveTo>
                    <a:pt x="22736" y="1"/>
                  </a:moveTo>
                  <a:lnTo>
                    <a:pt x="0" y="12190"/>
                  </a:lnTo>
                  <a:lnTo>
                    <a:pt x="19697" y="45959"/>
                  </a:lnTo>
                  <a:lnTo>
                    <a:pt x="42433" y="33770"/>
                  </a:lnTo>
                  <a:lnTo>
                    <a:pt x="22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 name="Google Shape;366;p9"/>
            <p:cNvSpPr/>
            <p:nvPr/>
          </p:nvSpPr>
          <p:spPr>
            <a:xfrm>
              <a:off x="1577300" y="219800"/>
              <a:ext cx="487875" cy="395150"/>
            </a:xfrm>
            <a:custGeom>
              <a:avLst/>
              <a:gdLst/>
              <a:ahLst/>
              <a:cxnLst/>
              <a:rect l="l" t="t" r="r" b="b"/>
              <a:pathLst>
                <a:path w="19515" h="15806" extrusionOk="0">
                  <a:moveTo>
                    <a:pt x="14773" y="0"/>
                  </a:moveTo>
                  <a:lnTo>
                    <a:pt x="0" y="7933"/>
                  </a:lnTo>
                  <a:lnTo>
                    <a:pt x="4742" y="15806"/>
                  </a:lnTo>
                  <a:lnTo>
                    <a:pt x="19514" y="7873"/>
                  </a:lnTo>
                  <a:lnTo>
                    <a:pt x="147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4071396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06"/>
        <p:cNvGrpSpPr/>
        <p:nvPr/>
      </p:nvGrpSpPr>
      <p:grpSpPr>
        <a:xfrm>
          <a:off x="0" y="0"/>
          <a:ext cx="0" cy="0"/>
          <a:chOff x="0" y="0"/>
          <a:chExt cx="0" cy="0"/>
        </a:xfrm>
      </p:grpSpPr>
      <p:sp>
        <p:nvSpPr>
          <p:cNvPr id="507" name="Google Shape;507;p12"/>
          <p:cNvSpPr/>
          <p:nvPr/>
        </p:nvSpPr>
        <p:spPr>
          <a:xfrm rot="1356523" flipH="1">
            <a:off x="9788364" y="-138396"/>
            <a:ext cx="15482"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1915608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508"/>
        <p:cNvGrpSpPr/>
        <p:nvPr/>
      </p:nvGrpSpPr>
      <p:grpSpPr>
        <a:xfrm>
          <a:off x="0" y="0"/>
          <a:ext cx="0" cy="0"/>
          <a:chOff x="0" y="0"/>
          <a:chExt cx="0" cy="0"/>
        </a:xfrm>
      </p:grpSpPr>
      <p:sp>
        <p:nvSpPr>
          <p:cNvPr id="509" name="Google Shape;509;p13"/>
          <p:cNvSpPr/>
          <p:nvPr/>
        </p:nvSpPr>
        <p:spPr>
          <a:xfrm>
            <a:off x="-86533" y="-108050"/>
            <a:ext cx="12445633" cy="7025835"/>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0" name="Google Shape;510;p13"/>
          <p:cNvSpPr/>
          <p:nvPr/>
        </p:nvSpPr>
        <p:spPr>
          <a:xfrm rot="-5400000">
            <a:off x="8339377" y="259569"/>
            <a:ext cx="4561731" cy="3642928"/>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1" name="Google Shape;511;p13"/>
          <p:cNvSpPr/>
          <p:nvPr/>
        </p:nvSpPr>
        <p:spPr>
          <a:xfrm rot="-5400000">
            <a:off x="707483" y="3303371"/>
            <a:ext cx="2768733" cy="4469059"/>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2" name="Google Shape;512;p13"/>
          <p:cNvSpPr txBox="1">
            <a:spLocks noGrp="1"/>
          </p:cNvSpPr>
          <p:nvPr>
            <p:ph type="title" hasCustomPrompt="1"/>
          </p:nvPr>
        </p:nvSpPr>
        <p:spPr>
          <a:xfrm>
            <a:off x="1659584" y="2152387"/>
            <a:ext cx="1797143" cy="59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3857"/>
            </a:lvl1pPr>
            <a:lvl2pPr lvl="1" algn="ctr" rtl="0">
              <a:spcBef>
                <a:spcPts val="0"/>
              </a:spcBef>
              <a:spcAft>
                <a:spcPts val="0"/>
              </a:spcAft>
              <a:buClr>
                <a:schemeClr val="accent2"/>
              </a:buClr>
              <a:buSzPts val="12000"/>
              <a:buNone/>
              <a:defRPr sz="15960">
                <a:solidFill>
                  <a:schemeClr val="accent2"/>
                </a:solidFill>
              </a:defRPr>
            </a:lvl2pPr>
            <a:lvl3pPr lvl="2" algn="ctr" rtl="0">
              <a:spcBef>
                <a:spcPts val="0"/>
              </a:spcBef>
              <a:spcAft>
                <a:spcPts val="0"/>
              </a:spcAft>
              <a:buClr>
                <a:schemeClr val="accent2"/>
              </a:buClr>
              <a:buSzPts val="12000"/>
              <a:buNone/>
              <a:defRPr sz="15960">
                <a:solidFill>
                  <a:schemeClr val="accent2"/>
                </a:solidFill>
              </a:defRPr>
            </a:lvl3pPr>
            <a:lvl4pPr lvl="3" algn="ctr" rtl="0">
              <a:spcBef>
                <a:spcPts val="0"/>
              </a:spcBef>
              <a:spcAft>
                <a:spcPts val="0"/>
              </a:spcAft>
              <a:buClr>
                <a:schemeClr val="accent2"/>
              </a:buClr>
              <a:buSzPts val="12000"/>
              <a:buNone/>
              <a:defRPr sz="15960">
                <a:solidFill>
                  <a:schemeClr val="accent2"/>
                </a:solidFill>
              </a:defRPr>
            </a:lvl4pPr>
            <a:lvl5pPr lvl="4" algn="ctr" rtl="0">
              <a:spcBef>
                <a:spcPts val="0"/>
              </a:spcBef>
              <a:spcAft>
                <a:spcPts val="0"/>
              </a:spcAft>
              <a:buClr>
                <a:schemeClr val="accent2"/>
              </a:buClr>
              <a:buSzPts val="12000"/>
              <a:buNone/>
              <a:defRPr sz="15960">
                <a:solidFill>
                  <a:schemeClr val="accent2"/>
                </a:solidFill>
              </a:defRPr>
            </a:lvl5pPr>
            <a:lvl6pPr lvl="5" algn="ctr" rtl="0">
              <a:spcBef>
                <a:spcPts val="0"/>
              </a:spcBef>
              <a:spcAft>
                <a:spcPts val="0"/>
              </a:spcAft>
              <a:buClr>
                <a:schemeClr val="accent2"/>
              </a:buClr>
              <a:buSzPts val="12000"/>
              <a:buNone/>
              <a:defRPr sz="15960">
                <a:solidFill>
                  <a:schemeClr val="accent2"/>
                </a:solidFill>
              </a:defRPr>
            </a:lvl6pPr>
            <a:lvl7pPr lvl="6" algn="ctr" rtl="0">
              <a:spcBef>
                <a:spcPts val="0"/>
              </a:spcBef>
              <a:spcAft>
                <a:spcPts val="0"/>
              </a:spcAft>
              <a:buClr>
                <a:schemeClr val="accent2"/>
              </a:buClr>
              <a:buSzPts val="12000"/>
              <a:buNone/>
              <a:defRPr sz="15960">
                <a:solidFill>
                  <a:schemeClr val="accent2"/>
                </a:solidFill>
              </a:defRPr>
            </a:lvl7pPr>
            <a:lvl8pPr lvl="7" algn="ctr" rtl="0">
              <a:spcBef>
                <a:spcPts val="0"/>
              </a:spcBef>
              <a:spcAft>
                <a:spcPts val="0"/>
              </a:spcAft>
              <a:buClr>
                <a:schemeClr val="accent2"/>
              </a:buClr>
              <a:buSzPts val="12000"/>
              <a:buNone/>
              <a:defRPr sz="15960">
                <a:solidFill>
                  <a:schemeClr val="accent2"/>
                </a:solidFill>
              </a:defRPr>
            </a:lvl8pPr>
            <a:lvl9pPr lvl="8" algn="ctr" rtl="0">
              <a:spcBef>
                <a:spcPts val="0"/>
              </a:spcBef>
              <a:spcAft>
                <a:spcPts val="0"/>
              </a:spcAft>
              <a:buClr>
                <a:schemeClr val="accent2"/>
              </a:buClr>
              <a:buSzPts val="12000"/>
              <a:buNone/>
              <a:defRPr sz="15960">
                <a:solidFill>
                  <a:schemeClr val="accent2"/>
                </a:solidFill>
              </a:defRPr>
            </a:lvl9pPr>
          </a:lstStyle>
          <a:p>
            <a:r>
              <a:t>xx%</a:t>
            </a:r>
          </a:p>
        </p:txBody>
      </p:sp>
      <p:sp>
        <p:nvSpPr>
          <p:cNvPr id="513" name="Google Shape;513;p13"/>
          <p:cNvSpPr txBox="1">
            <a:spLocks noGrp="1"/>
          </p:cNvSpPr>
          <p:nvPr>
            <p:ph type="title" idx="2" hasCustomPrompt="1"/>
          </p:nvPr>
        </p:nvSpPr>
        <p:spPr>
          <a:xfrm>
            <a:off x="1659584" y="4383737"/>
            <a:ext cx="1797143" cy="59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3857"/>
            </a:lvl1pPr>
            <a:lvl2pPr lvl="1" algn="ctr" rtl="0">
              <a:spcBef>
                <a:spcPts val="0"/>
              </a:spcBef>
              <a:spcAft>
                <a:spcPts val="0"/>
              </a:spcAft>
              <a:buClr>
                <a:schemeClr val="accent2"/>
              </a:buClr>
              <a:buSzPts val="12000"/>
              <a:buNone/>
              <a:defRPr sz="15960">
                <a:solidFill>
                  <a:schemeClr val="accent2"/>
                </a:solidFill>
              </a:defRPr>
            </a:lvl2pPr>
            <a:lvl3pPr lvl="2" algn="ctr" rtl="0">
              <a:spcBef>
                <a:spcPts val="0"/>
              </a:spcBef>
              <a:spcAft>
                <a:spcPts val="0"/>
              </a:spcAft>
              <a:buClr>
                <a:schemeClr val="accent2"/>
              </a:buClr>
              <a:buSzPts val="12000"/>
              <a:buNone/>
              <a:defRPr sz="15960">
                <a:solidFill>
                  <a:schemeClr val="accent2"/>
                </a:solidFill>
              </a:defRPr>
            </a:lvl3pPr>
            <a:lvl4pPr lvl="3" algn="ctr" rtl="0">
              <a:spcBef>
                <a:spcPts val="0"/>
              </a:spcBef>
              <a:spcAft>
                <a:spcPts val="0"/>
              </a:spcAft>
              <a:buClr>
                <a:schemeClr val="accent2"/>
              </a:buClr>
              <a:buSzPts val="12000"/>
              <a:buNone/>
              <a:defRPr sz="15960">
                <a:solidFill>
                  <a:schemeClr val="accent2"/>
                </a:solidFill>
              </a:defRPr>
            </a:lvl4pPr>
            <a:lvl5pPr lvl="4" algn="ctr" rtl="0">
              <a:spcBef>
                <a:spcPts val="0"/>
              </a:spcBef>
              <a:spcAft>
                <a:spcPts val="0"/>
              </a:spcAft>
              <a:buClr>
                <a:schemeClr val="accent2"/>
              </a:buClr>
              <a:buSzPts val="12000"/>
              <a:buNone/>
              <a:defRPr sz="15960">
                <a:solidFill>
                  <a:schemeClr val="accent2"/>
                </a:solidFill>
              </a:defRPr>
            </a:lvl5pPr>
            <a:lvl6pPr lvl="5" algn="ctr" rtl="0">
              <a:spcBef>
                <a:spcPts val="0"/>
              </a:spcBef>
              <a:spcAft>
                <a:spcPts val="0"/>
              </a:spcAft>
              <a:buClr>
                <a:schemeClr val="accent2"/>
              </a:buClr>
              <a:buSzPts val="12000"/>
              <a:buNone/>
              <a:defRPr sz="15960">
                <a:solidFill>
                  <a:schemeClr val="accent2"/>
                </a:solidFill>
              </a:defRPr>
            </a:lvl6pPr>
            <a:lvl7pPr lvl="6" algn="ctr" rtl="0">
              <a:spcBef>
                <a:spcPts val="0"/>
              </a:spcBef>
              <a:spcAft>
                <a:spcPts val="0"/>
              </a:spcAft>
              <a:buClr>
                <a:schemeClr val="accent2"/>
              </a:buClr>
              <a:buSzPts val="12000"/>
              <a:buNone/>
              <a:defRPr sz="15960">
                <a:solidFill>
                  <a:schemeClr val="accent2"/>
                </a:solidFill>
              </a:defRPr>
            </a:lvl7pPr>
            <a:lvl8pPr lvl="7" algn="ctr" rtl="0">
              <a:spcBef>
                <a:spcPts val="0"/>
              </a:spcBef>
              <a:spcAft>
                <a:spcPts val="0"/>
              </a:spcAft>
              <a:buClr>
                <a:schemeClr val="accent2"/>
              </a:buClr>
              <a:buSzPts val="12000"/>
              <a:buNone/>
              <a:defRPr sz="15960">
                <a:solidFill>
                  <a:schemeClr val="accent2"/>
                </a:solidFill>
              </a:defRPr>
            </a:lvl8pPr>
            <a:lvl9pPr lvl="8" algn="ctr" rtl="0">
              <a:spcBef>
                <a:spcPts val="0"/>
              </a:spcBef>
              <a:spcAft>
                <a:spcPts val="0"/>
              </a:spcAft>
              <a:buClr>
                <a:schemeClr val="accent2"/>
              </a:buClr>
              <a:buSzPts val="12000"/>
              <a:buNone/>
              <a:defRPr sz="15960">
                <a:solidFill>
                  <a:schemeClr val="accent2"/>
                </a:solidFill>
              </a:defRPr>
            </a:lvl9pPr>
          </a:lstStyle>
          <a:p>
            <a:r>
              <a:t>xx%</a:t>
            </a:r>
          </a:p>
        </p:txBody>
      </p:sp>
      <p:sp>
        <p:nvSpPr>
          <p:cNvPr id="514" name="Google Shape;514;p13"/>
          <p:cNvSpPr txBox="1">
            <a:spLocks noGrp="1"/>
          </p:cNvSpPr>
          <p:nvPr>
            <p:ph type="title" idx="3" hasCustomPrompt="1"/>
          </p:nvPr>
        </p:nvSpPr>
        <p:spPr>
          <a:xfrm>
            <a:off x="6151477" y="2179195"/>
            <a:ext cx="1797143" cy="59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3857"/>
            </a:lvl1pPr>
            <a:lvl2pPr lvl="1" algn="ctr" rtl="0">
              <a:spcBef>
                <a:spcPts val="0"/>
              </a:spcBef>
              <a:spcAft>
                <a:spcPts val="0"/>
              </a:spcAft>
              <a:buClr>
                <a:schemeClr val="accent2"/>
              </a:buClr>
              <a:buSzPts val="12000"/>
              <a:buNone/>
              <a:defRPr sz="15960">
                <a:solidFill>
                  <a:schemeClr val="accent2"/>
                </a:solidFill>
              </a:defRPr>
            </a:lvl2pPr>
            <a:lvl3pPr lvl="2" algn="ctr" rtl="0">
              <a:spcBef>
                <a:spcPts val="0"/>
              </a:spcBef>
              <a:spcAft>
                <a:spcPts val="0"/>
              </a:spcAft>
              <a:buClr>
                <a:schemeClr val="accent2"/>
              </a:buClr>
              <a:buSzPts val="12000"/>
              <a:buNone/>
              <a:defRPr sz="15960">
                <a:solidFill>
                  <a:schemeClr val="accent2"/>
                </a:solidFill>
              </a:defRPr>
            </a:lvl3pPr>
            <a:lvl4pPr lvl="3" algn="ctr" rtl="0">
              <a:spcBef>
                <a:spcPts val="0"/>
              </a:spcBef>
              <a:spcAft>
                <a:spcPts val="0"/>
              </a:spcAft>
              <a:buClr>
                <a:schemeClr val="accent2"/>
              </a:buClr>
              <a:buSzPts val="12000"/>
              <a:buNone/>
              <a:defRPr sz="15960">
                <a:solidFill>
                  <a:schemeClr val="accent2"/>
                </a:solidFill>
              </a:defRPr>
            </a:lvl4pPr>
            <a:lvl5pPr lvl="4" algn="ctr" rtl="0">
              <a:spcBef>
                <a:spcPts val="0"/>
              </a:spcBef>
              <a:spcAft>
                <a:spcPts val="0"/>
              </a:spcAft>
              <a:buClr>
                <a:schemeClr val="accent2"/>
              </a:buClr>
              <a:buSzPts val="12000"/>
              <a:buNone/>
              <a:defRPr sz="15960">
                <a:solidFill>
                  <a:schemeClr val="accent2"/>
                </a:solidFill>
              </a:defRPr>
            </a:lvl5pPr>
            <a:lvl6pPr lvl="5" algn="ctr" rtl="0">
              <a:spcBef>
                <a:spcPts val="0"/>
              </a:spcBef>
              <a:spcAft>
                <a:spcPts val="0"/>
              </a:spcAft>
              <a:buClr>
                <a:schemeClr val="accent2"/>
              </a:buClr>
              <a:buSzPts val="12000"/>
              <a:buNone/>
              <a:defRPr sz="15960">
                <a:solidFill>
                  <a:schemeClr val="accent2"/>
                </a:solidFill>
              </a:defRPr>
            </a:lvl6pPr>
            <a:lvl7pPr lvl="6" algn="ctr" rtl="0">
              <a:spcBef>
                <a:spcPts val="0"/>
              </a:spcBef>
              <a:spcAft>
                <a:spcPts val="0"/>
              </a:spcAft>
              <a:buClr>
                <a:schemeClr val="accent2"/>
              </a:buClr>
              <a:buSzPts val="12000"/>
              <a:buNone/>
              <a:defRPr sz="15960">
                <a:solidFill>
                  <a:schemeClr val="accent2"/>
                </a:solidFill>
              </a:defRPr>
            </a:lvl7pPr>
            <a:lvl8pPr lvl="7" algn="ctr" rtl="0">
              <a:spcBef>
                <a:spcPts val="0"/>
              </a:spcBef>
              <a:spcAft>
                <a:spcPts val="0"/>
              </a:spcAft>
              <a:buClr>
                <a:schemeClr val="accent2"/>
              </a:buClr>
              <a:buSzPts val="12000"/>
              <a:buNone/>
              <a:defRPr sz="15960">
                <a:solidFill>
                  <a:schemeClr val="accent2"/>
                </a:solidFill>
              </a:defRPr>
            </a:lvl8pPr>
            <a:lvl9pPr lvl="8" algn="ctr" rtl="0">
              <a:spcBef>
                <a:spcPts val="0"/>
              </a:spcBef>
              <a:spcAft>
                <a:spcPts val="0"/>
              </a:spcAft>
              <a:buClr>
                <a:schemeClr val="accent2"/>
              </a:buClr>
              <a:buSzPts val="12000"/>
              <a:buNone/>
              <a:defRPr sz="15960">
                <a:solidFill>
                  <a:schemeClr val="accent2"/>
                </a:solidFill>
              </a:defRPr>
            </a:lvl9pPr>
          </a:lstStyle>
          <a:p>
            <a:r>
              <a:t>xx%</a:t>
            </a:r>
          </a:p>
        </p:txBody>
      </p:sp>
      <p:sp>
        <p:nvSpPr>
          <p:cNvPr id="515" name="Google Shape;515;p13"/>
          <p:cNvSpPr txBox="1">
            <a:spLocks noGrp="1"/>
          </p:cNvSpPr>
          <p:nvPr>
            <p:ph type="title" idx="4" hasCustomPrompt="1"/>
          </p:nvPr>
        </p:nvSpPr>
        <p:spPr>
          <a:xfrm>
            <a:off x="6151477" y="4419985"/>
            <a:ext cx="1797143" cy="59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3857"/>
            </a:lvl1pPr>
            <a:lvl2pPr lvl="1" algn="ctr" rtl="0">
              <a:spcBef>
                <a:spcPts val="0"/>
              </a:spcBef>
              <a:spcAft>
                <a:spcPts val="0"/>
              </a:spcAft>
              <a:buClr>
                <a:schemeClr val="accent2"/>
              </a:buClr>
              <a:buSzPts val="12000"/>
              <a:buNone/>
              <a:defRPr sz="15960">
                <a:solidFill>
                  <a:schemeClr val="accent2"/>
                </a:solidFill>
              </a:defRPr>
            </a:lvl2pPr>
            <a:lvl3pPr lvl="2" algn="ctr" rtl="0">
              <a:spcBef>
                <a:spcPts val="0"/>
              </a:spcBef>
              <a:spcAft>
                <a:spcPts val="0"/>
              </a:spcAft>
              <a:buClr>
                <a:schemeClr val="accent2"/>
              </a:buClr>
              <a:buSzPts val="12000"/>
              <a:buNone/>
              <a:defRPr sz="15960">
                <a:solidFill>
                  <a:schemeClr val="accent2"/>
                </a:solidFill>
              </a:defRPr>
            </a:lvl3pPr>
            <a:lvl4pPr lvl="3" algn="ctr" rtl="0">
              <a:spcBef>
                <a:spcPts val="0"/>
              </a:spcBef>
              <a:spcAft>
                <a:spcPts val="0"/>
              </a:spcAft>
              <a:buClr>
                <a:schemeClr val="accent2"/>
              </a:buClr>
              <a:buSzPts val="12000"/>
              <a:buNone/>
              <a:defRPr sz="15960">
                <a:solidFill>
                  <a:schemeClr val="accent2"/>
                </a:solidFill>
              </a:defRPr>
            </a:lvl4pPr>
            <a:lvl5pPr lvl="4" algn="ctr" rtl="0">
              <a:spcBef>
                <a:spcPts val="0"/>
              </a:spcBef>
              <a:spcAft>
                <a:spcPts val="0"/>
              </a:spcAft>
              <a:buClr>
                <a:schemeClr val="accent2"/>
              </a:buClr>
              <a:buSzPts val="12000"/>
              <a:buNone/>
              <a:defRPr sz="15960">
                <a:solidFill>
                  <a:schemeClr val="accent2"/>
                </a:solidFill>
              </a:defRPr>
            </a:lvl5pPr>
            <a:lvl6pPr lvl="5" algn="ctr" rtl="0">
              <a:spcBef>
                <a:spcPts val="0"/>
              </a:spcBef>
              <a:spcAft>
                <a:spcPts val="0"/>
              </a:spcAft>
              <a:buClr>
                <a:schemeClr val="accent2"/>
              </a:buClr>
              <a:buSzPts val="12000"/>
              <a:buNone/>
              <a:defRPr sz="15960">
                <a:solidFill>
                  <a:schemeClr val="accent2"/>
                </a:solidFill>
              </a:defRPr>
            </a:lvl6pPr>
            <a:lvl7pPr lvl="6" algn="ctr" rtl="0">
              <a:spcBef>
                <a:spcPts val="0"/>
              </a:spcBef>
              <a:spcAft>
                <a:spcPts val="0"/>
              </a:spcAft>
              <a:buClr>
                <a:schemeClr val="accent2"/>
              </a:buClr>
              <a:buSzPts val="12000"/>
              <a:buNone/>
              <a:defRPr sz="15960">
                <a:solidFill>
                  <a:schemeClr val="accent2"/>
                </a:solidFill>
              </a:defRPr>
            </a:lvl7pPr>
            <a:lvl8pPr lvl="7" algn="ctr" rtl="0">
              <a:spcBef>
                <a:spcPts val="0"/>
              </a:spcBef>
              <a:spcAft>
                <a:spcPts val="0"/>
              </a:spcAft>
              <a:buClr>
                <a:schemeClr val="accent2"/>
              </a:buClr>
              <a:buSzPts val="12000"/>
              <a:buNone/>
              <a:defRPr sz="15960">
                <a:solidFill>
                  <a:schemeClr val="accent2"/>
                </a:solidFill>
              </a:defRPr>
            </a:lvl8pPr>
            <a:lvl9pPr lvl="8" algn="ctr" rtl="0">
              <a:spcBef>
                <a:spcPts val="0"/>
              </a:spcBef>
              <a:spcAft>
                <a:spcPts val="0"/>
              </a:spcAft>
              <a:buClr>
                <a:schemeClr val="accent2"/>
              </a:buClr>
              <a:buSzPts val="12000"/>
              <a:buNone/>
              <a:defRPr sz="15960">
                <a:solidFill>
                  <a:schemeClr val="accent2"/>
                </a:solidFill>
              </a:defRPr>
            </a:lvl9pPr>
          </a:lstStyle>
          <a:p>
            <a:r>
              <a:t>xx%</a:t>
            </a:r>
          </a:p>
        </p:txBody>
      </p:sp>
      <p:sp>
        <p:nvSpPr>
          <p:cNvPr id="516" name="Google Shape;516;p13"/>
          <p:cNvSpPr txBox="1">
            <a:spLocks noGrp="1"/>
          </p:cNvSpPr>
          <p:nvPr>
            <p:ph type="subTitle" idx="1"/>
          </p:nvPr>
        </p:nvSpPr>
        <p:spPr>
          <a:xfrm>
            <a:off x="3318237" y="2501417"/>
            <a:ext cx="2588780" cy="616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862" b="0">
                <a:latin typeface="Montserrat"/>
                <a:ea typeface="Montserrat"/>
                <a:cs typeface="Montserrat"/>
                <a:sym typeface="Montserrat"/>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517" name="Google Shape;517;p13"/>
          <p:cNvSpPr txBox="1">
            <a:spLocks noGrp="1"/>
          </p:cNvSpPr>
          <p:nvPr>
            <p:ph type="subTitle" idx="5"/>
          </p:nvPr>
        </p:nvSpPr>
        <p:spPr>
          <a:xfrm>
            <a:off x="3318237" y="1745121"/>
            <a:ext cx="3097518" cy="509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2660" b="1">
                <a:latin typeface="Montserrat"/>
                <a:ea typeface="Montserrat"/>
                <a:cs typeface="Montserrat"/>
                <a:sym typeface="Montserrat"/>
              </a:defRPr>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518" name="Google Shape;518;p13"/>
          <p:cNvSpPr txBox="1">
            <a:spLocks noGrp="1"/>
          </p:cNvSpPr>
          <p:nvPr>
            <p:ph type="subTitle" idx="6"/>
          </p:nvPr>
        </p:nvSpPr>
        <p:spPr>
          <a:xfrm>
            <a:off x="3318237" y="4764892"/>
            <a:ext cx="2588780" cy="616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862" b="0">
                <a:latin typeface="Montserrat"/>
                <a:ea typeface="Montserrat"/>
                <a:cs typeface="Montserrat"/>
                <a:sym typeface="Montserrat"/>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519" name="Google Shape;519;p13"/>
          <p:cNvSpPr txBox="1">
            <a:spLocks noGrp="1"/>
          </p:cNvSpPr>
          <p:nvPr>
            <p:ph type="subTitle" idx="7"/>
          </p:nvPr>
        </p:nvSpPr>
        <p:spPr>
          <a:xfrm>
            <a:off x="3318237" y="4010552"/>
            <a:ext cx="3097518" cy="509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2660" b="1">
                <a:latin typeface="Montserrat"/>
                <a:ea typeface="Montserrat"/>
                <a:cs typeface="Montserrat"/>
                <a:sym typeface="Montserrat"/>
              </a:defRPr>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520" name="Google Shape;520;p13"/>
          <p:cNvSpPr txBox="1">
            <a:spLocks noGrp="1"/>
          </p:cNvSpPr>
          <p:nvPr>
            <p:ph type="subTitle" idx="8"/>
          </p:nvPr>
        </p:nvSpPr>
        <p:spPr>
          <a:xfrm>
            <a:off x="7810130" y="2501417"/>
            <a:ext cx="3097518" cy="616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862" b="0">
                <a:latin typeface="Montserrat"/>
                <a:ea typeface="Montserrat"/>
                <a:cs typeface="Montserrat"/>
                <a:sym typeface="Montserrat"/>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521" name="Google Shape;521;p13"/>
          <p:cNvSpPr txBox="1">
            <a:spLocks noGrp="1"/>
          </p:cNvSpPr>
          <p:nvPr>
            <p:ph type="subTitle" idx="9"/>
          </p:nvPr>
        </p:nvSpPr>
        <p:spPr>
          <a:xfrm>
            <a:off x="7810130" y="1781121"/>
            <a:ext cx="3097518" cy="509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2394" b="1">
                <a:latin typeface="Montserrat"/>
                <a:ea typeface="Montserrat"/>
                <a:cs typeface="Montserrat"/>
                <a:sym typeface="Montserrat"/>
              </a:defRPr>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522" name="Google Shape;522;p13"/>
          <p:cNvSpPr txBox="1">
            <a:spLocks noGrp="1"/>
          </p:cNvSpPr>
          <p:nvPr>
            <p:ph type="subTitle" idx="13"/>
          </p:nvPr>
        </p:nvSpPr>
        <p:spPr>
          <a:xfrm>
            <a:off x="7810130" y="4764892"/>
            <a:ext cx="3097518" cy="616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Roboto"/>
              <a:buNone/>
              <a:defRPr sz="1862" b="0">
                <a:latin typeface="Montserrat"/>
                <a:ea typeface="Montserrat"/>
                <a:cs typeface="Montserrat"/>
                <a:sym typeface="Montserrat"/>
              </a:defRPr>
            </a:lvl1pPr>
            <a:lvl2pPr lvl="1" rtl="0">
              <a:spcBef>
                <a:spcPts val="0"/>
              </a:spcBef>
              <a:spcAft>
                <a:spcPts val="0"/>
              </a:spcAft>
              <a:buSzPts val="2200"/>
              <a:buFont typeface="Roboto"/>
              <a:buNone/>
              <a:defRPr>
                <a:latin typeface="Roboto"/>
                <a:ea typeface="Roboto"/>
                <a:cs typeface="Roboto"/>
                <a:sym typeface="Roboto"/>
              </a:defRPr>
            </a:lvl2pPr>
            <a:lvl3pPr lvl="2" rtl="0">
              <a:spcBef>
                <a:spcPts val="0"/>
              </a:spcBef>
              <a:spcAft>
                <a:spcPts val="0"/>
              </a:spcAft>
              <a:buSzPts val="2200"/>
              <a:buFont typeface="Roboto"/>
              <a:buNone/>
              <a:defRPr>
                <a:latin typeface="Roboto"/>
                <a:ea typeface="Roboto"/>
                <a:cs typeface="Roboto"/>
                <a:sym typeface="Roboto"/>
              </a:defRPr>
            </a:lvl3pPr>
            <a:lvl4pPr lvl="3" rtl="0">
              <a:spcBef>
                <a:spcPts val="0"/>
              </a:spcBef>
              <a:spcAft>
                <a:spcPts val="0"/>
              </a:spcAft>
              <a:buSzPts val="2200"/>
              <a:buFont typeface="Roboto"/>
              <a:buNone/>
              <a:defRPr>
                <a:latin typeface="Roboto"/>
                <a:ea typeface="Roboto"/>
                <a:cs typeface="Roboto"/>
                <a:sym typeface="Roboto"/>
              </a:defRPr>
            </a:lvl4pPr>
            <a:lvl5pPr lvl="4" rtl="0">
              <a:spcBef>
                <a:spcPts val="0"/>
              </a:spcBef>
              <a:spcAft>
                <a:spcPts val="0"/>
              </a:spcAft>
              <a:buSzPts val="2200"/>
              <a:buFont typeface="Roboto"/>
              <a:buNone/>
              <a:defRPr>
                <a:latin typeface="Roboto"/>
                <a:ea typeface="Roboto"/>
                <a:cs typeface="Roboto"/>
                <a:sym typeface="Roboto"/>
              </a:defRPr>
            </a:lvl5pPr>
            <a:lvl6pPr lvl="5" rtl="0">
              <a:spcBef>
                <a:spcPts val="0"/>
              </a:spcBef>
              <a:spcAft>
                <a:spcPts val="0"/>
              </a:spcAft>
              <a:buSzPts val="2200"/>
              <a:buFont typeface="Roboto"/>
              <a:buNone/>
              <a:defRPr>
                <a:latin typeface="Roboto"/>
                <a:ea typeface="Roboto"/>
                <a:cs typeface="Roboto"/>
                <a:sym typeface="Roboto"/>
              </a:defRPr>
            </a:lvl6pPr>
            <a:lvl7pPr lvl="6" rtl="0">
              <a:spcBef>
                <a:spcPts val="0"/>
              </a:spcBef>
              <a:spcAft>
                <a:spcPts val="0"/>
              </a:spcAft>
              <a:buSzPts val="2200"/>
              <a:buFont typeface="Roboto"/>
              <a:buNone/>
              <a:defRPr>
                <a:latin typeface="Roboto"/>
                <a:ea typeface="Roboto"/>
                <a:cs typeface="Roboto"/>
                <a:sym typeface="Roboto"/>
              </a:defRPr>
            </a:lvl7pPr>
            <a:lvl8pPr lvl="7" rtl="0">
              <a:spcBef>
                <a:spcPts val="0"/>
              </a:spcBef>
              <a:spcAft>
                <a:spcPts val="0"/>
              </a:spcAft>
              <a:buSzPts val="2200"/>
              <a:buFont typeface="Roboto"/>
              <a:buNone/>
              <a:defRPr>
                <a:latin typeface="Roboto"/>
                <a:ea typeface="Roboto"/>
                <a:cs typeface="Roboto"/>
                <a:sym typeface="Roboto"/>
              </a:defRPr>
            </a:lvl8pPr>
            <a:lvl9pPr lvl="8" rtl="0">
              <a:spcBef>
                <a:spcPts val="0"/>
              </a:spcBef>
              <a:spcAft>
                <a:spcPts val="0"/>
              </a:spcAft>
              <a:buSzPts val="2200"/>
              <a:buFont typeface="Roboto"/>
              <a:buNone/>
              <a:defRPr>
                <a:latin typeface="Roboto"/>
                <a:ea typeface="Roboto"/>
                <a:cs typeface="Roboto"/>
                <a:sym typeface="Roboto"/>
              </a:defRPr>
            </a:lvl9pPr>
          </a:lstStyle>
          <a:p>
            <a:endParaRPr/>
          </a:p>
        </p:txBody>
      </p:sp>
      <p:sp>
        <p:nvSpPr>
          <p:cNvPr id="523" name="Google Shape;523;p13"/>
          <p:cNvSpPr txBox="1">
            <a:spLocks noGrp="1"/>
          </p:cNvSpPr>
          <p:nvPr>
            <p:ph type="subTitle" idx="14"/>
          </p:nvPr>
        </p:nvSpPr>
        <p:spPr>
          <a:xfrm>
            <a:off x="7810130" y="4043575"/>
            <a:ext cx="3097518" cy="509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ignika"/>
              <a:buNone/>
              <a:defRPr sz="2394" b="1">
                <a:latin typeface="Montserrat"/>
                <a:ea typeface="Montserrat"/>
                <a:cs typeface="Montserrat"/>
                <a:sym typeface="Montserrat"/>
              </a:defRPr>
            </a:lvl1pPr>
            <a:lvl2pPr lvl="1" rtl="0">
              <a:spcBef>
                <a:spcPts val="0"/>
              </a:spcBef>
              <a:spcAft>
                <a:spcPts val="0"/>
              </a:spcAft>
              <a:buSzPts val="2200"/>
              <a:buFont typeface="Signika"/>
              <a:buNone/>
              <a:defRPr b="1">
                <a:latin typeface="Signika"/>
                <a:ea typeface="Signika"/>
                <a:cs typeface="Signika"/>
                <a:sym typeface="Signika"/>
              </a:defRPr>
            </a:lvl2pPr>
            <a:lvl3pPr lvl="2" rtl="0">
              <a:spcBef>
                <a:spcPts val="0"/>
              </a:spcBef>
              <a:spcAft>
                <a:spcPts val="0"/>
              </a:spcAft>
              <a:buSzPts val="2200"/>
              <a:buFont typeface="Signika"/>
              <a:buNone/>
              <a:defRPr b="1">
                <a:latin typeface="Signika"/>
                <a:ea typeface="Signika"/>
                <a:cs typeface="Signika"/>
                <a:sym typeface="Signika"/>
              </a:defRPr>
            </a:lvl3pPr>
            <a:lvl4pPr lvl="3" rtl="0">
              <a:spcBef>
                <a:spcPts val="0"/>
              </a:spcBef>
              <a:spcAft>
                <a:spcPts val="0"/>
              </a:spcAft>
              <a:buSzPts val="2200"/>
              <a:buFont typeface="Signika"/>
              <a:buNone/>
              <a:defRPr b="1">
                <a:latin typeface="Signika"/>
                <a:ea typeface="Signika"/>
                <a:cs typeface="Signika"/>
                <a:sym typeface="Signika"/>
              </a:defRPr>
            </a:lvl4pPr>
            <a:lvl5pPr lvl="4" rtl="0">
              <a:spcBef>
                <a:spcPts val="0"/>
              </a:spcBef>
              <a:spcAft>
                <a:spcPts val="0"/>
              </a:spcAft>
              <a:buSzPts val="2200"/>
              <a:buFont typeface="Signika"/>
              <a:buNone/>
              <a:defRPr b="1">
                <a:latin typeface="Signika"/>
                <a:ea typeface="Signika"/>
                <a:cs typeface="Signika"/>
                <a:sym typeface="Signika"/>
              </a:defRPr>
            </a:lvl5pPr>
            <a:lvl6pPr lvl="5" rtl="0">
              <a:spcBef>
                <a:spcPts val="0"/>
              </a:spcBef>
              <a:spcAft>
                <a:spcPts val="0"/>
              </a:spcAft>
              <a:buSzPts val="2200"/>
              <a:buFont typeface="Signika"/>
              <a:buNone/>
              <a:defRPr b="1">
                <a:latin typeface="Signika"/>
                <a:ea typeface="Signika"/>
                <a:cs typeface="Signika"/>
                <a:sym typeface="Signika"/>
              </a:defRPr>
            </a:lvl6pPr>
            <a:lvl7pPr lvl="6" rtl="0">
              <a:spcBef>
                <a:spcPts val="0"/>
              </a:spcBef>
              <a:spcAft>
                <a:spcPts val="0"/>
              </a:spcAft>
              <a:buSzPts val="2200"/>
              <a:buFont typeface="Signika"/>
              <a:buNone/>
              <a:defRPr b="1">
                <a:latin typeface="Signika"/>
                <a:ea typeface="Signika"/>
                <a:cs typeface="Signika"/>
                <a:sym typeface="Signika"/>
              </a:defRPr>
            </a:lvl7pPr>
            <a:lvl8pPr lvl="7" rtl="0">
              <a:spcBef>
                <a:spcPts val="0"/>
              </a:spcBef>
              <a:spcAft>
                <a:spcPts val="0"/>
              </a:spcAft>
              <a:buSzPts val="2200"/>
              <a:buFont typeface="Signika"/>
              <a:buNone/>
              <a:defRPr b="1">
                <a:latin typeface="Signika"/>
                <a:ea typeface="Signika"/>
                <a:cs typeface="Signika"/>
                <a:sym typeface="Signika"/>
              </a:defRPr>
            </a:lvl8pPr>
            <a:lvl9pPr lvl="8" rtl="0">
              <a:spcBef>
                <a:spcPts val="0"/>
              </a:spcBef>
              <a:spcAft>
                <a:spcPts val="0"/>
              </a:spcAft>
              <a:buSzPts val="2200"/>
              <a:buFont typeface="Signika"/>
              <a:buNone/>
              <a:defRPr b="1">
                <a:latin typeface="Signika"/>
                <a:ea typeface="Signika"/>
                <a:cs typeface="Signika"/>
                <a:sym typeface="Signika"/>
              </a:defRPr>
            </a:lvl9pPr>
          </a:lstStyle>
          <a:p>
            <a:endParaRPr/>
          </a:p>
        </p:txBody>
      </p:sp>
      <p:sp>
        <p:nvSpPr>
          <p:cNvPr id="524" name="Google Shape;524;p13"/>
          <p:cNvSpPr/>
          <p:nvPr/>
        </p:nvSpPr>
        <p:spPr>
          <a:xfrm flipH="1">
            <a:off x="254949" y="1975344"/>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5" name="Google Shape;525;p13"/>
          <p:cNvSpPr/>
          <p:nvPr/>
        </p:nvSpPr>
        <p:spPr>
          <a:xfrm flipH="1">
            <a:off x="3100816" y="6097777"/>
            <a:ext cx="208624" cy="212507"/>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6" name="Google Shape;526;p13"/>
          <p:cNvSpPr/>
          <p:nvPr/>
        </p:nvSpPr>
        <p:spPr>
          <a:xfrm flipH="1">
            <a:off x="9655476" y="-265033"/>
            <a:ext cx="367812"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7" name="Google Shape;527;p13"/>
          <p:cNvSpPr/>
          <p:nvPr/>
        </p:nvSpPr>
        <p:spPr>
          <a:xfrm flipH="1">
            <a:off x="11755627" y="1277777"/>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8" name="Google Shape;528;p13"/>
          <p:cNvSpPr/>
          <p:nvPr/>
        </p:nvSpPr>
        <p:spPr>
          <a:xfrm flipH="1">
            <a:off x="405869" y="4767971"/>
            <a:ext cx="212001" cy="202284"/>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9" name="Google Shape;529;p13"/>
          <p:cNvSpPr/>
          <p:nvPr/>
        </p:nvSpPr>
        <p:spPr>
          <a:xfrm flipH="1">
            <a:off x="2690808" y="-108039"/>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0" name="Google Shape;530;p13"/>
          <p:cNvSpPr/>
          <p:nvPr/>
        </p:nvSpPr>
        <p:spPr>
          <a:xfrm flipH="1">
            <a:off x="11746537" y="5035930"/>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1" name="Google Shape;531;p13"/>
          <p:cNvSpPr/>
          <p:nvPr/>
        </p:nvSpPr>
        <p:spPr>
          <a:xfrm flipH="1">
            <a:off x="4158030" y="6572917"/>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32" name="Google Shape;532;p13"/>
          <p:cNvGrpSpPr/>
          <p:nvPr/>
        </p:nvGrpSpPr>
        <p:grpSpPr>
          <a:xfrm rot="-7200044">
            <a:off x="11383870" y="-555226"/>
            <a:ext cx="689285" cy="1696489"/>
            <a:chOff x="2266600" y="1348075"/>
            <a:chExt cx="516975" cy="1275550"/>
          </a:xfrm>
        </p:grpSpPr>
        <p:sp>
          <p:nvSpPr>
            <p:cNvPr id="533" name="Google Shape;533;p13"/>
            <p:cNvSpPr/>
            <p:nvPr/>
          </p:nvSpPr>
          <p:spPr>
            <a:xfrm>
              <a:off x="2370700" y="1348400"/>
              <a:ext cx="153525" cy="225800"/>
            </a:xfrm>
            <a:custGeom>
              <a:avLst/>
              <a:gdLst/>
              <a:ahLst/>
              <a:cxnLst/>
              <a:rect l="l" t="t" r="r" b="b"/>
              <a:pathLst>
                <a:path w="6141" h="9032" extrusionOk="0">
                  <a:moveTo>
                    <a:pt x="2408" y="0"/>
                  </a:moveTo>
                  <a:cubicBezTo>
                    <a:pt x="2346" y="0"/>
                    <a:pt x="2282" y="11"/>
                    <a:pt x="2220" y="35"/>
                  </a:cubicBezTo>
                  <a:cubicBezTo>
                    <a:pt x="2068" y="96"/>
                    <a:pt x="1977" y="217"/>
                    <a:pt x="1946" y="369"/>
                  </a:cubicBezTo>
                  <a:lnTo>
                    <a:pt x="1" y="9032"/>
                  </a:lnTo>
                  <a:lnTo>
                    <a:pt x="6141" y="8546"/>
                  </a:lnTo>
                  <a:lnTo>
                    <a:pt x="2828" y="278"/>
                  </a:lnTo>
                  <a:cubicBezTo>
                    <a:pt x="2760" y="97"/>
                    <a:pt x="2591" y="0"/>
                    <a:pt x="2408" y="0"/>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13"/>
            <p:cNvSpPr/>
            <p:nvPr/>
          </p:nvSpPr>
          <p:spPr>
            <a:xfrm>
              <a:off x="2370700" y="1552000"/>
              <a:ext cx="231800" cy="983475"/>
            </a:xfrm>
            <a:custGeom>
              <a:avLst/>
              <a:gdLst/>
              <a:ahLst/>
              <a:cxnLst/>
              <a:rect l="l" t="t" r="r" b="b"/>
              <a:pathLst>
                <a:path w="9272" h="39339" extrusionOk="0">
                  <a:moveTo>
                    <a:pt x="5484" y="0"/>
                  </a:moveTo>
                  <a:cubicBezTo>
                    <a:pt x="5023" y="0"/>
                    <a:pt x="4505" y="219"/>
                    <a:pt x="4469" y="493"/>
                  </a:cubicBezTo>
                  <a:lnTo>
                    <a:pt x="1703" y="705"/>
                  </a:lnTo>
                  <a:cubicBezTo>
                    <a:pt x="1557" y="462"/>
                    <a:pt x="1256" y="365"/>
                    <a:pt x="946" y="365"/>
                  </a:cubicBezTo>
                  <a:cubicBezTo>
                    <a:pt x="482" y="365"/>
                    <a:pt x="1" y="584"/>
                    <a:pt x="1" y="857"/>
                  </a:cubicBezTo>
                  <a:lnTo>
                    <a:pt x="3101" y="39338"/>
                  </a:lnTo>
                  <a:lnTo>
                    <a:pt x="9272" y="38852"/>
                  </a:lnTo>
                  <a:lnTo>
                    <a:pt x="6171" y="341"/>
                  </a:lnTo>
                  <a:cubicBezTo>
                    <a:pt x="6074" y="98"/>
                    <a:pt x="5792" y="0"/>
                    <a:pt x="5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13"/>
            <p:cNvSpPr/>
            <p:nvPr/>
          </p:nvSpPr>
          <p:spPr>
            <a:xfrm>
              <a:off x="2406425" y="1348075"/>
              <a:ext cx="56250" cy="71250"/>
            </a:xfrm>
            <a:custGeom>
              <a:avLst/>
              <a:gdLst/>
              <a:ahLst/>
              <a:cxnLst/>
              <a:rect l="l" t="t" r="r" b="b"/>
              <a:pathLst>
                <a:path w="2250" h="2850" extrusionOk="0">
                  <a:moveTo>
                    <a:pt x="964" y="1"/>
                  </a:moveTo>
                  <a:cubicBezTo>
                    <a:pt x="763" y="1"/>
                    <a:pt x="566" y="124"/>
                    <a:pt x="517" y="352"/>
                  </a:cubicBezTo>
                  <a:lnTo>
                    <a:pt x="0" y="2631"/>
                  </a:lnTo>
                  <a:cubicBezTo>
                    <a:pt x="318" y="2764"/>
                    <a:pt x="659" y="2850"/>
                    <a:pt x="1002" y="2850"/>
                  </a:cubicBezTo>
                  <a:cubicBezTo>
                    <a:pt x="1053" y="2850"/>
                    <a:pt x="1104" y="2848"/>
                    <a:pt x="1155" y="2844"/>
                  </a:cubicBezTo>
                  <a:cubicBezTo>
                    <a:pt x="1551" y="2814"/>
                    <a:pt x="1915" y="2662"/>
                    <a:pt x="2250" y="2449"/>
                  </a:cubicBezTo>
                  <a:lnTo>
                    <a:pt x="1399" y="291"/>
                  </a:lnTo>
                  <a:cubicBezTo>
                    <a:pt x="1314" y="93"/>
                    <a:pt x="1137" y="1"/>
                    <a:pt x="9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13"/>
            <p:cNvSpPr/>
            <p:nvPr/>
          </p:nvSpPr>
          <p:spPr>
            <a:xfrm>
              <a:off x="2413275" y="1564300"/>
              <a:ext cx="147425" cy="967375"/>
            </a:xfrm>
            <a:custGeom>
              <a:avLst/>
              <a:gdLst/>
              <a:ahLst/>
              <a:cxnLst/>
              <a:rect l="l" t="t" r="r" b="b"/>
              <a:pathLst>
                <a:path w="5897" h="38695" extrusionOk="0">
                  <a:moveTo>
                    <a:pt x="2766" y="1"/>
                  </a:moveTo>
                  <a:lnTo>
                    <a:pt x="0" y="244"/>
                  </a:lnTo>
                  <a:lnTo>
                    <a:pt x="3131" y="38694"/>
                  </a:lnTo>
                  <a:lnTo>
                    <a:pt x="5897" y="38481"/>
                  </a:lnTo>
                  <a:lnTo>
                    <a:pt x="2766" y="1"/>
                  </a:lnTo>
                  <a:close/>
                </a:path>
              </a:pathLst>
            </a:custGeom>
            <a:solidFill>
              <a:srgbClr val="F4A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13"/>
            <p:cNvSpPr/>
            <p:nvPr/>
          </p:nvSpPr>
          <p:spPr>
            <a:xfrm>
              <a:off x="2413275" y="1549075"/>
              <a:ext cx="151225" cy="982600"/>
            </a:xfrm>
            <a:custGeom>
              <a:avLst/>
              <a:gdLst/>
              <a:ahLst/>
              <a:cxnLst/>
              <a:rect l="l" t="t" r="r" b="b"/>
              <a:pathLst>
                <a:path w="6049" h="39304" extrusionOk="0">
                  <a:moveTo>
                    <a:pt x="1501" y="0"/>
                  </a:moveTo>
                  <a:cubicBezTo>
                    <a:pt x="879" y="0"/>
                    <a:pt x="223" y="264"/>
                    <a:pt x="0" y="853"/>
                  </a:cubicBezTo>
                  <a:lnTo>
                    <a:pt x="3131" y="39303"/>
                  </a:lnTo>
                  <a:lnTo>
                    <a:pt x="6049" y="39090"/>
                  </a:lnTo>
                  <a:lnTo>
                    <a:pt x="2766" y="610"/>
                  </a:lnTo>
                  <a:cubicBezTo>
                    <a:pt x="2607" y="219"/>
                    <a:pt x="2068" y="0"/>
                    <a:pt x="1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38" name="Google Shape;538;p13"/>
            <p:cNvGrpSpPr/>
            <p:nvPr/>
          </p:nvGrpSpPr>
          <p:grpSpPr>
            <a:xfrm>
              <a:off x="2266600" y="1494350"/>
              <a:ext cx="516975" cy="1129275"/>
              <a:chOff x="2266600" y="1494350"/>
              <a:chExt cx="516975" cy="1129275"/>
            </a:xfrm>
          </p:grpSpPr>
          <p:sp>
            <p:nvSpPr>
              <p:cNvPr id="539" name="Google Shape;539;p13"/>
              <p:cNvSpPr/>
              <p:nvPr/>
            </p:nvSpPr>
            <p:spPr>
              <a:xfrm>
                <a:off x="2621475" y="1494350"/>
                <a:ext cx="162100" cy="234875"/>
              </a:xfrm>
              <a:custGeom>
                <a:avLst/>
                <a:gdLst/>
                <a:ahLst/>
                <a:cxnLst/>
                <a:rect l="l" t="t" r="r" b="b"/>
                <a:pathLst>
                  <a:path w="6484" h="9395" extrusionOk="0">
                    <a:moveTo>
                      <a:pt x="5988" y="1"/>
                    </a:moveTo>
                    <a:cubicBezTo>
                      <a:pt x="5854" y="1"/>
                      <a:pt x="5719" y="58"/>
                      <a:pt x="5624" y="185"/>
                    </a:cubicBezTo>
                    <a:lnTo>
                      <a:pt x="0" y="7115"/>
                    </a:lnTo>
                    <a:lnTo>
                      <a:pt x="5745" y="9395"/>
                    </a:lnTo>
                    <a:lnTo>
                      <a:pt x="6444" y="519"/>
                    </a:lnTo>
                    <a:cubicBezTo>
                      <a:pt x="6484" y="202"/>
                      <a:pt x="6239" y="1"/>
                      <a:pt x="5988" y="1"/>
                    </a:cubicBezTo>
                    <a:close/>
                  </a:path>
                </a:pathLst>
              </a:custGeom>
              <a:solidFill>
                <a:srgbClr val="F4F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13"/>
              <p:cNvSpPr/>
              <p:nvPr/>
            </p:nvSpPr>
            <p:spPr>
              <a:xfrm>
                <a:off x="2725575" y="1494400"/>
                <a:ext cx="56250" cy="70525"/>
              </a:xfrm>
              <a:custGeom>
                <a:avLst/>
                <a:gdLst/>
                <a:ahLst/>
                <a:cxnLst/>
                <a:rect l="l" t="t" r="r" b="b"/>
                <a:pathLst>
                  <a:path w="2250" h="2821" extrusionOk="0">
                    <a:moveTo>
                      <a:pt x="1824" y="0"/>
                    </a:moveTo>
                    <a:cubicBezTo>
                      <a:pt x="1672" y="0"/>
                      <a:pt x="1520" y="61"/>
                      <a:pt x="1429" y="183"/>
                    </a:cubicBezTo>
                    <a:lnTo>
                      <a:pt x="1" y="1976"/>
                    </a:lnTo>
                    <a:cubicBezTo>
                      <a:pt x="244" y="2280"/>
                      <a:pt x="548" y="2523"/>
                      <a:pt x="913" y="2675"/>
                    </a:cubicBezTo>
                    <a:cubicBezTo>
                      <a:pt x="1180" y="2764"/>
                      <a:pt x="1463" y="2821"/>
                      <a:pt x="1750" y="2821"/>
                    </a:cubicBezTo>
                    <a:cubicBezTo>
                      <a:pt x="1856" y="2821"/>
                      <a:pt x="1962" y="2813"/>
                      <a:pt x="2068" y="2797"/>
                    </a:cubicBezTo>
                    <a:lnTo>
                      <a:pt x="2250" y="487"/>
                    </a:lnTo>
                    <a:cubicBezTo>
                      <a:pt x="2250" y="243"/>
                      <a:pt x="2068" y="31"/>
                      <a:pt x="1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13"/>
              <p:cNvSpPr/>
              <p:nvPr/>
            </p:nvSpPr>
            <p:spPr>
              <a:xfrm>
                <a:off x="2266600" y="1667525"/>
                <a:ext cx="499600" cy="956100"/>
              </a:xfrm>
              <a:custGeom>
                <a:avLst/>
                <a:gdLst/>
                <a:ahLst/>
                <a:cxnLst/>
                <a:rect l="l" t="t" r="r" b="b"/>
                <a:pathLst>
                  <a:path w="19984" h="38244" extrusionOk="0">
                    <a:moveTo>
                      <a:pt x="14626" y="0"/>
                    </a:moveTo>
                    <a:cubicBezTo>
                      <a:pt x="14428" y="0"/>
                      <a:pt x="14272" y="59"/>
                      <a:pt x="14226" y="188"/>
                    </a:cubicBezTo>
                    <a:lnTo>
                      <a:pt x="1" y="35963"/>
                    </a:lnTo>
                    <a:lnTo>
                      <a:pt x="5745" y="38243"/>
                    </a:lnTo>
                    <a:lnTo>
                      <a:pt x="19940" y="2468"/>
                    </a:lnTo>
                    <a:cubicBezTo>
                      <a:pt x="19984" y="1989"/>
                      <a:pt x="19280" y="1666"/>
                      <a:pt x="18787" y="1666"/>
                    </a:cubicBezTo>
                    <a:cubicBezTo>
                      <a:pt x="18591" y="1666"/>
                      <a:pt x="18429" y="1717"/>
                      <a:pt x="18360" y="1829"/>
                    </a:cubicBezTo>
                    <a:lnTo>
                      <a:pt x="15806" y="826"/>
                    </a:lnTo>
                    <a:cubicBezTo>
                      <a:pt x="15764" y="317"/>
                      <a:pt x="15085" y="0"/>
                      <a:pt x="14626" y="0"/>
                    </a:cubicBez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13"/>
              <p:cNvSpPr/>
              <p:nvPr/>
            </p:nvSpPr>
            <p:spPr>
              <a:xfrm>
                <a:off x="2306125" y="1680300"/>
                <a:ext cx="420575" cy="927350"/>
              </a:xfrm>
              <a:custGeom>
                <a:avLst/>
                <a:gdLst/>
                <a:ahLst/>
                <a:cxnLst/>
                <a:rect l="l" t="t" r="r" b="b"/>
                <a:pathLst>
                  <a:path w="16823" h="37094" extrusionOk="0">
                    <a:moveTo>
                      <a:pt x="15076" y="0"/>
                    </a:moveTo>
                    <a:cubicBezTo>
                      <a:pt x="14765" y="0"/>
                      <a:pt x="14464" y="93"/>
                      <a:pt x="14225" y="315"/>
                    </a:cubicBezTo>
                    <a:lnTo>
                      <a:pt x="0" y="36060"/>
                    </a:lnTo>
                    <a:lnTo>
                      <a:pt x="2553" y="37094"/>
                    </a:lnTo>
                    <a:lnTo>
                      <a:pt x="16779" y="1318"/>
                    </a:lnTo>
                    <a:cubicBezTo>
                      <a:pt x="16823" y="675"/>
                      <a:pt x="15913" y="0"/>
                      <a:pt x="150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543" name="Google Shape;543;p13"/>
          <p:cNvGrpSpPr/>
          <p:nvPr/>
        </p:nvGrpSpPr>
        <p:grpSpPr>
          <a:xfrm>
            <a:off x="11154602" y="5705422"/>
            <a:ext cx="1007221" cy="1152733"/>
            <a:chOff x="5585712" y="137416"/>
            <a:chExt cx="757289" cy="864550"/>
          </a:xfrm>
        </p:grpSpPr>
        <p:sp>
          <p:nvSpPr>
            <p:cNvPr id="544" name="Google Shape;544;p13"/>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13"/>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13"/>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13"/>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13"/>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13"/>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13"/>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13"/>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13"/>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13"/>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13"/>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13"/>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13"/>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13"/>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13"/>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 name="Google Shape;559;p13"/>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 name="Google Shape;560;p13"/>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13"/>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13"/>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13"/>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13"/>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13"/>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13"/>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13"/>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13"/>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13"/>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13"/>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71" name="Google Shape;571;p13"/>
          <p:cNvSpPr txBox="1">
            <a:spLocks noGrp="1"/>
          </p:cNvSpPr>
          <p:nvPr>
            <p:ph type="title" idx="15"/>
          </p:nvPr>
        </p:nvSpPr>
        <p:spPr>
          <a:xfrm>
            <a:off x="760115" y="564833"/>
            <a:ext cx="9573856" cy="681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grpSp>
        <p:nvGrpSpPr>
          <p:cNvPr id="572" name="Google Shape;572;p13"/>
          <p:cNvGrpSpPr/>
          <p:nvPr/>
        </p:nvGrpSpPr>
        <p:grpSpPr>
          <a:xfrm>
            <a:off x="1" y="5624201"/>
            <a:ext cx="1478299" cy="1659300"/>
            <a:chOff x="1338201" y="32850"/>
            <a:chExt cx="1111474" cy="1244475"/>
          </a:xfrm>
        </p:grpSpPr>
        <p:sp>
          <p:nvSpPr>
            <p:cNvPr id="573" name="Google Shape;573;p13"/>
            <p:cNvSpPr/>
            <p:nvPr/>
          </p:nvSpPr>
          <p:spPr>
            <a:xfrm>
              <a:off x="1338201" y="359526"/>
              <a:ext cx="203500" cy="189675"/>
            </a:xfrm>
            <a:custGeom>
              <a:avLst/>
              <a:gdLst/>
              <a:ahLst/>
              <a:cxnLst/>
              <a:rect l="l" t="t" r="r" b="b"/>
              <a:pathLst>
                <a:path w="8140" h="7587" extrusionOk="0">
                  <a:moveTo>
                    <a:pt x="166" y="4353"/>
                  </a:moveTo>
                  <a:cubicBezTo>
                    <a:pt x="-304" y="3110"/>
                    <a:pt x="245" y="476"/>
                    <a:pt x="1565" y="83"/>
                  </a:cubicBezTo>
                  <a:cubicBezTo>
                    <a:pt x="2885" y="-310"/>
                    <a:pt x="7618" y="753"/>
                    <a:pt x="8088" y="1996"/>
                  </a:cubicBezTo>
                  <a:cubicBezTo>
                    <a:pt x="8558" y="3239"/>
                    <a:pt x="5707" y="7150"/>
                    <a:pt x="4387" y="7543"/>
                  </a:cubicBezTo>
                  <a:cubicBezTo>
                    <a:pt x="3067" y="7936"/>
                    <a:pt x="636" y="5596"/>
                    <a:pt x="166" y="4353"/>
                  </a:cubicBezTo>
                  <a:close/>
                </a:path>
              </a:pathLst>
            </a:custGeom>
            <a:solidFill>
              <a:schemeClr val="accent4"/>
            </a:solidFill>
            <a:ln>
              <a:noFill/>
            </a:ln>
          </p:spPr>
        </p:sp>
        <p:sp>
          <p:nvSpPr>
            <p:cNvPr id="574" name="Google Shape;574;p13"/>
            <p:cNvSpPr/>
            <p:nvPr/>
          </p:nvSpPr>
          <p:spPr>
            <a:xfrm>
              <a:off x="1347250" y="337675"/>
              <a:ext cx="536800" cy="938625"/>
            </a:xfrm>
            <a:custGeom>
              <a:avLst/>
              <a:gdLst/>
              <a:ahLst/>
              <a:cxnLst/>
              <a:rect l="l" t="t" r="r" b="b"/>
              <a:pathLst>
                <a:path w="21472" h="37545" extrusionOk="0">
                  <a:moveTo>
                    <a:pt x="1669" y="0"/>
                  </a:moveTo>
                  <a:lnTo>
                    <a:pt x="21472" y="33894"/>
                  </a:lnTo>
                  <a:lnTo>
                    <a:pt x="18605" y="37545"/>
                  </a:lnTo>
                  <a:lnTo>
                    <a:pt x="0" y="5619"/>
                  </a:lnTo>
                  <a:lnTo>
                    <a:pt x="286" y="1713"/>
                  </a:lnTo>
                  <a:close/>
                </a:path>
              </a:pathLst>
            </a:custGeom>
            <a:solidFill>
              <a:schemeClr val="accent4"/>
            </a:solidFill>
            <a:ln>
              <a:noFill/>
            </a:ln>
          </p:spPr>
        </p:sp>
        <p:sp>
          <p:nvSpPr>
            <p:cNvPr id="575" name="Google Shape;575;p13"/>
            <p:cNvSpPr/>
            <p:nvPr/>
          </p:nvSpPr>
          <p:spPr>
            <a:xfrm>
              <a:off x="1811700" y="876800"/>
              <a:ext cx="637575" cy="400525"/>
            </a:xfrm>
            <a:custGeom>
              <a:avLst/>
              <a:gdLst/>
              <a:ahLst/>
              <a:cxnLst/>
              <a:rect l="l" t="t" r="r" b="b"/>
              <a:pathLst>
                <a:path w="25503" h="16021" extrusionOk="0">
                  <a:moveTo>
                    <a:pt x="0" y="16021"/>
                  </a:moveTo>
                  <a:lnTo>
                    <a:pt x="3306" y="11485"/>
                  </a:lnTo>
                  <a:lnTo>
                    <a:pt x="25503" y="0"/>
                  </a:lnTo>
                  <a:lnTo>
                    <a:pt x="23371" y="3753"/>
                  </a:lnTo>
                  <a:close/>
                </a:path>
              </a:pathLst>
            </a:custGeom>
            <a:solidFill>
              <a:schemeClr val="lt1"/>
            </a:solidFill>
            <a:ln>
              <a:noFill/>
            </a:ln>
          </p:spPr>
        </p:sp>
        <p:sp>
          <p:nvSpPr>
            <p:cNvPr id="576" name="Google Shape;576;p13"/>
            <p:cNvSpPr/>
            <p:nvPr/>
          </p:nvSpPr>
          <p:spPr>
            <a:xfrm>
              <a:off x="1388850" y="32850"/>
              <a:ext cx="1060825" cy="1149000"/>
            </a:xfrm>
            <a:custGeom>
              <a:avLst/>
              <a:gdLst/>
              <a:ahLst/>
              <a:cxnLst/>
              <a:rect l="l" t="t" r="r" b="b"/>
              <a:pathLst>
                <a:path w="42433" h="45960" extrusionOk="0">
                  <a:moveTo>
                    <a:pt x="22736" y="1"/>
                  </a:moveTo>
                  <a:lnTo>
                    <a:pt x="0" y="12190"/>
                  </a:lnTo>
                  <a:lnTo>
                    <a:pt x="19697" y="45959"/>
                  </a:lnTo>
                  <a:lnTo>
                    <a:pt x="42433" y="33770"/>
                  </a:lnTo>
                  <a:lnTo>
                    <a:pt x="227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13"/>
            <p:cNvSpPr/>
            <p:nvPr/>
          </p:nvSpPr>
          <p:spPr>
            <a:xfrm>
              <a:off x="1577300" y="219800"/>
              <a:ext cx="487875" cy="395150"/>
            </a:xfrm>
            <a:custGeom>
              <a:avLst/>
              <a:gdLst/>
              <a:ahLst/>
              <a:cxnLst/>
              <a:rect l="l" t="t" r="r" b="b"/>
              <a:pathLst>
                <a:path w="19515" h="15806" extrusionOk="0">
                  <a:moveTo>
                    <a:pt x="14773" y="0"/>
                  </a:moveTo>
                  <a:lnTo>
                    <a:pt x="0" y="7933"/>
                  </a:lnTo>
                  <a:lnTo>
                    <a:pt x="4742" y="15806"/>
                  </a:lnTo>
                  <a:lnTo>
                    <a:pt x="19514" y="7873"/>
                  </a:lnTo>
                  <a:lnTo>
                    <a:pt x="147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619960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5"/>
        <p:cNvGrpSpPr/>
        <p:nvPr/>
      </p:nvGrpSpPr>
      <p:grpSpPr>
        <a:xfrm>
          <a:off x="0" y="0"/>
          <a:ext cx="0" cy="0"/>
          <a:chOff x="0" y="0"/>
          <a:chExt cx="0" cy="0"/>
        </a:xfrm>
      </p:grpSpPr>
      <p:sp>
        <p:nvSpPr>
          <p:cNvPr id="126" name="Google Shape;126;p5"/>
          <p:cNvSpPr txBox="1">
            <a:spLocks noGrp="1"/>
          </p:cNvSpPr>
          <p:nvPr>
            <p:ph type="title"/>
          </p:nvPr>
        </p:nvSpPr>
        <p:spPr>
          <a:xfrm>
            <a:off x="960784" y="593367"/>
            <a:ext cx="10240204"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27" name="Google Shape;127;p5"/>
          <p:cNvSpPr txBox="1">
            <a:spLocks noGrp="1"/>
          </p:cNvSpPr>
          <p:nvPr>
            <p:ph type="subTitle" idx="1"/>
          </p:nvPr>
        </p:nvSpPr>
        <p:spPr>
          <a:xfrm>
            <a:off x="3061809" y="2447333"/>
            <a:ext cx="2700902"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394" b="1">
                <a:solidFill>
                  <a:schemeClr val="dk2"/>
                </a:solidFill>
              </a:defRPr>
            </a:lvl1pPr>
            <a:lvl2pPr lvl="1" algn="ctr" rtl="0">
              <a:spcBef>
                <a:spcPts val="2128"/>
              </a:spcBef>
              <a:spcAft>
                <a:spcPts val="0"/>
              </a:spcAft>
              <a:buNone/>
              <a:defRPr sz="2394">
                <a:solidFill>
                  <a:schemeClr val="dk2"/>
                </a:solidFill>
              </a:defRPr>
            </a:lvl2pPr>
            <a:lvl3pPr lvl="2" algn="ctr" rtl="0">
              <a:spcBef>
                <a:spcPts val="2128"/>
              </a:spcBef>
              <a:spcAft>
                <a:spcPts val="0"/>
              </a:spcAft>
              <a:buNone/>
              <a:defRPr sz="2394">
                <a:solidFill>
                  <a:schemeClr val="dk2"/>
                </a:solidFill>
              </a:defRPr>
            </a:lvl3pPr>
            <a:lvl4pPr lvl="3" algn="ctr" rtl="0">
              <a:spcBef>
                <a:spcPts val="2128"/>
              </a:spcBef>
              <a:spcAft>
                <a:spcPts val="0"/>
              </a:spcAft>
              <a:buNone/>
              <a:defRPr sz="2394">
                <a:solidFill>
                  <a:schemeClr val="dk2"/>
                </a:solidFill>
              </a:defRPr>
            </a:lvl4pPr>
            <a:lvl5pPr lvl="4" algn="ctr" rtl="0">
              <a:spcBef>
                <a:spcPts val="2128"/>
              </a:spcBef>
              <a:spcAft>
                <a:spcPts val="0"/>
              </a:spcAft>
              <a:buNone/>
              <a:defRPr sz="2394">
                <a:solidFill>
                  <a:schemeClr val="dk2"/>
                </a:solidFill>
              </a:defRPr>
            </a:lvl5pPr>
            <a:lvl6pPr lvl="5" algn="ctr" rtl="0">
              <a:spcBef>
                <a:spcPts val="2128"/>
              </a:spcBef>
              <a:spcAft>
                <a:spcPts val="0"/>
              </a:spcAft>
              <a:buNone/>
              <a:defRPr sz="2394">
                <a:solidFill>
                  <a:schemeClr val="dk2"/>
                </a:solidFill>
              </a:defRPr>
            </a:lvl6pPr>
            <a:lvl7pPr lvl="6" algn="ctr" rtl="0">
              <a:spcBef>
                <a:spcPts val="2128"/>
              </a:spcBef>
              <a:spcAft>
                <a:spcPts val="0"/>
              </a:spcAft>
              <a:buNone/>
              <a:defRPr sz="2394">
                <a:solidFill>
                  <a:schemeClr val="dk2"/>
                </a:solidFill>
              </a:defRPr>
            </a:lvl7pPr>
            <a:lvl8pPr lvl="7" algn="ctr" rtl="0">
              <a:spcBef>
                <a:spcPts val="2128"/>
              </a:spcBef>
              <a:spcAft>
                <a:spcPts val="0"/>
              </a:spcAft>
              <a:buNone/>
              <a:defRPr sz="2394">
                <a:solidFill>
                  <a:schemeClr val="dk2"/>
                </a:solidFill>
              </a:defRPr>
            </a:lvl8pPr>
            <a:lvl9pPr lvl="8" algn="ctr" rtl="0">
              <a:spcBef>
                <a:spcPts val="2128"/>
              </a:spcBef>
              <a:spcAft>
                <a:spcPts val="2128"/>
              </a:spcAft>
              <a:buNone/>
              <a:defRPr sz="2394">
                <a:solidFill>
                  <a:schemeClr val="dk2"/>
                </a:solidFill>
              </a:defRPr>
            </a:lvl9pPr>
          </a:lstStyle>
          <a:p>
            <a:endParaRPr/>
          </a:p>
        </p:txBody>
      </p:sp>
      <p:sp>
        <p:nvSpPr>
          <p:cNvPr id="128" name="Google Shape;128;p5"/>
          <p:cNvSpPr txBox="1">
            <a:spLocks noGrp="1"/>
          </p:cNvSpPr>
          <p:nvPr>
            <p:ph type="subTitle" idx="2"/>
          </p:nvPr>
        </p:nvSpPr>
        <p:spPr>
          <a:xfrm>
            <a:off x="3061804" y="2846883"/>
            <a:ext cx="2700902" cy="1562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28"/>
            </a:lvl1pPr>
            <a:lvl2pPr lvl="1" algn="ctr" rtl="0">
              <a:spcBef>
                <a:spcPts val="2128"/>
              </a:spcBef>
              <a:spcAft>
                <a:spcPts val="0"/>
              </a:spcAft>
              <a:buNone/>
              <a:defRPr sz="2128"/>
            </a:lvl2pPr>
            <a:lvl3pPr lvl="2" algn="ctr" rtl="0">
              <a:spcBef>
                <a:spcPts val="2128"/>
              </a:spcBef>
              <a:spcAft>
                <a:spcPts val="0"/>
              </a:spcAft>
              <a:buNone/>
              <a:defRPr sz="2128"/>
            </a:lvl3pPr>
            <a:lvl4pPr lvl="3" algn="ctr" rtl="0">
              <a:spcBef>
                <a:spcPts val="2128"/>
              </a:spcBef>
              <a:spcAft>
                <a:spcPts val="0"/>
              </a:spcAft>
              <a:buNone/>
              <a:defRPr sz="2128"/>
            </a:lvl4pPr>
            <a:lvl5pPr lvl="4" algn="ctr" rtl="0">
              <a:spcBef>
                <a:spcPts val="2128"/>
              </a:spcBef>
              <a:spcAft>
                <a:spcPts val="0"/>
              </a:spcAft>
              <a:buNone/>
              <a:defRPr sz="2128"/>
            </a:lvl5pPr>
            <a:lvl6pPr lvl="5" algn="ctr" rtl="0">
              <a:spcBef>
                <a:spcPts val="2128"/>
              </a:spcBef>
              <a:spcAft>
                <a:spcPts val="0"/>
              </a:spcAft>
              <a:buNone/>
              <a:defRPr sz="2128"/>
            </a:lvl6pPr>
            <a:lvl7pPr lvl="6" algn="ctr" rtl="0">
              <a:spcBef>
                <a:spcPts val="2128"/>
              </a:spcBef>
              <a:spcAft>
                <a:spcPts val="0"/>
              </a:spcAft>
              <a:buNone/>
              <a:defRPr sz="2128"/>
            </a:lvl7pPr>
            <a:lvl8pPr lvl="7" algn="ctr" rtl="0">
              <a:spcBef>
                <a:spcPts val="2128"/>
              </a:spcBef>
              <a:spcAft>
                <a:spcPts val="0"/>
              </a:spcAft>
              <a:buNone/>
              <a:defRPr sz="2128"/>
            </a:lvl8pPr>
            <a:lvl9pPr lvl="8" algn="ctr" rtl="0">
              <a:spcBef>
                <a:spcPts val="2128"/>
              </a:spcBef>
              <a:spcAft>
                <a:spcPts val="2128"/>
              </a:spcAft>
              <a:buNone/>
              <a:defRPr sz="2128"/>
            </a:lvl9pPr>
          </a:lstStyle>
          <a:p>
            <a:endParaRPr/>
          </a:p>
        </p:txBody>
      </p:sp>
      <p:sp>
        <p:nvSpPr>
          <p:cNvPr id="129" name="Google Shape;129;p5"/>
          <p:cNvSpPr txBox="1">
            <a:spLocks noGrp="1"/>
          </p:cNvSpPr>
          <p:nvPr>
            <p:ph type="subTitle" idx="3"/>
          </p:nvPr>
        </p:nvSpPr>
        <p:spPr>
          <a:xfrm>
            <a:off x="6399132" y="2447333"/>
            <a:ext cx="2700902"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394" b="1">
                <a:solidFill>
                  <a:schemeClr val="dk2"/>
                </a:solidFill>
              </a:defRPr>
            </a:lvl1pPr>
            <a:lvl2pPr lvl="1" algn="ctr" rtl="0">
              <a:spcBef>
                <a:spcPts val="2128"/>
              </a:spcBef>
              <a:spcAft>
                <a:spcPts val="0"/>
              </a:spcAft>
              <a:buNone/>
              <a:defRPr sz="2394">
                <a:solidFill>
                  <a:schemeClr val="dk2"/>
                </a:solidFill>
              </a:defRPr>
            </a:lvl2pPr>
            <a:lvl3pPr lvl="2" algn="ctr" rtl="0">
              <a:spcBef>
                <a:spcPts val="2128"/>
              </a:spcBef>
              <a:spcAft>
                <a:spcPts val="0"/>
              </a:spcAft>
              <a:buNone/>
              <a:defRPr sz="2394">
                <a:solidFill>
                  <a:schemeClr val="dk2"/>
                </a:solidFill>
              </a:defRPr>
            </a:lvl3pPr>
            <a:lvl4pPr lvl="3" algn="ctr" rtl="0">
              <a:spcBef>
                <a:spcPts val="2128"/>
              </a:spcBef>
              <a:spcAft>
                <a:spcPts val="0"/>
              </a:spcAft>
              <a:buNone/>
              <a:defRPr sz="2394">
                <a:solidFill>
                  <a:schemeClr val="dk2"/>
                </a:solidFill>
              </a:defRPr>
            </a:lvl4pPr>
            <a:lvl5pPr lvl="4" algn="ctr" rtl="0">
              <a:spcBef>
                <a:spcPts val="2128"/>
              </a:spcBef>
              <a:spcAft>
                <a:spcPts val="0"/>
              </a:spcAft>
              <a:buNone/>
              <a:defRPr sz="2394">
                <a:solidFill>
                  <a:schemeClr val="dk2"/>
                </a:solidFill>
              </a:defRPr>
            </a:lvl5pPr>
            <a:lvl6pPr lvl="5" algn="ctr" rtl="0">
              <a:spcBef>
                <a:spcPts val="2128"/>
              </a:spcBef>
              <a:spcAft>
                <a:spcPts val="0"/>
              </a:spcAft>
              <a:buNone/>
              <a:defRPr sz="2394">
                <a:solidFill>
                  <a:schemeClr val="dk2"/>
                </a:solidFill>
              </a:defRPr>
            </a:lvl6pPr>
            <a:lvl7pPr lvl="6" algn="ctr" rtl="0">
              <a:spcBef>
                <a:spcPts val="2128"/>
              </a:spcBef>
              <a:spcAft>
                <a:spcPts val="0"/>
              </a:spcAft>
              <a:buNone/>
              <a:defRPr sz="2394">
                <a:solidFill>
                  <a:schemeClr val="dk2"/>
                </a:solidFill>
              </a:defRPr>
            </a:lvl7pPr>
            <a:lvl8pPr lvl="7" algn="ctr" rtl="0">
              <a:spcBef>
                <a:spcPts val="2128"/>
              </a:spcBef>
              <a:spcAft>
                <a:spcPts val="0"/>
              </a:spcAft>
              <a:buNone/>
              <a:defRPr sz="2394">
                <a:solidFill>
                  <a:schemeClr val="dk2"/>
                </a:solidFill>
              </a:defRPr>
            </a:lvl8pPr>
            <a:lvl9pPr lvl="8" algn="ctr" rtl="0">
              <a:spcBef>
                <a:spcPts val="2128"/>
              </a:spcBef>
              <a:spcAft>
                <a:spcPts val="2128"/>
              </a:spcAft>
              <a:buNone/>
              <a:defRPr sz="2394">
                <a:solidFill>
                  <a:schemeClr val="dk2"/>
                </a:solidFill>
              </a:defRPr>
            </a:lvl9pPr>
          </a:lstStyle>
          <a:p>
            <a:endParaRPr/>
          </a:p>
        </p:txBody>
      </p:sp>
      <p:sp>
        <p:nvSpPr>
          <p:cNvPr id="130" name="Google Shape;130;p5"/>
          <p:cNvSpPr txBox="1">
            <a:spLocks noGrp="1"/>
          </p:cNvSpPr>
          <p:nvPr>
            <p:ph type="subTitle" idx="4"/>
          </p:nvPr>
        </p:nvSpPr>
        <p:spPr>
          <a:xfrm>
            <a:off x="6399127" y="2846883"/>
            <a:ext cx="2700902" cy="1562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28"/>
            </a:lvl1pPr>
            <a:lvl2pPr lvl="1" algn="ctr" rtl="0">
              <a:spcBef>
                <a:spcPts val="2128"/>
              </a:spcBef>
              <a:spcAft>
                <a:spcPts val="0"/>
              </a:spcAft>
              <a:buNone/>
              <a:defRPr sz="2128"/>
            </a:lvl2pPr>
            <a:lvl3pPr lvl="2" algn="ctr" rtl="0">
              <a:spcBef>
                <a:spcPts val="2128"/>
              </a:spcBef>
              <a:spcAft>
                <a:spcPts val="0"/>
              </a:spcAft>
              <a:buNone/>
              <a:defRPr sz="2128"/>
            </a:lvl3pPr>
            <a:lvl4pPr lvl="3" algn="ctr" rtl="0">
              <a:spcBef>
                <a:spcPts val="2128"/>
              </a:spcBef>
              <a:spcAft>
                <a:spcPts val="0"/>
              </a:spcAft>
              <a:buNone/>
              <a:defRPr sz="2128"/>
            </a:lvl4pPr>
            <a:lvl5pPr lvl="4" algn="ctr" rtl="0">
              <a:spcBef>
                <a:spcPts val="2128"/>
              </a:spcBef>
              <a:spcAft>
                <a:spcPts val="0"/>
              </a:spcAft>
              <a:buNone/>
              <a:defRPr sz="2128"/>
            </a:lvl5pPr>
            <a:lvl6pPr lvl="5" algn="ctr" rtl="0">
              <a:spcBef>
                <a:spcPts val="2128"/>
              </a:spcBef>
              <a:spcAft>
                <a:spcPts val="0"/>
              </a:spcAft>
              <a:buNone/>
              <a:defRPr sz="2128"/>
            </a:lvl6pPr>
            <a:lvl7pPr lvl="6" algn="ctr" rtl="0">
              <a:spcBef>
                <a:spcPts val="2128"/>
              </a:spcBef>
              <a:spcAft>
                <a:spcPts val="0"/>
              </a:spcAft>
              <a:buNone/>
              <a:defRPr sz="2128"/>
            </a:lvl7pPr>
            <a:lvl8pPr lvl="7" algn="ctr" rtl="0">
              <a:spcBef>
                <a:spcPts val="2128"/>
              </a:spcBef>
              <a:spcAft>
                <a:spcPts val="0"/>
              </a:spcAft>
              <a:buNone/>
              <a:defRPr sz="2128"/>
            </a:lvl8pPr>
            <a:lvl9pPr lvl="8" algn="ctr" rtl="0">
              <a:spcBef>
                <a:spcPts val="2128"/>
              </a:spcBef>
              <a:spcAft>
                <a:spcPts val="2128"/>
              </a:spcAft>
              <a:buNone/>
              <a:defRPr sz="2128"/>
            </a:lvl9pPr>
          </a:lstStyle>
          <a:p>
            <a:endParaRPr/>
          </a:p>
        </p:txBody>
      </p:sp>
      <p:grpSp>
        <p:nvGrpSpPr>
          <p:cNvPr id="131" name="Google Shape;131;p5"/>
          <p:cNvGrpSpPr/>
          <p:nvPr/>
        </p:nvGrpSpPr>
        <p:grpSpPr>
          <a:xfrm>
            <a:off x="2" y="2337636"/>
            <a:ext cx="3583179" cy="4520365"/>
            <a:chOff x="1" y="1753227"/>
            <a:chExt cx="2694049" cy="3390274"/>
          </a:xfrm>
        </p:grpSpPr>
        <p:sp>
          <p:nvSpPr>
            <p:cNvPr id="132" name="Google Shape;132;p5"/>
            <p:cNvSpPr/>
            <p:nvPr/>
          </p:nvSpPr>
          <p:spPr>
            <a:xfrm rot="10800000" flipH="1">
              <a:off x="1" y="1753227"/>
              <a:ext cx="977128" cy="1790348"/>
            </a:xfrm>
            <a:custGeom>
              <a:avLst/>
              <a:gdLst/>
              <a:ahLst/>
              <a:cxnLst/>
              <a:rect l="l" t="t" r="r" b="b"/>
              <a:pathLst>
                <a:path w="27071" h="49601" extrusionOk="0">
                  <a:moveTo>
                    <a:pt x="0" y="1"/>
                  </a:moveTo>
                  <a:lnTo>
                    <a:pt x="0" y="571"/>
                  </a:lnTo>
                  <a:cubicBezTo>
                    <a:pt x="10591" y="3721"/>
                    <a:pt x="18283" y="7373"/>
                    <a:pt x="22574" y="11208"/>
                  </a:cubicBezTo>
                  <a:cubicBezTo>
                    <a:pt x="24994" y="13399"/>
                    <a:pt x="26318" y="15613"/>
                    <a:pt x="26432" y="17850"/>
                  </a:cubicBezTo>
                  <a:cubicBezTo>
                    <a:pt x="26546" y="20110"/>
                    <a:pt x="25313" y="22278"/>
                    <a:pt x="22962" y="24218"/>
                  </a:cubicBezTo>
                  <a:cubicBezTo>
                    <a:pt x="21182" y="25679"/>
                    <a:pt x="18762" y="26980"/>
                    <a:pt x="15772" y="28076"/>
                  </a:cubicBezTo>
                  <a:cubicBezTo>
                    <a:pt x="9473" y="30358"/>
                    <a:pt x="2146" y="34535"/>
                    <a:pt x="2146" y="38735"/>
                  </a:cubicBezTo>
                  <a:cubicBezTo>
                    <a:pt x="2146" y="40904"/>
                    <a:pt x="4086" y="42707"/>
                    <a:pt x="7920" y="44099"/>
                  </a:cubicBezTo>
                  <a:cubicBezTo>
                    <a:pt x="11687" y="45469"/>
                    <a:pt x="14106" y="47272"/>
                    <a:pt x="15110" y="49440"/>
                  </a:cubicBezTo>
                  <a:cubicBezTo>
                    <a:pt x="15133" y="49532"/>
                    <a:pt x="15247" y="49600"/>
                    <a:pt x="15339" y="49600"/>
                  </a:cubicBezTo>
                  <a:cubicBezTo>
                    <a:pt x="15384" y="49600"/>
                    <a:pt x="15430" y="49577"/>
                    <a:pt x="15453" y="49577"/>
                  </a:cubicBezTo>
                  <a:cubicBezTo>
                    <a:pt x="15590" y="49509"/>
                    <a:pt x="15635" y="49349"/>
                    <a:pt x="15590" y="49212"/>
                  </a:cubicBezTo>
                  <a:cubicBezTo>
                    <a:pt x="14540" y="46907"/>
                    <a:pt x="12029" y="45012"/>
                    <a:pt x="8103" y="43597"/>
                  </a:cubicBezTo>
                  <a:cubicBezTo>
                    <a:pt x="4497" y="42273"/>
                    <a:pt x="2671" y="40653"/>
                    <a:pt x="2671" y="38735"/>
                  </a:cubicBezTo>
                  <a:cubicBezTo>
                    <a:pt x="2671" y="35060"/>
                    <a:pt x="9336" y="30975"/>
                    <a:pt x="15955" y="28578"/>
                  </a:cubicBezTo>
                  <a:cubicBezTo>
                    <a:pt x="18854" y="27528"/>
                    <a:pt x="21205" y="26296"/>
                    <a:pt x="22985" y="24926"/>
                  </a:cubicBezTo>
                  <a:cubicBezTo>
                    <a:pt x="25701" y="22826"/>
                    <a:pt x="27071" y="20407"/>
                    <a:pt x="26957" y="17827"/>
                  </a:cubicBezTo>
                  <a:cubicBezTo>
                    <a:pt x="26865" y="15978"/>
                    <a:pt x="25930" y="13399"/>
                    <a:pt x="22551" y="10478"/>
                  </a:cubicBezTo>
                  <a:cubicBezTo>
                    <a:pt x="18785" y="7214"/>
                    <a:pt x="12006" y="3539"/>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 name="Google Shape;133;p5"/>
            <p:cNvSpPr/>
            <p:nvPr/>
          </p:nvSpPr>
          <p:spPr>
            <a:xfrm rot="10800000" flipH="1">
              <a:off x="1" y="4372336"/>
              <a:ext cx="2067955" cy="447181"/>
            </a:xfrm>
            <a:custGeom>
              <a:avLst/>
              <a:gdLst/>
              <a:ahLst/>
              <a:cxnLst/>
              <a:rect l="l" t="t" r="r" b="b"/>
              <a:pathLst>
                <a:path w="57292" h="12389" extrusionOk="0">
                  <a:moveTo>
                    <a:pt x="4485" y="0"/>
                  </a:moveTo>
                  <a:cubicBezTo>
                    <a:pt x="2849" y="0"/>
                    <a:pt x="1353" y="279"/>
                    <a:pt x="0" y="839"/>
                  </a:cubicBezTo>
                  <a:lnTo>
                    <a:pt x="0" y="1432"/>
                  </a:lnTo>
                  <a:cubicBezTo>
                    <a:pt x="1345" y="837"/>
                    <a:pt x="2846" y="540"/>
                    <a:pt x="4500" y="540"/>
                  </a:cubicBezTo>
                  <a:cubicBezTo>
                    <a:pt x="8492" y="540"/>
                    <a:pt x="13376" y="2270"/>
                    <a:pt x="19105" y="5724"/>
                  </a:cubicBezTo>
                  <a:cubicBezTo>
                    <a:pt x="27573" y="10814"/>
                    <a:pt x="35105" y="12389"/>
                    <a:pt x="41177" y="12389"/>
                  </a:cubicBezTo>
                  <a:cubicBezTo>
                    <a:pt x="50992" y="12389"/>
                    <a:pt x="57040" y="8257"/>
                    <a:pt x="57155" y="8189"/>
                  </a:cubicBezTo>
                  <a:cubicBezTo>
                    <a:pt x="57269" y="8097"/>
                    <a:pt x="57292" y="7938"/>
                    <a:pt x="57200" y="7824"/>
                  </a:cubicBezTo>
                  <a:cubicBezTo>
                    <a:pt x="57159" y="7741"/>
                    <a:pt x="57077" y="7700"/>
                    <a:pt x="56993" y="7700"/>
                  </a:cubicBezTo>
                  <a:cubicBezTo>
                    <a:pt x="56937" y="7700"/>
                    <a:pt x="56881" y="7719"/>
                    <a:pt x="56835" y="7755"/>
                  </a:cubicBezTo>
                  <a:cubicBezTo>
                    <a:pt x="56737" y="7825"/>
                    <a:pt x="50820" y="11864"/>
                    <a:pt x="41174" y="11864"/>
                  </a:cubicBezTo>
                  <a:cubicBezTo>
                    <a:pt x="35182" y="11864"/>
                    <a:pt x="27749" y="10305"/>
                    <a:pt x="19379" y="5267"/>
                  </a:cubicBezTo>
                  <a:cubicBezTo>
                    <a:pt x="13569" y="1758"/>
                    <a:pt x="8588" y="0"/>
                    <a:pt x="44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 name="Google Shape;134;p5"/>
            <p:cNvSpPr/>
            <p:nvPr/>
          </p:nvSpPr>
          <p:spPr>
            <a:xfrm rot="10800000" flipH="1">
              <a:off x="2240083" y="4651634"/>
              <a:ext cx="453967" cy="491867"/>
            </a:xfrm>
            <a:custGeom>
              <a:avLst/>
              <a:gdLst/>
              <a:ahLst/>
              <a:cxnLst/>
              <a:rect l="l" t="t" r="r" b="b"/>
              <a:pathLst>
                <a:path w="12577" h="13627" extrusionOk="0">
                  <a:moveTo>
                    <a:pt x="11983" y="0"/>
                  </a:moveTo>
                  <a:cubicBezTo>
                    <a:pt x="8468" y="7053"/>
                    <a:pt x="228" y="13056"/>
                    <a:pt x="137" y="13125"/>
                  </a:cubicBezTo>
                  <a:cubicBezTo>
                    <a:pt x="23" y="13216"/>
                    <a:pt x="0" y="13376"/>
                    <a:pt x="69" y="13513"/>
                  </a:cubicBezTo>
                  <a:cubicBezTo>
                    <a:pt x="137" y="13581"/>
                    <a:pt x="205" y="13627"/>
                    <a:pt x="297" y="13627"/>
                  </a:cubicBezTo>
                  <a:cubicBezTo>
                    <a:pt x="342" y="13627"/>
                    <a:pt x="388" y="13604"/>
                    <a:pt x="457" y="13558"/>
                  </a:cubicBezTo>
                  <a:cubicBezTo>
                    <a:pt x="479" y="13536"/>
                    <a:pt x="3469" y="11390"/>
                    <a:pt x="6597" y="8172"/>
                  </a:cubicBezTo>
                  <a:cubicBezTo>
                    <a:pt x="8651" y="6049"/>
                    <a:pt x="11070" y="3173"/>
                    <a:pt x="125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35" name="Google Shape;135;p5"/>
            <p:cNvGrpSpPr/>
            <p:nvPr/>
          </p:nvGrpSpPr>
          <p:grpSpPr>
            <a:xfrm rot="-1704725">
              <a:off x="1235502" y="4276409"/>
              <a:ext cx="534968" cy="533841"/>
              <a:chOff x="4695223" y="3382572"/>
              <a:chExt cx="935820" cy="984650"/>
            </a:xfrm>
          </p:grpSpPr>
          <p:sp>
            <p:nvSpPr>
              <p:cNvPr id="136" name="Google Shape;136;p5"/>
              <p:cNvSpPr/>
              <p:nvPr/>
            </p:nvSpPr>
            <p:spPr>
              <a:xfrm>
                <a:off x="4947328" y="3450551"/>
                <a:ext cx="222663" cy="327316"/>
              </a:xfrm>
              <a:custGeom>
                <a:avLst/>
                <a:gdLst/>
                <a:ahLst/>
                <a:cxnLst/>
                <a:rect l="l" t="t" r="r" b="b"/>
                <a:pathLst>
                  <a:path w="7419" h="10906" extrusionOk="0">
                    <a:moveTo>
                      <a:pt x="842" y="1"/>
                    </a:moveTo>
                    <a:cubicBezTo>
                      <a:pt x="534" y="1"/>
                      <a:pt x="252" y="209"/>
                      <a:pt x="160" y="520"/>
                    </a:cubicBezTo>
                    <a:lnTo>
                      <a:pt x="92" y="817"/>
                    </a:lnTo>
                    <a:cubicBezTo>
                      <a:pt x="1" y="1159"/>
                      <a:pt x="183" y="1524"/>
                      <a:pt x="548" y="1661"/>
                    </a:cubicBezTo>
                    <a:cubicBezTo>
                      <a:pt x="2169" y="2232"/>
                      <a:pt x="3219" y="3259"/>
                      <a:pt x="4109" y="4423"/>
                    </a:cubicBezTo>
                    <a:cubicBezTo>
                      <a:pt x="6163" y="7071"/>
                      <a:pt x="5410" y="10609"/>
                      <a:pt x="5410" y="10654"/>
                    </a:cubicBezTo>
                    <a:lnTo>
                      <a:pt x="6209" y="10906"/>
                    </a:lnTo>
                    <a:cubicBezTo>
                      <a:pt x="6278" y="10746"/>
                      <a:pt x="7419" y="6865"/>
                      <a:pt x="5616" y="3601"/>
                    </a:cubicBezTo>
                    <a:cubicBezTo>
                      <a:pt x="4680" y="1935"/>
                      <a:pt x="3151" y="725"/>
                      <a:pt x="1073" y="41"/>
                    </a:cubicBezTo>
                    <a:cubicBezTo>
                      <a:pt x="996" y="14"/>
                      <a:pt x="918" y="1"/>
                      <a:pt x="842" y="1"/>
                    </a:cubicBezTo>
                    <a:close/>
                  </a:path>
                </a:pathLst>
              </a:custGeom>
              <a:solidFill>
                <a:srgbClr val="123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 name="Google Shape;137;p5"/>
              <p:cNvSpPr/>
              <p:nvPr/>
            </p:nvSpPr>
            <p:spPr>
              <a:xfrm>
                <a:off x="5132295" y="3382572"/>
                <a:ext cx="387761" cy="239110"/>
              </a:xfrm>
              <a:custGeom>
                <a:avLst/>
                <a:gdLst/>
                <a:ahLst/>
                <a:cxnLst/>
                <a:rect l="l" t="t" r="r" b="b"/>
                <a:pathLst>
                  <a:path w="12920" h="7967" extrusionOk="0">
                    <a:moveTo>
                      <a:pt x="12920" y="0"/>
                    </a:moveTo>
                    <a:cubicBezTo>
                      <a:pt x="1735" y="0"/>
                      <a:pt x="0" y="7966"/>
                      <a:pt x="0" y="7966"/>
                    </a:cubicBezTo>
                    <a:cubicBezTo>
                      <a:pt x="12235" y="7966"/>
                      <a:pt x="12920" y="0"/>
                      <a:pt x="12920" y="0"/>
                    </a:cubicBezTo>
                    <a:close/>
                  </a:path>
                </a:pathLst>
              </a:custGeom>
              <a:solidFill>
                <a:srgbClr val="577A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 name="Google Shape;138;p5"/>
              <p:cNvSpPr/>
              <p:nvPr/>
            </p:nvSpPr>
            <p:spPr>
              <a:xfrm>
                <a:off x="4695223" y="3615289"/>
                <a:ext cx="935820" cy="751933"/>
              </a:xfrm>
              <a:custGeom>
                <a:avLst/>
                <a:gdLst/>
                <a:ahLst/>
                <a:cxnLst/>
                <a:rect l="l" t="t" r="r" b="b"/>
                <a:pathLst>
                  <a:path w="31181" h="25054" extrusionOk="0">
                    <a:moveTo>
                      <a:pt x="7795" y="0"/>
                    </a:moveTo>
                    <a:cubicBezTo>
                      <a:pt x="5847" y="0"/>
                      <a:pt x="3816" y="731"/>
                      <a:pt x="2238" y="3020"/>
                    </a:cubicBezTo>
                    <a:cubicBezTo>
                      <a:pt x="1" y="6284"/>
                      <a:pt x="1279" y="13109"/>
                      <a:pt x="3105" y="17354"/>
                    </a:cubicBezTo>
                    <a:cubicBezTo>
                      <a:pt x="3448" y="18176"/>
                      <a:pt x="3858" y="18975"/>
                      <a:pt x="4315" y="19705"/>
                    </a:cubicBezTo>
                    <a:cubicBezTo>
                      <a:pt x="6072" y="22513"/>
                      <a:pt x="8560" y="24498"/>
                      <a:pt x="11368" y="24498"/>
                    </a:cubicBezTo>
                    <a:cubicBezTo>
                      <a:pt x="15231" y="24498"/>
                      <a:pt x="16993" y="25054"/>
                      <a:pt x="18334" y="25054"/>
                    </a:cubicBezTo>
                    <a:cubicBezTo>
                      <a:pt x="19527" y="25054"/>
                      <a:pt x="20386" y="24613"/>
                      <a:pt x="22096" y="22946"/>
                    </a:cubicBezTo>
                    <a:cubicBezTo>
                      <a:pt x="27254" y="17925"/>
                      <a:pt x="31180" y="6010"/>
                      <a:pt x="25953" y="1901"/>
                    </a:cubicBezTo>
                    <a:cubicBezTo>
                      <a:pt x="25474" y="1536"/>
                      <a:pt x="24903" y="1217"/>
                      <a:pt x="24264" y="988"/>
                    </a:cubicBezTo>
                    <a:cubicBezTo>
                      <a:pt x="23417" y="680"/>
                      <a:pt x="22383" y="437"/>
                      <a:pt x="21111" y="437"/>
                    </a:cubicBezTo>
                    <a:cubicBezTo>
                      <a:pt x="19367" y="437"/>
                      <a:pt x="17175" y="894"/>
                      <a:pt x="14404" y="2267"/>
                    </a:cubicBezTo>
                    <a:cubicBezTo>
                      <a:pt x="14404" y="2267"/>
                      <a:pt x="11227" y="0"/>
                      <a:pt x="7795" y="0"/>
                    </a:cubicBezTo>
                    <a:close/>
                  </a:path>
                </a:pathLst>
              </a:custGeom>
              <a:solidFill>
                <a:srgbClr val="FF7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 name="Google Shape;139;p5"/>
              <p:cNvSpPr/>
              <p:nvPr/>
            </p:nvSpPr>
            <p:spPr>
              <a:xfrm>
                <a:off x="4695223" y="3615289"/>
                <a:ext cx="781676" cy="603791"/>
              </a:xfrm>
              <a:custGeom>
                <a:avLst/>
                <a:gdLst/>
                <a:ahLst/>
                <a:cxnLst/>
                <a:rect l="l" t="t" r="r" b="b"/>
                <a:pathLst>
                  <a:path w="26045" h="20118" extrusionOk="0">
                    <a:moveTo>
                      <a:pt x="7795" y="0"/>
                    </a:moveTo>
                    <a:cubicBezTo>
                      <a:pt x="5847" y="0"/>
                      <a:pt x="3816" y="731"/>
                      <a:pt x="2238" y="3020"/>
                    </a:cubicBezTo>
                    <a:cubicBezTo>
                      <a:pt x="1" y="6284"/>
                      <a:pt x="1279" y="13109"/>
                      <a:pt x="3105" y="17354"/>
                    </a:cubicBezTo>
                    <a:cubicBezTo>
                      <a:pt x="3448" y="18176"/>
                      <a:pt x="3858" y="18975"/>
                      <a:pt x="4315" y="19728"/>
                    </a:cubicBezTo>
                    <a:cubicBezTo>
                      <a:pt x="5807" y="19954"/>
                      <a:pt x="7487" y="20118"/>
                      <a:pt x="9230" y="20118"/>
                    </a:cubicBezTo>
                    <a:cubicBezTo>
                      <a:pt x="14181" y="20118"/>
                      <a:pt x="19647" y="18796"/>
                      <a:pt x="22803" y="13816"/>
                    </a:cubicBezTo>
                    <a:cubicBezTo>
                      <a:pt x="25337" y="9822"/>
                      <a:pt x="26045" y="5622"/>
                      <a:pt x="25953" y="1901"/>
                    </a:cubicBezTo>
                    <a:cubicBezTo>
                      <a:pt x="25474" y="1536"/>
                      <a:pt x="24903" y="1217"/>
                      <a:pt x="24264" y="988"/>
                    </a:cubicBezTo>
                    <a:cubicBezTo>
                      <a:pt x="23417" y="680"/>
                      <a:pt x="22387" y="437"/>
                      <a:pt x="21118" y="437"/>
                    </a:cubicBezTo>
                    <a:cubicBezTo>
                      <a:pt x="19378" y="437"/>
                      <a:pt x="17188" y="894"/>
                      <a:pt x="14404" y="2267"/>
                    </a:cubicBezTo>
                    <a:cubicBezTo>
                      <a:pt x="14404" y="2267"/>
                      <a:pt x="11227" y="0"/>
                      <a:pt x="7795" y="0"/>
                    </a:cubicBezTo>
                    <a:close/>
                  </a:path>
                </a:pathLst>
              </a:custGeom>
              <a:solidFill>
                <a:srgbClr val="FF9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 name="Google Shape;140;p5"/>
              <p:cNvSpPr/>
              <p:nvPr/>
            </p:nvSpPr>
            <p:spPr>
              <a:xfrm>
                <a:off x="4808731" y="3712740"/>
                <a:ext cx="169150" cy="102883"/>
              </a:xfrm>
              <a:custGeom>
                <a:avLst/>
                <a:gdLst/>
                <a:ahLst/>
                <a:cxnLst/>
                <a:rect l="l" t="t" r="r" b="b"/>
                <a:pathLst>
                  <a:path w="5636" h="3428" extrusionOk="0">
                    <a:moveTo>
                      <a:pt x="3488" y="0"/>
                    </a:moveTo>
                    <a:cubicBezTo>
                      <a:pt x="2607" y="0"/>
                      <a:pt x="0" y="1641"/>
                      <a:pt x="1104" y="3037"/>
                    </a:cubicBezTo>
                    <a:cubicBezTo>
                      <a:pt x="1317" y="3312"/>
                      <a:pt x="1587" y="3428"/>
                      <a:pt x="1879" y="3428"/>
                    </a:cubicBezTo>
                    <a:cubicBezTo>
                      <a:pt x="3433" y="3428"/>
                      <a:pt x="5636" y="155"/>
                      <a:pt x="3523" y="1"/>
                    </a:cubicBezTo>
                    <a:cubicBezTo>
                      <a:pt x="3512" y="1"/>
                      <a:pt x="3500" y="0"/>
                      <a:pt x="34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1" name="Google Shape;141;p5"/>
            <p:cNvSpPr/>
            <p:nvPr/>
          </p:nvSpPr>
          <p:spPr>
            <a:xfrm>
              <a:off x="261574" y="2194875"/>
              <a:ext cx="453975" cy="459719"/>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FFD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941"/>
        <p:cNvGrpSpPr/>
        <p:nvPr/>
      </p:nvGrpSpPr>
      <p:grpSpPr>
        <a:xfrm>
          <a:off x="0" y="0"/>
          <a:ext cx="0" cy="0"/>
          <a:chOff x="0" y="0"/>
          <a:chExt cx="0" cy="0"/>
        </a:xfrm>
      </p:grpSpPr>
      <p:sp>
        <p:nvSpPr>
          <p:cNvPr id="942" name="Google Shape;942;p21"/>
          <p:cNvSpPr/>
          <p:nvPr/>
        </p:nvSpPr>
        <p:spPr>
          <a:xfrm rot="10800000">
            <a:off x="-38525" y="-59990"/>
            <a:ext cx="12445633" cy="7025835"/>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3" name="Google Shape;943;p21"/>
          <p:cNvSpPr/>
          <p:nvPr/>
        </p:nvSpPr>
        <p:spPr>
          <a:xfrm rot="10800000">
            <a:off x="-86416" y="-108213"/>
            <a:ext cx="3451073" cy="2014112"/>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4" name="Google Shape;944;p21"/>
          <p:cNvSpPr/>
          <p:nvPr/>
        </p:nvSpPr>
        <p:spPr>
          <a:xfrm rot="5400000" flipH="1">
            <a:off x="10208486" y="4834890"/>
            <a:ext cx="2401799" cy="1995423"/>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5" name="Google Shape;945;p21"/>
          <p:cNvSpPr txBox="1">
            <a:spLocks noGrp="1"/>
          </p:cNvSpPr>
          <p:nvPr>
            <p:ph type="ctrTitle"/>
          </p:nvPr>
        </p:nvSpPr>
        <p:spPr>
          <a:xfrm>
            <a:off x="1911304" y="1977567"/>
            <a:ext cx="3204852" cy="4864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660"/>
            </a:lvl1pPr>
            <a:lvl2pPr lvl="1" rtl="0">
              <a:spcBef>
                <a:spcPts val="0"/>
              </a:spcBef>
              <a:spcAft>
                <a:spcPts val="0"/>
              </a:spcAft>
              <a:buSzPts val="1800"/>
              <a:buNone/>
              <a:defRPr sz="2394"/>
            </a:lvl2pPr>
            <a:lvl3pPr lvl="2" rtl="0">
              <a:spcBef>
                <a:spcPts val="0"/>
              </a:spcBef>
              <a:spcAft>
                <a:spcPts val="0"/>
              </a:spcAft>
              <a:buSzPts val="1800"/>
              <a:buNone/>
              <a:defRPr sz="2394"/>
            </a:lvl3pPr>
            <a:lvl4pPr lvl="3" rtl="0">
              <a:spcBef>
                <a:spcPts val="0"/>
              </a:spcBef>
              <a:spcAft>
                <a:spcPts val="0"/>
              </a:spcAft>
              <a:buSzPts val="1800"/>
              <a:buNone/>
              <a:defRPr sz="2394"/>
            </a:lvl4pPr>
            <a:lvl5pPr lvl="4" rtl="0">
              <a:spcBef>
                <a:spcPts val="0"/>
              </a:spcBef>
              <a:spcAft>
                <a:spcPts val="0"/>
              </a:spcAft>
              <a:buSzPts val="1800"/>
              <a:buNone/>
              <a:defRPr sz="2394"/>
            </a:lvl5pPr>
            <a:lvl6pPr lvl="5" rtl="0">
              <a:spcBef>
                <a:spcPts val="0"/>
              </a:spcBef>
              <a:spcAft>
                <a:spcPts val="0"/>
              </a:spcAft>
              <a:buSzPts val="1800"/>
              <a:buNone/>
              <a:defRPr sz="2394"/>
            </a:lvl6pPr>
            <a:lvl7pPr lvl="6" rtl="0">
              <a:spcBef>
                <a:spcPts val="0"/>
              </a:spcBef>
              <a:spcAft>
                <a:spcPts val="0"/>
              </a:spcAft>
              <a:buSzPts val="1800"/>
              <a:buNone/>
              <a:defRPr sz="2394"/>
            </a:lvl7pPr>
            <a:lvl8pPr lvl="7" rtl="0">
              <a:spcBef>
                <a:spcPts val="0"/>
              </a:spcBef>
              <a:spcAft>
                <a:spcPts val="0"/>
              </a:spcAft>
              <a:buSzPts val="1800"/>
              <a:buNone/>
              <a:defRPr sz="2394"/>
            </a:lvl8pPr>
            <a:lvl9pPr lvl="8" rtl="0">
              <a:spcBef>
                <a:spcPts val="0"/>
              </a:spcBef>
              <a:spcAft>
                <a:spcPts val="0"/>
              </a:spcAft>
              <a:buSzPts val="1800"/>
              <a:buNone/>
              <a:defRPr sz="2394"/>
            </a:lvl9pPr>
          </a:lstStyle>
          <a:p>
            <a:endParaRPr/>
          </a:p>
        </p:txBody>
      </p:sp>
      <p:sp>
        <p:nvSpPr>
          <p:cNvPr id="946" name="Google Shape;946;p21"/>
          <p:cNvSpPr txBox="1">
            <a:spLocks noGrp="1"/>
          </p:cNvSpPr>
          <p:nvPr>
            <p:ph type="subTitle" idx="1"/>
          </p:nvPr>
        </p:nvSpPr>
        <p:spPr>
          <a:xfrm>
            <a:off x="1911304" y="2502267"/>
            <a:ext cx="4049557" cy="7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862">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7" name="Google Shape;947;p21"/>
          <p:cNvSpPr txBox="1">
            <a:spLocks noGrp="1"/>
          </p:cNvSpPr>
          <p:nvPr>
            <p:ph type="ctrTitle" idx="2"/>
          </p:nvPr>
        </p:nvSpPr>
        <p:spPr>
          <a:xfrm>
            <a:off x="1911304" y="3467245"/>
            <a:ext cx="3204852" cy="4864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660"/>
            </a:lvl1pPr>
            <a:lvl2pPr lvl="1" rtl="0">
              <a:spcBef>
                <a:spcPts val="0"/>
              </a:spcBef>
              <a:spcAft>
                <a:spcPts val="0"/>
              </a:spcAft>
              <a:buSzPts val="1800"/>
              <a:buNone/>
              <a:defRPr sz="2394"/>
            </a:lvl2pPr>
            <a:lvl3pPr lvl="2" rtl="0">
              <a:spcBef>
                <a:spcPts val="0"/>
              </a:spcBef>
              <a:spcAft>
                <a:spcPts val="0"/>
              </a:spcAft>
              <a:buSzPts val="1800"/>
              <a:buNone/>
              <a:defRPr sz="2394"/>
            </a:lvl3pPr>
            <a:lvl4pPr lvl="3" rtl="0">
              <a:spcBef>
                <a:spcPts val="0"/>
              </a:spcBef>
              <a:spcAft>
                <a:spcPts val="0"/>
              </a:spcAft>
              <a:buSzPts val="1800"/>
              <a:buNone/>
              <a:defRPr sz="2394"/>
            </a:lvl4pPr>
            <a:lvl5pPr lvl="4" rtl="0">
              <a:spcBef>
                <a:spcPts val="0"/>
              </a:spcBef>
              <a:spcAft>
                <a:spcPts val="0"/>
              </a:spcAft>
              <a:buSzPts val="1800"/>
              <a:buNone/>
              <a:defRPr sz="2394"/>
            </a:lvl5pPr>
            <a:lvl6pPr lvl="5" rtl="0">
              <a:spcBef>
                <a:spcPts val="0"/>
              </a:spcBef>
              <a:spcAft>
                <a:spcPts val="0"/>
              </a:spcAft>
              <a:buSzPts val="1800"/>
              <a:buNone/>
              <a:defRPr sz="2394"/>
            </a:lvl6pPr>
            <a:lvl7pPr lvl="6" rtl="0">
              <a:spcBef>
                <a:spcPts val="0"/>
              </a:spcBef>
              <a:spcAft>
                <a:spcPts val="0"/>
              </a:spcAft>
              <a:buSzPts val="1800"/>
              <a:buNone/>
              <a:defRPr sz="2394"/>
            </a:lvl7pPr>
            <a:lvl8pPr lvl="7" rtl="0">
              <a:spcBef>
                <a:spcPts val="0"/>
              </a:spcBef>
              <a:spcAft>
                <a:spcPts val="0"/>
              </a:spcAft>
              <a:buSzPts val="1800"/>
              <a:buNone/>
              <a:defRPr sz="2394"/>
            </a:lvl8pPr>
            <a:lvl9pPr lvl="8" rtl="0">
              <a:spcBef>
                <a:spcPts val="0"/>
              </a:spcBef>
              <a:spcAft>
                <a:spcPts val="0"/>
              </a:spcAft>
              <a:buSzPts val="1800"/>
              <a:buNone/>
              <a:defRPr sz="2394"/>
            </a:lvl9pPr>
          </a:lstStyle>
          <a:p>
            <a:endParaRPr/>
          </a:p>
        </p:txBody>
      </p:sp>
      <p:sp>
        <p:nvSpPr>
          <p:cNvPr id="948" name="Google Shape;948;p21"/>
          <p:cNvSpPr txBox="1">
            <a:spLocks noGrp="1"/>
          </p:cNvSpPr>
          <p:nvPr>
            <p:ph type="subTitle" idx="3"/>
          </p:nvPr>
        </p:nvSpPr>
        <p:spPr>
          <a:xfrm>
            <a:off x="1911304" y="3983349"/>
            <a:ext cx="4049557" cy="7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862">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9" name="Google Shape;949;p21"/>
          <p:cNvSpPr txBox="1">
            <a:spLocks noGrp="1"/>
          </p:cNvSpPr>
          <p:nvPr>
            <p:ph type="ctrTitle" idx="4"/>
          </p:nvPr>
        </p:nvSpPr>
        <p:spPr>
          <a:xfrm>
            <a:off x="1911304" y="4974083"/>
            <a:ext cx="3204852" cy="4864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660"/>
            </a:lvl1pPr>
            <a:lvl2pPr lvl="1" rtl="0">
              <a:spcBef>
                <a:spcPts val="0"/>
              </a:spcBef>
              <a:spcAft>
                <a:spcPts val="0"/>
              </a:spcAft>
              <a:buSzPts val="1800"/>
              <a:buNone/>
              <a:defRPr sz="2394"/>
            </a:lvl2pPr>
            <a:lvl3pPr lvl="2" rtl="0">
              <a:spcBef>
                <a:spcPts val="0"/>
              </a:spcBef>
              <a:spcAft>
                <a:spcPts val="0"/>
              </a:spcAft>
              <a:buSzPts val="1800"/>
              <a:buNone/>
              <a:defRPr sz="2394"/>
            </a:lvl3pPr>
            <a:lvl4pPr lvl="3" rtl="0">
              <a:spcBef>
                <a:spcPts val="0"/>
              </a:spcBef>
              <a:spcAft>
                <a:spcPts val="0"/>
              </a:spcAft>
              <a:buSzPts val="1800"/>
              <a:buNone/>
              <a:defRPr sz="2394"/>
            </a:lvl4pPr>
            <a:lvl5pPr lvl="4" rtl="0">
              <a:spcBef>
                <a:spcPts val="0"/>
              </a:spcBef>
              <a:spcAft>
                <a:spcPts val="0"/>
              </a:spcAft>
              <a:buSzPts val="1800"/>
              <a:buNone/>
              <a:defRPr sz="2394"/>
            </a:lvl5pPr>
            <a:lvl6pPr lvl="5" rtl="0">
              <a:spcBef>
                <a:spcPts val="0"/>
              </a:spcBef>
              <a:spcAft>
                <a:spcPts val="0"/>
              </a:spcAft>
              <a:buSzPts val="1800"/>
              <a:buNone/>
              <a:defRPr sz="2394"/>
            </a:lvl6pPr>
            <a:lvl7pPr lvl="6" rtl="0">
              <a:spcBef>
                <a:spcPts val="0"/>
              </a:spcBef>
              <a:spcAft>
                <a:spcPts val="0"/>
              </a:spcAft>
              <a:buSzPts val="1800"/>
              <a:buNone/>
              <a:defRPr sz="2394"/>
            </a:lvl7pPr>
            <a:lvl8pPr lvl="7" rtl="0">
              <a:spcBef>
                <a:spcPts val="0"/>
              </a:spcBef>
              <a:spcAft>
                <a:spcPts val="0"/>
              </a:spcAft>
              <a:buSzPts val="1800"/>
              <a:buNone/>
              <a:defRPr sz="2394"/>
            </a:lvl8pPr>
            <a:lvl9pPr lvl="8" rtl="0">
              <a:spcBef>
                <a:spcPts val="0"/>
              </a:spcBef>
              <a:spcAft>
                <a:spcPts val="0"/>
              </a:spcAft>
              <a:buSzPts val="1800"/>
              <a:buNone/>
              <a:defRPr sz="2394"/>
            </a:lvl9pPr>
          </a:lstStyle>
          <a:p>
            <a:endParaRPr/>
          </a:p>
        </p:txBody>
      </p:sp>
      <p:sp>
        <p:nvSpPr>
          <p:cNvPr id="950" name="Google Shape;950;p21"/>
          <p:cNvSpPr txBox="1">
            <a:spLocks noGrp="1"/>
          </p:cNvSpPr>
          <p:nvPr>
            <p:ph type="subTitle" idx="5"/>
          </p:nvPr>
        </p:nvSpPr>
        <p:spPr>
          <a:xfrm>
            <a:off x="1911304" y="5492200"/>
            <a:ext cx="4049557" cy="7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862">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1" name="Google Shape;951;p21"/>
          <p:cNvSpPr txBox="1">
            <a:spLocks noGrp="1"/>
          </p:cNvSpPr>
          <p:nvPr>
            <p:ph type="ctrTitle" idx="6"/>
          </p:nvPr>
        </p:nvSpPr>
        <p:spPr>
          <a:xfrm>
            <a:off x="7445545" y="1977567"/>
            <a:ext cx="3467800" cy="4864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660"/>
            </a:lvl1pPr>
            <a:lvl2pPr lvl="1" algn="l" rtl="0">
              <a:spcBef>
                <a:spcPts val="0"/>
              </a:spcBef>
              <a:spcAft>
                <a:spcPts val="0"/>
              </a:spcAft>
              <a:buSzPts val="1800"/>
              <a:buNone/>
              <a:defRPr sz="2394"/>
            </a:lvl2pPr>
            <a:lvl3pPr lvl="2" algn="l" rtl="0">
              <a:spcBef>
                <a:spcPts val="0"/>
              </a:spcBef>
              <a:spcAft>
                <a:spcPts val="0"/>
              </a:spcAft>
              <a:buSzPts val="1800"/>
              <a:buNone/>
              <a:defRPr sz="2394"/>
            </a:lvl3pPr>
            <a:lvl4pPr lvl="3" algn="l" rtl="0">
              <a:spcBef>
                <a:spcPts val="0"/>
              </a:spcBef>
              <a:spcAft>
                <a:spcPts val="0"/>
              </a:spcAft>
              <a:buSzPts val="1800"/>
              <a:buNone/>
              <a:defRPr sz="2394"/>
            </a:lvl4pPr>
            <a:lvl5pPr lvl="4" algn="l" rtl="0">
              <a:spcBef>
                <a:spcPts val="0"/>
              </a:spcBef>
              <a:spcAft>
                <a:spcPts val="0"/>
              </a:spcAft>
              <a:buSzPts val="1800"/>
              <a:buNone/>
              <a:defRPr sz="2394"/>
            </a:lvl5pPr>
            <a:lvl6pPr lvl="5" algn="l" rtl="0">
              <a:spcBef>
                <a:spcPts val="0"/>
              </a:spcBef>
              <a:spcAft>
                <a:spcPts val="0"/>
              </a:spcAft>
              <a:buSzPts val="1800"/>
              <a:buNone/>
              <a:defRPr sz="2394"/>
            </a:lvl6pPr>
            <a:lvl7pPr lvl="6" algn="l" rtl="0">
              <a:spcBef>
                <a:spcPts val="0"/>
              </a:spcBef>
              <a:spcAft>
                <a:spcPts val="0"/>
              </a:spcAft>
              <a:buSzPts val="1800"/>
              <a:buNone/>
              <a:defRPr sz="2394"/>
            </a:lvl7pPr>
            <a:lvl8pPr lvl="7" algn="l" rtl="0">
              <a:spcBef>
                <a:spcPts val="0"/>
              </a:spcBef>
              <a:spcAft>
                <a:spcPts val="0"/>
              </a:spcAft>
              <a:buSzPts val="1800"/>
              <a:buNone/>
              <a:defRPr sz="2394"/>
            </a:lvl8pPr>
            <a:lvl9pPr lvl="8" algn="l" rtl="0">
              <a:spcBef>
                <a:spcPts val="0"/>
              </a:spcBef>
              <a:spcAft>
                <a:spcPts val="0"/>
              </a:spcAft>
              <a:buSzPts val="1800"/>
              <a:buNone/>
              <a:defRPr sz="2394"/>
            </a:lvl9pPr>
          </a:lstStyle>
          <a:p>
            <a:endParaRPr/>
          </a:p>
        </p:txBody>
      </p:sp>
      <p:sp>
        <p:nvSpPr>
          <p:cNvPr id="952" name="Google Shape;952;p21"/>
          <p:cNvSpPr txBox="1">
            <a:spLocks noGrp="1"/>
          </p:cNvSpPr>
          <p:nvPr>
            <p:ph type="subTitle" idx="7"/>
          </p:nvPr>
        </p:nvSpPr>
        <p:spPr>
          <a:xfrm>
            <a:off x="7445545" y="2502267"/>
            <a:ext cx="4049557" cy="7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862">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3" name="Google Shape;953;p21"/>
          <p:cNvSpPr txBox="1">
            <a:spLocks noGrp="1"/>
          </p:cNvSpPr>
          <p:nvPr>
            <p:ph type="ctrTitle" idx="8"/>
          </p:nvPr>
        </p:nvSpPr>
        <p:spPr>
          <a:xfrm>
            <a:off x="7445545" y="3467244"/>
            <a:ext cx="3197670" cy="4864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660"/>
            </a:lvl1pPr>
            <a:lvl2pPr lvl="1" algn="l" rtl="0">
              <a:spcBef>
                <a:spcPts val="0"/>
              </a:spcBef>
              <a:spcAft>
                <a:spcPts val="0"/>
              </a:spcAft>
              <a:buSzPts val="1800"/>
              <a:buNone/>
              <a:defRPr sz="2394"/>
            </a:lvl2pPr>
            <a:lvl3pPr lvl="2" algn="l" rtl="0">
              <a:spcBef>
                <a:spcPts val="0"/>
              </a:spcBef>
              <a:spcAft>
                <a:spcPts val="0"/>
              </a:spcAft>
              <a:buSzPts val="1800"/>
              <a:buNone/>
              <a:defRPr sz="2394"/>
            </a:lvl3pPr>
            <a:lvl4pPr lvl="3" algn="l" rtl="0">
              <a:spcBef>
                <a:spcPts val="0"/>
              </a:spcBef>
              <a:spcAft>
                <a:spcPts val="0"/>
              </a:spcAft>
              <a:buSzPts val="1800"/>
              <a:buNone/>
              <a:defRPr sz="2394"/>
            </a:lvl4pPr>
            <a:lvl5pPr lvl="4" algn="l" rtl="0">
              <a:spcBef>
                <a:spcPts val="0"/>
              </a:spcBef>
              <a:spcAft>
                <a:spcPts val="0"/>
              </a:spcAft>
              <a:buSzPts val="1800"/>
              <a:buNone/>
              <a:defRPr sz="2394"/>
            </a:lvl5pPr>
            <a:lvl6pPr lvl="5" algn="l" rtl="0">
              <a:spcBef>
                <a:spcPts val="0"/>
              </a:spcBef>
              <a:spcAft>
                <a:spcPts val="0"/>
              </a:spcAft>
              <a:buSzPts val="1800"/>
              <a:buNone/>
              <a:defRPr sz="2394"/>
            </a:lvl6pPr>
            <a:lvl7pPr lvl="6" algn="l" rtl="0">
              <a:spcBef>
                <a:spcPts val="0"/>
              </a:spcBef>
              <a:spcAft>
                <a:spcPts val="0"/>
              </a:spcAft>
              <a:buSzPts val="1800"/>
              <a:buNone/>
              <a:defRPr sz="2394"/>
            </a:lvl7pPr>
            <a:lvl8pPr lvl="7" algn="l" rtl="0">
              <a:spcBef>
                <a:spcPts val="0"/>
              </a:spcBef>
              <a:spcAft>
                <a:spcPts val="0"/>
              </a:spcAft>
              <a:buSzPts val="1800"/>
              <a:buNone/>
              <a:defRPr sz="2394"/>
            </a:lvl8pPr>
            <a:lvl9pPr lvl="8" algn="l" rtl="0">
              <a:spcBef>
                <a:spcPts val="0"/>
              </a:spcBef>
              <a:spcAft>
                <a:spcPts val="0"/>
              </a:spcAft>
              <a:buSzPts val="1800"/>
              <a:buNone/>
              <a:defRPr sz="2394"/>
            </a:lvl9pPr>
          </a:lstStyle>
          <a:p>
            <a:endParaRPr/>
          </a:p>
        </p:txBody>
      </p:sp>
      <p:sp>
        <p:nvSpPr>
          <p:cNvPr id="954" name="Google Shape;954;p21"/>
          <p:cNvSpPr txBox="1">
            <a:spLocks noGrp="1"/>
          </p:cNvSpPr>
          <p:nvPr>
            <p:ph type="subTitle" idx="9"/>
          </p:nvPr>
        </p:nvSpPr>
        <p:spPr>
          <a:xfrm>
            <a:off x="7445545" y="3983349"/>
            <a:ext cx="4049557" cy="7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862">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5" name="Google Shape;955;p21"/>
          <p:cNvSpPr txBox="1">
            <a:spLocks noGrp="1"/>
          </p:cNvSpPr>
          <p:nvPr>
            <p:ph type="ctrTitle" idx="13"/>
          </p:nvPr>
        </p:nvSpPr>
        <p:spPr>
          <a:xfrm>
            <a:off x="7445545" y="4974080"/>
            <a:ext cx="3197670" cy="4864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660"/>
            </a:lvl1pPr>
            <a:lvl2pPr lvl="1" algn="l" rtl="0">
              <a:spcBef>
                <a:spcPts val="0"/>
              </a:spcBef>
              <a:spcAft>
                <a:spcPts val="0"/>
              </a:spcAft>
              <a:buSzPts val="1800"/>
              <a:buNone/>
              <a:defRPr sz="2394"/>
            </a:lvl2pPr>
            <a:lvl3pPr lvl="2" algn="l" rtl="0">
              <a:spcBef>
                <a:spcPts val="0"/>
              </a:spcBef>
              <a:spcAft>
                <a:spcPts val="0"/>
              </a:spcAft>
              <a:buSzPts val="1800"/>
              <a:buNone/>
              <a:defRPr sz="2394"/>
            </a:lvl3pPr>
            <a:lvl4pPr lvl="3" algn="l" rtl="0">
              <a:spcBef>
                <a:spcPts val="0"/>
              </a:spcBef>
              <a:spcAft>
                <a:spcPts val="0"/>
              </a:spcAft>
              <a:buSzPts val="1800"/>
              <a:buNone/>
              <a:defRPr sz="2394"/>
            </a:lvl4pPr>
            <a:lvl5pPr lvl="4" algn="l" rtl="0">
              <a:spcBef>
                <a:spcPts val="0"/>
              </a:spcBef>
              <a:spcAft>
                <a:spcPts val="0"/>
              </a:spcAft>
              <a:buSzPts val="1800"/>
              <a:buNone/>
              <a:defRPr sz="2394"/>
            </a:lvl5pPr>
            <a:lvl6pPr lvl="5" algn="l" rtl="0">
              <a:spcBef>
                <a:spcPts val="0"/>
              </a:spcBef>
              <a:spcAft>
                <a:spcPts val="0"/>
              </a:spcAft>
              <a:buSzPts val="1800"/>
              <a:buNone/>
              <a:defRPr sz="2394"/>
            </a:lvl6pPr>
            <a:lvl7pPr lvl="6" algn="l" rtl="0">
              <a:spcBef>
                <a:spcPts val="0"/>
              </a:spcBef>
              <a:spcAft>
                <a:spcPts val="0"/>
              </a:spcAft>
              <a:buSzPts val="1800"/>
              <a:buNone/>
              <a:defRPr sz="2394"/>
            </a:lvl7pPr>
            <a:lvl8pPr lvl="7" algn="l" rtl="0">
              <a:spcBef>
                <a:spcPts val="0"/>
              </a:spcBef>
              <a:spcAft>
                <a:spcPts val="0"/>
              </a:spcAft>
              <a:buSzPts val="1800"/>
              <a:buNone/>
              <a:defRPr sz="2394"/>
            </a:lvl8pPr>
            <a:lvl9pPr lvl="8" algn="l" rtl="0">
              <a:spcBef>
                <a:spcPts val="0"/>
              </a:spcBef>
              <a:spcAft>
                <a:spcPts val="0"/>
              </a:spcAft>
              <a:buSzPts val="1800"/>
              <a:buNone/>
              <a:defRPr sz="2394"/>
            </a:lvl9pPr>
          </a:lstStyle>
          <a:p>
            <a:endParaRPr/>
          </a:p>
        </p:txBody>
      </p:sp>
      <p:sp>
        <p:nvSpPr>
          <p:cNvPr id="956" name="Google Shape;956;p21"/>
          <p:cNvSpPr txBox="1">
            <a:spLocks noGrp="1"/>
          </p:cNvSpPr>
          <p:nvPr>
            <p:ph type="subTitle" idx="14"/>
          </p:nvPr>
        </p:nvSpPr>
        <p:spPr>
          <a:xfrm>
            <a:off x="7445545" y="5492200"/>
            <a:ext cx="4049557" cy="7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862">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7" name="Google Shape;957;p21"/>
          <p:cNvSpPr/>
          <p:nvPr/>
        </p:nvSpPr>
        <p:spPr>
          <a:xfrm flipH="1">
            <a:off x="8866355" y="-110906"/>
            <a:ext cx="208624" cy="212507"/>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58" name="Google Shape;958;p21"/>
          <p:cNvSpPr/>
          <p:nvPr/>
        </p:nvSpPr>
        <p:spPr>
          <a:xfrm flipH="1">
            <a:off x="11657182" y="3045901"/>
            <a:ext cx="367812"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59" name="Google Shape;959;p21"/>
          <p:cNvSpPr/>
          <p:nvPr/>
        </p:nvSpPr>
        <p:spPr>
          <a:xfrm flipH="1">
            <a:off x="8938850" y="6609711"/>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0" name="Google Shape;960;p21"/>
          <p:cNvSpPr/>
          <p:nvPr/>
        </p:nvSpPr>
        <p:spPr>
          <a:xfrm flipH="1">
            <a:off x="1261818" y="6609701"/>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1" name="Google Shape;961;p21"/>
          <p:cNvSpPr/>
          <p:nvPr/>
        </p:nvSpPr>
        <p:spPr>
          <a:xfrm flipH="1">
            <a:off x="155832" y="4762711"/>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2" name="Google Shape;962;p21"/>
          <p:cNvSpPr/>
          <p:nvPr/>
        </p:nvSpPr>
        <p:spPr>
          <a:xfrm flipH="1">
            <a:off x="11657182" y="6716367"/>
            <a:ext cx="367812"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3" name="Google Shape;963;p21"/>
          <p:cNvSpPr/>
          <p:nvPr/>
        </p:nvSpPr>
        <p:spPr>
          <a:xfrm flipH="1">
            <a:off x="1261818" y="1"/>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4" name="Google Shape;964;p21"/>
          <p:cNvSpPr/>
          <p:nvPr/>
        </p:nvSpPr>
        <p:spPr>
          <a:xfrm flipH="1">
            <a:off x="-2" y="1488678"/>
            <a:ext cx="367828" cy="366769"/>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5" name="Google Shape;965;p21"/>
          <p:cNvSpPr/>
          <p:nvPr/>
        </p:nvSpPr>
        <p:spPr>
          <a:xfrm flipH="1">
            <a:off x="9901728" y="762928"/>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66" name="Google Shape;966;p21"/>
          <p:cNvGrpSpPr/>
          <p:nvPr/>
        </p:nvGrpSpPr>
        <p:grpSpPr>
          <a:xfrm rot="-1409023">
            <a:off x="-511817" y="5955657"/>
            <a:ext cx="1007250" cy="1152767"/>
            <a:chOff x="5585712" y="137416"/>
            <a:chExt cx="757289" cy="864550"/>
          </a:xfrm>
        </p:grpSpPr>
        <p:sp>
          <p:nvSpPr>
            <p:cNvPr id="967" name="Google Shape;967;p21"/>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8" name="Google Shape;968;p21"/>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9" name="Google Shape;969;p21"/>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0" name="Google Shape;970;p21"/>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1" name="Google Shape;971;p21"/>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2" name="Google Shape;972;p21"/>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3" name="Google Shape;973;p21"/>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4" name="Google Shape;974;p21"/>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5" name="Google Shape;975;p21"/>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6" name="Google Shape;976;p21"/>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7" name="Google Shape;977;p21"/>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8" name="Google Shape;978;p21"/>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9" name="Google Shape;979;p21"/>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0" name="Google Shape;980;p21"/>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1" name="Google Shape;981;p21"/>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2" name="Google Shape;982;p21"/>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3" name="Google Shape;983;p21"/>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4" name="Google Shape;984;p21"/>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5" name="Google Shape;985;p21"/>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6" name="Google Shape;986;p21"/>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7" name="Google Shape;987;p21"/>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8" name="Google Shape;988;p21"/>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9" name="Google Shape;989;p21"/>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0" name="Google Shape;990;p21"/>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1" name="Google Shape;991;p21"/>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2" name="Google Shape;992;p21"/>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3" name="Google Shape;993;p21"/>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94" name="Google Shape;994;p21"/>
          <p:cNvGrpSpPr/>
          <p:nvPr/>
        </p:nvGrpSpPr>
        <p:grpSpPr>
          <a:xfrm>
            <a:off x="11156631" y="200467"/>
            <a:ext cx="701460" cy="980100"/>
            <a:chOff x="3553100" y="1256250"/>
            <a:chExt cx="527400" cy="735075"/>
          </a:xfrm>
        </p:grpSpPr>
        <p:sp>
          <p:nvSpPr>
            <p:cNvPr id="995" name="Google Shape;995;p21"/>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6" name="Google Shape;996;p21"/>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7" name="Google Shape;997;p21"/>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8" name="Google Shape;998;p21"/>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9" name="Google Shape;999;p21"/>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0" name="Google Shape;1000;p21"/>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01" name="Google Shape;1001;p21"/>
          <p:cNvSpPr txBox="1">
            <a:spLocks noGrp="1"/>
          </p:cNvSpPr>
          <p:nvPr>
            <p:ph type="title" idx="15"/>
          </p:nvPr>
        </p:nvSpPr>
        <p:spPr>
          <a:xfrm>
            <a:off x="760115" y="832416"/>
            <a:ext cx="9573856" cy="681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grpSp>
        <p:nvGrpSpPr>
          <p:cNvPr id="1002" name="Google Shape;1002;p21"/>
          <p:cNvGrpSpPr/>
          <p:nvPr/>
        </p:nvGrpSpPr>
        <p:grpSpPr>
          <a:xfrm rot="2062403">
            <a:off x="11445611" y="4608482"/>
            <a:ext cx="1371653" cy="1217703"/>
            <a:chOff x="1343200" y="1432100"/>
            <a:chExt cx="1031261" cy="913250"/>
          </a:xfrm>
        </p:grpSpPr>
        <p:sp>
          <p:nvSpPr>
            <p:cNvPr id="1003" name="Google Shape;1003;p21"/>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004" name="Google Shape;1004;p21"/>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1005" name="Google Shape;1005;p21"/>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6" name="Google Shape;1006;p21"/>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922820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98"/>
        <p:cNvGrpSpPr/>
        <p:nvPr/>
      </p:nvGrpSpPr>
      <p:grpSpPr>
        <a:xfrm>
          <a:off x="0" y="0"/>
          <a:ext cx="0" cy="0"/>
          <a:chOff x="0" y="0"/>
          <a:chExt cx="0" cy="0"/>
        </a:xfrm>
      </p:grpSpPr>
      <p:sp>
        <p:nvSpPr>
          <p:cNvPr id="1299" name="Google Shape;1299;p27"/>
          <p:cNvSpPr/>
          <p:nvPr/>
        </p:nvSpPr>
        <p:spPr>
          <a:xfrm>
            <a:off x="-86533" y="-108050"/>
            <a:ext cx="12445633" cy="7025835"/>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00" name="Google Shape;1300;p27"/>
          <p:cNvSpPr/>
          <p:nvPr/>
        </p:nvSpPr>
        <p:spPr>
          <a:xfrm>
            <a:off x="4241880" y="2803698"/>
            <a:ext cx="8164631" cy="4162053"/>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01" name="Google Shape;1301;p27"/>
          <p:cNvSpPr/>
          <p:nvPr/>
        </p:nvSpPr>
        <p:spPr>
          <a:xfrm>
            <a:off x="-86552" y="-108067"/>
            <a:ext cx="5223523" cy="4161981"/>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02" name="Google Shape;1302;p27"/>
          <p:cNvSpPr/>
          <p:nvPr/>
        </p:nvSpPr>
        <p:spPr>
          <a:xfrm>
            <a:off x="-207853" y="3323968"/>
            <a:ext cx="367812"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03" name="Google Shape;1303;p27"/>
          <p:cNvSpPr/>
          <p:nvPr/>
        </p:nvSpPr>
        <p:spPr>
          <a:xfrm>
            <a:off x="1465786" y="5863811"/>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04" name="Google Shape;1304;p27"/>
          <p:cNvSpPr/>
          <p:nvPr/>
        </p:nvSpPr>
        <p:spPr>
          <a:xfrm>
            <a:off x="8587240" y="6572768"/>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05" name="Google Shape;1305;p27"/>
          <p:cNvSpPr/>
          <p:nvPr/>
        </p:nvSpPr>
        <p:spPr>
          <a:xfrm>
            <a:off x="10559799" y="4995761"/>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06" name="Google Shape;1306;p27"/>
          <p:cNvSpPr/>
          <p:nvPr/>
        </p:nvSpPr>
        <p:spPr>
          <a:xfrm>
            <a:off x="2646984" y="6649201"/>
            <a:ext cx="367812"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07" name="Google Shape;1307;p27"/>
          <p:cNvSpPr/>
          <p:nvPr/>
        </p:nvSpPr>
        <p:spPr>
          <a:xfrm>
            <a:off x="11999145" y="3286383"/>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08" name="Google Shape;1308;p27"/>
          <p:cNvSpPr/>
          <p:nvPr/>
        </p:nvSpPr>
        <p:spPr>
          <a:xfrm>
            <a:off x="449041" y="1686944"/>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309" name="Google Shape;1309;p27"/>
          <p:cNvGrpSpPr/>
          <p:nvPr/>
        </p:nvGrpSpPr>
        <p:grpSpPr>
          <a:xfrm rot="851508">
            <a:off x="-22450" y="5230270"/>
            <a:ext cx="1462155" cy="1698759"/>
            <a:chOff x="374513" y="3152476"/>
            <a:chExt cx="1519294" cy="1760777"/>
          </a:xfrm>
        </p:grpSpPr>
        <p:sp>
          <p:nvSpPr>
            <p:cNvPr id="1310" name="Google Shape;1310;p27"/>
            <p:cNvSpPr/>
            <p:nvPr/>
          </p:nvSpPr>
          <p:spPr>
            <a:xfrm>
              <a:off x="661153" y="3251277"/>
              <a:ext cx="1018493" cy="1027730"/>
            </a:xfrm>
            <a:custGeom>
              <a:avLst/>
              <a:gdLst/>
              <a:ahLst/>
              <a:cxnLst/>
              <a:rect l="l" t="t" r="r" b="b"/>
              <a:pathLst>
                <a:path w="36719" h="37052" extrusionOk="0">
                  <a:moveTo>
                    <a:pt x="5135" y="1"/>
                  </a:moveTo>
                  <a:cubicBezTo>
                    <a:pt x="3952" y="1"/>
                    <a:pt x="2145" y="189"/>
                    <a:pt x="1" y="1033"/>
                  </a:cubicBezTo>
                  <a:cubicBezTo>
                    <a:pt x="90" y="1023"/>
                    <a:pt x="185" y="1019"/>
                    <a:pt x="284" y="1019"/>
                  </a:cubicBezTo>
                  <a:cubicBezTo>
                    <a:pt x="3959" y="1019"/>
                    <a:pt x="14163" y="7532"/>
                    <a:pt x="21947" y="16322"/>
                  </a:cubicBezTo>
                  <a:cubicBezTo>
                    <a:pt x="29941" y="25380"/>
                    <a:pt x="30001" y="31064"/>
                    <a:pt x="30001" y="31064"/>
                  </a:cubicBezTo>
                  <a:lnTo>
                    <a:pt x="34926" y="37052"/>
                  </a:lnTo>
                  <a:cubicBezTo>
                    <a:pt x="36719" y="33647"/>
                    <a:pt x="33315" y="27325"/>
                    <a:pt x="24105" y="15775"/>
                  </a:cubicBezTo>
                  <a:cubicBezTo>
                    <a:pt x="14925" y="4224"/>
                    <a:pt x="6627" y="121"/>
                    <a:pt x="6627" y="121"/>
                  </a:cubicBezTo>
                  <a:cubicBezTo>
                    <a:pt x="6627" y="121"/>
                    <a:pt x="6081" y="1"/>
                    <a:pt x="5135"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1" name="Google Shape;1311;p27"/>
            <p:cNvSpPr/>
            <p:nvPr/>
          </p:nvSpPr>
          <p:spPr>
            <a:xfrm>
              <a:off x="531314" y="3248836"/>
              <a:ext cx="313683" cy="211526"/>
            </a:xfrm>
            <a:custGeom>
              <a:avLst/>
              <a:gdLst/>
              <a:ahLst/>
              <a:cxnLst/>
              <a:rect l="l" t="t" r="r" b="b"/>
              <a:pathLst>
                <a:path w="11309" h="7626" extrusionOk="0">
                  <a:moveTo>
                    <a:pt x="9014" y="0"/>
                  </a:moveTo>
                  <a:cubicBezTo>
                    <a:pt x="7675" y="0"/>
                    <a:pt x="5986" y="217"/>
                    <a:pt x="4621" y="1091"/>
                  </a:cubicBezTo>
                  <a:cubicBezTo>
                    <a:pt x="2311" y="2610"/>
                    <a:pt x="639" y="4951"/>
                    <a:pt x="1" y="7626"/>
                  </a:cubicBezTo>
                  <a:lnTo>
                    <a:pt x="7114" y="5164"/>
                  </a:lnTo>
                  <a:cubicBezTo>
                    <a:pt x="7114" y="5164"/>
                    <a:pt x="8147" y="239"/>
                    <a:pt x="11308" y="209"/>
                  </a:cubicBezTo>
                  <a:cubicBezTo>
                    <a:pt x="11308" y="209"/>
                    <a:pt x="10330" y="0"/>
                    <a:pt x="90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2" name="Google Shape;1312;p27"/>
            <p:cNvSpPr/>
            <p:nvPr/>
          </p:nvSpPr>
          <p:spPr>
            <a:xfrm>
              <a:off x="961300" y="3154335"/>
              <a:ext cx="932507" cy="1101068"/>
            </a:xfrm>
            <a:custGeom>
              <a:avLst/>
              <a:gdLst/>
              <a:ahLst/>
              <a:cxnLst/>
              <a:rect l="l" t="t" r="r" b="b"/>
              <a:pathLst>
                <a:path w="33619" h="39696" extrusionOk="0">
                  <a:moveTo>
                    <a:pt x="3789" y="0"/>
                  </a:moveTo>
                  <a:cubicBezTo>
                    <a:pt x="2507" y="0"/>
                    <a:pt x="1229" y="231"/>
                    <a:pt x="1" y="698"/>
                  </a:cubicBezTo>
                  <a:cubicBezTo>
                    <a:pt x="3132" y="2127"/>
                    <a:pt x="13344" y="8175"/>
                    <a:pt x="20487" y="17902"/>
                  </a:cubicBezTo>
                  <a:cubicBezTo>
                    <a:pt x="27630" y="27629"/>
                    <a:pt x="27205" y="33282"/>
                    <a:pt x="27205" y="33282"/>
                  </a:cubicBezTo>
                  <a:lnTo>
                    <a:pt x="31521" y="39696"/>
                  </a:lnTo>
                  <a:cubicBezTo>
                    <a:pt x="33618" y="36474"/>
                    <a:pt x="30761" y="29878"/>
                    <a:pt x="22676" y="17537"/>
                  </a:cubicBezTo>
                  <a:cubicBezTo>
                    <a:pt x="14591" y="5227"/>
                    <a:pt x="6688" y="394"/>
                    <a:pt x="6688" y="394"/>
                  </a:cubicBezTo>
                  <a:cubicBezTo>
                    <a:pt x="5732" y="132"/>
                    <a:pt x="4759" y="0"/>
                    <a:pt x="3789"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3" name="Google Shape;1313;p27"/>
            <p:cNvSpPr/>
            <p:nvPr/>
          </p:nvSpPr>
          <p:spPr>
            <a:xfrm>
              <a:off x="843277" y="3152476"/>
              <a:ext cx="303531" cy="157826"/>
            </a:xfrm>
            <a:custGeom>
              <a:avLst/>
              <a:gdLst/>
              <a:ahLst/>
              <a:cxnLst/>
              <a:rect l="l" t="t" r="r" b="b"/>
              <a:pathLst>
                <a:path w="10943" h="5690" extrusionOk="0">
                  <a:moveTo>
                    <a:pt x="7691" y="1"/>
                  </a:moveTo>
                  <a:cubicBezTo>
                    <a:pt x="6572" y="1"/>
                    <a:pt x="5324" y="181"/>
                    <a:pt x="4225" y="765"/>
                  </a:cubicBezTo>
                  <a:cubicBezTo>
                    <a:pt x="122" y="2923"/>
                    <a:pt x="0" y="5689"/>
                    <a:pt x="0" y="5689"/>
                  </a:cubicBezTo>
                  <a:lnTo>
                    <a:pt x="6353" y="4990"/>
                  </a:lnTo>
                  <a:cubicBezTo>
                    <a:pt x="6353" y="4990"/>
                    <a:pt x="7732" y="450"/>
                    <a:pt x="10687" y="450"/>
                  </a:cubicBezTo>
                  <a:cubicBezTo>
                    <a:pt x="10771" y="450"/>
                    <a:pt x="10856" y="454"/>
                    <a:pt x="10943" y="461"/>
                  </a:cubicBezTo>
                  <a:cubicBezTo>
                    <a:pt x="10943" y="461"/>
                    <a:pt x="9481" y="1"/>
                    <a:pt x="76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4" name="Google Shape;1314;p27"/>
            <p:cNvSpPr/>
            <p:nvPr/>
          </p:nvSpPr>
          <p:spPr>
            <a:xfrm>
              <a:off x="728610" y="3276851"/>
              <a:ext cx="1164337" cy="1325076"/>
            </a:xfrm>
            <a:custGeom>
              <a:avLst/>
              <a:gdLst/>
              <a:ahLst/>
              <a:cxnLst/>
              <a:rect l="l" t="t" r="r" b="b"/>
              <a:pathLst>
                <a:path w="41977" h="47772" extrusionOk="0">
                  <a:moveTo>
                    <a:pt x="6566" y="1"/>
                  </a:moveTo>
                  <a:cubicBezTo>
                    <a:pt x="2557" y="1"/>
                    <a:pt x="1" y="1509"/>
                    <a:pt x="1" y="1509"/>
                  </a:cubicBezTo>
                  <a:lnTo>
                    <a:pt x="33679" y="47771"/>
                  </a:lnTo>
                  <a:cubicBezTo>
                    <a:pt x="33679" y="47771"/>
                    <a:pt x="41916" y="42391"/>
                    <a:pt x="41947" y="39078"/>
                  </a:cubicBezTo>
                  <a:cubicBezTo>
                    <a:pt x="41977" y="35735"/>
                    <a:pt x="33649" y="19959"/>
                    <a:pt x="21977" y="7679"/>
                  </a:cubicBezTo>
                  <a:cubicBezTo>
                    <a:pt x="16119" y="1532"/>
                    <a:pt x="10606" y="1"/>
                    <a:pt x="6566" y="1"/>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5" name="Google Shape;1315;p27"/>
            <p:cNvSpPr/>
            <p:nvPr/>
          </p:nvSpPr>
          <p:spPr>
            <a:xfrm>
              <a:off x="374513" y="3309249"/>
              <a:ext cx="1412227" cy="1604004"/>
            </a:xfrm>
            <a:custGeom>
              <a:avLst/>
              <a:gdLst/>
              <a:ahLst/>
              <a:cxnLst/>
              <a:rect l="l" t="t" r="r" b="b"/>
              <a:pathLst>
                <a:path w="50914" h="57828" extrusionOk="0">
                  <a:moveTo>
                    <a:pt x="15544" y="1"/>
                  </a:moveTo>
                  <a:cubicBezTo>
                    <a:pt x="13890" y="1"/>
                    <a:pt x="12282" y="341"/>
                    <a:pt x="10760" y="1071"/>
                  </a:cubicBezTo>
                  <a:cubicBezTo>
                    <a:pt x="4377" y="4110"/>
                    <a:pt x="0" y="9460"/>
                    <a:pt x="2006" y="20129"/>
                  </a:cubicBezTo>
                  <a:cubicBezTo>
                    <a:pt x="3435" y="27910"/>
                    <a:pt x="11733" y="44324"/>
                    <a:pt x="16688" y="53655"/>
                  </a:cubicBezTo>
                  <a:cubicBezTo>
                    <a:pt x="18100" y="56311"/>
                    <a:pt x="20829" y="57827"/>
                    <a:pt x="23646" y="57827"/>
                  </a:cubicBezTo>
                  <a:cubicBezTo>
                    <a:pt x="24891" y="57827"/>
                    <a:pt x="26153" y="57531"/>
                    <a:pt x="27326" y="56907"/>
                  </a:cubicBezTo>
                  <a:lnTo>
                    <a:pt x="45594" y="47150"/>
                  </a:lnTo>
                  <a:cubicBezTo>
                    <a:pt x="49485" y="45083"/>
                    <a:pt x="50913" y="40220"/>
                    <a:pt x="48755" y="36390"/>
                  </a:cubicBezTo>
                  <a:cubicBezTo>
                    <a:pt x="45715" y="30919"/>
                    <a:pt x="41217" y="23047"/>
                    <a:pt x="36566" y="15539"/>
                  </a:cubicBezTo>
                  <a:cubicBezTo>
                    <a:pt x="31016" y="6618"/>
                    <a:pt x="22839" y="1"/>
                    <a:pt x="15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6" name="Google Shape;1316;p27"/>
            <p:cNvSpPr/>
            <p:nvPr/>
          </p:nvSpPr>
          <p:spPr>
            <a:xfrm>
              <a:off x="688141" y="3984906"/>
              <a:ext cx="992365" cy="856673"/>
            </a:xfrm>
            <a:custGeom>
              <a:avLst/>
              <a:gdLst/>
              <a:ahLst/>
              <a:cxnLst/>
              <a:rect l="l" t="t" r="r" b="b"/>
              <a:pathLst>
                <a:path w="35777" h="30885" extrusionOk="0">
                  <a:moveTo>
                    <a:pt x="23949" y="0"/>
                  </a:moveTo>
                  <a:cubicBezTo>
                    <a:pt x="22591" y="0"/>
                    <a:pt x="20896" y="655"/>
                    <a:pt x="18420" y="1849"/>
                  </a:cubicBezTo>
                  <a:cubicBezTo>
                    <a:pt x="12797" y="4554"/>
                    <a:pt x="1" y="11454"/>
                    <a:pt x="1338" y="15861"/>
                  </a:cubicBezTo>
                  <a:cubicBezTo>
                    <a:pt x="2415" y="19483"/>
                    <a:pt x="8002" y="30885"/>
                    <a:pt x="11714" y="30885"/>
                  </a:cubicBezTo>
                  <a:cubicBezTo>
                    <a:pt x="11771" y="30885"/>
                    <a:pt x="11828" y="30882"/>
                    <a:pt x="11885" y="30877"/>
                  </a:cubicBezTo>
                  <a:cubicBezTo>
                    <a:pt x="15594" y="30481"/>
                    <a:pt x="30153" y="21697"/>
                    <a:pt x="32646" y="20268"/>
                  </a:cubicBezTo>
                  <a:cubicBezTo>
                    <a:pt x="33314" y="19934"/>
                    <a:pt x="33861" y="19417"/>
                    <a:pt x="34287" y="18809"/>
                  </a:cubicBezTo>
                  <a:cubicBezTo>
                    <a:pt x="35776" y="16347"/>
                    <a:pt x="33770" y="12548"/>
                    <a:pt x="30335" y="6651"/>
                  </a:cubicBezTo>
                  <a:cubicBezTo>
                    <a:pt x="27666" y="2008"/>
                    <a:pt x="26326" y="0"/>
                    <a:pt x="239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7" name="Google Shape;1317;p27"/>
            <p:cNvSpPr/>
            <p:nvPr/>
          </p:nvSpPr>
          <p:spPr>
            <a:xfrm>
              <a:off x="441943" y="3403057"/>
              <a:ext cx="927459" cy="824830"/>
            </a:xfrm>
            <a:custGeom>
              <a:avLst/>
              <a:gdLst/>
              <a:ahLst/>
              <a:cxnLst/>
              <a:rect l="l" t="t" r="r" b="b"/>
              <a:pathLst>
                <a:path w="33437" h="29737" extrusionOk="0">
                  <a:moveTo>
                    <a:pt x="17316" y="0"/>
                  </a:moveTo>
                  <a:cubicBezTo>
                    <a:pt x="13079" y="0"/>
                    <a:pt x="2751" y="4137"/>
                    <a:pt x="1338" y="8783"/>
                  </a:cubicBezTo>
                  <a:cubicBezTo>
                    <a:pt x="1" y="13099"/>
                    <a:pt x="3436" y="21823"/>
                    <a:pt x="6627" y="27476"/>
                  </a:cubicBezTo>
                  <a:cubicBezTo>
                    <a:pt x="7541" y="29104"/>
                    <a:pt x="8420" y="29737"/>
                    <a:pt x="9368" y="29737"/>
                  </a:cubicBezTo>
                  <a:cubicBezTo>
                    <a:pt x="11732" y="29737"/>
                    <a:pt x="14526" y="25803"/>
                    <a:pt x="19363" y="23525"/>
                  </a:cubicBezTo>
                  <a:cubicBezTo>
                    <a:pt x="26141" y="20333"/>
                    <a:pt x="33436" y="19178"/>
                    <a:pt x="30062" y="14041"/>
                  </a:cubicBezTo>
                  <a:cubicBezTo>
                    <a:pt x="26688" y="8905"/>
                    <a:pt x="21430" y="1336"/>
                    <a:pt x="18542" y="181"/>
                  </a:cubicBezTo>
                  <a:cubicBezTo>
                    <a:pt x="18236" y="59"/>
                    <a:pt x="17819" y="0"/>
                    <a:pt x="17316"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8" name="Google Shape;1318;p27"/>
            <p:cNvSpPr/>
            <p:nvPr/>
          </p:nvSpPr>
          <p:spPr>
            <a:xfrm>
              <a:off x="441943" y="3404499"/>
              <a:ext cx="846521" cy="822278"/>
            </a:xfrm>
            <a:custGeom>
              <a:avLst/>
              <a:gdLst/>
              <a:ahLst/>
              <a:cxnLst/>
              <a:rect l="l" t="t" r="r" b="b"/>
              <a:pathLst>
                <a:path w="30519" h="29645" extrusionOk="0">
                  <a:moveTo>
                    <a:pt x="17164" y="0"/>
                  </a:moveTo>
                  <a:cubicBezTo>
                    <a:pt x="12922" y="0"/>
                    <a:pt x="2717" y="4127"/>
                    <a:pt x="1308" y="8761"/>
                  </a:cubicBezTo>
                  <a:cubicBezTo>
                    <a:pt x="1" y="13078"/>
                    <a:pt x="3436" y="21771"/>
                    <a:pt x="6627" y="27424"/>
                  </a:cubicBezTo>
                  <a:cubicBezTo>
                    <a:pt x="7524" y="29022"/>
                    <a:pt x="8335" y="29645"/>
                    <a:pt x="9187" y="29645"/>
                  </a:cubicBezTo>
                  <a:cubicBezTo>
                    <a:pt x="11365" y="29645"/>
                    <a:pt x="13813" y="25572"/>
                    <a:pt x="18664" y="23321"/>
                  </a:cubicBezTo>
                  <a:cubicBezTo>
                    <a:pt x="25381" y="20160"/>
                    <a:pt x="30518" y="18762"/>
                    <a:pt x="28451" y="14962"/>
                  </a:cubicBezTo>
                  <a:cubicBezTo>
                    <a:pt x="25533" y="9582"/>
                    <a:pt x="21278" y="1375"/>
                    <a:pt x="18421" y="190"/>
                  </a:cubicBezTo>
                  <a:cubicBezTo>
                    <a:pt x="18108" y="61"/>
                    <a:pt x="17680" y="0"/>
                    <a:pt x="17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9" name="Google Shape;1319;p27"/>
            <p:cNvSpPr/>
            <p:nvPr/>
          </p:nvSpPr>
          <p:spPr>
            <a:xfrm>
              <a:off x="862666" y="3969401"/>
              <a:ext cx="71119" cy="57167"/>
            </a:xfrm>
            <a:custGeom>
              <a:avLst/>
              <a:gdLst/>
              <a:ahLst/>
              <a:cxnLst/>
              <a:rect l="l" t="t" r="r" b="b"/>
              <a:pathLst>
                <a:path w="2564" h="2061" extrusionOk="0">
                  <a:moveTo>
                    <a:pt x="1296" y="1"/>
                  </a:moveTo>
                  <a:cubicBezTo>
                    <a:pt x="1127" y="1"/>
                    <a:pt x="954" y="41"/>
                    <a:pt x="791" y="128"/>
                  </a:cubicBezTo>
                  <a:cubicBezTo>
                    <a:pt x="0" y="554"/>
                    <a:pt x="122" y="1739"/>
                    <a:pt x="1004" y="2013"/>
                  </a:cubicBezTo>
                  <a:cubicBezTo>
                    <a:pt x="1106" y="2046"/>
                    <a:pt x="1207" y="2061"/>
                    <a:pt x="1305" y="2061"/>
                  </a:cubicBezTo>
                  <a:cubicBezTo>
                    <a:pt x="2020" y="2061"/>
                    <a:pt x="2563" y="1245"/>
                    <a:pt x="2189" y="523"/>
                  </a:cubicBezTo>
                  <a:cubicBezTo>
                    <a:pt x="2002" y="191"/>
                    <a:pt x="1659" y="1"/>
                    <a:pt x="12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0" name="Google Shape;1320;p27"/>
            <p:cNvSpPr/>
            <p:nvPr/>
          </p:nvSpPr>
          <p:spPr>
            <a:xfrm>
              <a:off x="931788" y="3984546"/>
              <a:ext cx="748718" cy="856201"/>
            </a:xfrm>
            <a:custGeom>
              <a:avLst/>
              <a:gdLst/>
              <a:ahLst/>
              <a:cxnLst/>
              <a:rect l="l" t="t" r="r" b="b"/>
              <a:pathLst>
                <a:path w="26993" h="30868" extrusionOk="0">
                  <a:moveTo>
                    <a:pt x="15161" y="0"/>
                  </a:moveTo>
                  <a:cubicBezTo>
                    <a:pt x="14389" y="0"/>
                    <a:pt x="13507" y="213"/>
                    <a:pt x="12433" y="616"/>
                  </a:cubicBezTo>
                  <a:cubicBezTo>
                    <a:pt x="12442" y="616"/>
                    <a:pt x="12717" y="544"/>
                    <a:pt x="13160" y="544"/>
                  </a:cubicBezTo>
                  <a:cubicBezTo>
                    <a:pt x="14159" y="544"/>
                    <a:pt x="16010" y="909"/>
                    <a:pt x="17570" y="3290"/>
                  </a:cubicBezTo>
                  <a:cubicBezTo>
                    <a:pt x="19819" y="6695"/>
                    <a:pt x="24500" y="14050"/>
                    <a:pt x="24226" y="16604"/>
                  </a:cubicBezTo>
                  <a:cubicBezTo>
                    <a:pt x="23922" y="19187"/>
                    <a:pt x="13010" y="24962"/>
                    <a:pt x="8269" y="27242"/>
                  </a:cubicBezTo>
                  <a:cubicBezTo>
                    <a:pt x="4926" y="28839"/>
                    <a:pt x="3418" y="29392"/>
                    <a:pt x="1968" y="29392"/>
                  </a:cubicBezTo>
                  <a:cubicBezTo>
                    <a:pt x="1348" y="29392"/>
                    <a:pt x="739" y="29290"/>
                    <a:pt x="1" y="29127"/>
                  </a:cubicBezTo>
                  <a:lnTo>
                    <a:pt x="1" y="29127"/>
                  </a:lnTo>
                  <a:cubicBezTo>
                    <a:pt x="1029" y="30212"/>
                    <a:pt x="2030" y="30867"/>
                    <a:pt x="2928" y="30867"/>
                  </a:cubicBezTo>
                  <a:cubicBezTo>
                    <a:pt x="2986" y="30867"/>
                    <a:pt x="3044" y="30865"/>
                    <a:pt x="3101" y="30859"/>
                  </a:cubicBezTo>
                  <a:cubicBezTo>
                    <a:pt x="6840" y="30494"/>
                    <a:pt x="21369" y="21710"/>
                    <a:pt x="23892" y="20281"/>
                  </a:cubicBezTo>
                  <a:cubicBezTo>
                    <a:pt x="24530" y="19917"/>
                    <a:pt x="25077" y="19430"/>
                    <a:pt x="25503" y="18822"/>
                  </a:cubicBezTo>
                  <a:cubicBezTo>
                    <a:pt x="26992" y="16391"/>
                    <a:pt x="24986" y="12561"/>
                    <a:pt x="21551" y="6664"/>
                  </a:cubicBezTo>
                  <a:cubicBezTo>
                    <a:pt x="18868" y="2008"/>
                    <a:pt x="17534" y="0"/>
                    <a:pt x="15161" y="0"/>
                  </a:cubicBezTo>
                  <a:close/>
                </a:path>
              </a:pathLst>
            </a:custGeom>
            <a:solidFill>
              <a:srgbClr val="D7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21" name="Google Shape;1321;p27"/>
          <p:cNvGrpSpPr/>
          <p:nvPr/>
        </p:nvGrpSpPr>
        <p:grpSpPr>
          <a:xfrm>
            <a:off x="322765" y="68255"/>
            <a:ext cx="1007221" cy="1152733"/>
            <a:chOff x="5585712" y="137416"/>
            <a:chExt cx="757289" cy="864550"/>
          </a:xfrm>
        </p:grpSpPr>
        <p:sp>
          <p:nvSpPr>
            <p:cNvPr id="1322" name="Google Shape;1322;p27"/>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3" name="Google Shape;1323;p27"/>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4" name="Google Shape;1324;p27"/>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5" name="Google Shape;1325;p27"/>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6" name="Google Shape;1326;p27"/>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7" name="Google Shape;1327;p27"/>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8" name="Google Shape;1328;p27"/>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9" name="Google Shape;1329;p27"/>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0" name="Google Shape;1330;p27"/>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1" name="Google Shape;1331;p27"/>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2" name="Google Shape;1332;p27"/>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3" name="Google Shape;1333;p27"/>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4" name="Google Shape;1334;p27"/>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5" name="Google Shape;1335;p27"/>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6" name="Google Shape;1336;p27"/>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7" name="Google Shape;1337;p27"/>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8" name="Google Shape;1338;p27"/>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9" name="Google Shape;1339;p27"/>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0" name="Google Shape;1340;p27"/>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1" name="Google Shape;1341;p27"/>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2" name="Google Shape;1342;p27"/>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3" name="Google Shape;1343;p27"/>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4" name="Google Shape;1344;p27"/>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5" name="Google Shape;1345;p27"/>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6" name="Google Shape;1346;p27"/>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7" name="Google Shape;1347;p27"/>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8" name="Google Shape;1348;p27"/>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49" name="Google Shape;1349;p27"/>
          <p:cNvGrpSpPr/>
          <p:nvPr/>
        </p:nvGrpSpPr>
        <p:grpSpPr>
          <a:xfrm>
            <a:off x="10675563" y="36979"/>
            <a:ext cx="2204324" cy="1077991"/>
            <a:chOff x="6016754" y="2989146"/>
            <a:chExt cx="1657343" cy="808493"/>
          </a:xfrm>
        </p:grpSpPr>
        <p:sp>
          <p:nvSpPr>
            <p:cNvPr id="1350" name="Google Shape;1350;p27"/>
            <p:cNvSpPr/>
            <p:nvPr/>
          </p:nvSpPr>
          <p:spPr>
            <a:xfrm>
              <a:off x="6016754" y="3515687"/>
              <a:ext cx="357259" cy="262230"/>
            </a:xfrm>
            <a:custGeom>
              <a:avLst/>
              <a:gdLst/>
              <a:ahLst/>
              <a:cxnLst/>
              <a:rect l="l" t="t" r="r" b="b"/>
              <a:pathLst>
                <a:path w="12880" h="9454" extrusionOk="0">
                  <a:moveTo>
                    <a:pt x="9172" y="0"/>
                  </a:moveTo>
                  <a:lnTo>
                    <a:pt x="630" y="7782"/>
                  </a:lnTo>
                  <a:cubicBezTo>
                    <a:pt x="1" y="8381"/>
                    <a:pt x="406" y="9454"/>
                    <a:pt x="1263" y="9454"/>
                  </a:cubicBezTo>
                  <a:cubicBezTo>
                    <a:pt x="1275" y="9454"/>
                    <a:pt x="1287" y="9454"/>
                    <a:pt x="1299" y="9453"/>
                  </a:cubicBezTo>
                  <a:lnTo>
                    <a:pt x="12880" y="9271"/>
                  </a:lnTo>
                  <a:lnTo>
                    <a:pt x="91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1" name="Google Shape;1351;p27"/>
            <p:cNvSpPr/>
            <p:nvPr/>
          </p:nvSpPr>
          <p:spPr>
            <a:xfrm>
              <a:off x="6239098" y="2989146"/>
              <a:ext cx="1435000" cy="808493"/>
            </a:xfrm>
            <a:custGeom>
              <a:avLst/>
              <a:gdLst/>
              <a:ahLst/>
              <a:cxnLst/>
              <a:rect l="l" t="t" r="r" b="b"/>
              <a:pathLst>
                <a:path w="51735" h="29148" extrusionOk="0">
                  <a:moveTo>
                    <a:pt x="46755" y="1"/>
                  </a:moveTo>
                  <a:cubicBezTo>
                    <a:pt x="46570" y="1"/>
                    <a:pt x="46383" y="35"/>
                    <a:pt x="46202" y="108"/>
                  </a:cubicBezTo>
                  <a:lnTo>
                    <a:pt x="1156" y="17980"/>
                  </a:lnTo>
                  <a:cubicBezTo>
                    <a:pt x="365" y="18284"/>
                    <a:pt x="1" y="19166"/>
                    <a:pt x="305" y="19956"/>
                  </a:cubicBezTo>
                  <a:lnTo>
                    <a:pt x="3587" y="28193"/>
                  </a:lnTo>
                  <a:cubicBezTo>
                    <a:pt x="3821" y="28778"/>
                    <a:pt x="4398" y="29147"/>
                    <a:pt x="5011" y="29147"/>
                  </a:cubicBezTo>
                  <a:cubicBezTo>
                    <a:pt x="5195" y="29147"/>
                    <a:pt x="5381" y="29114"/>
                    <a:pt x="5563" y="29044"/>
                  </a:cubicBezTo>
                  <a:lnTo>
                    <a:pt x="50579" y="11172"/>
                  </a:lnTo>
                  <a:cubicBezTo>
                    <a:pt x="51369" y="10868"/>
                    <a:pt x="51734" y="9986"/>
                    <a:pt x="51430" y="9196"/>
                  </a:cubicBezTo>
                  <a:lnTo>
                    <a:pt x="48147" y="959"/>
                  </a:lnTo>
                  <a:cubicBezTo>
                    <a:pt x="47916" y="356"/>
                    <a:pt x="47348" y="1"/>
                    <a:pt x="46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2" name="Google Shape;1352;p27"/>
            <p:cNvSpPr/>
            <p:nvPr/>
          </p:nvSpPr>
          <p:spPr>
            <a:xfrm>
              <a:off x="6363029" y="3028367"/>
              <a:ext cx="1187969" cy="730162"/>
            </a:xfrm>
            <a:custGeom>
              <a:avLst/>
              <a:gdLst/>
              <a:ahLst/>
              <a:cxnLst/>
              <a:rect l="l" t="t" r="r" b="b"/>
              <a:pathLst>
                <a:path w="42829" h="26324" extrusionOk="0">
                  <a:moveTo>
                    <a:pt x="38421" y="1"/>
                  </a:moveTo>
                  <a:lnTo>
                    <a:pt x="1" y="15259"/>
                  </a:lnTo>
                  <a:lnTo>
                    <a:pt x="4378" y="26323"/>
                  </a:lnTo>
                  <a:lnTo>
                    <a:pt x="42828" y="11065"/>
                  </a:lnTo>
                  <a:lnTo>
                    <a:pt x="384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3" name="Google Shape;1353;p27"/>
            <p:cNvSpPr/>
            <p:nvPr/>
          </p:nvSpPr>
          <p:spPr>
            <a:xfrm>
              <a:off x="7358750" y="3043540"/>
              <a:ext cx="154304" cy="319564"/>
            </a:xfrm>
            <a:custGeom>
              <a:avLst/>
              <a:gdLst/>
              <a:ahLst/>
              <a:cxnLst/>
              <a:rect l="l" t="t" r="r" b="b"/>
              <a:pathLst>
                <a:path w="5563" h="11521" extrusionOk="0">
                  <a:moveTo>
                    <a:pt x="1155" y="1"/>
                  </a:moveTo>
                  <a:lnTo>
                    <a:pt x="0" y="457"/>
                  </a:lnTo>
                  <a:lnTo>
                    <a:pt x="4377" y="11521"/>
                  </a:lnTo>
                  <a:lnTo>
                    <a:pt x="5563" y="11065"/>
                  </a:lnTo>
                  <a:lnTo>
                    <a:pt x="1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4" name="Google Shape;1354;p27"/>
            <p:cNvSpPr/>
            <p:nvPr/>
          </p:nvSpPr>
          <p:spPr>
            <a:xfrm>
              <a:off x="6400142" y="3423793"/>
              <a:ext cx="154304" cy="319564"/>
            </a:xfrm>
            <a:custGeom>
              <a:avLst/>
              <a:gdLst/>
              <a:ahLst/>
              <a:cxnLst/>
              <a:rect l="l" t="t" r="r" b="b"/>
              <a:pathLst>
                <a:path w="5563" h="11521" extrusionOk="0">
                  <a:moveTo>
                    <a:pt x="1186" y="0"/>
                  </a:moveTo>
                  <a:lnTo>
                    <a:pt x="0" y="456"/>
                  </a:lnTo>
                  <a:lnTo>
                    <a:pt x="4408" y="11520"/>
                  </a:lnTo>
                  <a:lnTo>
                    <a:pt x="5563" y="11064"/>
                  </a:lnTo>
                  <a:lnTo>
                    <a:pt x="1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55" name="Google Shape;1355;p27"/>
          <p:cNvGrpSpPr/>
          <p:nvPr/>
        </p:nvGrpSpPr>
        <p:grpSpPr>
          <a:xfrm>
            <a:off x="11122979" y="-358541"/>
            <a:ext cx="1456195" cy="2006345"/>
            <a:chOff x="6143348" y="1855432"/>
            <a:chExt cx="1094855" cy="1504759"/>
          </a:xfrm>
        </p:grpSpPr>
        <p:sp>
          <p:nvSpPr>
            <p:cNvPr id="1356" name="Google Shape;1356;p27"/>
            <p:cNvSpPr/>
            <p:nvPr/>
          </p:nvSpPr>
          <p:spPr>
            <a:xfrm>
              <a:off x="6143348" y="3014887"/>
              <a:ext cx="306555" cy="345304"/>
            </a:xfrm>
            <a:custGeom>
              <a:avLst/>
              <a:gdLst/>
              <a:ahLst/>
              <a:cxnLst/>
              <a:rect l="l" t="t" r="r" b="b"/>
              <a:pathLst>
                <a:path w="11052" h="12449" extrusionOk="0">
                  <a:moveTo>
                    <a:pt x="2754" y="0"/>
                  </a:moveTo>
                  <a:lnTo>
                    <a:pt x="139" y="11277"/>
                  </a:lnTo>
                  <a:cubicBezTo>
                    <a:pt x="1" y="11924"/>
                    <a:pt x="530" y="12449"/>
                    <a:pt x="1099" y="12449"/>
                  </a:cubicBezTo>
                  <a:cubicBezTo>
                    <a:pt x="1278" y="12449"/>
                    <a:pt x="1461" y="12397"/>
                    <a:pt x="1629" y="12280"/>
                  </a:cubicBezTo>
                  <a:lnTo>
                    <a:pt x="11052" y="5563"/>
                  </a:lnTo>
                  <a:lnTo>
                    <a:pt x="27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7" name="Google Shape;1357;p27"/>
            <p:cNvSpPr/>
            <p:nvPr/>
          </p:nvSpPr>
          <p:spPr>
            <a:xfrm>
              <a:off x="6190197" y="1855432"/>
              <a:ext cx="1048006" cy="1338418"/>
            </a:xfrm>
            <a:custGeom>
              <a:avLst/>
              <a:gdLst/>
              <a:ahLst/>
              <a:cxnLst/>
              <a:rect l="l" t="t" r="r" b="b"/>
              <a:pathLst>
                <a:path w="37783" h="48253" extrusionOk="0">
                  <a:moveTo>
                    <a:pt x="28676" y="0"/>
                  </a:moveTo>
                  <a:cubicBezTo>
                    <a:pt x="28185" y="0"/>
                    <a:pt x="27705" y="236"/>
                    <a:pt x="27418" y="676"/>
                  </a:cubicBezTo>
                  <a:lnTo>
                    <a:pt x="487" y="40950"/>
                  </a:lnTo>
                  <a:cubicBezTo>
                    <a:pt x="1" y="41649"/>
                    <a:pt x="213" y="42592"/>
                    <a:pt x="913" y="43048"/>
                  </a:cubicBezTo>
                  <a:lnTo>
                    <a:pt x="8268" y="48002"/>
                  </a:lnTo>
                  <a:cubicBezTo>
                    <a:pt x="8527" y="48171"/>
                    <a:pt x="8819" y="48252"/>
                    <a:pt x="9109" y="48252"/>
                  </a:cubicBezTo>
                  <a:cubicBezTo>
                    <a:pt x="9603" y="48252"/>
                    <a:pt x="10090" y="48017"/>
                    <a:pt x="10396" y="47576"/>
                  </a:cubicBezTo>
                  <a:lnTo>
                    <a:pt x="37327" y="7302"/>
                  </a:lnTo>
                  <a:cubicBezTo>
                    <a:pt x="37783" y="6603"/>
                    <a:pt x="37600" y="5661"/>
                    <a:pt x="36901" y="5205"/>
                  </a:cubicBezTo>
                  <a:lnTo>
                    <a:pt x="29515" y="251"/>
                  </a:lnTo>
                  <a:cubicBezTo>
                    <a:pt x="29256" y="82"/>
                    <a:pt x="28964" y="0"/>
                    <a:pt x="28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8" name="Google Shape;1358;p27"/>
            <p:cNvSpPr/>
            <p:nvPr/>
          </p:nvSpPr>
          <p:spPr>
            <a:xfrm>
              <a:off x="6258487" y="1955952"/>
              <a:ext cx="912259" cy="1136516"/>
            </a:xfrm>
            <a:custGeom>
              <a:avLst/>
              <a:gdLst/>
              <a:ahLst/>
              <a:cxnLst/>
              <a:rect l="l" t="t" r="r" b="b"/>
              <a:pathLst>
                <a:path w="32889" h="40974" extrusionOk="0">
                  <a:moveTo>
                    <a:pt x="22980" y="0"/>
                  </a:moveTo>
                  <a:lnTo>
                    <a:pt x="1" y="34378"/>
                  </a:lnTo>
                  <a:lnTo>
                    <a:pt x="9910" y="40974"/>
                  </a:lnTo>
                  <a:lnTo>
                    <a:pt x="32889" y="6627"/>
                  </a:lnTo>
                  <a:lnTo>
                    <a:pt x="229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9" name="Google Shape;1359;p27"/>
            <p:cNvSpPr/>
            <p:nvPr/>
          </p:nvSpPr>
          <p:spPr>
            <a:xfrm>
              <a:off x="6854565" y="1989681"/>
              <a:ext cx="293435" cy="212469"/>
            </a:xfrm>
            <a:custGeom>
              <a:avLst/>
              <a:gdLst/>
              <a:ahLst/>
              <a:cxnLst/>
              <a:rect l="l" t="t" r="r" b="b"/>
              <a:pathLst>
                <a:path w="10579" h="7660" extrusionOk="0">
                  <a:moveTo>
                    <a:pt x="700" y="0"/>
                  </a:moveTo>
                  <a:lnTo>
                    <a:pt x="0" y="1034"/>
                  </a:lnTo>
                  <a:lnTo>
                    <a:pt x="9879" y="7660"/>
                  </a:lnTo>
                  <a:lnTo>
                    <a:pt x="10578" y="659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0" name="Google Shape;1360;p27"/>
            <p:cNvSpPr/>
            <p:nvPr/>
          </p:nvSpPr>
          <p:spPr>
            <a:xfrm>
              <a:off x="6281259" y="2846271"/>
              <a:ext cx="293435" cy="213329"/>
            </a:xfrm>
            <a:custGeom>
              <a:avLst/>
              <a:gdLst/>
              <a:ahLst/>
              <a:cxnLst/>
              <a:rect l="l" t="t" r="r" b="b"/>
              <a:pathLst>
                <a:path w="10579" h="7691" extrusionOk="0">
                  <a:moveTo>
                    <a:pt x="700" y="0"/>
                  </a:moveTo>
                  <a:lnTo>
                    <a:pt x="0" y="1064"/>
                  </a:lnTo>
                  <a:lnTo>
                    <a:pt x="9879" y="7690"/>
                  </a:lnTo>
                  <a:lnTo>
                    <a:pt x="10578" y="6626"/>
                  </a:lnTo>
                  <a:lnTo>
                    <a:pt x="7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61" name="Google Shape;1361;p27"/>
          <p:cNvGrpSpPr/>
          <p:nvPr/>
        </p:nvGrpSpPr>
        <p:grpSpPr>
          <a:xfrm>
            <a:off x="10977808" y="5669101"/>
            <a:ext cx="701460" cy="980100"/>
            <a:chOff x="3553100" y="1256250"/>
            <a:chExt cx="527400" cy="735075"/>
          </a:xfrm>
        </p:grpSpPr>
        <p:sp>
          <p:nvSpPr>
            <p:cNvPr id="1362" name="Google Shape;1362;p27"/>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3" name="Google Shape;1363;p27"/>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4" name="Google Shape;1364;p27"/>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5" name="Google Shape;1365;p27"/>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6" name="Google Shape;1366;p27"/>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7" name="Google Shape;1367;p27"/>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967613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368"/>
        <p:cNvGrpSpPr/>
        <p:nvPr/>
      </p:nvGrpSpPr>
      <p:grpSpPr>
        <a:xfrm>
          <a:off x="0" y="0"/>
          <a:ext cx="0" cy="0"/>
          <a:chOff x="0" y="0"/>
          <a:chExt cx="0" cy="0"/>
        </a:xfrm>
      </p:grpSpPr>
      <p:sp>
        <p:nvSpPr>
          <p:cNvPr id="1369" name="Google Shape;1369;p28"/>
          <p:cNvSpPr/>
          <p:nvPr/>
        </p:nvSpPr>
        <p:spPr>
          <a:xfrm>
            <a:off x="-86533" y="-108050"/>
            <a:ext cx="12445633" cy="7025835"/>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70" name="Google Shape;1370;p28"/>
          <p:cNvSpPr/>
          <p:nvPr/>
        </p:nvSpPr>
        <p:spPr>
          <a:xfrm>
            <a:off x="4501485" y="84734"/>
            <a:ext cx="367812"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71" name="Google Shape;1371;p28"/>
          <p:cNvSpPr/>
          <p:nvPr/>
        </p:nvSpPr>
        <p:spPr>
          <a:xfrm>
            <a:off x="8908574" y="4158165"/>
            <a:ext cx="3498273" cy="2807816"/>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72" name="Google Shape;1372;p28"/>
          <p:cNvSpPr/>
          <p:nvPr/>
        </p:nvSpPr>
        <p:spPr>
          <a:xfrm>
            <a:off x="-86550" y="-108066"/>
            <a:ext cx="2351689" cy="1963495"/>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73" name="Google Shape;1373;p28"/>
          <p:cNvSpPr/>
          <p:nvPr/>
        </p:nvSpPr>
        <p:spPr>
          <a:xfrm>
            <a:off x="-2" y="3045901"/>
            <a:ext cx="367812"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74" name="Google Shape;1374;p28"/>
          <p:cNvSpPr/>
          <p:nvPr/>
        </p:nvSpPr>
        <p:spPr>
          <a:xfrm>
            <a:off x="2874160" y="6609711"/>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75" name="Google Shape;1375;p28"/>
          <p:cNvSpPr/>
          <p:nvPr/>
        </p:nvSpPr>
        <p:spPr>
          <a:xfrm>
            <a:off x="9200386" y="6572768"/>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76" name="Google Shape;1376;p28"/>
          <p:cNvSpPr/>
          <p:nvPr/>
        </p:nvSpPr>
        <p:spPr>
          <a:xfrm>
            <a:off x="11448063" y="4260377"/>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77" name="Google Shape;1377;p28"/>
          <p:cNvSpPr/>
          <p:nvPr/>
        </p:nvSpPr>
        <p:spPr>
          <a:xfrm>
            <a:off x="-2" y="6716367"/>
            <a:ext cx="367812" cy="350897"/>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78" name="Google Shape;1378;p28"/>
          <p:cNvSpPr/>
          <p:nvPr/>
        </p:nvSpPr>
        <p:spPr>
          <a:xfrm>
            <a:off x="10464185" y="1"/>
            <a:ext cx="298990" cy="28524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79" name="Google Shape;1379;p28"/>
          <p:cNvSpPr/>
          <p:nvPr/>
        </p:nvSpPr>
        <p:spPr>
          <a:xfrm>
            <a:off x="12011288" y="1855445"/>
            <a:ext cx="367828" cy="366769"/>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80" name="Google Shape;1380;p28"/>
          <p:cNvSpPr/>
          <p:nvPr/>
        </p:nvSpPr>
        <p:spPr>
          <a:xfrm>
            <a:off x="816862" y="500195"/>
            <a:ext cx="211981" cy="21136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381" name="Google Shape;1381;p28"/>
          <p:cNvGrpSpPr/>
          <p:nvPr/>
        </p:nvGrpSpPr>
        <p:grpSpPr>
          <a:xfrm>
            <a:off x="10880432" y="263606"/>
            <a:ext cx="1007221" cy="1152733"/>
            <a:chOff x="5585712" y="137416"/>
            <a:chExt cx="757289" cy="864550"/>
          </a:xfrm>
        </p:grpSpPr>
        <p:sp>
          <p:nvSpPr>
            <p:cNvPr id="1382" name="Google Shape;1382;p28"/>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3" name="Google Shape;1383;p28"/>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4" name="Google Shape;1384;p28"/>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5" name="Google Shape;1385;p28"/>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6" name="Google Shape;1386;p28"/>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7" name="Google Shape;1387;p28"/>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8" name="Google Shape;1388;p28"/>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9" name="Google Shape;1389;p28"/>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0" name="Google Shape;1390;p28"/>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1" name="Google Shape;1391;p28"/>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2" name="Google Shape;1392;p28"/>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3" name="Google Shape;1393;p28"/>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4" name="Google Shape;1394;p28"/>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5" name="Google Shape;1395;p28"/>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6" name="Google Shape;1396;p28"/>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7" name="Google Shape;1397;p28"/>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8" name="Google Shape;1398;p28"/>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9" name="Google Shape;1399;p28"/>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0" name="Google Shape;1400;p28"/>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1" name="Google Shape;1401;p28"/>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2" name="Google Shape;1402;p28"/>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3" name="Google Shape;1403;p28"/>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4" name="Google Shape;1404;p28"/>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5" name="Google Shape;1405;p28"/>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6" name="Google Shape;1406;p28"/>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7" name="Google Shape;1407;p28"/>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8" name="Google Shape;1408;p28"/>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09" name="Google Shape;1409;p28"/>
          <p:cNvGrpSpPr/>
          <p:nvPr/>
        </p:nvGrpSpPr>
        <p:grpSpPr>
          <a:xfrm>
            <a:off x="289915" y="5629601"/>
            <a:ext cx="701460" cy="980100"/>
            <a:chOff x="3553100" y="1256250"/>
            <a:chExt cx="527400" cy="735075"/>
          </a:xfrm>
        </p:grpSpPr>
        <p:sp>
          <p:nvSpPr>
            <p:cNvPr id="1410" name="Google Shape;1410;p28"/>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1" name="Google Shape;1411;p28"/>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2" name="Google Shape;1412;p28"/>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3" name="Google Shape;1413;p28"/>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4" name="Google Shape;1414;p28"/>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5" name="Google Shape;1415;p28"/>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16" name="Google Shape;1416;p28"/>
          <p:cNvGrpSpPr/>
          <p:nvPr/>
        </p:nvGrpSpPr>
        <p:grpSpPr>
          <a:xfrm rot="-6611352">
            <a:off x="10635595" y="5698937"/>
            <a:ext cx="1246595" cy="1146011"/>
            <a:chOff x="6708722" y="1052986"/>
            <a:chExt cx="935003" cy="861693"/>
          </a:xfrm>
        </p:grpSpPr>
        <p:sp>
          <p:nvSpPr>
            <p:cNvPr id="1417" name="Google Shape;1417;p28"/>
            <p:cNvSpPr/>
            <p:nvPr/>
          </p:nvSpPr>
          <p:spPr>
            <a:xfrm>
              <a:off x="6994529" y="1096756"/>
              <a:ext cx="598631" cy="524599"/>
            </a:xfrm>
            <a:custGeom>
              <a:avLst/>
              <a:gdLst/>
              <a:ahLst/>
              <a:cxnLst/>
              <a:rect l="l" t="t" r="r" b="b"/>
              <a:pathLst>
                <a:path w="21582" h="18913" extrusionOk="0">
                  <a:moveTo>
                    <a:pt x="10806" y="1"/>
                  </a:moveTo>
                  <a:cubicBezTo>
                    <a:pt x="7529" y="1"/>
                    <a:pt x="4342" y="1699"/>
                    <a:pt x="2584" y="4745"/>
                  </a:cubicBezTo>
                  <a:cubicBezTo>
                    <a:pt x="0" y="9274"/>
                    <a:pt x="1550" y="15049"/>
                    <a:pt x="6079" y="17663"/>
                  </a:cubicBezTo>
                  <a:cubicBezTo>
                    <a:pt x="7562" y="18509"/>
                    <a:pt x="9179" y="18912"/>
                    <a:pt x="10775" y="18912"/>
                  </a:cubicBezTo>
                  <a:cubicBezTo>
                    <a:pt x="14052" y="18912"/>
                    <a:pt x="17240" y="17214"/>
                    <a:pt x="18997" y="14168"/>
                  </a:cubicBezTo>
                  <a:cubicBezTo>
                    <a:pt x="21581" y="9639"/>
                    <a:pt x="20031" y="3864"/>
                    <a:pt x="15502" y="1250"/>
                  </a:cubicBezTo>
                  <a:cubicBezTo>
                    <a:pt x="14019" y="404"/>
                    <a:pt x="12402" y="1"/>
                    <a:pt x="10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8" name="Google Shape;1418;p28"/>
            <p:cNvSpPr/>
            <p:nvPr/>
          </p:nvSpPr>
          <p:spPr>
            <a:xfrm>
              <a:off x="6960800" y="1524274"/>
              <a:ext cx="155996" cy="153472"/>
            </a:xfrm>
            <a:custGeom>
              <a:avLst/>
              <a:gdLst/>
              <a:ahLst/>
              <a:cxnLst/>
              <a:rect l="l" t="t" r="r" b="b"/>
              <a:pathLst>
                <a:path w="5624" h="5533" extrusionOk="0">
                  <a:moveTo>
                    <a:pt x="3465" y="1"/>
                  </a:moveTo>
                  <a:lnTo>
                    <a:pt x="0" y="3284"/>
                  </a:lnTo>
                  <a:lnTo>
                    <a:pt x="2128" y="5533"/>
                  </a:lnTo>
                  <a:lnTo>
                    <a:pt x="5624" y="2250"/>
                  </a:lnTo>
                  <a:lnTo>
                    <a:pt x="3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9" name="Google Shape;1419;p28"/>
            <p:cNvSpPr/>
            <p:nvPr/>
          </p:nvSpPr>
          <p:spPr>
            <a:xfrm>
              <a:off x="6943936" y="1052986"/>
              <a:ext cx="699789" cy="611778"/>
            </a:xfrm>
            <a:custGeom>
              <a:avLst/>
              <a:gdLst/>
              <a:ahLst/>
              <a:cxnLst/>
              <a:rect l="l" t="t" r="r" b="b"/>
              <a:pathLst>
                <a:path w="25229" h="22056" extrusionOk="0">
                  <a:moveTo>
                    <a:pt x="12596" y="1578"/>
                  </a:moveTo>
                  <a:cubicBezTo>
                    <a:pt x="12683" y="1578"/>
                    <a:pt x="12770" y="1579"/>
                    <a:pt x="12858" y="1581"/>
                  </a:cubicBezTo>
                  <a:cubicBezTo>
                    <a:pt x="21277" y="1825"/>
                    <a:pt x="25229" y="12098"/>
                    <a:pt x="19119" y="17904"/>
                  </a:cubicBezTo>
                  <a:cubicBezTo>
                    <a:pt x="17286" y="19634"/>
                    <a:pt x="14943" y="20495"/>
                    <a:pt x="12606" y="20495"/>
                  </a:cubicBezTo>
                  <a:cubicBezTo>
                    <a:pt x="10100" y="20495"/>
                    <a:pt x="7601" y="19505"/>
                    <a:pt x="5745" y="17539"/>
                  </a:cubicBezTo>
                  <a:cubicBezTo>
                    <a:pt x="0" y="11493"/>
                    <a:pt x="4345" y="1578"/>
                    <a:pt x="12596" y="1578"/>
                  </a:cubicBezTo>
                  <a:close/>
                  <a:moveTo>
                    <a:pt x="12684" y="1"/>
                  </a:moveTo>
                  <a:cubicBezTo>
                    <a:pt x="7121" y="1"/>
                    <a:pt x="1763" y="4231"/>
                    <a:pt x="1581" y="10761"/>
                  </a:cubicBezTo>
                  <a:cubicBezTo>
                    <a:pt x="1459" y="15199"/>
                    <a:pt x="4043" y="19302"/>
                    <a:pt x="8116" y="21095"/>
                  </a:cubicBezTo>
                  <a:cubicBezTo>
                    <a:pt x="9559" y="21741"/>
                    <a:pt x="11089" y="22056"/>
                    <a:pt x="12607" y="22056"/>
                  </a:cubicBezTo>
                  <a:cubicBezTo>
                    <a:pt x="15375" y="22056"/>
                    <a:pt x="18102" y="21011"/>
                    <a:pt x="20183" y="19028"/>
                  </a:cubicBezTo>
                  <a:cubicBezTo>
                    <a:pt x="24591" y="14834"/>
                    <a:pt x="24773" y="7873"/>
                    <a:pt x="20609" y="3466"/>
                  </a:cubicBezTo>
                  <a:cubicBezTo>
                    <a:pt x="18339" y="1074"/>
                    <a:pt x="15485" y="1"/>
                    <a:pt x="126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0" name="Google Shape;1420;p28"/>
            <p:cNvSpPr/>
            <p:nvPr/>
          </p:nvSpPr>
          <p:spPr>
            <a:xfrm>
              <a:off x="7440520" y="1212338"/>
              <a:ext cx="89398" cy="301867"/>
            </a:xfrm>
            <a:custGeom>
              <a:avLst/>
              <a:gdLst/>
              <a:ahLst/>
              <a:cxnLst/>
              <a:rect l="l" t="t" r="r" b="b"/>
              <a:pathLst>
                <a:path w="3223" h="10883" fill="none" extrusionOk="0">
                  <a:moveTo>
                    <a:pt x="304" y="1"/>
                  </a:moveTo>
                  <a:cubicBezTo>
                    <a:pt x="3222" y="3071"/>
                    <a:pt x="3101" y="7964"/>
                    <a:pt x="1" y="10882"/>
                  </a:cubicBezTo>
                </a:path>
              </a:pathLst>
            </a:custGeom>
            <a:noFill/>
            <a:ln w="463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1" name="Google Shape;1421;p28"/>
            <p:cNvSpPr/>
            <p:nvPr/>
          </p:nvSpPr>
          <p:spPr>
            <a:xfrm>
              <a:off x="6708722" y="1583604"/>
              <a:ext cx="347384" cy="331075"/>
            </a:xfrm>
            <a:custGeom>
              <a:avLst/>
              <a:gdLst/>
              <a:ahLst/>
              <a:cxnLst/>
              <a:rect l="l" t="t" r="r" b="b"/>
              <a:pathLst>
                <a:path w="12524" h="11936" extrusionOk="0">
                  <a:moveTo>
                    <a:pt x="9844" y="1"/>
                  </a:moveTo>
                  <a:cubicBezTo>
                    <a:pt x="9572" y="1"/>
                    <a:pt x="9297" y="100"/>
                    <a:pt x="9088" y="294"/>
                  </a:cubicBezTo>
                  <a:lnTo>
                    <a:pt x="456" y="8500"/>
                  </a:lnTo>
                  <a:cubicBezTo>
                    <a:pt x="30" y="8896"/>
                    <a:pt x="0" y="9595"/>
                    <a:pt x="426" y="10020"/>
                  </a:cubicBezTo>
                  <a:lnTo>
                    <a:pt x="1915" y="11601"/>
                  </a:lnTo>
                  <a:cubicBezTo>
                    <a:pt x="2135" y="11821"/>
                    <a:pt x="2421" y="11936"/>
                    <a:pt x="2704" y="11936"/>
                  </a:cubicBezTo>
                  <a:cubicBezTo>
                    <a:pt x="2968" y="11936"/>
                    <a:pt x="3230" y="11836"/>
                    <a:pt x="3435" y="11631"/>
                  </a:cubicBezTo>
                  <a:lnTo>
                    <a:pt x="12098" y="3455"/>
                  </a:lnTo>
                  <a:cubicBezTo>
                    <a:pt x="12523" y="3029"/>
                    <a:pt x="12523" y="2360"/>
                    <a:pt x="12128" y="1905"/>
                  </a:cubicBezTo>
                  <a:lnTo>
                    <a:pt x="10608" y="324"/>
                  </a:lnTo>
                  <a:cubicBezTo>
                    <a:pt x="10407" y="107"/>
                    <a:pt x="10127" y="1"/>
                    <a:pt x="9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77871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2"/>
        <p:cNvGrpSpPr/>
        <p:nvPr/>
      </p:nvGrpSpPr>
      <p:grpSpPr>
        <a:xfrm>
          <a:off x="0" y="0"/>
          <a:ext cx="0" cy="0"/>
          <a:chOff x="0" y="0"/>
          <a:chExt cx="0" cy="0"/>
        </a:xfrm>
      </p:grpSpPr>
      <p:sp>
        <p:nvSpPr>
          <p:cNvPr id="143" name="Google Shape;143;p6"/>
          <p:cNvSpPr txBox="1">
            <a:spLocks noGrp="1"/>
          </p:cNvSpPr>
          <p:nvPr>
            <p:ph type="title"/>
          </p:nvPr>
        </p:nvSpPr>
        <p:spPr>
          <a:xfrm>
            <a:off x="960784" y="593367"/>
            <a:ext cx="10240204"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grpSp>
        <p:nvGrpSpPr>
          <p:cNvPr id="144" name="Google Shape;144;p6"/>
          <p:cNvGrpSpPr/>
          <p:nvPr/>
        </p:nvGrpSpPr>
        <p:grpSpPr>
          <a:xfrm>
            <a:off x="11121816" y="261865"/>
            <a:ext cx="1039643" cy="2071123"/>
            <a:chOff x="8362049" y="196399"/>
            <a:chExt cx="781666" cy="1553342"/>
          </a:xfrm>
        </p:grpSpPr>
        <p:sp>
          <p:nvSpPr>
            <p:cNvPr id="145" name="Google Shape;145;p6"/>
            <p:cNvSpPr/>
            <p:nvPr/>
          </p:nvSpPr>
          <p:spPr>
            <a:xfrm>
              <a:off x="8362049" y="196399"/>
              <a:ext cx="781637" cy="1474710"/>
            </a:xfrm>
            <a:custGeom>
              <a:avLst/>
              <a:gdLst/>
              <a:ahLst/>
              <a:cxnLst/>
              <a:rect l="l" t="t" r="r" b="b"/>
              <a:pathLst>
                <a:path w="35859" h="67655" extrusionOk="0">
                  <a:moveTo>
                    <a:pt x="35859" y="0"/>
                  </a:moveTo>
                  <a:lnTo>
                    <a:pt x="0" y="20406"/>
                  </a:lnTo>
                  <a:lnTo>
                    <a:pt x="35859" y="67654"/>
                  </a:lnTo>
                  <a:lnTo>
                    <a:pt x="35859" y="0"/>
                  </a:lnTo>
                  <a:close/>
                </a:path>
              </a:pathLst>
            </a:custGeom>
            <a:solidFill>
              <a:srgbClr val="FF9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6"/>
            <p:cNvSpPr/>
            <p:nvPr/>
          </p:nvSpPr>
          <p:spPr>
            <a:xfrm>
              <a:off x="8875039" y="658612"/>
              <a:ext cx="268676" cy="240339"/>
            </a:xfrm>
            <a:custGeom>
              <a:avLst/>
              <a:gdLst/>
              <a:ahLst/>
              <a:cxnLst/>
              <a:rect l="l" t="t" r="r" b="b"/>
              <a:pathLst>
                <a:path w="12326" h="11026" extrusionOk="0">
                  <a:moveTo>
                    <a:pt x="12326" y="1"/>
                  </a:moveTo>
                  <a:lnTo>
                    <a:pt x="0" y="7875"/>
                  </a:lnTo>
                  <a:lnTo>
                    <a:pt x="2808" y="11025"/>
                  </a:lnTo>
                  <a:lnTo>
                    <a:pt x="12326" y="3790"/>
                  </a:lnTo>
                  <a:lnTo>
                    <a:pt x="12326" y="1"/>
                  </a:lnTo>
                  <a:close/>
                </a:path>
              </a:pathLst>
            </a:custGeom>
            <a:solidFill>
              <a:srgbClr val="123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 name="Google Shape;147;p6"/>
            <p:cNvSpPr/>
            <p:nvPr/>
          </p:nvSpPr>
          <p:spPr>
            <a:xfrm>
              <a:off x="9000877" y="945226"/>
              <a:ext cx="142795" cy="179633"/>
            </a:xfrm>
            <a:custGeom>
              <a:avLst/>
              <a:gdLst/>
              <a:ahLst/>
              <a:cxnLst/>
              <a:rect l="l" t="t" r="r" b="b"/>
              <a:pathLst>
                <a:path w="6551" h="8241" extrusionOk="0">
                  <a:moveTo>
                    <a:pt x="6551" y="0"/>
                  </a:moveTo>
                  <a:lnTo>
                    <a:pt x="0" y="4657"/>
                  </a:lnTo>
                  <a:lnTo>
                    <a:pt x="2511" y="8240"/>
                  </a:lnTo>
                  <a:lnTo>
                    <a:pt x="6551" y="4588"/>
                  </a:lnTo>
                  <a:lnTo>
                    <a:pt x="6551" y="0"/>
                  </a:lnTo>
                  <a:close/>
                </a:path>
              </a:pathLst>
            </a:custGeom>
            <a:solidFill>
              <a:srgbClr val="1237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 name="Google Shape;148;p6"/>
            <p:cNvSpPr/>
            <p:nvPr/>
          </p:nvSpPr>
          <p:spPr>
            <a:xfrm>
              <a:off x="8596407" y="945217"/>
              <a:ext cx="547292" cy="804524"/>
            </a:xfrm>
            <a:custGeom>
              <a:avLst/>
              <a:gdLst/>
              <a:ahLst/>
              <a:cxnLst/>
              <a:rect l="l" t="t" r="r" b="b"/>
              <a:pathLst>
                <a:path w="25108" h="36909" extrusionOk="0">
                  <a:moveTo>
                    <a:pt x="0" y="0"/>
                  </a:moveTo>
                  <a:lnTo>
                    <a:pt x="685" y="4748"/>
                  </a:lnTo>
                  <a:lnTo>
                    <a:pt x="708" y="2876"/>
                  </a:lnTo>
                  <a:lnTo>
                    <a:pt x="25108" y="36909"/>
                  </a:lnTo>
                  <a:lnTo>
                    <a:pt x="25108" y="33302"/>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9" name="Google Shape;149;p6"/>
          <p:cNvSpPr/>
          <p:nvPr/>
        </p:nvSpPr>
        <p:spPr>
          <a:xfrm rot="-852830" flipH="1">
            <a:off x="11328215" y="1851694"/>
            <a:ext cx="626872" cy="1151437"/>
          </a:xfrm>
          <a:custGeom>
            <a:avLst/>
            <a:gdLst/>
            <a:ahLst/>
            <a:cxnLst/>
            <a:rect l="l" t="t" r="r" b="b"/>
            <a:pathLst>
              <a:path w="27071" h="49601" extrusionOk="0">
                <a:moveTo>
                  <a:pt x="0" y="1"/>
                </a:moveTo>
                <a:lnTo>
                  <a:pt x="0" y="571"/>
                </a:lnTo>
                <a:cubicBezTo>
                  <a:pt x="10591" y="3721"/>
                  <a:pt x="18283" y="7373"/>
                  <a:pt x="22574" y="11208"/>
                </a:cubicBezTo>
                <a:cubicBezTo>
                  <a:pt x="24994" y="13399"/>
                  <a:pt x="26318" y="15613"/>
                  <a:pt x="26432" y="17850"/>
                </a:cubicBezTo>
                <a:cubicBezTo>
                  <a:pt x="26546" y="20110"/>
                  <a:pt x="25313" y="22278"/>
                  <a:pt x="22962" y="24218"/>
                </a:cubicBezTo>
                <a:cubicBezTo>
                  <a:pt x="21182" y="25679"/>
                  <a:pt x="18762" y="26980"/>
                  <a:pt x="15772" y="28076"/>
                </a:cubicBezTo>
                <a:cubicBezTo>
                  <a:pt x="9473" y="30358"/>
                  <a:pt x="2146" y="34535"/>
                  <a:pt x="2146" y="38735"/>
                </a:cubicBezTo>
                <a:cubicBezTo>
                  <a:pt x="2146" y="40904"/>
                  <a:pt x="4086" y="42707"/>
                  <a:pt x="7920" y="44099"/>
                </a:cubicBezTo>
                <a:cubicBezTo>
                  <a:pt x="11687" y="45469"/>
                  <a:pt x="14106" y="47272"/>
                  <a:pt x="15110" y="49440"/>
                </a:cubicBezTo>
                <a:cubicBezTo>
                  <a:pt x="15133" y="49532"/>
                  <a:pt x="15247" y="49600"/>
                  <a:pt x="15339" y="49600"/>
                </a:cubicBezTo>
                <a:cubicBezTo>
                  <a:pt x="15384" y="49600"/>
                  <a:pt x="15430" y="49577"/>
                  <a:pt x="15453" y="49577"/>
                </a:cubicBezTo>
                <a:cubicBezTo>
                  <a:pt x="15590" y="49509"/>
                  <a:pt x="15635" y="49349"/>
                  <a:pt x="15590" y="49212"/>
                </a:cubicBezTo>
                <a:cubicBezTo>
                  <a:pt x="14540" y="46907"/>
                  <a:pt x="12029" y="45012"/>
                  <a:pt x="8103" y="43597"/>
                </a:cubicBezTo>
                <a:cubicBezTo>
                  <a:pt x="4497" y="42273"/>
                  <a:pt x="2671" y="40653"/>
                  <a:pt x="2671" y="38735"/>
                </a:cubicBezTo>
                <a:cubicBezTo>
                  <a:pt x="2671" y="35060"/>
                  <a:pt x="9336" y="30975"/>
                  <a:pt x="15955" y="28578"/>
                </a:cubicBezTo>
                <a:cubicBezTo>
                  <a:pt x="18854" y="27528"/>
                  <a:pt x="21205" y="26296"/>
                  <a:pt x="22985" y="24926"/>
                </a:cubicBezTo>
                <a:cubicBezTo>
                  <a:pt x="25701" y="22826"/>
                  <a:pt x="27071" y="20407"/>
                  <a:pt x="26957" y="17827"/>
                </a:cubicBezTo>
                <a:cubicBezTo>
                  <a:pt x="26865" y="15978"/>
                  <a:pt x="25930" y="13399"/>
                  <a:pt x="22551" y="10478"/>
                </a:cubicBezTo>
                <a:cubicBezTo>
                  <a:pt x="18785" y="7214"/>
                  <a:pt x="12006" y="3539"/>
                  <a:pt x="0"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latin typeface="Quicksand"/>
              <a:ea typeface="Quicksand"/>
              <a:cs typeface="Quicksand"/>
              <a:sym typeface="Quicksan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0"/>
        <p:cNvGrpSpPr/>
        <p:nvPr/>
      </p:nvGrpSpPr>
      <p:grpSpPr>
        <a:xfrm>
          <a:off x="0" y="0"/>
          <a:ext cx="0" cy="0"/>
          <a:chOff x="0" y="0"/>
          <a:chExt cx="0" cy="0"/>
        </a:xfrm>
      </p:grpSpPr>
      <p:sp>
        <p:nvSpPr>
          <p:cNvPr id="151" name="Google Shape;151;p7"/>
          <p:cNvSpPr txBox="1">
            <a:spLocks noGrp="1"/>
          </p:cNvSpPr>
          <p:nvPr>
            <p:ph type="title"/>
          </p:nvPr>
        </p:nvSpPr>
        <p:spPr>
          <a:xfrm>
            <a:off x="960784" y="593367"/>
            <a:ext cx="10240204"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2" name="Google Shape;152;p7"/>
          <p:cNvSpPr txBox="1">
            <a:spLocks noGrp="1"/>
          </p:cNvSpPr>
          <p:nvPr>
            <p:ph type="subTitle" idx="1"/>
          </p:nvPr>
        </p:nvSpPr>
        <p:spPr>
          <a:xfrm>
            <a:off x="4130257" y="2726967"/>
            <a:ext cx="3901125" cy="1729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394">
                <a:solidFill>
                  <a:srgbClr val="00004B"/>
                </a:solidFill>
              </a:defRPr>
            </a:lvl1pPr>
            <a:lvl2pPr lvl="1" algn="ctr" rtl="0">
              <a:spcBef>
                <a:spcPts val="2128"/>
              </a:spcBef>
              <a:spcAft>
                <a:spcPts val="0"/>
              </a:spcAft>
              <a:buNone/>
              <a:defRPr sz="2394">
                <a:solidFill>
                  <a:srgbClr val="00004B"/>
                </a:solidFill>
              </a:defRPr>
            </a:lvl2pPr>
            <a:lvl3pPr lvl="2" algn="ctr" rtl="0">
              <a:spcBef>
                <a:spcPts val="2128"/>
              </a:spcBef>
              <a:spcAft>
                <a:spcPts val="0"/>
              </a:spcAft>
              <a:buNone/>
              <a:defRPr sz="2394">
                <a:solidFill>
                  <a:srgbClr val="00004B"/>
                </a:solidFill>
              </a:defRPr>
            </a:lvl3pPr>
            <a:lvl4pPr lvl="3" algn="ctr" rtl="0">
              <a:spcBef>
                <a:spcPts val="2128"/>
              </a:spcBef>
              <a:spcAft>
                <a:spcPts val="0"/>
              </a:spcAft>
              <a:buNone/>
              <a:defRPr sz="2394">
                <a:solidFill>
                  <a:srgbClr val="00004B"/>
                </a:solidFill>
              </a:defRPr>
            </a:lvl4pPr>
            <a:lvl5pPr lvl="4" algn="ctr" rtl="0">
              <a:spcBef>
                <a:spcPts val="2128"/>
              </a:spcBef>
              <a:spcAft>
                <a:spcPts val="0"/>
              </a:spcAft>
              <a:buNone/>
              <a:defRPr sz="2394">
                <a:solidFill>
                  <a:srgbClr val="00004B"/>
                </a:solidFill>
              </a:defRPr>
            </a:lvl5pPr>
            <a:lvl6pPr lvl="5" algn="ctr" rtl="0">
              <a:spcBef>
                <a:spcPts val="2128"/>
              </a:spcBef>
              <a:spcAft>
                <a:spcPts val="0"/>
              </a:spcAft>
              <a:buNone/>
              <a:defRPr sz="2394">
                <a:solidFill>
                  <a:srgbClr val="00004B"/>
                </a:solidFill>
              </a:defRPr>
            </a:lvl6pPr>
            <a:lvl7pPr lvl="6" algn="ctr" rtl="0">
              <a:spcBef>
                <a:spcPts val="2128"/>
              </a:spcBef>
              <a:spcAft>
                <a:spcPts val="0"/>
              </a:spcAft>
              <a:buNone/>
              <a:defRPr sz="2394">
                <a:solidFill>
                  <a:srgbClr val="00004B"/>
                </a:solidFill>
              </a:defRPr>
            </a:lvl7pPr>
            <a:lvl8pPr lvl="7" algn="ctr" rtl="0">
              <a:spcBef>
                <a:spcPts val="2128"/>
              </a:spcBef>
              <a:spcAft>
                <a:spcPts val="0"/>
              </a:spcAft>
              <a:buNone/>
              <a:defRPr sz="2394">
                <a:solidFill>
                  <a:srgbClr val="00004B"/>
                </a:solidFill>
              </a:defRPr>
            </a:lvl8pPr>
            <a:lvl9pPr lvl="8" algn="ctr" rtl="0">
              <a:spcBef>
                <a:spcPts val="2128"/>
              </a:spcBef>
              <a:spcAft>
                <a:spcPts val="2128"/>
              </a:spcAft>
              <a:buNone/>
              <a:defRPr sz="2394">
                <a:solidFill>
                  <a:srgbClr val="00004B"/>
                </a:solidFill>
              </a:defRPr>
            </a:lvl9pPr>
          </a:lstStyle>
          <a:p>
            <a:endParaRPr/>
          </a:p>
        </p:txBody>
      </p:sp>
      <p:sp>
        <p:nvSpPr>
          <p:cNvPr id="153" name="Google Shape;153;p7"/>
          <p:cNvSpPr txBox="1">
            <a:spLocks noGrp="1"/>
          </p:cNvSpPr>
          <p:nvPr>
            <p:ph type="subTitle" idx="2"/>
          </p:nvPr>
        </p:nvSpPr>
        <p:spPr>
          <a:xfrm>
            <a:off x="4130455" y="2189233"/>
            <a:ext cx="3901125"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0" b="1">
                <a:solidFill>
                  <a:schemeClr val="dk2"/>
                </a:solidFill>
              </a:defRPr>
            </a:lvl1pPr>
            <a:lvl2pPr lvl="1" algn="ctr" rtl="0">
              <a:spcBef>
                <a:spcPts val="2128"/>
              </a:spcBef>
              <a:spcAft>
                <a:spcPts val="0"/>
              </a:spcAft>
              <a:buNone/>
              <a:defRPr sz="2660">
                <a:solidFill>
                  <a:schemeClr val="dk2"/>
                </a:solidFill>
              </a:defRPr>
            </a:lvl2pPr>
            <a:lvl3pPr lvl="2" algn="ctr" rtl="0">
              <a:spcBef>
                <a:spcPts val="2128"/>
              </a:spcBef>
              <a:spcAft>
                <a:spcPts val="0"/>
              </a:spcAft>
              <a:buNone/>
              <a:defRPr sz="2660">
                <a:solidFill>
                  <a:schemeClr val="dk2"/>
                </a:solidFill>
              </a:defRPr>
            </a:lvl3pPr>
            <a:lvl4pPr lvl="3" algn="ctr" rtl="0">
              <a:spcBef>
                <a:spcPts val="2128"/>
              </a:spcBef>
              <a:spcAft>
                <a:spcPts val="0"/>
              </a:spcAft>
              <a:buNone/>
              <a:defRPr sz="2660">
                <a:solidFill>
                  <a:schemeClr val="dk2"/>
                </a:solidFill>
              </a:defRPr>
            </a:lvl4pPr>
            <a:lvl5pPr lvl="4" algn="ctr" rtl="0">
              <a:spcBef>
                <a:spcPts val="2128"/>
              </a:spcBef>
              <a:spcAft>
                <a:spcPts val="0"/>
              </a:spcAft>
              <a:buNone/>
              <a:defRPr sz="2660">
                <a:solidFill>
                  <a:schemeClr val="dk2"/>
                </a:solidFill>
              </a:defRPr>
            </a:lvl5pPr>
            <a:lvl6pPr lvl="5" algn="ctr" rtl="0">
              <a:spcBef>
                <a:spcPts val="2128"/>
              </a:spcBef>
              <a:spcAft>
                <a:spcPts val="0"/>
              </a:spcAft>
              <a:buNone/>
              <a:defRPr sz="2660">
                <a:solidFill>
                  <a:schemeClr val="dk2"/>
                </a:solidFill>
              </a:defRPr>
            </a:lvl6pPr>
            <a:lvl7pPr lvl="6" algn="ctr" rtl="0">
              <a:spcBef>
                <a:spcPts val="2128"/>
              </a:spcBef>
              <a:spcAft>
                <a:spcPts val="0"/>
              </a:spcAft>
              <a:buNone/>
              <a:defRPr sz="2660">
                <a:solidFill>
                  <a:schemeClr val="dk2"/>
                </a:solidFill>
              </a:defRPr>
            </a:lvl7pPr>
            <a:lvl8pPr lvl="7" algn="ctr" rtl="0">
              <a:spcBef>
                <a:spcPts val="2128"/>
              </a:spcBef>
              <a:spcAft>
                <a:spcPts val="0"/>
              </a:spcAft>
              <a:buNone/>
              <a:defRPr sz="2660">
                <a:solidFill>
                  <a:schemeClr val="dk2"/>
                </a:solidFill>
              </a:defRPr>
            </a:lvl8pPr>
            <a:lvl9pPr lvl="8" algn="ctr" rtl="0">
              <a:spcBef>
                <a:spcPts val="2128"/>
              </a:spcBef>
              <a:spcAft>
                <a:spcPts val="2128"/>
              </a:spcAft>
              <a:buNone/>
              <a:defRPr sz="2660">
                <a:solidFill>
                  <a:schemeClr val="dk2"/>
                </a:solidFill>
              </a:defRPr>
            </a:lvl9pPr>
          </a:lstStyle>
          <a:p>
            <a:endParaRPr/>
          </a:p>
        </p:txBody>
      </p:sp>
      <p:sp>
        <p:nvSpPr>
          <p:cNvPr id="154" name="Google Shape;154;p7"/>
          <p:cNvSpPr/>
          <p:nvPr/>
        </p:nvSpPr>
        <p:spPr>
          <a:xfrm>
            <a:off x="10101284" y="19101"/>
            <a:ext cx="2056203" cy="1544303"/>
          </a:xfrm>
          <a:custGeom>
            <a:avLst/>
            <a:gdLst/>
            <a:ahLst/>
            <a:cxnLst/>
            <a:rect l="l" t="t" r="r" b="b"/>
            <a:pathLst>
              <a:path w="108623" h="81379" extrusionOk="0">
                <a:moveTo>
                  <a:pt x="99167" y="0"/>
                </a:moveTo>
                <a:cubicBezTo>
                  <a:pt x="74118" y="0"/>
                  <a:pt x="48020" y="7785"/>
                  <a:pt x="27244" y="21778"/>
                </a:cubicBezTo>
                <a:cubicBezTo>
                  <a:pt x="14406" y="30424"/>
                  <a:pt x="-2107" y="44313"/>
                  <a:pt x="308" y="59602"/>
                </a:cubicBezTo>
                <a:cubicBezTo>
                  <a:pt x="1269" y="65687"/>
                  <a:pt x="4352" y="72230"/>
                  <a:pt x="9478" y="75648"/>
                </a:cubicBezTo>
                <a:cubicBezTo>
                  <a:pt x="15167" y="79441"/>
                  <a:pt x="22704" y="80230"/>
                  <a:pt x="29536" y="79946"/>
                </a:cubicBezTo>
                <a:cubicBezTo>
                  <a:pt x="40461" y="79492"/>
                  <a:pt x="50785" y="74766"/>
                  <a:pt x="61343" y="71923"/>
                </a:cubicBezTo>
                <a:cubicBezTo>
                  <a:pt x="76863" y="67745"/>
                  <a:pt x="103530" y="66135"/>
                  <a:pt x="108623" y="81379"/>
                </a:cubicBezTo>
              </a:path>
            </a:pathLst>
          </a:custGeom>
          <a:noFill/>
          <a:ln w="19050" cap="flat" cmpd="sng">
            <a:solidFill>
              <a:schemeClr val="lt1"/>
            </a:solidFill>
            <a:prstDash val="solid"/>
            <a:round/>
            <a:headEnd type="none" w="med" len="med"/>
            <a:tailEnd type="none" w="med" len="med"/>
          </a:ln>
        </p:spPr>
      </p:sp>
      <p:sp>
        <p:nvSpPr>
          <p:cNvPr id="155" name="Google Shape;155;p7"/>
          <p:cNvSpPr/>
          <p:nvPr/>
        </p:nvSpPr>
        <p:spPr>
          <a:xfrm>
            <a:off x="10456886" y="2025756"/>
            <a:ext cx="1700628" cy="1794433"/>
          </a:xfrm>
          <a:custGeom>
            <a:avLst/>
            <a:gdLst/>
            <a:ahLst/>
            <a:cxnLst/>
            <a:rect l="l" t="t" r="r" b="b"/>
            <a:pathLst>
              <a:path w="89839" h="94560" extrusionOk="0">
                <a:moveTo>
                  <a:pt x="89839" y="0"/>
                </a:moveTo>
                <a:cubicBezTo>
                  <a:pt x="87293" y="15247"/>
                  <a:pt x="69257" y="25868"/>
                  <a:pt x="54307" y="29800"/>
                </a:cubicBezTo>
                <a:cubicBezTo>
                  <a:pt x="34808" y="34929"/>
                  <a:pt x="2372" y="36697"/>
                  <a:pt x="150" y="56736"/>
                </a:cubicBezTo>
                <a:cubicBezTo>
                  <a:pt x="-892" y="66133"/>
                  <a:pt x="5155" y="78599"/>
                  <a:pt x="14191" y="81379"/>
                </a:cubicBezTo>
                <a:cubicBezTo>
                  <a:pt x="29214" y="86001"/>
                  <a:pt x="59465" y="78842"/>
                  <a:pt x="59465" y="94560"/>
                </a:cubicBezTo>
              </a:path>
            </a:pathLst>
          </a:custGeom>
          <a:noFill/>
          <a:ln w="19050" cap="flat" cmpd="sng">
            <a:solidFill>
              <a:schemeClr val="lt1"/>
            </a:solidFill>
            <a:prstDash val="solid"/>
            <a:round/>
            <a:headEnd type="none" w="med" len="med"/>
            <a:tailEnd type="none" w="med" len="med"/>
          </a:ln>
        </p:spPr>
      </p:sp>
      <p:grpSp>
        <p:nvGrpSpPr>
          <p:cNvPr id="156" name="Google Shape;156;p7"/>
          <p:cNvGrpSpPr/>
          <p:nvPr/>
        </p:nvGrpSpPr>
        <p:grpSpPr>
          <a:xfrm>
            <a:off x="9766276" y="437525"/>
            <a:ext cx="733406" cy="919428"/>
            <a:chOff x="7008345" y="190267"/>
            <a:chExt cx="655983" cy="820332"/>
          </a:xfrm>
        </p:grpSpPr>
        <p:sp>
          <p:nvSpPr>
            <p:cNvPr id="157" name="Google Shape;157;p7"/>
            <p:cNvSpPr/>
            <p:nvPr/>
          </p:nvSpPr>
          <p:spPr>
            <a:xfrm>
              <a:off x="7008345" y="378925"/>
              <a:ext cx="623780" cy="631673"/>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FF9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 name="Google Shape;158;p7"/>
            <p:cNvSpPr/>
            <p:nvPr/>
          </p:nvSpPr>
          <p:spPr>
            <a:xfrm>
              <a:off x="7057356" y="190267"/>
              <a:ext cx="124012" cy="153784"/>
            </a:xfrm>
            <a:custGeom>
              <a:avLst/>
              <a:gdLst/>
              <a:ahLst/>
              <a:cxnLst/>
              <a:rect l="l" t="t" r="r" b="b"/>
              <a:pathLst>
                <a:path w="4132" h="5124" extrusionOk="0">
                  <a:moveTo>
                    <a:pt x="302" y="0"/>
                  </a:moveTo>
                  <a:cubicBezTo>
                    <a:pt x="244" y="0"/>
                    <a:pt x="185" y="19"/>
                    <a:pt x="137" y="57"/>
                  </a:cubicBezTo>
                  <a:cubicBezTo>
                    <a:pt x="23" y="148"/>
                    <a:pt x="0" y="331"/>
                    <a:pt x="91" y="445"/>
                  </a:cubicBezTo>
                  <a:lnTo>
                    <a:pt x="3629" y="5033"/>
                  </a:lnTo>
                  <a:cubicBezTo>
                    <a:pt x="3675" y="5101"/>
                    <a:pt x="3743" y="5124"/>
                    <a:pt x="3835" y="5124"/>
                  </a:cubicBezTo>
                  <a:cubicBezTo>
                    <a:pt x="3880" y="5124"/>
                    <a:pt x="3949" y="5124"/>
                    <a:pt x="3994" y="5078"/>
                  </a:cubicBezTo>
                  <a:cubicBezTo>
                    <a:pt x="4109" y="4987"/>
                    <a:pt x="4131" y="4827"/>
                    <a:pt x="4040" y="4713"/>
                  </a:cubicBezTo>
                  <a:lnTo>
                    <a:pt x="502" y="102"/>
                  </a:lnTo>
                  <a:cubicBezTo>
                    <a:pt x="462" y="36"/>
                    <a:pt x="384" y="0"/>
                    <a:pt x="3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 name="Google Shape;159;p7"/>
            <p:cNvSpPr/>
            <p:nvPr/>
          </p:nvSpPr>
          <p:spPr>
            <a:xfrm>
              <a:off x="7218313" y="190477"/>
              <a:ext cx="49371" cy="167290"/>
            </a:xfrm>
            <a:custGeom>
              <a:avLst/>
              <a:gdLst/>
              <a:ahLst/>
              <a:cxnLst/>
              <a:rect l="l" t="t" r="r" b="b"/>
              <a:pathLst>
                <a:path w="1645" h="5574" extrusionOk="0">
                  <a:moveTo>
                    <a:pt x="294" y="0"/>
                  </a:moveTo>
                  <a:cubicBezTo>
                    <a:pt x="280" y="0"/>
                    <a:pt x="266" y="2"/>
                    <a:pt x="252" y="4"/>
                  </a:cubicBezTo>
                  <a:cubicBezTo>
                    <a:pt x="92" y="27"/>
                    <a:pt x="1" y="187"/>
                    <a:pt x="47" y="324"/>
                  </a:cubicBezTo>
                  <a:lnTo>
                    <a:pt x="1074" y="5345"/>
                  </a:lnTo>
                  <a:cubicBezTo>
                    <a:pt x="1119" y="5482"/>
                    <a:pt x="1211" y="5573"/>
                    <a:pt x="1348" y="5573"/>
                  </a:cubicBezTo>
                  <a:cubicBezTo>
                    <a:pt x="1371" y="5573"/>
                    <a:pt x="1371" y="5551"/>
                    <a:pt x="1393" y="5551"/>
                  </a:cubicBezTo>
                  <a:cubicBezTo>
                    <a:pt x="1553" y="5528"/>
                    <a:pt x="1644" y="5391"/>
                    <a:pt x="1599" y="5254"/>
                  </a:cubicBezTo>
                  <a:lnTo>
                    <a:pt x="549" y="209"/>
                  </a:lnTo>
                  <a:cubicBezTo>
                    <a:pt x="528" y="87"/>
                    <a:pt x="416"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 name="Google Shape;160;p7"/>
            <p:cNvSpPr/>
            <p:nvPr/>
          </p:nvSpPr>
          <p:spPr>
            <a:xfrm>
              <a:off x="7545779" y="468873"/>
              <a:ext cx="118549" cy="64947"/>
            </a:xfrm>
            <a:custGeom>
              <a:avLst/>
              <a:gdLst/>
              <a:ahLst/>
              <a:cxnLst/>
              <a:rect l="l" t="t" r="r" b="b"/>
              <a:pathLst>
                <a:path w="3950" h="2164" extrusionOk="0">
                  <a:moveTo>
                    <a:pt x="3644" y="1"/>
                  </a:moveTo>
                  <a:cubicBezTo>
                    <a:pt x="3608" y="1"/>
                    <a:pt x="3573" y="6"/>
                    <a:pt x="3538" y="18"/>
                  </a:cubicBezTo>
                  <a:lnTo>
                    <a:pt x="183" y="1661"/>
                  </a:lnTo>
                  <a:cubicBezTo>
                    <a:pt x="46" y="1707"/>
                    <a:pt x="0" y="1867"/>
                    <a:pt x="46" y="2004"/>
                  </a:cubicBezTo>
                  <a:cubicBezTo>
                    <a:pt x="92" y="2095"/>
                    <a:pt x="206" y="2163"/>
                    <a:pt x="297" y="2163"/>
                  </a:cubicBezTo>
                  <a:cubicBezTo>
                    <a:pt x="343" y="2163"/>
                    <a:pt x="366" y="2141"/>
                    <a:pt x="411" y="2141"/>
                  </a:cubicBezTo>
                  <a:lnTo>
                    <a:pt x="3767" y="497"/>
                  </a:lnTo>
                  <a:cubicBezTo>
                    <a:pt x="3904" y="429"/>
                    <a:pt x="3949" y="292"/>
                    <a:pt x="3904" y="155"/>
                  </a:cubicBezTo>
                  <a:cubicBezTo>
                    <a:pt x="3852" y="52"/>
                    <a:pt x="3750" y="1"/>
                    <a:pt x="3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61" name="Google Shape;161;p7"/>
          <p:cNvSpPr/>
          <p:nvPr/>
        </p:nvSpPr>
        <p:spPr>
          <a:xfrm rot="-2309161">
            <a:off x="10546719" y="2484844"/>
            <a:ext cx="697389" cy="708009"/>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577AB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solidFill>
                <a:srgbClr val="4A6799"/>
              </a:solidFill>
            </a:endParaRPr>
          </a:p>
        </p:txBody>
      </p:sp>
      <p:sp>
        <p:nvSpPr>
          <p:cNvPr id="162" name="Google Shape;162;p7"/>
          <p:cNvSpPr/>
          <p:nvPr/>
        </p:nvSpPr>
        <p:spPr>
          <a:xfrm rot="10800000" flipH="1">
            <a:off x="1" y="3517620"/>
            <a:ext cx="950362" cy="1745789"/>
          </a:xfrm>
          <a:custGeom>
            <a:avLst/>
            <a:gdLst/>
            <a:ahLst/>
            <a:cxnLst/>
            <a:rect l="l" t="t" r="r" b="b"/>
            <a:pathLst>
              <a:path w="27071" h="49601" extrusionOk="0">
                <a:moveTo>
                  <a:pt x="0" y="1"/>
                </a:moveTo>
                <a:lnTo>
                  <a:pt x="0" y="571"/>
                </a:lnTo>
                <a:cubicBezTo>
                  <a:pt x="10591" y="3721"/>
                  <a:pt x="18283" y="7373"/>
                  <a:pt x="22574" y="11208"/>
                </a:cubicBezTo>
                <a:cubicBezTo>
                  <a:pt x="24994" y="13399"/>
                  <a:pt x="26318" y="15613"/>
                  <a:pt x="26432" y="17850"/>
                </a:cubicBezTo>
                <a:cubicBezTo>
                  <a:pt x="26546" y="20110"/>
                  <a:pt x="25313" y="22278"/>
                  <a:pt x="22962" y="24218"/>
                </a:cubicBezTo>
                <a:cubicBezTo>
                  <a:pt x="21182" y="25679"/>
                  <a:pt x="18762" y="26980"/>
                  <a:pt x="15772" y="28076"/>
                </a:cubicBezTo>
                <a:cubicBezTo>
                  <a:pt x="9473" y="30358"/>
                  <a:pt x="2146" y="34535"/>
                  <a:pt x="2146" y="38735"/>
                </a:cubicBezTo>
                <a:cubicBezTo>
                  <a:pt x="2146" y="40904"/>
                  <a:pt x="4086" y="42707"/>
                  <a:pt x="7920" y="44099"/>
                </a:cubicBezTo>
                <a:cubicBezTo>
                  <a:pt x="11687" y="45469"/>
                  <a:pt x="14106" y="47272"/>
                  <a:pt x="15110" y="49440"/>
                </a:cubicBezTo>
                <a:cubicBezTo>
                  <a:pt x="15133" y="49532"/>
                  <a:pt x="15247" y="49600"/>
                  <a:pt x="15339" y="49600"/>
                </a:cubicBezTo>
                <a:cubicBezTo>
                  <a:pt x="15384" y="49600"/>
                  <a:pt x="15430" y="49577"/>
                  <a:pt x="15453" y="49577"/>
                </a:cubicBezTo>
                <a:cubicBezTo>
                  <a:pt x="15590" y="49509"/>
                  <a:pt x="15635" y="49349"/>
                  <a:pt x="15590" y="49212"/>
                </a:cubicBezTo>
                <a:cubicBezTo>
                  <a:pt x="14540" y="46907"/>
                  <a:pt x="12029" y="45012"/>
                  <a:pt x="8103" y="43597"/>
                </a:cubicBezTo>
                <a:cubicBezTo>
                  <a:pt x="4497" y="42273"/>
                  <a:pt x="2671" y="40653"/>
                  <a:pt x="2671" y="38735"/>
                </a:cubicBezTo>
                <a:cubicBezTo>
                  <a:pt x="2671" y="35060"/>
                  <a:pt x="9336" y="30975"/>
                  <a:pt x="15955" y="28578"/>
                </a:cubicBezTo>
                <a:cubicBezTo>
                  <a:pt x="18854" y="27528"/>
                  <a:pt x="21205" y="26296"/>
                  <a:pt x="22985" y="24926"/>
                </a:cubicBezTo>
                <a:cubicBezTo>
                  <a:pt x="25701" y="22826"/>
                  <a:pt x="27071" y="20407"/>
                  <a:pt x="26957" y="17827"/>
                </a:cubicBezTo>
                <a:cubicBezTo>
                  <a:pt x="26865" y="15978"/>
                  <a:pt x="25930" y="13399"/>
                  <a:pt x="22551" y="10478"/>
                </a:cubicBezTo>
                <a:cubicBezTo>
                  <a:pt x="18785" y="7214"/>
                  <a:pt x="12006" y="3539"/>
                  <a:pt x="0" y="1"/>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3" name="Google Shape;163;p7"/>
          <p:cNvSpPr/>
          <p:nvPr/>
        </p:nvSpPr>
        <p:spPr>
          <a:xfrm rot="10800000" flipH="1">
            <a:off x="0" y="6071505"/>
            <a:ext cx="2011308" cy="436052"/>
          </a:xfrm>
          <a:custGeom>
            <a:avLst/>
            <a:gdLst/>
            <a:ahLst/>
            <a:cxnLst/>
            <a:rect l="l" t="t" r="r" b="b"/>
            <a:pathLst>
              <a:path w="57292" h="12389" extrusionOk="0">
                <a:moveTo>
                  <a:pt x="4485" y="0"/>
                </a:moveTo>
                <a:cubicBezTo>
                  <a:pt x="2849" y="0"/>
                  <a:pt x="1353" y="279"/>
                  <a:pt x="0" y="839"/>
                </a:cubicBezTo>
                <a:lnTo>
                  <a:pt x="0" y="1432"/>
                </a:lnTo>
                <a:cubicBezTo>
                  <a:pt x="1345" y="837"/>
                  <a:pt x="2846" y="540"/>
                  <a:pt x="4500" y="540"/>
                </a:cubicBezTo>
                <a:cubicBezTo>
                  <a:pt x="8492" y="540"/>
                  <a:pt x="13376" y="2270"/>
                  <a:pt x="19105" y="5724"/>
                </a:cubicBezTo>
                <a:cubicBezTo>
                  <a:pt x="27573" y="10814"/>
                  <a:pt x="35105" y="12389"/>
                  <a:pt x="41177" y="12389"/>
                </a:cubicBezTo>
                <a:cubicBezTo>
                  <a:pt x="50992" y="12389"/>
                  <a:pt x="57040" y="8257"/>
                  <a:pt x="57155" y="8189"/>
                </a:cubicBezTo>
                <a:cubicBezTo>
                  <a:pt x="57269" y="8097"/>
                  <a:pt x="57292" y="7938"/>
                  <a:pt x="57200" y="7824"/>
                </a:cubicBezTo>
                <a:cubicBezTo>
                  <a:pt x="57159" y="7741"/>
                  <a:pt x="57077" y="7700"/>
                  <a:pt x="56993" y="7700"/>
                </a:cubicBezTo>
                <a:cubicBezTo>
                  <a:pt x="56937" y="7700"/>
                  <a:pt x="56881" y="7719"/>
                  <a:pt x="56835" y="7755"/>
                </a:cubicBezTo>
                <a:cubicBezTo>
                  <a:pt x="56737" y="7825"/>
                  <a:pt x="50820" y="11864"/>
                  <a:pt x="41174" y="11864"/>
                </a:cubicBezTo>
                <a:cubicBezTo>
                  <a:pt x="35182" y="11864"/>
                  <a:pt x="27749" y="10305"/>
                  <a:pt x="19379" y="5267"/>
                </a:cubicBezTo>
                <a:cubicBezTo>
                  <a:pt x="13569" y="1758"/>
                  <a:pt x="8588" y="0"/>
                  <a:pt x="448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4" name="Google Shape;164;p7"/>
          <p:cNvSpPr/>
          <p:nvPr/>
        </p:nvSpPr>
        <p:spPr>
          <a:xfrm>
            <a:off x="1047301" y="5599288"/>
            <a:ext cx="733381" cy="744573"/>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FFD52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5" name="Google Shape;165;p7"/>
          <p:cNvSpPr/>
          <p:nvPr/>
        </p:nvSpPr>
        <p:spPr>
          <a:xfrm>
            <a:off x="524648" y="2065006"/>
            <a:ext cx="733381" cy="744573"/>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577AB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6"/>
        <p:cNvGrpSpPr/>
        <p:nvPr/>
      </p:nvGrpSpPr>
      <p:grpSpPr>
        <a:xfrm>
          <a:off x="0" y="0"/>
          <a:ext cx="0" cy="0"/>
          <a:chOff x="0" y="0"/>
          <a:chExt cx="0" cy="0"/>
        </a:xfrm>
      </p:grpSpPr>
      <p:sp>
        <p:nvSpPr>
          <p:cNvPr id="167" name="Google Shape;167;p8"/>
          <p:cNvSpPr txBox="1">
            <a:spLocks noGrp="1"/>
          </p:cNvSpPr>
          <p:nvPr>
            <p:ph type="title"/>
          </p:nvPr>
        </p:nvSpPr>
        <p:spPr>
          <a:xfrm>
            <a:off x="652050" y="600200"/>
            <a:ext cx="8469395"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384"/>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3"/>
        <p:cNvGrpSpPr/>
        <p:nvPr/>
      </p:nvGrpSpPr>
      <p:grpSpPr>
        <a:xfrm>
          <a:off x="0" y="0"/>
          <a:ext cx="0" cy="0"/>
          <a:chOff x="0" y="0"/>
          <a:chExt cx="0" cy="0"/>
        </a:xfrm>
      </p:grpSpPr>
      <p:sp>
        <p:nvSpPr>
          <p:cNvPr id="184" name="Google Shape;184;p10"/>
          <p:cNvSpPr/>
          <p:nvPr/>
        </p:nvSpPr>
        <p:spPr>
          <a:xfrm flipH="1">
            <a:off x="9182423" y="444415"/>
            <a:ext cx="502044" cy="545307"/>
          </a:xfrm>
          <a:custGeom>
            <a:avLst/>
            <a:gdLst/>
            <a:ahLst/>
            <a:cxnLst/>
            <a:rect l="l" t="t" r="r" b="b"/>
            <a:pathLst>
              <a:path w="12577" h="13627" extrusionOk="0">
                <a:moveTo>
                  <a:pt x="11983" y="0"/>
                </a:moveTo>
                <a:cubicBezTo>
                  <a:pt x="8468" y="7053"/>
                  <a:pt x="228" y="13056"/>
                  <a:pt x="137" y="13125"/>
                </a:cubicBezTo>
                <a:cubicBezTo>
                  <a:pt x="23" y="13216"/>
                  <a:pt x="0" y="13376"/>
                  <a:pt x="69" y="13513"/>
                </a:cubicBezTo>
                <a:cubicBezTo>
                  <a:pt x="137" y="13581"/>
                  <a:pt x="205" y="13627"/>
                  <a:pt x="297" y="13627"/>
                </a:cubicBezTo>
                <a:cubicBezTo>
                  <a:pt x="342" y="13627"/>
                  <a:pt x="388" y="13604"/>
                  <a:pt x="457" y="13558"/>
                </a:cubicBezTo>
                <a:cubicBezTo>
                  <a:pt x="479" y="13536"/>
                  <a:pt x="3469" y="11390"/>
                  <a:pt x="6597" y="8172"/>
                </a:cubicBezTo>
                <a:cubicBezTo>
                  <a:pt x="8651" y="6049"/>
                  <a:pt x="11070" y="3173"/>
                  <a:pt x="12577"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5" name="Google Shape;185;p10"/>
          <p:cNvSpPr/>
          <p:nvPr/>
        </p:nvSpPr>
        <p:spPr>
          <a:xfrm flipH="1">
            <a:off x="11081226" y="2218193"/>
            <a:ext cx="1080611" cy="1984867"/>
          </a:xfrm>
          <a:custGeom>
            <a:avLst/>
            <a:gdLst/>
            <a:ahLst/>
            <a:cxnLst/>
            <a:rect l="l" t="t" r="r" b="b"/>
            <a:pathLst>
              <a:path w="27071" h="49601" extrusionOk="0">
                <a:moveTo>
                  <a:pt x="0" y="1"/>
                </a:moveTo>
                <a:lnTo>
                  <a:pt x="0" y="571"/>
                </a:lnTo>
                <a:cubicBezTo>
                  <a:pt x="10591" y="3721"/>
                  <a:pt x="18283" y="7373"/>
                  <a:pt x="22574" y="11208"/>
                </a:cubicBezTo>
                <a:cubicBezTo>
                  <a:pt x="24994" y="13399"/>
                  <a:pt x="26318" y="15613"/>
                  <a:pt x="26432" y="17850"/>
                </a:cubicBezTo>
                <a:cubicBezTo>
                  <a:pt x="26546" y="20110"/>
                  <a:pt x="25313" y="22278"/>
                  <a:pt x="22962" y="24218"/>
                </a:cubicBezTo>
                <a:cubicBezTo>
                  <a:pt x="21182" y="25679"/>
                  <a:pt x="18762" y="26980"/>
                  <a:pt x="15772" y="28076"/>
                </a:cubicBezTo>
                <a:cubicBezTo>
                  <a:pt x="9473" y="30358"/>
                  <a:pt x="2146" y="34535"/>
                  <a:pt x="2146" y="38735"/>
                </a:cubicBezTo>
                <a:cubicBezTo>
                  <a:pt x="2146" y="40904"/>
                  <a:pt x="4086" y="42707"/>
                  <a:pt x="7920" y="44099"/>
                </a:cubicBezTo>
                <a:cubicBezTo>
                  <a:pt x="11687" y="45469"/>
                  <a:pt x="14106" y="47272"/>
                  <a:pt x="15110" y="49440"/>
                </a:cubicBezTo>
                <a:cubicBezTo>
                  <a:pt x="15133" y="49532"/>
                  <a:pt x="15247" y="49600"/>
                  <a:pt x="15339" y="49600"/>
                </a:cubicBezTo>
                <a:cubicBezTo>
                  <a:pt x="15384" y="49600"/>
                  <a:pt x="15430" y="49577"/>
                  <a:pt x="15453" y="49577"/>
                </a:cubicBezTo>
                <a:cubicBezTo>
                  <a:pt x="15590" y="49509"/>
                  <a:pt x="15635" y="49349"/>
                  <a:pt x="15590" y="49212"/>
                </a:cubicBezTo>
                <a:cubicBezTo>
                  <a:pt x="14540" y="46907"/>
                  <a:pt x="12029" y="45012"/>
                  <a:pt x="8103" y="43597"/>
                </a:cubicBezTo>
                <a:cubicBezTo>
                  <a:pt x="4497" y="42273"/>
                  <a:pt x="2671" y="40653"/>
                  <a:pt x="2671" y="38735"/>
                </a:cubicBezTo>
                <a:cubicBezTo>
                  <a:pt x="2671" y="35060"/>
                  <a:pt x="9336" y="30975"/>
                  <a:pt x="15955" y="28578"/>
                </a:cubicBezTo>
                <a:cubicBezTo>
                  <a:pt x="18854" y="27528"/>
                  <a:pt x="21205" y="26296"/>
                  <a:pt x="22985" y="24926"/>
                </a:cubicBezTo>
                <a:cubicBezTo>
                  <a:pt x="25701" y="22826"/>
                  <a:pt x="27071" y="20407"/>
                  <a:pt x="26957" y="17827"/>
                </a:cubicBezTo>
                <a:cubicBezTo>
                  <a:pt x="26865" y="15978"/>
                  <a:pt x="25930" y="13399"/>
                  <a:pt x="22551" y="10478"/>
                </a:cubicBezTo>
                <a:cubicBezTo>
                  <a:pt x="18785" y="7214"/>
                  <a:pt x="12006" y="3539"/>
                  <a:pt x="0"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6" name="Google Shape;186;p10"/>
          <p:cNvSpPr/>
          <p:nvPr/>
        </p:nvSpPr>
        <p:spPr>
          <a:xfrm flipH="1">
            <a:off x="9874874" y="803606"/>
            <a:ext cx="2286963" cy="495767"/>
          </a:xfrm>
          <a:custGeom>
            <a:avLst/>
            <a:gdLst/>
            <a:ahLst/>
            <a:cxnLst/>
            <a:rect l="l" t="t" r="r" b="b"/>
            <a:pathLst>
              <a:path w="57292" h="12389" extrusionOk="0">
                <a:moveTo>
                  <a:pt x="4485" y="0"/>
                </a:moveTo>
                <a:cubicBezTo>
                  <a:pt x="2849" y="0"/>
                  <a:pt x="1353" y="279"/>
                  <a:pt x="0" y="839"/>
                </a:cubicBezTo>
                <a:lnTo>
                  <a:pt x="0" y="1432"/>
                </a:lnTo>
                <a:cubicBezTo>
                  <a:pt x="1345" y="837"/>
                  <a:pt x="2846" y="540"/>
                  <a:pt x="4500" y="540"/>
                </a:cubicBezTo>
                <a:cubicBezTo>
                  <a:pt x="8492" y="540"/>
                  <a:pt x="13376" y="2270"/>
                  <a:pt x="19105" y="5724"/>
                </a:cubicBezTo>
                <a:cubicBezTo>
                  <a:pt x="27573" y="10814"/>
                  <a:pt x="35105" y="12389"/>
                  <a:pt x="41177" y="12389"/>
                </a:cubicBezTo>
                <a:cubicBezTo>
                  <a:pt x="50992" y="12389"/>
                  <a:pt x="57040" y="8257"/>
                  <a:pt x="57155" y="8189"/>
                </a:cubicBezTo>
                <a:cubicBezTo>
                  <a:pt x="57269" y="8097"/>
                  <a:pt x="57292" y="7938"/>
                  <a:pt x="57200" y="7824"/>
                </a:cubicBezTo>
                <a:cubicBezTo>
                  <a:pt x="57159" y="7741"/>
                  <a:pt x="57077" y="7700"/>
                  <a:pt x="56993" y="7700"/>
                </a:cubicBezTo>
                <a:cubicBezTo>
                  <a:pt x="56937" y="7700"/>
                  <a:pt x="56881" y="7719"/>
                  <a:pt x="56835" y="7755"/>
                </a:cubicBezTo>
                <a:cubicBezTo>
                  <a:pt x="56737" y="7825"/>
                  <a:pt x="50820" y="11864"/>
                  <a:pt x="41174" y="11864"/>
                </a:cubicBezTo>
                <a:cubicBezTo>
                  <a:pt x="35182" y="11864"/>
                  <a:pt x="27749" y="10305"/>
                  <a:pt x="19379" y="5267"/>
                </a:cubicBezTo>
                <a:cubicBezTo>
                  <a:pt x="13569" y="1758"/>
                  <a:pt x="8588" y="0"/>
                  <a:pt x="4485"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87" name="Google Shape;187;p10"/>
          <p:cNvGrpSpPr/>
          <p:nvPr/>
        </p:nvGrpSpPr>
        <p:grpSpPr>
          <a:xfrm>
            <a:off x="7873539" y="287093"/>
            <a:ext cx="800065" cy="1002992"/>
            <a:chOff x="7008345" y="190267"/>
            <a:chExt cx="655983" cy="820332"/>
          </a:xfrm>
        </p:grpSpPr>
        <p:sp>
          <p:nvSpPr>
            <p:cNvPr id="188" name="Google Shape;188;p10"/>
            <p:cNvSpPr/>
            <p:nvPr/>
          </p:nvSpPr>
          <p:spPr>
            <a:xfrm>
              <a:off x="7008345" y="378925"/>
              <a:ext cx="623780" cy="631673"/>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FF9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 name="Google Shape;189;p10"/>
            <p:cNvSpPr/>
            <p:nvPr/>
          </p:nvSpPr>
          <p:spPr>
            <a:xfrm>
              <a:off x="7057356" y="190267"/>
              <a:ext cx="124012" cy="153784"/>
            </a:xfrm>
            <a:custGeom>
              <a:avLst/>
              <a:gdLst/>
              <a:ahLst/>
              <a:cxnLst/>
              <a:rect l="l" t="t" r="r" b="b"/>
              <a:pathLst>
                <a:path w="4132" h="5124" extrusionOk="0">
                  <a:moveTo>
                    <a:pt x="302" y="0"/>
                  </a:moveTo>
                  <a:cubicBezTo>
                    <a:pt x="244" y="0"/>
                    <a:pt x="185" y="19"/>
                    <a:pt x="137" y="57"/>
                  </a:cubicBezTo>
                  <a:cubicBezTo>
                    <a:pt x="23" y="148"/>
                    <a:pt x="0" y="331"/>
                    <a:pt x="91" y="445"/>
                  </a:cubicBezTo>
                  <a:lnTo>
                    <a:pt x="3629" y="5033"/>
                  </a:lnTo>
                  <a:cubicBezTo>
                    <a:pt x="3675" y="5101"/>
                    <a:pt x="3743" y="5124"/>
                    <a:pt x="3835" y="5124"/>
                  </a:cubicBezTo>
                  <a:cubicBezTo>
                    <a:pt x="3880" y="5124"/>
                    <a:pt x="3949" y="5124"/>
                    <a:pt x="3994" y="5078"/>
                  </a:cubicBezTo>
                  <a:cubicBezTo>
                    <a:pt x="4109" y="4987"/>
                    <a:pt x="4131" y="4827"/>
                    <a:pt x="4040" y="4713"/>
                  </a:cubicBezTo>
                  <a:lnTo>
                    <a:pt x="502" y="102"/>
                  </a:lnTo>
                  <a:cubicBezTo>
                    <a:pt x="462" y="36"/>
                    <a:pt x="384" y="0"/>
                    <a:pt x="3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 name="Google Shape;190;p10"/>
            <p:cNvSpPr/>
            <p:nvPr/>
          </p:nvSpPr>
          <p:spPr>
            <a:xfrm>
              <a:off x="7218313" y="190477"/>
              <a:ext cx="49371" cy="167290"/>
            </a:xfrm>
            <a:custGeom>
              <a:avLst/>
              <a:gdLst/>
              <a:ahLst/>
              <a:cxnLst/>
              <a:rect l="l" t="t" r="r" b="b"/>
              <a:pathLst>
                <a:path w="1645" h="5574" extrusionOk="0">
                  <a:moveTo>
                    <a:pt x="294" y="0"/>
                  </a:moveTo>
                  <a:cubicBezTo>
                    <a:pt x="280" y="0"/>
                    <a:pt x="266" y="2"/>
                    <a:pt x="252" y="4"/>
                  </a:cubicBezTo>
                  <a:cubicBezTo>
                    <a:pt x="92" y="27"/>
                    <a:pt x="1" y="187"/>
                    <a:pt x="47" y="324"/>
                  </a:cubicBezTo>
                  <a:lnTo>
                    <a:pt x="1074" y="5345"/>
                  </a:lnTo>
                  <a:cubicBezTo>
                    <a:pt x="1119" y="5482"/>
                    <a:pt x="1211" y="5573"/>
                    <a:pt x="1348" y="5573"/>
                  </a:cubicBezTo>
                  <a:cubicBezTo>
                    <a:pt x="1371" y="5573"/>
                    <a:pt x="1371" y="5551"/>
                    <a:pt x="1393" y="5551"/>
                  </a:cubicBezTo>
                  <a:cubicBezTo>
                    <a:pt x="1553" y="5528"/>
                    <a:pt x="1644" y="5391"/>
                    <a:pt x="1599" y="5254"/>
                  </a:cubicBezTo>
                  <a:lnTo>
                    <a:pt x="549" y="209"/>
                  </a:lnTo>
                  <a:cubicBezTo>
                    <a:pt x="528" y="87"/>
                    <a:pt x="416"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 name="Google Shape;191;p10"/>
            <p:cNvSpPr/>
            <p:nvPr/>
          </p:nvSpPr>
          <p:spPr>
            <a:xfrm>
              <a:off x="7545779" y="468873"/>
              <a:ext cx="118549" cy="64947"/>
            </a:xfrm>
            <a:custGeom>
              <a:avLst/>
              <a:gdLst/>
              <a:ahLst/>
              <a:cxnLst/>
              <a:rect l="l" t="t" r="r" b="b"/>
              <a:pathLst>
                <a:path w="3950" h="2164" extrusionOk="0">
                  <a:moveTo>
                    <a:pt x="3644" y="1"/>
                  </a:moveTo>
                  <a:cubicBezTo>
                    <a:pt x="3608" y="1"/>
                    <a:pt x="3573" y="6"/>
                    <a:pt x="3538" y="18"/>
                  </a:cubicBezTo>
                  <a:lnTo>
                    <a:pt x="183" y="1661"/>
                  </a:lnTo>
                  <a:cubicBezTo>
                    <a:pt x="46" y="1707"/>
                    <a:pt x="0" y="1867"/>
                    <a:pt x="46" y="2004"/>
                  </a:cubicBezTo>
                  <a:cubicBezTo>
                    <a:pt x="92" y="2095"/>
                    <a:pt x="206" y="2163"/>
                    <a:pt x="297" y="2163"/>
                  </a:cubicBezTo>
                  <a:cubicBezTo>
                    <a:pt x="343" y="2163"/>
                    <a:pt x="366" y="2141"/>
                    <a:pt x="411" y="2141"/>
                  </a:cubicBezTo>
                  <a:lnTo>
                    <a:pt x="3767" y="497"/>
                  </a:lnTo>
                  <a:cubicBezTo>
                    <a:pt x="3904" y="429"/>
                    <a:pt x="3949" y="292"/>
                    <a:pt x="3904" y="155"/>
                  </a:cubicBezTo>
                  <a:cubicBezTo>
                    <a:pt x="3852" y="52"/>
                    <a:pt x="3750" y="1"/>
                    <a:pt x="3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2" name="Google Shape;192;p10"/>
          <p:cNvGrpSpPr/>
          <p:nvPr/>
        </p:nvGrpSpPr>
        <p:grpSpPr>
          <a:xfrm rot="-2309226">
            <a:off x="10741722" y="4948461"/>
            <a:ext cx="800086" cy="1003020"/>
            <a:chOff x="7008345" y="190267"/>
            <a:chExt cx="655983" cy="820332"/>
          </a:xfrm>
        </p:grpSpPr>
        <p:sp>
          <p:nvSpPr>
            <p:cNvPr id="193" name="Google Shape;193;p10"/>
            <p:cNvSpPr/>
            <p:nvPr/>
          </p:nvSpPr>
          <p:spPr>
            <a:xfrm>
              <a:off x="7008345" y="378925"/>
              <a:ext cx="623780" cy="631673"/>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577A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rgbClr val="4A6799"/>
                </a:solidFill>
              </a:endParaRPr>
            </a:p>
          </p:txBody>
        </p:sp>
        <p:sp>
          <p:nvSpPr>
            <p:cNvPr id="194" name="Google Shape;194;p10"/>
            <p:cNvSpPr/>
            <p:nvPr/>
          </p:nvSpPr>
          <p:spPr>
            <a:xfrm>
              <a:off x="7057356" y="190267"/>
              <a:ext cx="124012" cy="153784"/>
            </a:xfrm>
            <a:custGeom>
              <a:avLst/>
              <a:gdLst/>
              <a:ahLst/>
              <a:cxnLst/>
              <a:rect l="l" t="t" r="r" b="b"/>
              <a:pathLst>
                <a:path w="4132" h="5124" extrusionOk="0">
                  <a:moveTo>
                    <a:pt x="302" y="0"/>
                  </a:moveTo>
                  <a:cubicBezTo>
                    <a:pt x="244" y="0"/>
                    <a:pt x="185" y="19"/>
                    <a:pt x="137" y="57"/>
                  </a:cubicBezTo>
                  <a:cubicBezTo>
                    <a:pt x="23" y="148"/>
                    <a:pt x="0" y="331"/>
                    <a:pt x="91" y="445"/>
                  </a:cubicBezTo>
                  <a:lnTo>
                    <a:pt x="3629" y="5033"/>
                  </a:lnTo>
                  <a:cubicBezTo>
                    <a:pt x="3675" y="5101"/>
                    <a:pt x="3743" y="5124"/>
                    <a:pt x="3835" y="5124"/>
                  </a:cubicBezTo>
                  <a:cubicBezTo>
                    <a:pt x="3880" y="5124"/>
                    <a:pt x="3949" y="5124"/>
                    <a:pt x="3994" y="5078"/>
                  </a:cubicBezTo>
                  <a:cubicBezTo>
                    <a:pt x="4109" y="4987"/>
                    <a:pt x="4131" y="4827"/>
                    <a:pt x="4040" y="4713"/>
                  </a:cubicBezTo>
                  <a:lnTo>
                    <a:pt x="502" y="102"/>
                  </a:lnTo>
                  <a:cubicBezTo>
                    <a:pt x="462" y="36"/>
                    <a:pt x="384" y="0"/>
                    <a:pt x="3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 name="Google Shape;195;p10"/>
            <p:cNvSpPr/>
            <p:nvPr/>
          </p:nvSpPr>
          <p:spPr>
            <a:xfrm>
              <a:off x="7218313" y="190477"/>
              <a:ext cx="49371" cy="167290"/>
            </a:xfrm>
            <a:custGeom>
              <a:avLst/>
              <a:gdLst/>
              <a:ahLst/>
              <a:cxnLst/>
              <a:rect l="l" t="t" r="r" b="b"/>
              <a:pathLst>
                <a:path w="1645" h="5574" extrusionOk="0">
                  <a:moveTo>
                    <a:pt x="294" y="0"/>
                  </a:moveTo>
                  <a:cubicBezTo>
                    <a:pt x="280" y="0"/>
                    <a:pt x="266" y="2"/>
                    <a:pt x="252" y="4"/>
                  </a:cubicBezTo>
                  <a:cubicBezTo>
                    <a:pt x="92" y="27"/>
                    <a:pt x="1" y="187"/>
                    <a:pt x="47" y="324"/>
                  </a:cubicBezTo>
                  <a:lnTo>
                    <a:pt x="1074" y="5345"/>
                  </a:lnTo>
                  <a:cubicBezTo>
                    <a:pt x="1119" y="5482"/>
                    <a:pt x="1211" y="5573"/>
                    <a:pt x="1348" y="5573"/>
                  </a:cubicBezTo>
                  <a:cubicBezTo>
                    <a:pt x="1371" y="5573"/>
                    <a:pt x="1371" y="5551"/>
                    <a:pt x="1393" y="5551"/>
                  </a:cubicBezTo>
                  <a:cubicBezTo>
                    <a:pt x="1553" y="5528"/>
                    <a:pt x="1644" y="5391"/>
                    <a:pt x="1599" y="5254"/>
                  </a:cubicBezTo>
                  <a:lnTo>
                    <a:pt x="549" y="209"/>
                  </a:lnTo>
                  <a:cubicBezTo>
                    <a:pt x="528" y="87"/>
                    <a:pt x="416"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 name="Google Shape;196;p10"/>
            <p:cNvSpPr/>
            <p:nvPr/>
          </p:nvSpPr>
          <p:spPr>
            <a:xfrm>
              <a:off x="7545779" y="468873"/>
              <a:ext cx="118549" cy="64947"/>
            </a:xfrm>
            <a:custGeom>
              <a:avLst/>
              <a:gdLst/>
              <a:ahLst/>
              <a:cxnLst/>
              <a:rect l="l" t="t" r="r" b="b"/>
              <a:pathLst>
                <a:path w="3950" h="2164" extrusionOk="0">
                  <a:moveTo>
                    <a:pt x="3644" y="1"/>
                  </a:moveTo>
                  <a:cubicBezTo>
                    <a:pt x="3608" y="1"/>
                    <a:pt x="3573" y="6"/>
                    <a:pt x="3538" y="18"/>
                  </a:cubicBezTo>
                  <a:lnTo>
                    <a:pt x="183" y="1661"/>
                  </a:lnTo>
                  <a:cubicBezTo>
                    <a:pt x="46" y="1707"/>
                    <a:pt x="0" y="1867"/>
                    <a:pt x="46" y="2004"/>
                  </a:cubicBezTo>
                  <a:cubicBezTo>
                    <a:pt x="92" y="2095"/>
                    <a:pt x="206" y="2163"/>
                    <a:pt x="297" y="2163"/>
                  </a:cubicBezTo>
                  <a:cubicBezTo>
                    <a:pt x="343" y="2163"/>
                    <a:pt x="366" y="2141"/>
                    <a:pt x="411" y="2141"/>
                  </a:cubicBezTo>
                  <a:lnTo>
                    <a:pt x="3767" y="497"/>
                  </a:lnTo>
                  <a:cubicBezTo>
                    <a:pt x="3904" y="429"/>
                    <a:pt x="3949" y="292"/>
                    <a:pt x="3904" y="155"/>
                  </a:cubicBezTo>
                  <a:cubicBezTo>
                    <a:pt x="3852" y="52"/>
                    <a:pt x="3750" y="1"/>
                    <a:pt x="3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7" name="Google Shape;197;p10"/>
          <p:cNvSpPr txBox="1">
            <a:spLocks noGrp="1"/>
          </p:cNvSpPr>
          <p:nvPr>
            <p:ph type="title"/>
          </p:nvPr>
        </p:nvSpPr>
        <p:spPr>
          <a:xfrm>
            <a:off x="1763508" y="4197251"/>
            <a:ext cx="4857553" cy="61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28"/>
            </a:lvl1pPr>
            <a:lvl2pPr lvl="1" algn="l" rtl="0">
              <a:spcBef>
                <a:spcPts val="0"/>
              </a:spcBef>
              <a:spcAft>
                <a:spcPts val="0"/>
              </a:spcAft>
              <a:buSzPts val="1400"/>
              <a:buNone/>
              <a:defRPr sz="1862"/>
            </a:lvl2pPr>
            <a:lvl3pPr lvl="2" algn="l" rtl="0">
              <a:spcBef>
                <a:spcPts val="0"/>
              </a:spcBef>
              <a:spcAft>
                <a:spcPts val="0"/>
              </a:spcAft>
              <a:buSzPts val="1400"/>
              <a:buNone/>
              <a:defRPr sz="1862"/>
            </a:lvl3pPr>
            <a:lvl4pPr lvl="3" algn="l" rtl="0">
              <a:spcBef>
                <a:spcPts val="0"/>
              </a:spcBef>
              <a:spcAft>
                <a:spcPts val="0"/>
              </a:spcAft>
              <a:buSzPts val="1400"/>
              <a:buNone/>
              <a:defRPr sz="1862"/>
            </a:lvl4pPr>
            <a:lvl5pPr lvl="4" algn="l" rtl="0">
              <a:spcBef>
                <a:spcPts val="0"/>
              </a:spcBef>
              <a:spcAft>
                <a:spcPts val="0"/>
              </a:spcAft>
              <a:buSzPts val="1400"/>
              <a:buNone/>
              <a:defRPr sz="1862"/>
            </a:lvl5pPr>
            <a:lvl6pPr lvl="5" algn="l" rtl="0">
              <a:spcBef>
                <a:spcPts val="0"/>
              </a:spcBef>
              <a:spcAft>
                <a:spcPts val="0"/>
              </a:spcAft>
              <a:buSzPts val="1400"/>
              <a:buNone/>
              <a:defRPr sz="1862"/>
            </a:lvl6pPr>
            <a:lvl7pPr lvl="6" algn="l" rtl="0">
              <a:spcBef>
                <a:spcPts val="0"/>
              </a:spcBef>
              <a:spcAft>
                <a:spcPts val="0"/>
              </a:spcAft>
              <a:buSzPts val="1400"/>
              <a:buNone/>
              <a:defRPr sz="1862"/>
            </a:lvl7pPr>
            <a:lvl8pPr lvl="7" algn="l" rtl="0">
              <a:spcBef>
                <a:spcPts val="0"/>
              </a:spcBef>
              <a:spcAft>
                <a:spcPts val="0"/>
              </a:spcAft>
              <a:buSzPts val="1400"/>
              <a:buNone/>
              <a:defRPr sz="1862"/>
            </a:lvl8pPr>
            <a:lvl9pPr lvl="8" algn="l" rtl="0">
              <a:spcBef>
                <a:spcPts val="0"/>
              </a:spcBef>
              <a:spcAft>
                <a:spcPts val="0"/>
              </a:spcAft>
              <a:buSzPts val="1400"/>
              <a:buNone/>
              <a:defRPr sz="1862"/>
            </a:lvl9pPr>
          </a:lstStyle>
          <a:p>
            <a:endParaRPr/>
          </a:p>
        </p:txBody>
      </p:sp>
      <p:sp>
        <p:nvSpPr>
          <p:cNvPr id="198" name="Google Shape;198;p10"/>
          <p:cNvSpPr txBox="1">
            <a:spLocks noGrp="1"/>
          </p:cNvSpPr>
          <p:nvPr>
            <p:ph type="subTitle" idx="1"/>
          </p:nvPr>
        </p:nvSpPr>
        <p:spPr>
          <a:xfrm>
            <a:off x="1763508" y="1978851"/>
            <a:ext cx="4857553" cy="2022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192">
                <a:solidFill>
                  <a:srgbClr val="00004B"/>
                </a:solidFill>
              </a:defRPr>
            </a:lvl1pPr>
            <a:lvl2pPr lvl="1" rtl="0">
              <a:spcBef>
                <a:spcPts val="2128"/>
              </a:spcBef>
              <a:spcAft>
                <a:spcPts val="0"/>
              </a:spcAft>
              <a:buNone/>
              <a:defRPr sz="3192">
                <a:solidFill>
                  <a:srgbClr val="00004B"/>
                </a:solidFill>
              </a:defRPr>
            </a:lvl2pPr>
            <a:lvl3pPr lvl="2" rtl="0">
              <a:spcBef>
                <a:spcPts val="2128"/>
              </a:spcBef>
              <a:spcAft>
                <a:spcPts val="0"/>
              </a:spcAft>
              <a:buNone/>
              <a:defRPr sz="3192">
                <a:solidFill>
                  <a:srgbClr val="00004B"/>
                </a:solidFill>
              </a:defRPr>
            </a:lvl3pPr>
            <a:lvl4pPr lvl="3" rtl="0">
              <a:spcBef>
                <a:spcPts val="2128"/>
              </a:spcBef>
              <a:spcAft>
                <a:spcPts val="0"/>
              </a:spcAft>
              <a:buNone/>
              <a:defRPr sz="3192">
                <a:solidFill>
                  <a:srgbClr val="00004B"/>
                </a:solidFill>
              </a:defRPr>
            </a:lvl4pPr>
            <a:lvl5pPr lvl="4" rtl="0">
              <a:spcBef>
                <a:spcPts val="2128"/>
              </a:spcBef>
              <a:spcAft>
                <a:spcPts val="0"/>
              </a:spcAft>
              <a:buNone/>
              <a:defRPr sz="3192">
                <a:solidFill>
                  <a:srgbClr val="00004B"/>
                </a:solidFill>
              </a:defRPr>
            </a:lvl5pPr>
            <a:lvl6pPr lvl="5" rtl="0">
              <a:spcBef>
                <a:spcPts val="2128"/>
              </a:spcBef>
              <a:spcAft>
                <a:spcPts val="0"/>
              </a:spcAft>
              <a:buNone/>
              <a:defRPr sz="3192">
                <a:solidFill>
                  <a:srgbClr val="00004B"/>
                </a:solidFill>
              </a:defRPr>
            </a:lvl6pPr>
            <a:lvl7pPr lvl="6" rtl="0">
              <a:spcBef>
                <a:spcPts val="2128"/>
              </a:spcBef>
              <a:spcAft>
                <a:spcPts val="0"/>
              </a:spcAft>
              <a:buNone/>
              <a:defRPr sz="3192">
                <a:solidFill>
                  <a:srgbClr val="00004B"/>
                </a:solidFill>
              </a:defRPr>
            </a:lvl7pPr>
            <a:lvl8pPr lvl="7" rtl="0">
              <a:spcBef>
                <a:spcPts val="2128"/>
              </a:spcBef>
              <a:spcAft>
                <a:spcPts val="0"/>
              </a:spcAft>
              <a:buNone/>
              <a:defRPr sz="3192">
                <a:solidFill>
                  <a:srgbClr val="00004B"/>
                </a:solidFill>
              </a:defRPr>
            </a:lvl8pPr>
            <a:lvl9pPr lvl="8" rtl="0">
              <a:spcBef>
                <a:spcPts val="2128"/>
              </a:spcBef>
              <a:spcAft>
                <a:spcPts val="2128"/>
              </a:spcAft>
              <a:buNone/>
              <a:defRPr sz="3192">
                <a:solidFill>
                  <a:srgbClr val="00004B"/>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9"/>
        <p:cNvGrpSpPr/>
        <p:nvPr/>
      </p:nvGrpSpPr>
      <p:grpSpPr>
        <a:xfrm>
          <a:off x="0" y="0"/>
          <a:ext cx="0" cy="0"/>
          <a:chOff x="0" y="0"/>
          <a:chExt cx="0" cy="0"/>
        </a:xfrm>
      </p:grpSpPr>
      <p:grpSp>
        <p:nvGrpSpPr>
          <p:cNvPr id="200" name="Google Shape;200;p11"/>
          <p:cNvGrpSpPr/>
          <p:nvPr/>
        </p:nvGrpSpPr>
        <p:grpSpPr>
          <a:xfrm>
            <a:off x="445995" y="434394"/>
            <a:ext cx="11715843" cy="5956645"/>
            <a:chOff x="335326" y="325795"/>
            <a:chExt cx="8808674" cy="4467484"/>
          </a:xfrm>
        </p:grpSpPr>
        <p:sp>
          <p:nvSpPr>
            <p:cNvPr id="201" name="Google Shape;201;p11"/>
            <p:cNvSpPr/>
            <p:nvPr/>
          </p:nvSpPr>
          <p:spPr>
            <a:xfrm>
              <a:off x="335326" y="4326404"/>
              <a:ext cx="461041" cy="466875"/>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FFD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 name="Google Shape;202;p11"/>
            <p:cNvSpPr/>
            <p:nvPr/>
          </p:nvSpPr>
          <p:spPr>
            <a:xfrm flipH="1">
              <a:off x="8331531" y="325795"/>
              <a:ext cx="812468" cy="1488650"/>
            </a:xfrm>
            <a:custGeom>
              <a:avLst/>
              <a:gdLst/>
              <a:ahLst/>
              <a:cxnLst/>
              <a:rect l="l" t="t" r="r" b="b"/>
              <a:pathLst>
                <a:path w="27071" h="49601" extrusionOk="0">
                  <a:moveTo>
                    <a:pt x="0" y="1"/>
                  </a:moveTo>
                  <a:lnTo>
                    <a:pt x="0" y="571"/>
                  </a:lnTo>
                  <a:cubicBezTo>
                    <a:pt x="10591" y="3721"/>
                    <a:pt x="18283" y="7373"/>
                    <a:pt x="22574" y="11208"/>
                  </a:cubicBezTo>
                  <a:cubicBezTo>
                    <a:pt x="24994" y="13399"/>
                    <a:pt x="26318" y="15613"/>
                    <a:pt x="26432" y="17850"/>
                  </a:cubicBezTo>
                  <a:cubicBezTo>
                    <a:pt x="26546" y="20110"/>
                    <a:pt x="25313" y="22278"/>
                    <a:pt x="22962" y="24218"/>
                  </a:cubicBezTo>
                  <a:cubicBezTo>
                    <a:pt x="21182" y="25679"/>
                    <a:pt x="18762" y="26980"/>
                    <a:pt x="15772" y="28076"/>
                  </a:cubicBezTo>
                  <a:cubicBezTo>
                    <a:pt x="9473" y="30358"/>
                    <a:pt x="2146" y="34535"/>
                    <a:pt x="2146" y="38735"/>
                  </a:cubicBezTo>
                  <a:cubicBezTo>
                    <a:pt x="2146" y="40904"/>
                    <a:pt x="4086" y="42707"/>
                    <a:pt x="7920" y="44099"/>
                  </a:cubicBezTo>
                  <a:cubicBezTo>
                    <a:pt x="11687" y="45469"/>
                    <a:pt x="14106" y="47272"/>
                    <a:pt x="15110" y="49440"/>
                  </a:cubicBezTo>
                  <a:cubicBezTo>
                    <a:pt x="15133" y="49532"/>
                    <a:pt x="15247" y="49600"/>
                    <a:pt x="15339" y="49600"/>
                  </a:cubicBezTo>
                  <a:cubicBezTo>
                    <a:pt x="15384" y="49600"/>
                    <a:pt x="15430" y="49577"/>
                    <a:pt x="15453" y="49577"/>
                  </a:cubicBezTo>
                  <a:cubicBezTo>
                    <a:pt x="15590" y="49509"/>
                    <a:pt x="15635" y="49349"/>
                    <a:pt x="15590" y="49212"/>
                  </a:cubicBezTo>
                  <a:cubicBezTo>
                    <a:pt x="14540" y="46907"/>
                    <a:pt x="12029" y="45012"/>
                    <a:pt x="8103" y="43597"/>
                  </a:cubicBezTo>
                  <a:cubicBezTo>
                    <a:pt x="4497" y="42273"/>
                    <a:pt x="2671" y="40653"/>
                    <a:pt x="2671" y="38735"/>
                  </a:cubicBezTo>
                  <a:cubicBezTo>
                    <a:pt x="2671" y="35060"/>
                    <a:pt x="9336" y="30975"/>
                    <a:pt x="15955" y="28578"/>
                  </a:cubicBezTo>
                  <a:cubicBezTo>
                    <a:pt x="18854" y="27528"/>
                    <a:pt x="21205" y="26296"/>
                    <a:pt x="22985" y="24926"/>
                  </a:cubicBezTo>
                  <a:cubicBezTo>
                    <a:pt x="25701" y="22826"/>
                    <a:pt x="27071" y="20407"/>
                    <a:pt x="26957" y="17827"/>
                  </a:cubicBezTo>
                  <a:cubicBezTo>
                    <a:pt x="26865" y="15978"/>
                    <a:pt x="25930" y="13399"/>
                    <a:pt x="22551" y="10478"/>
                  </a:cubicBezTo>
                  <a:cubicBezTo>
                    <a:pt x="18785" y="7214"/>
                    <a:pt x="12006" y="3539"/>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3" name="Google Shape;203;p11"/>
          <p:cNvSpPr txBox="1">
            <a:spLocks noGrp="1"/>
          </p:cNvSpPr>
          <p:nvPr>
            <p:ph type="title" hasCustomPrompt="1"/>
          </p:nvPr>
        </p:nvSpPr>
        <p:spPr>
          <a:xfrm>
            <a:off x="2344586" y="1777200"/>
            <a:ext cx="7472667" cy="201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1438"/>
            </a:lvl1pPr>
            <a:lvl2pPr lvl="1" algn="ctr" rtl="0">
              <a:spcBef>
                <a:spcPts val="0"/>
              </a:spcBef>
              <a:spcAft>
                <a:spcPts val="0"/>
              </a:spcAft>
              <a:buSzPts val="12000"/>
              <a:buNone/>
              <a:defRPr sz="15960"/>
            </a:lvl2pPr>
            <a:lvl3pPr lvl="2" algn="ctr" rtl="0">
              <a:spcBef>
                <a:spcPts val="0"/>
              </a:spcBef>
              <a:spcAft>
                <a:spcPts val="0"/>
              </a:spcAft>
              <a:buSzPts val="12000"/>
              <a:buNone/>
              <a:defRPr sz="15960"/>
            </a:lvl3pPr>
            <a:lvl4pPr lvl="3" algn="ctr" rtl="0">
              <a:spcBef>
                <a:spcPts val="0"/>
              </a:spcBef>
              <a:spcAft>
                <a:spcPts val="0"/>
              </a:spcAft>
              <a:buSzPts val="12000"/>
              <a:buNone/>
              <a:defRPr sz="15960"/>
            </a:lvl4pPr>
            <a:lvl5pPr lvl="4" algn="ctr" rtl="0">
              <a:spcBef>
                <a:spcPts val="0"/>
              </a:spcBef>
              <a:spcAft>
                <a:spcPts val="0"/>
              </a:spcAft>
              <a:buSzPts val="12000"/>
              <a:buNone/>
              <a:defRPr sz="15960"/>
            </a:lvl5pPr>
            <a:lvl6pPr lvl="5" algn="ctr" rtl="0">
              <a:spcBef>
                <a:spcPts val="0"/>
              </a:spcBef>
              <a:spcAft>
                <a:spcPts val="0"/>
              </a:spcAft>
              <a:buSzPts val="12000"/>
              <a:buNone/>
              <a:defRPr sz="15960"/>
            </a:lvl6pPr>
            <a:lvl7pPr lvl="6" algn="ctr" rtl="0">
              <a:spcBef>
                <a:spcPts val="0"/>
              </a:spcBef>
              <a:spcAft>
                <a:spcPts val="0"/>
              </a:spcAft>
              <a:buSzPts val="12000"/>
              <a:buNone/>
              <a:defRPr sz="15960"/>
            </a:lvl7pPr>
            <a:lvl8pPr lvl="7" algn="ctr" rtl="0">
              <a:spcBef>
                <a:spcPts val="0"/>
              </a:spcBef>
              <a:spcAft>
                <a:spcPts val="0"/>
              </a:spcAft>
              <a:buSzPts val="12000"/>
              <a:buNone/>
              <a:defRPr sz="15960"/>
            </a:lvl8pPr>
            <a:lvl9pPr lvl="8" algn="ctr" rtl="0">
              <a:spcBef>
                <a:spcPts val="0"/>
              </a:spcBef>
              <a:spcAft>
                <a:spcPts val="0"/>
              </a:spcAft>
              <a:buSzPts val="12000"/>
              <a:buNone/>
              <a:defRPr sz="15960"/>
            </a:lvl9pPr>
          </a:lstStyle>
          <a:p>
            <a:r>
              <a:t>xx%</a:t>
            </a:r>
          </a:p>
        </p:txBody>
      </p:sp>
      <p:sp>
        <p:nvSpPr>
          <p:cNvPr id="204" name="Google Shape;204;p11"/>
          <p:cNvSpPr txBox="1">
            <a:spLocks noGrp="1"/>
          </p:cNvSpPr>
          <p:nvPr>
            <p:ph type="subTitle" idx="1"/>
          </p:nvPr>
        </p:nvSpPr>
        <p:spPr>
          <a:xfrm>
            <a:off x="2344685" y="3588067"/>
            <a:ext cx="7472667" cy="66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394">
                <a:solidFill>
                  <a:srgbClr val="00004B"/>
                </a:solidFill>
              </a:defRPr>
            </a:lvl1pPr>
            <a:lvl2pPr lvl="1" algn="ctr" rtl="0">
              <a:spcBef>
                <a:spcPts val="2128"/>
              </a:spcBef>
              <a:spcAft>
                <a:spcPts val="0"/>
              </a:spcAft>
              <a:buNone/>
              <a:defRPr sz="2394">
                <a:solidFill>
                  <a:srgbClr val="00004B"/>
                </a:solidFill>
              </a:defRPr>
            </a:lvl2pPr>
            <a:lvl3pPr lvl="2" algn="ctr" rtl="0">
              <a:spcBef>
                <a:spcPts val="2128"/>
              </a:spcBef>
              <a:spcAft>
                <a:spcPts val="0"/>
              </a:spcAft>
              <a:buNone/>
              <a:defRPr sz="2394">
                <a:solidFill>
                  <a:srgbClr val="00004B"/>
                </a:solidFill>
              </a:defRPr>
            </a:lvl3pPr>
            <a:lvl4pPr lvl="3" algn="ctr" rtl="0">
              <a:spcBef>
                <a:spcPts val="2128"/>
              </a:spcBef>
              <a:spcAft>
                <a:spcPts val="0"/>
              </a:spcAft>
              <a:buNone/>
              <a:defRPr sz="2394">
                <a:solidFill>
                  <a:srgbClr val="00004B"/>
                </a:solidFill>
              </a:defRPr>
            </a:lvl4pPr>
            <a:lvl5pPr lvl="4" algn="ctr" rtl="0">
              <a:spcBef>
                <a:spcPts val="2128"/>
              </a:spcBef>
              <a:spcAft>
                <a:spcPts val="0"/>
              </a:spcAft>
              <a:buNone/>
              <a:defRPr sz="2394">
                <a:solidFill>
                  <a:srgbClr val="00004B"/>
                </a:solidFill>
              </a:defRPr>
            </a:lvl5pPr>
            <a:lvl6pPr lvl="5" algn="ctr" rtl="0">
              <a:spcBef>
                <a:spcPts val="2128"/>
              </a:spcBef>
              <a:spcAft>
                <a:spcPts val="0"/>
              </a:spcAft>
              <a:buNone/>
              <a:defRPr sz="2394">
                <a:solidFill>
                  <a:srgbClr val="00004B"/>
                </a:solidFill>
              </a:defRPr>
            </a:lvl6pPr>
            <a:lvl7pPr lvl="6" algn="ctr" rtl="0">
              <a:spcBef>
                <a:spcPts val="2128"/>
              </a:spcBef>
              <a:spcAft>
                <a:spcPts val="0"/>
              </a:spcAft>
              <a:buNone/>
              <a:defRPr sz="2394">
                <a:solidFill>
                  <a:srgbClr val="00004B"/>
                </a:solidFill>
              </a:defRPr>
            </a:lvl7pPr>
            <a:lvl8pPr lvl="7" algn="ctr" rtl="0">
              <a:spcBef>
                <a:spcPts val="2128"/>
              </a:spcBef>
              <a:spcAft>
                <a:spcPts val="0"/>
              </a:spcAft>
              <a:buNone/>
              <a:defRPr sz="2394">
                <a:solidFill>
                  <a:srgbClr val="00004B"/>
                </a:solidFill>
              </a:defRPr>
            </a:lvl8pPr>
            <a:lvl9pPr lvl="8" algn="ctr" rtl="0">
              <a:spcBef>
                <a:spcPts val="2128"/>
              </a:spcBef>
              <a:spcAft>
                <a:spcPts val="2128"/>
              </a:spcAft>
              <a:buNone/>
              <a:defRPr sz="2394">
                <a:solidFill>
                  <a:srgbClr val="00004B"/>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0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4">
  <p:cSld name="TITLE_ONLY_2_1">
    <p:spTree>
      <p:nvGrpSpPr>
        <p:cNvPr id="1" name="Shape 407"/>
        <p:cNvGrpSpPr/>
        <p:nvPr/>
      </p:nvGrpSpPr>
      <p:grpSpPr>
        <a:xfrm>
          <a:off x="0" y="0"/>
          <a:ext cx="0" cy="0"/>
          <a:chOff x="0" y="0"/>
          <a:chExt cx="0" cy="0"/>
        </a:xfrm>
      </p:grpSpPr>
      <p:sp>
        <p:nvSpPr>
          <p:cNvPr id="408" name="Google Shape;408;p19"/>
          <p:cNvSpPr txBox="1">
            <a:spLocks noGrp="1"/>
          </p:cNvSpPr>
          <p:nvPr>
            <p:ph type="title"/>
          </p:nvPr>
        </p:nvSpPr>
        <p:spPr>
          <a:xfrm>
            <a:off x="960784" y="593367"/>
            <a:ext cx="10240204"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409" name="Google Shape;409;p19"/>
          <p:cNvGrpSpPr/>
          <p:nvPr/>
        </p:nvGrpSpPr>
        <p:grpSpPr>
          <a:xfrm>
            <a:off x="1226053" y="4968523"/>
            <a:ext cx="10935784" cy="1093776"/>
            <a:chOff x="921820" y="3726392"/>
            <a:chExt cx="8222179" cy="820332"/>
          </a:xfrm>
        </p:grpSpPr>
        <p:sp>
          <p:nvSpPr>
            <p:cNvPr id="410" name="Google Shape;410;p19"/>
            <p:cNvSpPr/>
            <p:nvPr/>
          </p:nvSpPr>
          <p:spPr>
            <a:xfrm flipH="1">
              <a:off x="6903896" y="3820586"/>
              <a:ext cx="377467" cy="408980"/>
            </a:xfrm>
            <a:custGeom>
              <a:avLst/>
              <a:gdLst/>
              <a:ahLst/>
              <a:cxnLst/>
              <a:rect l="l" t="t" r="r" b="b"/>
              <a:pathLst>
                <a:path w="12577" h="13627" extrusionOk="0">
                  <a:moveTo>
                    <a:pt x="11983" y="0"/>
                  </a:moveTo>
                  <a:cubicBezTo>
                    <a:pt x="8468" y="7053"/>
                    <a:pt x="228" y="13056"/>
                    <a:pt x="137" y="13125"/>
                  </a:cubicBezTo>
                  <a:cubicBezTo>
                    <a:pt x="23" y="13216"/>
                    <a:pt x="0" y="13376"/>
                    <a:pt x="69" y="13513"/>
                  </a:cubicBezTo>
                  <a:cubicBezTo>
                    <a:pt x="137" y="13581"/>
                    <a:pt x="205" y="13627"/>
                    <a:pt x="297" y="13627"/>
                  </a:cubicBezTo>
                  <a:cubicBezTo>
                    <a:pt x="342" y="13627"/>
                    <a:pt x="388" y="13604"/>
                    <a:pt x="457" y="13558"/>
                  </a:cubicBezTo>
                  <a:cubicBezTo>
                    <a:pt x="479" y="13536"/>
                    <a:pt x="3469" y="11390"/>
                    <a:pt x="6597" y="8172"/>
                  </a:cubicBezTo>
                  <a:cubicBezTo>
                    <a:pt x="8651" y="6049"/>
                    <a:pt x="11070" y="3173"/>
                    <a:pt x="125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11" name="Google Shape;411;p19"/>
            <p:cNvGrpSpPr/>
            <p:nvPr/>
          </p:nvGrpSpPr>
          <p:grpSpPr>
            <a:xfrm>
              <a:off x="921820" y="3726392"/>
              <a:ext cx="8222179" cy="820332"/>
              <a:chOff x="921820" y="3726392"/>
              <a:chExt cx="8222179" cy="820332"/>
            </a:xfrm>
          </p:grpSpPr>
          <p:sp>
            <p:nvSpPr>
              <p:cNvPr id="412" name="Google Shape;412;p19"/>
              <p:cNvSpPr/>
              <p:nvPr/>
            </p:nvSpPr>
            <p:spPr>
              <a:xfrm flipH="1">
                <a:off x="7424523" y="4089979"/>
                <a:ext cx="1719476" cy="371825"/>
              </a:xfrm>
              <a:custGeom>
                <a:avLst/>
                <a:gdLst/>
                <a:ahLst/>
                <a:cxnLst/>
                <a:rect l="l" t="t" r="r" b="b"/>
                <a:pathLst>
                  <a:path w="57292" h="12389" extrusionOk="0">
                    <a:moveTo>
                      <a:pt x="4485" y="0"/>
                    </a:moveTo>
                    <a:cubicBezTo>
                      <a:pt x="2849" y="0"/>
                      <a:pt x="1353" y="279"/>
                      <a:pt x="0" y="839"/>
                    </a:cubicBezTo>
                    <a:lnTo>
                      <a:pt x="0" y="1432"/>
                    </a:lnTo>
                    <a:cubicBezTo>
                      <a:pt x="1345" y="837"/>
                      <a:pt x="2846" y="540"/>
                      <a:pt x="4500" y="540"/>
                    </a:cubicBezTo>
                    <a:cubicBezTo>
                      <a:pt x="8492" y="540"/>
                      <a:pt x="13376" y="2270"/>
                      <a:pt x="19105" y="5724"/>
                    </a:cubicBezTo>
                    <a:cubicBezTo>
                      <a:pt x="27573" y="10814"/>
                      <a:pt x="35105" y="12389"/>
                      <a:pt x="41177" y="12389"/>
                    </a:cubicBezTo>
                    <a:cubicBezTo>
                      <a:pt x="50992" y="12389"/>
                      <a:pt x="57040" y="8257"/>
                      <a:pt x="57155" y="8189"/>
                    </a:cubicBezTo>
                    <a:cubicBezTo>
                      <a:pt x="57269" y="8097"/>
                      <a:pt x="57292" y="7938"/>
                      <a:pt x="57200" y="7824"/>
                    </a:cubicBezTo>
                    <a:cubicBezTo>
                      <a:pt x="57159" y="7741"/>
                      <a:pt x="57077" y="7700"/>
                      <a:pt x="56993" y="7700"/>
                    </a:cubicBezTo>
                    <a:cubicBezTo>
                      <a:pt x="56937" y="7700"/>
                      <a:pt x="56881" y="7719"/>
                      <a:pt x="56835" y="7755"/>
                    </a:cubicBezTo>
                    <a:cubicBezTo>
                      <a:pt x="56737" y="7825"/>
                      <a:pt x="50820" y="11864"/>
                      <a:pt x="41174" y="11864"/>
                    </a:cubicBezTo>
                    <a:cubicBezTo>
                      <a:pt x="35182" y="11864"/>
                      <a:pt x="27749" y="10305"/>
                      <a:pt x="19379" y="5267"/>
                    </a:cubicBezTo>
                    <a:cubicBezTo>
                      <a:pt x="13569" y="1758"/>
                      <a:pt x="8588" y="0"/>
                      <a:pt x="44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9"/>
              <p:cNvSpPr/>
              <p:nvPr/>
            </p:nvSpPr>
            <p:spPr>
              <a:xfrm>
                <a:off x="7169551" y="4042454"/>
                <a:ext cx="461041" cy="466875"/>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577A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14" name="Google Shape;414;p19"/>
              <p:cNvGrpSpPr/>
              <p:nvPr/>
            </p:nvGrpSpPr>
            <p:grpSpPr>
              <a:xfrm>
                <a:off x="921820" y="3726392"/>
                <a:ext cx="655983" cy="820332"/>
                <a:chOff x="6625395" y="269392"/>
                <a:chExt cx="655983" cy="820332"/>
              </a:xfrm>
            </p:grpSpPr>
            <p:sp>
              <p:nvSpPr>
                <p:cNvPr id="415" name="Google Shape;415;p19"/>
                <p:cNvSpPr/>
                <p:nvPr/>
              </p:nvSpPr>
              <p:spPr>
                <a:xfrm>
                  <a:off x="6625395" y="458050"/>
                  <a:ext cx="623780" cy="631673"/>
                </a:xfrm>
                <a:custGeom>
                  <a:avLst/>
                  <a:gdLst/>
                  <a:ahLst/>
                  <a:cxnLst/>
                  <a:rect l="l" t="t" r="r" b="b"/>
                  <a:pathLst>
                    <a:path w="20784" h="21047" extrusionOk="0">
                      <a:moveTo>
                        <a:pt x="13971" y="1"/>
                      </a:moveTo>
                      <a:cubicBezTo>
                        <a:pt x="13801" y="1"/>
                        <a:pt x="13627" y="58"/>
                        <a:pt x="13479" y="185"/>
                      </a:cubicBezTo>
                      <a:lnTo>
                        <a:pt x="8914" y="4110"/>
                      </a:lnTo>
                      <a:cubicBezTo>
                        <a:pt x="8759" y="4231"/>
                        <a:pt x="8577" y="4287"/>
                        <a:pt x="8389" y="4287"/>
                      </a:cubicBezTo>
                      <a:cubicBezTo>
                        <a:pt x="8329" y="4287"/>
                        <a:pt x="8268" y="4281"/>
                        <a:pt x="8207" y="4270"/>
                      </a:cubicBezTo>
                      <a:lnTo>
                        <a:pt x="2523" y="2672"/>
                      </a:lnTo>
                      <a:cubicBezTo>
                        <a:pt x="2456" y="2655"/>
                        <a:pt x="2390" y="2647"/>
                        <a:pt x="2325" y="2647"/>
                      </a:cubicBezTo>
                      <a:cubicBezTo>
                        <a:pt x="1797" y="2647"/>
                        <a:pt x="1384" y="3194"/>
                        <a:pt x="1587" y="3722"/>
                      </a:cubicBezTo>
                      <a:lnTo>
                        <a:pt x="3756" y="9292"/>
                      </a:lnTo>
                      <a:cubicBezTo>
                        <a:pt x="3847" y="9520"/>
                        <a:pt x="3824" y="9794"/>
                        <a:pt x="3687" y="10022"/>
                      </a:cubicBezTo>
                      <a:lnTo>
                        <a:pt x="355" y="15044"/>
                      </a:lnTo>
                      <a:cubicBezTo>
                        <a:pt x="1" y="15575"/>
                        <a:pt x="354" y="16256"/>
                        <a:pt x="958" y="16256"/>
                      </a:cubicBezTo>
                      <a:cubicBezTo>
                        <a:pt x="978" y="16256"/>
                        <a:pt x="997" y="16255"/>
                        <a:pt x="1017" y="16254"/>
                      </a:cubicBezTo>
                      <a:lnTo>
                        <a:pt x="6929" y="15774"/>
                      </a:lnTo>
                      <a:cubicBezTo>
                        <a:pt x="6950" y="15772"/>
                        <a:pt x="6971" y="15771"/>
                        <a:pt x="6992" y="15771"/>
                      </a:cubicBezTo>
                      <a:cubicBezTo>
                        <a:pt x="7221" y="15771"/>
                        <a:pt x="7444" y="15883"/>
                        <a:pt x="7590" y="16071"/>
                      </a:cubicBezTo>
                      <a:lnTo>
                        <a:pt x="11197" y="20750"/>
                      </a:lnTo>
                      <a:cubicBezTo>
                        <a:pt x="11353" y="20952"/>
                        <a:pt x="11575" y="21047"/>
                        <a:pt x="11795" y="21047"/>
                      </a:cubicBezTo>
                      <a:cubicBezTo>
                        <a:pt x="12123" y="21047"/>
                        <a:pt x="12448" y="20836"/>
                        <a:pt x="12544" y="20453"/>
                      </a:cubicBezTo>
                      <a:lnTo>
                        <a:pt x="14027" y="14587"/>
                      </a:lnTo>
                      <a:cubicBezTo>
                        <a:pt x="14096" y="14336"/>
                        <a:pt x="14278" y="14131"/>
                        <a:pt x="14529" y="14039"/>
                      </a:cubicBezTo>
                      <a:lnTo>
                        <a:pt x="20099" y="11917"/>
                      </a:lnTo>
                      <a:cubicBezTo>
                        <a:pt x="20692" y="11688"/>
                        <a:pt x="20783" y="10867"/>
                        <a:pt x="20258" y="10524"/>
                      </a:cubicBezTo>
                      <a:lnTo>
                        <a:pt x="15260" y="7374"/>
                      </a:lnTo>
                      <a:cubicBezTo>
                        <a:pt x="15054" y="7238"/>
                        <a:pt x="14917" y="7009"/>
                        <a:pt x="14895" y="6758"/>
                      </a:cubicBezTo>
                      <a:lnTo>
                        <a:pt x="14735" y="732"/>
                      </a:lnTo>
                      <a:cubicBezTo>
                        <a:pt x="14719" y="290"/>
                        <a:pt x="14353" y="1"/>
                        <a:pt x="13971" y="1"/>
                      </a:cubicBezTo>
                      <a:close/>
                    </a:path>
                  </a:pathLst>
                </a:custGeom>
                <a:solidFill>
                  <a:srgbClr val="FFD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 name="Google Shape;416;p19"/>
                <p:cNvSpPr/>
                <p:nvPr/>
              </p:nvSpPr>
              <p:spPr>
                <a:xfrm>
                  <a:off x="6674406" y="269392"/>
                  <a:ext cx="124012" cy="153784"/>
                </a:xfrm>
                <a:custGeom>
                  <a:avLst/>
                  <a:gdLst/>
                  <a:ahLst/>
                  <a:cxnLst/>
                  <a:rect l="l" t="t" r="r" b="b"/>
                  <a:pathLst>
                    <a:path w="4132" h="5124" extrusionOk="0">
                      <a:moveTo>
                        <a:pt x="302" y="0"/>
                      </a:moveTo>
                      <a:cubicBezTo>
                        <a:pt x="244" y="0"/>
                        <a:pt x="185" y="19"/>
                        <a:pt x="137" y="57"/>
                      </a:cubicBezTo>
                      <a:cubicBezTo>
                        <a:pt x="23" y="148"/>
                        <a:pt x="0" y="331"/>
                        <a:pt x="91" y="445"/>
                      </a:cubicBezTo>
                      <a:lnTo>
                        <a:pt x="3629" y="5033"/>
                      </a:lnTo>
                      <a:cubicBezTo>
                        <a:pt x="3675" y="5101"/>
                        <a:pt x="3743" y="5124"/>
                        <a:pt x="3835" y="5124"/>
                      </a:cubicBezTo>
                      <a:cubicBezTo>
                        <a:pt x="3880" y="5124"/>
                        <a:pt x="3949" y="5124"/>
                        <a:pt x="3994" y="5078"/>
                      </a:cubicBezTo>
                      <a:cubicBezTo>
                        <a:pt x="4109" y="4987"/>
                        <a:pt x="4131" y="4827"/>
                        <a:pt x="4040" y="4713"/>
                      </a:cubicBezTo>
                      <a:lnTo>
                        <a:pt x="502" y="102"/>
                      </a:lnTo>
                      <a:cubicBezTo>
                        <a:pt x="462" y="36"/>
                        <a:pt x="384" y="0"/>
                        <a:pt x="3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7" name="Google Shape;417;p19"/>
                <p:cNvSpPr/>
                <p:nvPr/>
              </p:nvSpPr>
              <p:spPr>
                <a:xfrm>
                  <a:off x="6835363" y="269602"/>
                  <a:ext cx="49371" cy="167290"/>
                </a:xfrm>
                <a:custGeom>
                  <a:avLst/>
                  <a:gdLst/>
                  <a:ahLst/>
                  <a:cxnLst/>
                  <a:rect l="l" t="t" r="r" b="b"/>
                  <a:pathLst>
                    <a:path w="1645" h="5574" extrusionOk="0">
                      <a:moveTo>
                        <a:pt x="294" y="0"/>
                      </a:moveTo>
                      <a:cubicBezTo>
                        <a:pt x="280" y="0"/>
                        <a:pt x="266" y="2"/>
                        <a:pt x="252" y="4"/>
                      </a:cubicBezTo>
                      <a:cubicBezTo>
                        <a:pt x="92" y="27"/>
                        <a:pt x="1" y="187"/>
                        <a:pt x="47" y="324"/>
                      </a:cubicBezTo>
                      <a:lnTo>
                        <a:pt x="1074" y="5345"/>
                      </a:lnTo>
                      <a:cubicBezTo>
                        <a:pt x="1119" y="5482"/>
                        <a:pt x="1211" y="5573"/>
                        <a:pt x="1348" y="5573"/>
                      </a:cubicBezTo>
                      <a:cubicBezTo>
                        <a:pt x="1371" y="5573"/>
                        <a:pt x="1371" y="5551"/>
                        <a:pt x="1393" y="5551"/>
                      </a:cubicBezTo>
                      <a:cubicBezTo>
                        <a:pt x="1553" y="5528"/>
                        <a:pt x="1644" y="5391"/>
                        <a:pt x="1599" y="5254"/>
                      </a:cubicBezTo>
                      <a:lnTo>
                        <a:pt x="549" y="209"/>
                      </a:lnTo>
                      <a:cubicBezTo>
                        <a:pt x="528" y="87"/>
                        <a:pt x="416"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 name="Google Shape;418;p19"/>
                <p:cNvSpPr/>
                <p:nvPr/>
              </p:nvSpPr>
              <p:spPr>
                <a:xfrm>
                  <a:off x="7162829" y="547998"/>
                  <a:ext cx="118549" cy="64947"/>
                </a:xfrm>
                <a:custGeom>
                  <a:avLst/>
                  <a:gdLst/>
                  <a:ahLst/>
                  <a:cxnLst/>
                  <a:rect l="l" t="t" r="r" b="b"/>
                  <a:pathLst>
                    <a:path w="3950" h="2164" extrusionOk="0">
                      <a:moveTo>
                        <a:pt x="3644" y="1"/>
                      </a:moveTo>
                      <a:cubicBezTo>
                        <a:pt x="3608" y="1"/>
                        <a:pt x="3573" y="6"/>
                        <a:pt x="3538" y="18"/>
                      </a:cubicBezTo>
                      <a:lnTo>
                        <a:pt x="183" y="1661"/>
                      </a:lnTo>
                      <a:cubicBezTo>
                        <a:pt x="46" y="1707"/>
                        <a:pt x="0" y="1867"/>
                        <a:pt x="46" y="2004"/>
                      </a:cubicBezTo>
                      <a:cubicBezTo>
                        <a:pt x="92" y="2095"/>
                        <a:pt x="206" y="2163"/>
                        <a:pt x="297" y="2163"/>
                      </a:cubicBezTo>
                      <a:cubicBezTo>
                        <a:pt x="343" y="2163"/>
                        <a:pt x="366" y="2141"/>
                        <a:pt x="411" y="2141"/>
                      </a:cubicBezTo>
                      <a:lnTo>
                        <a:pt x="3767" y="497"/>
                      </a:lnTo>
                      <a:cubicBezTo>
                        <a:pt x="3904" y="429"/>
                        <a:pt x="3949" y="292"/>
                        <a:pt x="3904" y="155"/>
                      </a:cubicBezTo>
                      <a:cubicBezTo>
                        <a:pt x="3852" y="52"/>
                        <a:pt x="3750" y="1"/>
                        <a:pt x="3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784" y="593367"/>
            <a:ext cx="10240204" cy="763600"/>
          </a:xfrm>
          <a:prstGeom prst="rect">
            <a:avLst/>
          </a:prstGeom>
          <a:noFill/>
          <a:ln>
            <a:noFill/>
          </a:ln>
        </p:spPr>
        <p:txBody>
          <a:bodyPr spcFirstLastPara="1" wrap="square" lIns="91425" tIns="91425" rIns="91425" bIns="91425" anchor="t" anchorCtr="0">
            <a:noAutofit/>
          </a:bodyPr>
          <a:lstStyle>
            <a:lvl1pPr lvl="0">
              <a:lnSpc>
                <a:spcPct val="80000"/>
              </a:lnSpc>
              <a:spcBef>
                <a:spcPts val="0"/>
              </a:spcBef>
              <a:spcAft>
                <a:spcPts val="0"/>
              </a:spcAft>
              <a:buClr>
                <a:srgbClr val="FFFFFF"/>
              </a:buClr>
              <a:buSzPts val="3200"/>
              <a:buFont typeface="Handlee"/>
              <a:buNone/>
              <a:defRPr sz="3200" b="1">
                <a:solidFill>
                  <a:srgbClr val="FFFFFF"/>
                </a:solidFill>
                <a:latin typeface="Handlee"/>
                <a:ea typeface="Handlee"/>
                <a:cs typeface="Handlee"/>
                <a:sym typeface="Handlee"/>
              </a:defRPr>
            </a:lvl1pPr>
            <a:lvl2pPr lvl="1">
              <a:lnSpc>
                <a:spcPct val="80000"/>
              </a:lnSpc>
              <a:spcBef>
                <a:spcPts val="0"/>
              </a:spcBef>
              <a:spcAft>
                <a:spcPts val="0"/>
              </a:spcAft>
              <a:buClr>
                <a:srgbClr val="FFFFFF"/>
              </a:buClr>
              <a:buSzPts val="3200"/>
              <a:buFont typeface="Handlee"/>
              <a:buNone/>
              <a:defRPr sz="3200" b="1">
                <a:solidFill>
                  <a:srgbClr val="FFFFFF"/>
                </a:solidFill>
                <a:latin typeface="Handlee"/>
                <a:ea typeface="Handlee"/>
                <a:cs typeface="Handlee"/>
                <a:sym typeface="Handlee"/>
              </a:defRPr>
            </a:lvl2pPr>
            <a:lvl3pPr lvl="2">
              <a:lnSpc>
                <a:spcPct val="80000"/>
              </a:lnSpc>
              <a:spcBef>
                <a:spcPts val="0"/>
              </a:spcBef>
              <a:spcAft>
                <a:spcPts val="0"/>
              </a:spcAft>
              <a:buClr>
                <a:srgbClr val="FFFFFF"/>
              </a:buClr>
              <a:buSzPts val="3200"/>
              <a:buFont typeface="Handlee"/>
              <a:buNone/>
              <a:defRPr sz="3200" b="1">
                <a:solidFill>
                  <a:srgbClr val="FFFFFF"/>
                </a:solidFill>
                <a:latin typeface="Handlee"/>
                <a:ea typeface="Handlee"/>
                <a:cs typeface="Handlee"/>
                <a:sym typeface="Handlee"/>
              </a:defRPr>
            </a:lvl3pPr>
            <a:lvl4pPr lvl="3">
              <a:lnSpc>
                <a:spcPct val="80000"/>
              </a:lnSpc>
              <a:spcBef>
                <a:spcPts val="0"/>
              </a:spcBef>
              <a:spcAft>
                <a:spcPts val="0"/>
              </a:spcAft>
              <a:buClr>
                <a:srgbClr val="FFFFFF"/>
              </a:buClr>
              <a:buSzPts val="3200"/>
              <a:buFont typeface="Handlee"/>
              <a:buNone/>
              <a:defRPr sz="3200" b="1">
                <a:solidFill>
                  <a:srgbClr val="FFFFFF"/>
                </a:solidFill>
                <a:latin typeface="Handlee"/>
                <a:ea typeface="Handlee"/>
                <a:cs typeface="Handlee"/>
                <a:sym typeface="Handlee"/>
              </a:defRPr>
            </a:lvl4pPr>
            <a:lvl5pPr lvl="4">
              <a:lnSpc>
                <a:spcPct val="80000"/>
              </a:lnSpc>
              <a:spcBef>
                <a:spcPts val="0"/>
              </a:spcBef>
              <a:spcAft>
                <a:spcPts val="0"/>
              </a:spcAft>
              <a:buClr>
                <a:srgbClr val="FFFFFF"/>
              </a:buClr>
              <a:buSzPts val="3200"/>
              <a:buFont typeface="Handlee"/>
              <a:buNone/>
              <a:defRPr sz="3200" b="1">
                <a:solidFill>
                  <a:srgbClr val="FFFFFF"/>
                </a:solidFill>
                <a:latin typeface="Handlee"/>
                <a:ea typeface="Handlee"/>
                <a:cs typeface="Handlee"/>
                <a:sym typeface="Handlee"/>
              </a:defRPr>
            </a:lvl5pPr>
            <a:lvl6pPr lvl="5">
              <a:lnSpc>
                <a:spcPct val="80000"/>
              </a:lnSpc>
              <a:spcBef>
                <a:spcPts val="0"/>
              </a:spcBef>
              <a:spcAft>
                <a:spcPts val="0"/>
              </a:spcAft>
              <a:buClr>
                <a:srgbClr val="FFFFFF"/>
              </a:buClr>
              <a:buSzPts val="3200"/>
              <a:buFont typeface="Handlee"/>
              <a:buNone/>
              <a:defRPr sz="3200" b="1">
                <a:solidFill>
                  <a:srgbClr val="FFFFFF"/>
                </a:solidFill>
                <a:latin typeface="Handlee"/>
                <a:ea typeface="Handlee"/>
                <a:cs typeface="Handlee"/>
                <a:sym typeface="Handlee"/>
              </a:defRPr>
            </a:lvl6pPr>
            <a:lvl7pPr lvl="6">
              <a:lnSpc>
                <a:spcPct val="80000"/>
              </a:lnSpc>
              <a:spcBef>
                <a:spcPts val="0"/>
              </a:spcBef>
              <a:spcAft>
                <a:spcPts val="0"/>
              </a:spcAft>
              <a:buClr>
                <a:srgbClr val="FFFFFF"/>
              </a:buClr>
              <a:buSzPts val="3200"/>
              <a:buFont typeface="Handlee"/>
              <a:buNone/>
              <a:defRPr sz="3200" b="1">
                <a:solidFill>
                  <a:srgbClr val="FFFFFF"/>
                </a:solidFill>
                <a:latin typeface="Handlee"/>
                <a:ea typeface="Handlee"/>
                <a:cs typeface="Handlee"/>
                <a:sym typeface="Handlee"/>
              </a:defRPr>
            </a:lvl7pPr>
            <a:lvl8pPr lvl="7">
              <a:lnSpc>
                <a:spcPct val="80000"/>
              </a:lnSpc>
              <a:spcBef>
                <a:spcPts val="0"/>
              </a:spcBef>
              <a:spcAft>
                <a:spcPts val="0"/>
              </a:spcAft>
              <a:buClr>
                <a:srgbClr val="FFFFFF"/>
              </a:buClr>
              <a:buSzPts val="3200"/>
              <a:buFont typeface="Handlee"/>
              <a:buNone/>
              <a:defRPr sz="3200" b="1">
                <a:solidFill>
                  <a:srgbClr val="FFFFFF"/>
                </a:solidFill>
                <a:latin typeface="Handlee"/>
                <a:ea typeface="Handlee"/>
                <a:cs typeface="Handlee"/>
                <a:sym typeface="Handlee"/>
              </a:defRPr>
            </a:lvl8pPr>
            <a:lvl9pPr lvl="8">
              <a:lnSpc>
                <a:spcPct val="80000"/>
              </a:lnSpc>
              <a:spcBef>
                <a:spcPts val="0"/>
              </a:spcBef>
              <a:spcAft>
                <a:spcPts val="0"/>
              </a:spcAft>
              <a:buClr>
                <a:srgbClr val="FFFFFF"/>
              </a:buClr>
              <a:buSzPts val="3200"/>
              <a:buFont typeface="Handlee"/>
              <a:buNone/>
              <a:defRPr sz="3200" b="1">
                <a:solidFill>
                  <a:srgbClr val="FFFFFF"/>
                </a:solidFill>
                <a:latin typeface="Handlee"/>
                <a:ea typeface="Handlee"/>
                <a:cs typeface="Handlee"/>
                <a:sym typeface="Handlee"/>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rgbClr val="FFFFFF"/>
              </a:buClr>
              <a:buSzPts val="1800"/>
              <a:buFont typeface="Quicksand"/>
              <a:buChar char="●"/>
              <a:defRPr sz="1800">
                <a:solidFill>
                  <a:srgbClr val="FFFFFF"/>
                </a:solidFill>
                <a:latin typeface="Quicksand"/>
                <a:ea typeface="Quicksand"/>
                <a:cs typeface="Quicksand"/>
                <a:sym typeface="Quicksand"/>
              </a:defRPr>
            </a:lvl1pPr>
            <a:lvl2pPr marL="914400" lvl="1" indent="-317500">
              <a:lnSpc>
                <a:spcPct val="100000"/>
              </a:lnSpc>
              <a:spcBef>
                <a:spcPts val="1600"/>
              </a:spcBef>
              <a:spcAft>
                <a:spcPts val="0"/>
              </a:spcAft>
              <a:buClr>
                <a:srgbClr val="FFFFFF"/>
              </a:buClr>
              <a:buSzPts val="1400"/>
              <a:buFont typeface="Quicksand"/>
              <a:buChar char="○"/>
              <a:defRPr>
                <a:solidFill>
                  <a:srgbClr val="FFFFFF"/>
                </a:solidFill>
                <a:latin typeface="Quicksand"/>
                <a:ea typeface="Quicksand"/>
                <a:cs typeface="Quicksand"/>
                <a:sym typeface="Quicksand"/>
              </a:defRPr>
            </a:lvl2pPr>
            <a:lvl3pPr marL="1371600" lvl="2" indent="-317500">
              <a:lnSpc>
                <a:spcPct val="100000"/>
              </a:lnSpc>
              <a:spcBef>
                <a:spcPts val="1600"/>
              </a:spcBef>
              <a:spcAft>
                <a:spcPts val="0"/>
              </a:spcAft>
              <a:buClr>
                <a:srgbClr val="FFFFFF"/>
              </a:buClr>
              <a:buSzPts val="1400"/>
              <a:buFont typeface="Quicksand"/>
              <a:buChar char="■"/>
              <a:defRPr>
                <a:solidFill>
                  <a:srgbClr val="FFFFFF"/>
                </a:solidFill>
                <a:latin typeface="Quicksand"/>
                <a:ea typeface="Quicksand"/>
                <a:cs typeface="Quicksand"/>
                <a:sym typeface="Quicksand"/>
              </a:defRPr>
            </a:lvl3pPr>
            <a:lvl4pPr marL="1828800" lvl="3" indent="-317500">
              <a:lnSpc>
                <a:spcPct val="100000"/>
              </a:lnSpc>
              <a:spcBef>
                <a:spcPts val="1600"/>
              </a:spcBef>
              <a:spcAft>
                <a:spcPts val="0"/>
              </a:spcAft>
              <a:buClr>
                <a:srgbClr val="FFFFFF"/>
              </a:buClr>
              <a:buSzPts val="1400"/>
              <a:buFont typeface="Quicksand"/>
              <a:buChar char="●"/>
              <a:defRPr>
                <a:solidFill>
                  <a:srgbClr val="FFFFFF"/>
                </a:solidFill>
                <a:latin typeface="Quicksand"/>
                <a:ea typeface="Quicksand"/>
                <a:cs typeface="Quicksand"/>
                <a:sym typeface="Quicksand"/>
              </a:defRPr>
            </a:lvl4pPr>
            <a:lvl5pPr marL="2286000" lvl="4" indent="-317500">
              <a:lnSpc>
                <a:spcPct val="100000"/>
              </a:lnSpc>
              <a:spcBef>
                <a:spcPts val="1600"/>
              </a:spcBef>
              <a:spcAft>
                <a:spcPts val="0"/>
              </a:spcAft>
              <a:buClr>
                <a:srgbClr val="FFFFFF"/>
              </a:buClr>
              <a:buSzPts val="1400"/>
              <a:buFont typeface="Quicksand"/>
              <a:buChar char="○"/>
              <a:defRPr>
                <a:solidFill>
                  <a:srgbClr val="FFFFFF"/>
                </a:solidFill>
                <a:latin typeface="Quicksand"/>
                <a:ea typeface="Quicksand"/>
                <a:cs typeface="Quicksand"/>
                <a:sym typeface="Quicksand"/>
              </a:defRPr>
            </a:lvl5pPr>
            <a:lvl6pPr marL="2743200" lvl="5" indent="-317500">
              <a:lnSpc>
                <a:spcPct val="100000"/>
              </a:lnSpc>
              <a:spcBef>
                <a:spcPts val="1600"/>
              </a:spcBef>
              <a:spcAft>
                <a:spcPts val="0"/>
              </a:spcAft>
              <a:buClr>
                <a:srgbClr val="FFFFFF"/>
              </a:buClr>
              <a:buSzPts val="1400"/>
              <a:buFont typeface="Quicksand"/>
              <a:buChar char="■"/>
              <a:defRPr>
                <a:solidFill>
                  <a:srgbClr val="FFFFFF"/>
                </a:solidFill>
                <a:latin typeface="Quicksand"/>
                <a:ea typeface="Quicksand"/>
                <a:cs typeface="Quicksand"/>
                <a:sym typeface="Quicksand"/>
              </a:defRPr>
            </a:lvl6pPr>
            <a:lvl7pPr marL="3200400" lvl="6" indent="-317500">
              <a:lnSpc>
                <a:spcPct val="100000"/>
              </a:lnSpc>
              <a:spcBef>
                <a:spcPts val="1600"/>
              </a:spcBef>
              <a:spcAft>
                <a:spcPts val="0"/>
              </a:spcAft>
              <a:buClr>
                <a:srgbClr val="FFFFFF"/>
              </a:buClr>
              <a:buSzPts val="1400"/>
              <a:buFont typeface="Quicksand"/>
              <a:buChar char="●"/>
              <a:defRPr>
                <a:solidFill>
                  <a:srgbClr val="FFFFFF"/>
                </a:solidFill>
                <a:latin typeface="Quicksand"/>
                <a:ea typeface="Quicksand"/>
                <a:cs typeface="Quicksand"/>
                <a:sym typeface="Quicksand"/>
              </a:defRPr>
            </a:lvl7pPr>
            <a:lvl8pPr marL="3657600" lvl="7" indent="-317500">
              <a:lnSpc>
                <a:spcPct val="100000"/>
              </a:lnSpc>
              <a:spcBef>
                <a:spcPts val="1600"/>
              </a:spcBef>
              <a:spcAft>
                <a:spcPts val="0"/>
              </a:spcAft>
              <a:buClr>
                <a:srgbClr val="FFFFFF"/>
              </a:buClr>
              <a:buSzPts val="1400"/>
              <a:buFont typeface="Quicksand"/>
              <a:buChar char="○"/>
              <a:defRPr>
                <a:solidFill>
                  <a:srgbClr val="FFFFFF"/>
                </a:solidFill>
                <a:latin typeface="Quicksand"/>
                <a:ea typeface="Quicksand"/>
                <a:cs typeface="Quicksand"/>
                <a:sym typeface="Quicksand"/>
              </a:defRPr>
            </a:lvl8pPr>
            <a:lvl9pPr marL="4114800" lvl="8" indent="-317500">
              <a:lnSpc>
                <a:spcPct val="100000"/>
              </a:lnSpc>
              <a:spcBef>
                <a:spcPts val="1600"/>
              </a:spcBef>
              <a:spcAft>
                <a:spcPts val="1600"/>
              </a:spcAft>
              <a:buClr>
                <a:srgbClr val="FFFFFF"/>
              </a:buClr>
              <a:buSzPts val="1400"/>
              <a:buFont typeface="Quicksand"/>
              <a:buChar char="■"/>
              <a:defRPr>
                <a:solidFill>
                  <a:srgbClr val="FFFFFF"/>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6" r:id="rId6"/>
    <p:sldLayoutId id="2147483657" r:id="rId7"/>
    <p:sldLayoutId id="2147483658" r:id="rId8"/>
    <p:sldLayoutId id="2147483665" r:id="rId9"/>
    <p:sldLayoutId id="2147483669" r:id="rId10"/>
    <p:sldLayoutId id="2147483670" r:id="rId11"/>
    <p:sldLayoutId id="2147483671" r:id="rId12"/>
    <p:sldLayoutId id="214748367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03962" y="303967"/>
            <a:ext cx="9348016" cy="682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1pPr>
            <a:lvl2pPr lvl="1"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2pPr>
            <a:lvl3pPr lvl="2"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3pPr>
            <a:lvl4pPr lvl="3"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4pPr>
            <a:lvl5pPr lvl="4"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5pPr>
            <a:lvl6pPr lvl="5"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6pPr>
            <a:lvl7pPr lvl="6"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7pPr>
            <a:lvl8pPr lvl="7"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8pPr>
            <a:lvl9pPr lvl="8" algn="ctr">
              <a:spcBef>
                <a:spcPts val="0"/>
              </a:spcBef>
              <a:spcAft>
                <a:spcPts val="0"/>
              </a:spcAft>
              <a:buClr>
                <a:schemeClr val="lt1"/>
              </a:buClr>
              <a:buSzPts val="2600"/>
              <a:buFont typeface="Montserrat"/>
              <a:buNone/>
              <a:defRPr sz="2600" b="1">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1103962" y="2488933"/>
            <a:ext cx="5896177" cy="23492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1pPr>
            <a:lvl2pPr marL="914400" lvl="1"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2pPr>
            <a:lvl3pPr marL="1371600" lvl="2"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3pPr>
            <a:lvl4pPr marL="1828800" lvl="3"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4pPr>
            <a:lvl5pPr marL="2286000" lvl="4"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5pPr>
            <a:lvl6pPr marL="2743200" lvl="5"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6pPr>
            <a:lvl7pPr marL="3200400" lvl="6"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7pPr>
            <a:lvl8pPr marL="3657600" lvl="7"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8pPr>
            <a:lvl9pPr marL="4114800" lvl="8" indent="-317500">
              <a:spcBef>
                <a:spcPts val="0"/>
              </a:spcBef>
              <a:spcAft>
                <a:spcPts val="0"/>
              </a:spcAft>
              <a:buClr>
                <a:schemeClr val="lt1"/>
              </a:buClr>
              <a:buSzPts val="1400"/>
              <a:buFont typeface="Montserrat Medium"/>
              <a:buChar char="■"/>
              <a:defRPr>
                <a:solidFill>
                  <a:schemeClr val="lt1"/>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4234222175"/>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14.jpg"/><Relationship Id="rId4" Type="http://schemas.openxmlformats.org/officeDocument/2006/relationships/audio" Target="../media/audio3.wav"/></Relationships>
</file>

<file path=ppt/slides/_rels/slide1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microsoft.com/office/2007/relationships/hdphoto" Target="../media/hdphoto3.wdp"/><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17.jpg"/><Relationship Id="rId4" Type="http://schemas.openxmlformats.org/officeDocument/2006/relationships/audio" Target="../media/audio3.wav"/></Relationships>
</file>

<file path=ppt/slides/_rels/slide17.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microsoft.com/office/2007/relationships/hdphoto" Target="../media/hdphoto3.wdp"/><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19.jpg"/><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microsoft.com/office/2007/relationships/hdphoto" Target="../media/hdphoto3.wdp"/><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21.jpg"/><Relationship Id="rId4" Type="http://schemas.openxmlformats.org/officeDocument/2006/relationships/audio" Target="../media/audio3.wav"/></Relationships>
</file>

<file path=ppt/slides/_rels/slide2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microsoft.com/office/2007/relationships/hdphoto" Target="../media/hdphoto3.wdp"/><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23.jpg"/><Relationship Id="rId4" Type="http://schemas.openxmlformats.org/officeDocument/2006/relationships/audio" Target="../media/audio3.wav"/></Relationships>
</file>

<file path=ppt/slides/_rels/slide26.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25.jpg"/><Relationship Id="rId4" Type="http://schemas.openxmlformats.org/officeDocument/2006/relationships/audio" Target="../media/audio3.wav"/></Relationships>
</file>

<file path=ppt/slides/_rels/slide28.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27.jp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0.png"/><Relationship Id="rId3" Type="http://schemas.openxmlformats.org/officeDocument/2006/relationships/audio" Target="../media/audio5.wav"/><Relationship Id="rId7" Type="http://schemas.openxmlformats.org/officeDocument/2006/relationships/image" Target="../media/image32.png"/><Relationship Id="rId12" Type="http://schemas.openxmlformats.org/officeDocument/2006/relationships/image" Target="../media/image33.png"/><Relationship Id="rId2" Type="http://schemas.openxmlformats.org/officeDocument/2006/relationships/notesSlide" Target="../notesSlides/notesSlide27.xml"/><Relationship Id="rId16"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31.png"/><Relationship Id="rId11" Type="http://schemas.openxmlformats.org/officeDocument/2006/relationships/image" Target="../media/image22.png"/><Relationship Id="rId5" Type="http://schemas.openxmlformats.org/officeDocument/2006/relationships/image" Target="../media/image30.png"/><Relationship Id="rId15" Type="http://schemas.openxmlformats.org/officeDocument/2006/relationships/image" Target="../media/image15.png"/><Relationship Id="rId10" Type="http://schemas.openxmlformats.org/officeDocument/2006/relationships/image" Target="../media/image24.png"/><Relationship Id="rId4" Type="http://schemas.openxmlformats.org/officeDocument/2006/relationships/image" Target="../media/image29.png"/><Relationship Id="rId9" Type="http://schemas.openxmlformats.org/officeDocument/2006/relationships/image" Target="../media/image26.png"/><Relationship Id="rId14"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652E8A9-3D3E-4348-870E-FF1D903CB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17" y="16945"/>
            <a:ext cx="12097009" cy="6824110"/>
          </a:xfrm>
          <a:prstGeom prst="rect">
            <a:avLst/>
          </a:prstGeom>
        </p:spPr>
      </p:pic>
      <p:sp>
        <p:nvSpPr>
          <p:cNvPr id="5" name="Title 1">
            <a:extLst>
              <a:ext uri="{FF2B5EF4-FFF2-40B4-BE49-F238E27FC236}">
                <a16:creationId xmlns:a16="http://schemas.microsoft.com/office/drawing/2014/main" xmlns="" id="{5408E0DA-094D-490C-8092-820D259B24FE}"/>
              </a:ext>
            </a:extLst>
          </p:cNvPr>
          <p:cNvSpPr txBox="1">
            <a:spLocks/>
          </p:cNvSpPr>
          <p:nvPr/>
        </p:nvSpPr>
        <p:spPr>
          <a:xfrm>
            <a:off x="46016" y="2746590"/>
            <a:ext cx="7931448" cy="1364822"/>
          </a:xfrm>
          <a:prstGeom prst="rect">
            <a:avLst/>
          </a:prstGeom>
          <a:solidFill>
            <a:srgbClr val="FFFFFF"/>
          </a:solidFill>
        </p:spPr>
        <p:txBody>
          <a:bodyPr vert="horz" lIns="121124" tIns="60562" rIns="121124" bIns="60562" rtlCol="0" anchor="ct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7960" b="1" dirty="0" err="1">
                <a:latin typeface="Arial" pitchFamily="34" charset="0"/>
                <a:ea typeface="Arial-Rounded" pitchFamily="34" charset="0"/>
                <a:cs typeface="Arial" pitchFamily="34" charset="0"/>
              </a:rPr>
              <a:t>TIẾNG</a:t>
            </a:r>
            <a:r>
              <a:rPr lang="en-US" sz="7960" b="1">
                <a:latin typeface="Arial" pitchFamily="34" charset="0"/>
                <a:ea typeface="Arial-Rounded" pitchFamily="34" charset="0"/>
                <a:cs typeface="Arial" pitchFamily="34" charset="0"/>
              </a:rPr>
              <a:t> VIỆT 2</a:t>
            </a:r>
          </a:p>
        </p:txBody>
      </p:sp>
      <p:sp>
        <p:nvSpPr>
          <p:cNvPr id="6" name="Oval 5">
            <a:extLst>
              <a:ext uri="{FF2B5EF4-FFF2-40B4-BE49-F238E27FC236}">
                <a16:creationId xmlns:a16="http://schemas.microsoft.com/office/drawing/2014/main" xmlns="" id="{5610E3DF-C129-4DC8-BF56-BE6B15A79672}"/>
              </a:ext>
            </a:extLst>
          </p:cNvPr>
          <p:cNvSpPr/>
          <p:nvPr/>
        </p:nvSpPr>
        <p:spPr>
          <a:xfrm>
            <a:off x="11201400" y="0"/>
            <a:ext cx="928021" cy="8490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864" b="0" i="0" u="none" strike="noStrike" cap="none">
                <a:solidFill>
                  <a:schemeClr val="lt1"/>
                </a:solidFill>
                <a:latin typeface="+mn-lt"/>
                <a:ea typeface="+mn-ea"/>
                <a:cs typeface="+mn-cs"/>
                <a:sym typeface="Arial"/>
              </a:defRPr>
            </a:lvl9pPr>
          </a:lstStyle>
          <a:p>
            <a:pPr algn="ctr"/>
            <a:endParaRPr lang="en-US"/>
          </a:p>
        </p:txBody>
      </p:sp>
    </p:spTree>
    <p:extLst>
      <p:ext uri="{BB962C8B-B14F-4D97-AF65-F5344CB8AC3E}">
        <p14:creationId xmlns:p14="http://schemas.microsoft.com/office/powerpoint/2010/main" val="27866858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6" name="타원 20"/>
          <p:cNvSpPr/>
          <p:nvPr/>
        </p:nvSpPr>
        <p:spPr>
          <a:xfrm>
            <a:off x="2736457" y="5841055"/>
            <a:ext cx="2268608" cy="522907"/>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27" name="타원 1"/>
          <p:cNvSpPr/>
          <p:nvPr/>
        </p:nvSpPr>
        <p:spPr>
          <a:xfrm>
            <a:off x="8302838" y="5868357"/>
            <a:ext cx="3441082" cy="793160"/>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pic>
        <p:nvPicPr>
          <p:cNvPr id="28" name="Picture 14" descr="Image result for pokeball"/>
          <p:cNvPicPr>
            <a:picLocks noChangeAspect="1" noChangeArrowheads="1"/>
          </p:cNvPicPr>
          <p:nvPr/>
        </p:nvPicPr>
        <p:blipFill rotWithShape="1">
          <a:blip r:embed="rId5">
            <a:extLst>
              <a:ext uri="{28A0092B-C50C-407E-A947-70E740481C1C}">
                <a14:useLocalDpi xmlns:a14="http://schemas.microsoft.com/office/drawing/2010/main" val="0"/>
              </a:ext>
            </a:extLst>
          </a:blip>
          <a:srcRect l="10943" t="10943" r="10943" b="10943"/>
          <a:stretch/>
        </p:blipFill>
        <p:spPr bwMode="auto">
          <a:xfrm rot="1096761">
            <a:off x="8504895" y="3273940"/>
            <a:ext cx="3192708" cy="3192708"/>
          </a:xfrm>
          <a:prstGeom prst="ellipse">
            <a:avLst/>
          </a:prstGeom>
          <a:noFill/>
          <a:extLst>
            <a:ext uri="{909E8E84-426E-40DD-AFC4-6F175D3DCCD1}">
              <a14:hiddenFill xmlns:a14="http://schemas.microsoft.com/office/drawing/2010/main">
                <a:solidFill>
                  <a:srgbClr val="FFFFFF"/>
                </a:solidFill>
              </a14:hiddenFill>
            </a:ext>
          </a:extLst>
        </p:spPr>
      </p:pic>
      <p:sp>
        <p:nvSpPr>
          <p:cNvPr id="30" name="타원 16"/>
          <p:cNvSpPr/>
          <p:nvPr/>
        </p:nvSpPr>
        <p:spPr>
          <a:xfrm>
            <a:off x="9807990" y="4577035"/>
            <a:ext cx="586519" cy="586519"/>
          </a:xfrm>
          <a:prstGeom prst="ellipse">
            <a:avLst/>
          </a:pr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nvGrpSpPr>
          <p:cNvPr id="31" name="그룹 3"/>
          <p:cNvGrpSpPr/>
          <p:nvPr/>
        </p:nvGrpSpPr>
        <p:grpSpPr>
          <a:xfrm>
            <a:off x="8084753" y="1869502"/>
            <a:ext cx="3810890" cy="4634822"/>
            <a:chOff x="4350831" y="3503786"/>
            <a:chExt cx="1867795" cy="2271621"/>
          </a:xfrm>
        </p:grpSpPr>
        <p:grpSp>
          <p:nvGrpSpPr>
            <p:cNvPr id="33" name="그룹 4"/>
            <p:cNvGrpSpPr/>
            <p:nvPr/>
          </p:nvGrpSpPr>
          <p:grpSpPr>
            <a:xfrm>
              <a:off x="4350831" y="4732801"/>
              <a:ext cx="1656096" cy="1042606"/>
              <a:chOff x="4350831" y="4732801"/>
              <a:chExt cx="1656096" cy="1042606"/>
            </a:xfrm>
          </p:grpSpPr>
          <p:sp>
            <p:nvSpPr>
              <p:cNvPr id="39" name="타원 9"/>
              <p:cNvSpPr/>
              <p:nvPr/>
            </p:nvSpPr>
            <p:spPr>
              <a:xfrm rot="21267342">
                <a:off x="4379275" y="4909755"/>
                <a:ext cx="1627652" cy="865652"/>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 name="connsiteX0" fmla="*/ 0 w 1218276"/>
                  <a:gd name="connsiteY0" fmla="*/ 4324 h 558933"/>
                  <a:gd name="connsiteX1" fmla="*/ 1218242 w 1218276"/>
                  <a:gd name="connsiteY1" fmla="*/ 4324 h 558933"/>
                  <a:gd name="connsiteX2" fmla="*/ 616561 w 1218276"/>
                  <a:gd name="connsiteY2" fmla="*/ 558933 h 558933"/>
                  <a:gd name="connsiteX3" fmla="*/ 0 w 1218276"/>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276" h="558933">
                    <a:moveTo>
                      <a:pt x="0" y="4324"/>
                    </a:moveTo>
                    <a:cubicBezTo>
                      <a:pt x="1091223" y="21139"/>
                      <a:pt x="471263" y="-11134"/>
                      <a:pt x="1218242" y="4324"/>
                    </a:cubicBezTo>
                    <a:cubicBezTo>
                      <a:pt x="1221773" y="337190"/>
                      <a:pt x="952969" y="558933"/>
                      <a:pt x="616561" y="558933"/>
                    </a:cubicBezTo>
                    <a:cubicBezTo>
                      <a:pt x="280153" y="558933"/>
                      <a:pt x="0" y="340732"/>
                      <a:pt x="0" y="4324"/>
                    </a:cubicBezTo>
                    <a:close/>
                  </a:path>
                </a:pathLst>
              </a:cu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40" name="타원 11"/>
              <p:cNvSpPr/>
              <p:nvPr/>
            </p:nvSpPr>
            <p:spPr>
              <a:xfrm rot="21267342">
                <a:off x="4350831" y="4732801"/>
                <a:ext cx="1625244" cy="509473"/>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41" name="타원 12"/>
              <p:cNvSpPr/>
              <p:nvPr/>
            </p:nvSpPr>
            <p:spPr>
              <a:xfrm rot="21035120">
                <a:off x="4758986" y="5011549"/>
                <a:ext cx="344914" cy="384088"/>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42" name="타원 13"/>
              <p:cNvSpPr/>
              <p:nvPr/>
            </p:nvSpPr>
            <p:spPr>
              <a:xfrm>
                <a:off x="4552683" y="4896727"/>
                <a:ext cx="839213" cy="34497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nvGrpSpPr>
            <p:cNvPr id="34" name="그룹 5"/>
            <p:cNvGrpSpPr/>
            <p:nvPr/>
          </p:nvGrpSpPr>
          <p:grpSpPr>
            <a:xfrm>
              <a:off x="4447394" y="3503786"/>
              <a:ext cx="1771232" cy="1161943"/>
              <a:chOff x="4447394" y="3503786"/>
              <a:chExt cx="1771232" cy="1161943"/>
            </a:xfrm>
          </p:grpSpPr>
          <p:sp>
            <p:nvSpPr>
              <p:cNvPr id="35" name="타원 9"/>
              <p:cNvSpPr/>
              <p:nvPr/>
            </p:nvSpPr>
            <p:spPr>
              <a:xfrm rot="11956992">
                <a:off x="4590923" y="3503786"/>
                <a:ext cx="1627703" cy="781310"/>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302" h="558933">
                    <a:moveTo>
                      <a:pt x="0" y="4324"/>
                    </a:moveTo>
                    <a:cubicBezTo>
                      <a:pt x="1091223" y="21139"/>
                      <a:pt x="471263" y="-11134"/>
                      <a:pt x="1218242" y="4324"/>
                    </a:cubicBezTo>
                    <a:cubicBezTo>
                      <a:pt x="1222943" y="267208"/>
                      <a:pt x="952969" y="558933"/>
                      <a:pt x="616561" y="558933"/>
                    </a:cubicBezTo>
                    <a:cubicBezTo>
                      <a:pt x="280153" y="558933"/>
                      <a:pt x="0" y="340732"/>
                      <a:pt x="0" y="4324"/>
                    </a:cubicBezTo>
                    <a:close/>
                  </a:path>
                </a:pathLst>
              </a:cu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6" name="타원 7"/>
              <p:cNvSpPr/>
              <p:nvPr/>
            </p:nvSpPr>
            <p:spPr>
              <a:xfrm rot="11956992">
                <a:off x="4447394" y="3838196"/>
                <a:ext cx="1656550" cy="827533"/>
              </a:xfrm>
              <a:prstGeom prst="ellipse">
                <a:avLst/>
              </a:prstGeom>
              <a:solidFill>
                <a:srgbClr val="691919"/>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7" name="타원 8"/>
              <p:cNvSpPr/>
              <p:nvPr/>
            </p:nvSpPr>
            <p:spPr>
              <a:xfrm rot="1325162">
                <a:off x="4921043" y="3630515"/>
                <a:ext cx="344914" cy="384088"/>
              </a:xfrm>
              <a:prstGeom prst="ellipse">
                <a:avLst/>
              </a:prstGeom>
              <a:solidFill>
                <a:srgbClr val="FBFBFB"/>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8" name="타원 9"/>
              <p:cNvSpPr/>
              <p:nvPr/>
            </p:nvSpPr>
            <p:spPr>
              <a:xfrm rot="1325162">
                <a:off x="4980543" y="3696984"/>
                <a:ext cx="221268" cy="246399"/>
              </a:xfrm>
              <a:prstGeom prst="ellipse">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pic>
        <p:nvPicPr>
          <p:cNvPr id="43"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574901" y="1907993"/>
            <a:ext cx="3083630" cy="382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590095"/>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28"/>
                                        </p:tgtEl>
                                        <p:attrNameLst>
                                          <p:attrName>r</p:attrName>
                                        </p:attrNameLst>
                                      </p:cBhvr>
                                    </p:animRot>
                                    <p:animRot by="-240000">
                                      <p:cBhvr>
                                        <p:cTn id="7" dur="400" fill="hold">
                                          <p:stCondLst>
                                            <p:cond delay="400"/>
                                          </p:stCondLst>
                                        </p:cTn>
                                        <p:tgtEl>
                                          <p:spTgt spid="28"/>
                                        </p:tgtEl>
                                        <p:attrNameLst>
                                          <p:attrName>r</p:attrName>
                                        </p:attrNameLst>
                                      </p:cBhvr>
                                    </p:animRot>
                                    <p:animRot by="240000">
                                      <p:cBhvr>
                                        <p:cTn id="8" dur="400" fill="hold">
                                          <p:stCondLst>
                                            <p:cond delay="800"/>
                                          </p:stCondLst>
                                        </p:cTn>
                                        <p:tgtEl>
                                          <p:spTgt spid="28"/>
                                        </p:tgtEl>
                                        <p:attrNameLst>
                                          <p:attrName>r</p:attrName>
                                        </p:attrNameLst>
                                      </p:cBhvr>
                                    </p:animRot>
                                    <p:animRot by="-240000">
                                      <p:cBhvr>
                                        <p:cTn id="9" dur="400" fill="hold">
                                          <p:stCondLst>
                                            <p:cond delay="1200"/>
                                          </p:stCondLst>
                                        </p:cTn>
                                        <p:tgtEl>
                                          <p:spTgt spid="28"/>
                                        </p:tgtEl>
                                        <p:attrNameLst>
                                          <p:attrName>r</p:attrName>
                                        </p:attrNameLst>
                                      </p:cBhvr>
                                    </p:animRot>
                                    <p:animRot by="120000">
                                      <p:cBhvr>
                                        <p:cTn id="10" dur="400" fill="hold">
                                          <p:stCondLst>
                                            <p:cond delay="1600"/>
                                          </p:stCondLst>
                                        </p:cTn>
                                        <p:tgtEl>
                                          <p:spTgt spid="2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Pokeball Wiggle.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xit" presetSubtype="0" fill="hold" grpId="1" nodeType="withEffect">
                                  <p:stCondLst>
                                    <p:cond delay="500"/>
                                  </p:stCondLst>
                                  <p:childTnLst>
                                    <p:animEffect transition="out" filter="fade">
                                      <p:cBhvr>
                                        <p:cTn id="15" dur="500"/>
                                        <p:tgtEl>
                                          <p:spTgt spid="30"/>
                                        </p:tgtEl>
                                      </p:cBhvr>
                                    </p:animEffect>
                                    <p:set>
                                      <p:cBhvr>
                                        <p:cTn id="16" dur="1" fill="hold">
                                          <p:stCondLst>
                                            <p:cond delay="499"/>
                                          </p:stCondLst>
                                        </p:cTn>
                                        <p:tgtEl>
                                          <p:spTgt spid="30"/>
                                        </p:tgtEl>
                                        <p:attrNameLst>
                                          <p:attrName>style.visibility</p:attrName>
                                        </p:attrNameLst>
                                      </p:cBhvr>
                                      <p:to>
                                        <p:strVal val="hidden"/>
                                      </p:to>
                                    </p:set>
                                  </p:childTnLst>
                                </p:cTn>
                              </p:par>
                              <p:par>
                                <p:cTn id="17" presetID="10" presetClass="entr" presetSubtype="0" fill="hold" grpId="2" nodeType="withEffect">
                                  <p:stCondLst>
                                    <p:cond delay="100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xit" presetSubtype="0" fill="hold" grpId="3" nodeType="withEffect">
                                  <p:stCondLst>
                                    <p:cond delay="1500"/>
                                  </p:stCondLst>
                                  <p:childTnLst>
                                    <p:animEffect transition="out" filter="fade">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childTnLst>
                          </p:cTn>
                        </p:par>
                        <p:par>
                          <p:cTn id="23" fill="hold">
                            <p:stCondLst>
                              <p:cond delay="2000"/>
                            </p:stCondLst>
                            <p:childTnLst>
                              <p:par>
                                <p:cTn id="24" presetID="10" presetClass="exit" presetSubtype="0" fill="hold" nodeType="afterEffect">
                                  <p:stCondLst>
                                    <p:cond delay="250"/>
                                  </p:stCondLst>
                                  <p:childTnLst>
                                    <p:animEffect transition="out" filter="fade">
                                      <p:cBhvr>
                                        <p:cTn id="25" dur="250"/>
                                        <p:tgtEl>
                                          <p:spTgt spid="28"/>
                                        </p:tgtEl>
                                      </p:cBhvr>
                                    </p:animEffect>
                                    <p:set>
                                      <p:cBhvr>
                                        <p:cTn id="26" dur="1" fill="hold">
                                          <p:stCondLst>
                                            <p:cond delay="249"/>
                                          </p:stCondLst>
                                        </p:cTn>
                                        <p:tgtEl>
                                          <p:spTgt spid="28"/>
                                        </p:tgtEl>
                                        <p:attrNameLst>
                                          <p:attrName>style.visibility</p:attrName>
                                        </p:attrNameLst>
                                      </p:cBhvr>
                                      <p:to>
                                        <p:strVal val="hidden"/>
                                      </p:to>
                                    </p:set>
                                  </p:childTnLst>
                                </p:cTn>
                              </p:par>
                              <p:par>
                                <p:cTn id="27" presetID="10" presetClass="exit" presetSubtype="0" fill="hold" grpId="4" nodeType="withEffect">
                                  <p:stCondLst>
                                    <p:cond delay="250"/>
                                  </p:stCondLst>
                                  <p:childTnLst>
                                    <p:animEffect transition="out" filter="fade">
                                      <p:cBhvr>
                                        <p:cTn id="28" dur="250"/>
                                        <p:tgtEl>
                                          <p:spTgt spid="30"/>
                                        </p:tgtEl>
                                      </p:cBhvr>
                                    </p:animEffect>
                                    <p:set>
                                      <p:cBhvr>
                                        <p:cTn id="29" dur="1" fill="hold">
                                          <p:stCondLst>
                                            <p:cond delay="249"/>
                                          </p:stCondLst>
                                        </p:cTn>
                                        <p:tgtEl>
                                          <p:spTgt spid="30"/>
                                        </p:tgtEl>
                                        <p:attrNameLst>
                                          <p:attrName>style.visibility</p:attrName>
                                        </p:attrNameLst>
                                      </p:cBhvr>
                                      <p:to>
                                        <p:strVal val="hidden"/>
                                      </p:to>
                                    </p:se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250"/>
                                        <p:tgtEl>
                                          <p:spTgt spid="31"/>
                                        </p:tgtEl>
                                      </p:cBhvr>
                                    </p:animEffect>
                                  </p:childTnLst>
                                  <p:subTnLst>
                                    <p:audio>
                                      <p:cMediaNode>
                                        <p:cTn display="0" masterRel="sameClick">
                                          <p:stCondLst>
                                            <p:cond evt="begin" delay="0">
                                              <p:tn val="31"/>
                                            </p:cond>
                                          </p:stCondLst>
                                          <p:endCondLst>
                                            <p:cond evt="onStopAudio" delay="0">
                                              <p:tgtEl>
                                                <p:sldTgt/>
                                              </p:tgtEl>
                                            </p:cond>
                                          </p:endCondLst>
                                        </p:cTn>
                                        <p:tgtEl>
                                          <p:sndTgt r:embed="rId3" name="Pokeball Open.wav"/>
                                        </p:tgtEl>
                                      </p:cMediaNode>
                                    </p:audio>
                                  </p:subTnLst>
                                </p:cTn>
                              </p:par>
                              <p:par>
                                <p:cTn id="34" presetID="53" presetClass="entr" presetSubtype="16" fill="hold" nodeType="withEffect">
                                  <p:stCondLst>
                                    <p:cond delay="250"/>
                                  </p:stCondLst>
                                  <p:childTnLst>
                                    <p:set>
                                      <p:cBhvr>
                                        <p:cTn id="35" dur="1" fill="hold">
                                          <p:stCondLst>
                                            <p:cond delay="0"/>
                                          </p:stCondLst>
                                        </p:cTn>
                                        <p:tgtEl>
                                          <p:spTgt spid="43"/>
                                        </p:tgtEl>
                                        <p:attrNameLst>
                                          <p:attrName>style.visibility</p:attrName>
                                        </p:attrNameLst>
                                      </p:cBhvr>
                                      <p:to>
                                        <p:strVal val="visible"/>
                                      </p:to>
                                    </p:set>
                                    <p:anim calcmode="lin" valueType="num">
                                      <p:cBhvr>
                                        <p:cTn id="36" dur="500" fill="hold"/>
                                        <p:tgtEl>
                                          <p:spTgt spid="43"/>
                                        </p:tgtEl>
                                        <p:attrNameLst>
                                          <p:attrName>ppt_w</p:attrName>
                                        </p:attrNameLst>
                                      </p:cBhvr>
                                      <p:tavLst>
                                        <p:tav tm="0">
                                          <p:val>
                                            <p:fltVal val="0"/>
                                          </p:val>
                                        </p:tav>
                                        <p:tav tm="100000">
                                          <p:val>
                                            <p:strVal val="#ppt_w"/>
                                          </p:val>
                                        </p:tav>
                                      </p:tavLst>
                                    </p:anim>
                                    <p:anim calcmode="lin" valueType="num">
                                      <p:cBhvr>
                                        <p:cTn id="37" dur="500" fill="hold"/>
                                        <p:tgtEl>
                                          <p:spTgt spid="43"/>
                                        </p:tgtEl>
                                        <p:attrNameLst>
                                          <p:attrName>ppt_h</p:attrName>
                                        </p:attrNameLst>
                                      </p:cBhvr>
                                      <p:tavLst>
                                        <p:tav tm="0">
                                          <p:val>
                                            <p:fltVal val="0"/>
                                          </p:val>
                                        </p:tav>
                                        <p:tav tm="100000">
                                          <p:val>
                                            <p:strVal val="#ppt_h"/>
                                          </p:val>
                                        </p:tav>
                                      </p:tavLst>
                                    </p:anim>
                                    <p:animEffect transition="in" filter="fade">
                                      <p:cBhvr>
                                        <p:cTn id="38" dur="500"/>
                                        <p:tgtEl>
                                          <p:spTgt spid="43"/>
                                        </p:tgtEl>
                                      </p:cBhvr>
                                    </p:animEffect>
                                  </p:childTnLst>
                                </p:cTn>
                              </p:par>
                              <p:par>
                                <p:cTn id="39" presetID="37" presetClass="path" presetSubtype="0" accel="50000" decel="50000" fill="hold" nodeType="withEffect">
                                  <p:stCondLst>
                                    <p:cond delay="250"/>
                                  </p:stCondLst>
                                  <p:childTnLst>
                                    <p:animMotion origin="layout" path="M 4.16667E-7 0.05 L -0.12578 -0.09051 C -0.15195 -0.12199 -0.19115 -0.13889 -0.23242 -0.13889 C -0.27917 -0.13889 -0.3168 -0.12199 -0.34297 -0.09051 L -0.46849 0.05 " pathEditMode="relative" rAng="0" ptsTypes="FffFF">
                                      <p:cBhvr>
                                        <p:cTn id="40" dur="2000" fill="hold"/>
                                        <p:tgtEl>
                                          <p:spTgt spid="43"/>
                                        </p:tgtEl>
                                        <p:attrNameLst>
                                          <p:attrName>ppt_x</p:attrName>
                                          <p:attrName>ppt_y</p:attrName>
                                        </p:attrNameLst>
                                      </p:cBhvr>
                                      <p:rCtr x="-23424" y="-9444"/>
                                    </p:animMotion>
                                  </p:childTnLst>
                                </p:cTn>
                              </p:par>
                              <p:par>
                                <p:cTn id="41" presetID="53" presetClass="entr" presetSubtype="16" fill="hold" grpId="0" nodeType="withEffect">
                                  <p:stCondLst>
                                    <p:cond delay="1000"/>
                                  </p:stCondLst>
                                  <p:childTnLst>
                                    <p:set>
                                      <p:cBhvr>
                                        <p:cTn id="42" dur="1" fill="hold">
                                          <p:stCondLst>
                                            <p:cond delay="0"/>
                                          </p:stCondLst>
                                        </p:cTn>
                                        <p:tgtEl>
                                          <p:spTgt spid="26"/>
                                        </p:tgtEl>
                                        <p:attrNameLst>
                                          <p:attrName>style.visibility</p:attrName>
                                        </p:attrNameLst>
                                      </p:cBhvr>
                                      <p:to>
                                        <p:strVal val="visible"/>
                                      </p:to>
                                    </p:set>
                                    <p:anim calcmode="lin" valueType="num">
                                      <p:cBhvr>
                                        <p:cTn id="43" dur="1000" fill="hold"/>
                                        <p:tgtEl>
                                          <p:spTgt spid="26"/>
                                        </p:tgtEl>
                                        <p:attrNameLst>
                                          <p:attrName>ppt_w</p:attrName>
                                        </p:attrNameLst>
                                      </p:cBhvr>
                                      <p:tavLst>
                                        <p:tav tm="0">
                                          <p:val>
                                            <p:fltVal val="0"/>
                                          </p:val>
                                        </p:tav>
                                        <p:tav tm="100000">
                                          <p:val>
                                            <p:strVal val="#ppt_w"/>
                                          </p:val>
                                        </p:tav>
                                      </p:tavLst>
                                    </p:anim>
                                    <p:anim calcmode="lin" valueType="num">
                                      <p:cBhvr>
                                        <p:cTn id="44" dur="1000" fill="hold"/>
                                        <p:tgtEl>
                                          <p:spTgt spid="26"/>
                                        </p:tgtEl>
                                        <p:attrNameLst>
                                          <p:attrName>ppt_h</p:attrName>
                                        </p:attrNameLst>
                                      </p:cBhvr>
                                      <p:tavLst>
                                        <p:tav tm="0">
                                          <p:val>
                                            <p:fltVal val="0"/>
                                          </p:val>
                                        </p:tav>
                                        <p:tav tm="100000">
                                          <p:val>
                                            <p:strVal val="#ppt_h"/>
                                          </p:val>
                                        </p:tav>
                                      </p:tavLst>
                                    </p:anim>
                                    <p:animEffect transition="in" filter="fade">
                                      <p:cBhvr>
                                        <p:cTn id="4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animBg="1"/>
      <p:bldP spid="30" grpId="1" animBg="1"/>
      <p:bldP spid="30" grpId="2" animBg="1"/>
      <p:bldP spid="30" grpId="3" animBg="1"/>
      <p:bldP spid="30" grpId="4"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xmlns="" id="{8EC0DFBD-3CCC-4E74-8842-6DEDF9B1996C}"/>
              </a:ext>
            </a:extLst>
          </p:cNvPr>
          <p:cNvSpPr txBox="1"/>
          <p:nvPr/>
        </p:nvSpPr>
        <p:spPr>
          <a:xfrm>
            <a:off x="472473" y="291350"/>
            <a:ext cx="11216889" cy="1569660"/>
          </a:xfrm>
          <a:prstGeom prst="rect">
            <a:avLst/>
          </a:prstGeom>
          <a:noFill/>
        </p:spPr>
        <p:txBody>
          <a:bodyPr wrap="square">
            <a:spAutoFit/>
          </a:bodyPr>
          <a:lstStyle/>
          <a:p>
            <a:pPr algn="just" fontAlgn="t"/>
            <a:r>
              <a:rPr lang="en-US" sz="3200" b="0">
                <a:effectLst/>
              </a:rPr>
              <a:t>d. Tưởng tượng em là bạn cùng lớp với thỏ nâu. Vì có việc bận, em không đến thăm thỏ nâu được. Hãy viết lời an ủi, động viên thỏ nâu và nhờ các bạn chuyển giúp.</a:t>
            </a:r>
            <a:endParaRPr lang="vi-VN" sz="3200" b="0">
              <a:effectLst/>
            </a:endParaRPr>
          </a:p>
        </p:txBody>
      </p:sp>
      <p:pic>
        <p:nvPicPr>
          <p:cNvPr id="4" name="Picture 3">
            <a:extLst>
              <a:ext uri="{FF2B5EF4-FFF2-40B4-BE49-F238E27FC236}">
                <a16:creationId xmlns:a16="http://schemas.microsoft.com/office/drawing/2014/main" xmlns="" id="{3E84D2D7-2977-4134-BC4E-01DCCE830836}"/>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135459" y="2414896"/>
            <a:ext cx="7890918" cy="3690481"/>
          </a:xfrm>
          <a:prstGeom prst="roundRect">
            <a:avLst/>
          </a:prstGeom>
        </p:spPr>
      </p:pic>
    </p:spTree>
    <p:extLst>
      <p:ext uri="{BB962C8B-B14F-4D97-AF65-F5344CB8AC3E}">
        <p14:creationId xmlns:p14="http://schemas.microsoft.com/office/powerpoint/2010/main" val="404355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D20F37B-CB13-410A-BBE9-3D23F6793C41}"/>
              </a:ext>
            </a:extLst>
          </p:cNvPr>
          <p:cNvPicPr>
            <a:picLocks noChangeAspect="1"/>
          </p:cNvPicPr>
          <p:nvPr/>
        </p:nvPicPr>
        <p:blipFill rotWithShape="1">
          <a:blip r:embed="rId3"/>
          <a:srcRect t="1" r="14715" b="228"/>
          <a:stretch/>
        </p:blipFill>
        <p:spPr>
          <a:xfrm>
            <a:off x="191910" y="258162"/>
            <a:ext cx="11750421" cy="5649151"/>
          </a:xfrm>
          <a:prstGeom prst="rect">
            <a:avLst/>
          </a:prstGeom>
        </p:spPr>
      </p:pic>
      <p:sp>
        <p:nvSpPr>
          <p:cNvPr id="21" name="TextBox 20">
            <a:extLst>
              <a:ext uri="{FF2B5EF4-FFF2-40B4-BE49-F238E27FC236}">
                <a16:creationId xmlns:a16="http://schemas.microsoft.com/office/drawing/2014/main" xmlns="" id="{319AF3F9-C1A4-4C01-9CFB-6CA0CD1F3533}"/>
              </a:ext>
            </a:extLst>
          </p:cNvPr>
          <p:cNvSpPr txBox="1"/>
          <p:nvPr/>
        </p:nvSpPr>
        <p:spPr>
          <a:xfrm>
            <a:off x="1080257" y="655194"/>
            <a:ext cx="10972132" cy="829138"/>
          </a:xfrm>
          <a:prstGeom prst="rect">
            <a:avLst/>
          </a:prstGeom>
          <a:noFill/>
        </p:spPr>
        <p:txBody>
          <a:bodyPr wrap="square" rtlCol="0">
            <a:spAutoFit/>
          </a:bodyPr>
          <a:lstStyle/>
          <a:p>
            <a:pPr defTabSz="909810">
              <a:buClrTx/>
              <a:defRPr/>
            </a:pPr>
            <a:r>
              <a:rPr lang="x-none" sz="4788" b="1" kern="1200">
                <a:solidFill>
                  <a:srgbClr val="7030A0"/>
                </a:solidFill>
                <a:latin typeface="HP001 5 hàng" panose="020B0603050302020204" pitchFamily="34" charset="0"/>
                <a:ea typeface="+mn-ea"/>
                <a:cs typeface="HP001 5H NORMAL" panose="020B0603050302020204" pitchFamily="34" charset="0"/>
              </a:rPr>
              <a:t>Thứ </a:t>
            </a:r>
            <a:r>
              <a:rPr lang="en-US" sz="4788" b="1" kern="1200">
                <a:solidFill>
                  <a:srgbClr val="7030A0"/>
                </a:solidFill>
                <a:latin typeface="HP001 5 hàng" panose="020B0603050302020204" pitchFamily="34" charset="0"/>
                <a:ea typeface="+mn-ea"/>
                <a:cs typeface="HP001 5H NORMAL" panose="020B0603050302020204" pitchFamily="34" charset="0"/>
              </a:rPr>
              <a:t>…</a:t>
            </a:r>
            <a:r>
              <a:rPr lang="x-none" sz="4788" b="1" kern="1200">
                <a:solidFill>
                  <a:srgbClr val="7030A0"/>
                </a:solidFill>
                <a:latin typeface="HP001 5 hàng" panose="020B0603050302020204" pitchFamily="34" charset="0"/>
                <a:ea typeface="+mn-ea"/>
                <a:cs typeface="HP001 5H NORMAL" panose="020B0603050302020204" pitchFamily="34" charset="0"/>
              </a:rPr>
              <a:t> </a:t>
            </a:r>
            <a:r>
              <a:rPr lang="en-US" sz="4788" b="1" kern="1200" dirty="0">
                <a:solidFill>
                  <a:srgbClr val="7030A0"/>
                </a:solidFill>
                <a:latin typeface="HP001 5 hàng" panose="020B0603050302020204" pitchFamily="34" charset="0"/>
                <a:ea typeface="+mn-ea"/>
                <a:cs typeface="HP001 5H NORMAL" panose="020B0603050302020204" pitchFamily="34" charset="0"/>
              </a:rPr>
              <a:t>w</a:t>
            </a:r>
            <a:r>
              <a:rPr lang="x-none" sz="4788" b="1" kern="1200" dirty="0">
                <a:solidFill>
                  <a:srgbClr val="7030A0"/>
                </a:solidFill>
                <a:latin typeface="HP001 5 hàng" panose="020B0603050302020204" pitchFamily="34" charset="0"/>
                <a:ea typeface="+mn-ea"/>
                <a:cs typeface="HP001 5H NORMAL" panose="020B0603050302020204" pitchFamily="34" charset="0"/>
              </a:rPr>
              <a:t>gà</a:t>
            </a:r>
            <a:r>
              <a:rPr lang="en-US" sz="4788" b="1" kern="1200">
                <a:solidFill>
                  <a:srgbClr val="7030A0"/>
                </a:solidFill>
                <a:latin typeface="HP001 5 hàng" panose="020B0603050302020204" pitchFamily="34" charset="0"/>
                <a:ea typeface="+mn-ea"/>
                <a:cs typeface="HP001 5H NORMAL" panose="020B0603050302020204" pitchFamily="34" charset="0"/>
              </a:rPr>
              <a:t>ǀ</a:t>
            </a:r>
            <a:r>
              <a:rPr lang="x-none" sz="4788" b="1" kern="1200">
                <a:solidFill>
                  <a:srgbClr val="7030A0"/>
                </a:solidFill>
                <a:latin typeface="HP001 5 hàng" panose="020B0603050302020204" pitchFamily="34" charset="0"/>
                <a:ea typeface="+mn-ea"/>
                <a:cs typeface="HP001 5H NORMAL" panose="020B0603050302020204" pitchFamily="34" charset="0"/>
              </a:rPr>
              <a:t> </a:t>
            </a:r>
            <a:r>
              <a:rPr lang="en-US" sz="4788" b="1" kern="1200">
                <a:solidFill>
                  <a:srgbClr val="7030A0"/>
                </a:solidFill>
                <a:latin typeface="HP001 5 hàng" panose="020B0603050302020204" pitchFamily="34" charset="0"/>
                <a:ea typeface="+mn-ea"/>
                <a:cs typeface="HP001 5H NORMAL" panose="020B0603050302020204" pitchFamily="34" charset="0"/>
              </a:rPr>
              <a:t>…</a:t>
            </a:r>
            <a:r>
              <a:rPr lang="x-none" sz="4788" b="1" kern="1200">
                <a:solidFill>
                  <a:srgbClr val="7030A0"/>
                </a:solidFill>
                <a:latin typeface="HP001 5 hàng" panose="020B0603050302020204" pitchFamily="34" charset="0"/>
                <a:ea typeface="+mn-ea"/>
                <a:cs typeface="HP001 5H NORMAL" panose="020B0603050302020204" pitchFamily="34" charset="0"/>
              </a:rPr>
              <a:t> </a:t>
            </a:r>
            <a:r>
              <a:rPr lang="el-GR" sz="4788" b="1" kern="1200" dirty="0">
                <a:solidFill>
                  <a:srgbClr val="7030A0"/>
                </a:solidFill>
                <a:latin typeface="HP001 5 hàng" panose="020B0603050302020204" pitchFamily="34" charset="0"/>
                <a:ea typeface="+mn-ea"/>
                <a:cs typeface="HP001 5H NORMAL" panose="020B0603050302020204" pitchFamily="34" charset="0"/>
              </a:rPr>
              <a:t>κ</a:t>
            </a:r>
            <a:r>
              <a:rPr lang="x-none" sz="4788" b="1" kern="1200" dirty="0">
                <a:solidFill>
                  <a:srgbClr val="7030A0"/>
                </a:solidFill>
                <a:latin typeface="HP001 5 hàng" panose="020B0603050302020204" pitchFamily="34" charset="0"/>
                <a:ea typeface="+mn-ea"/>
                <a:cs typeface="HP001 5H NORMAL" panose="020B0603050302020204" pitchFamily="34" charset="0"/>
              </a:rPr>
              <a:t>án</a:t>
            </a:r>
            <a:r>
              <a:rPr lang="en-US" sz="4788" b="1" kern="1200">
                <a:solidFill>
                  <a:srgbClr val="7030A0"/>
                </a:solidFill>
                <a:latin typeface="HP001 5 hàng" panose="020B0603050302020204" pitchFamily="34" charset="0"/>
                <a:ea typeface="+mn-ea"/>
                <a:cs typeface="HP001 5H NORMAL" panose="020B0603050302020204" pitchFamily="34" charset="0"/>
              </a:rPr>
              <a:t>Ƒ</a:t>
            </a:r>
            <a:r>
              <a:rPr lang="en-US" sz="4788" b="1">
                <a:solidFill>
                  <a:srgbClr val="7030A0"/>
                </a:solidFill>
                <a:latin typeface="HP001 5 hàng" panose="020B0603050302020204" pitchFamily="34" charset="0"/>
                <a:cs typeface="HP001 5H NORMAL" panose="020B0603050302020204" pitchFamily="34" charset="0"/>
              </a:rPr>
              <a:t> …</a:t>
            </a:r>
            <a:r>
              <a:rPr lang="x-none" sz="4788" b="1" kern="1200">
                <a:solidFill>
                  <a:srgbClr val="7030A0"/>
                </a:solidFill>
                <a:latin typeface="HP001 5 hàng" panose="020B0603050302020204" pitchFamily="34" charset="0"/>
                <a:ea typeface="+mn-ea"/>
                <a:cs typeface="HP001 5H NORMAL" panose="020B0603050302020204" pitchFamily="34" charset="0"/>
              </a:rPr>
              <a:t> </a:t>
            </a:r>
            <a:r>
              <a:rPr lang="en-US" sz="4788" b="1" kern="1200" dirty="0">
                <a:solidFill>
                  <a:srgbClr val="7030A0"/>
                </a:solidFill>
                <a:latin typeface="HP001 5 hàng" panose="020B0603050302020204" pitchFamily="34" charset="0"/>
                <a:ea typeface="+mn-ea"/>
                <a:cs typeface="HP001 5H NORMAL" panose="020B0603050302020204" pitchFamily="34" charset="0"/>
              </a:rPr>
              <a:t>w</a:t>
            </a:r>
            <a:r>
              <a:rPr lang="x-none" sz="4788" b="1" kern="1200" dirty="0">
                <a:solidFill>
                  <a:srgbClr val="7030A0"/>
                </a:solidFill>
                <a:latin typeface="HP001 5 hàng" panose="020B0603050302020204" pitchFamily="34" charset="0"/>
                <a:ea typeface="+mn-ea"/>
                <a:cs typeface="HP001 5H NORMAL" panose="020B0603050302020204" pitchFamily="34" charset="0"/>
              </a:rPr>
              <a:t>ăm 202</a:t>
            </a:r>
            <a:r>
              <a:rPr lang="en-US" sz="4788" b="1" kern="1200" dirty="0">
                <a:solidFill>
                  <a:srgbClr val="7030A0"/>
                </a:solidFill>
                <a:latin typeface="HP001 5 hàng" panose="020B0603050302020204" pitchFamily="34" charset="0"/>
                <a:ea typeface="+mn-ea"/>
                <a:cs typeface="HP001 5H NORMAL" panose="020B0603050302020204" pitchFamily="34" charset="0"/>
              </a:rPr>
              <a:t>2</a:t>
            </a:r>
            <a:endParaRPr lang="x-none" sz="4788"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7" name="Rectangle 6">
            <a:extLst>
              <a:ext uri="{FF2B5EF4-FFF2-40B4-BE49-F238E27FC236}">
                <a16:creationId xmlns:a16="http://schemas.microsoft.com/office/drawing/2014/main" xmlns="" id="{52EDDA3A-F33B-4F1D-9BB6-3FAFF8539A89}"/>
              </a:ext>
            </a:extLst>
          </p:cNvPr>
          <p:cNvSpPr/>
          <p:nvPr/>
        </p:nvSpPr>
        <p:spPr>
          <a:xfrm>
            <a:off x="4402994" y="1647374"/>
            <a:ext cx="12060489" cy="808683"/>
          </a:xfrm>
          <a:prstGeom prst="rect">
            <a:avLst/>
          </a:prstGeom>
        </p:spPr>
        <p:txBody>
          <a:bodyPr wrap="square">
            <a:spAutoFit/>
          </a:bodyPr>
          <a:lstStyle/>
          <a:p>
            <a:pPr algn="just"/>
            <a:r>
              <a:rPr lang="vi-VN" sz="4655" b="1">
                <a:solidFill>
                  <a:srgbClr val="7030A0"/>
                </a:solidFill>
                <a:latin typeface="HP001 4 hàng" pitchFamily="34" charset="0"/>
              </a:rPr>
              <a:t> </a:t>
            </a:r>
            <a:r>
              <a:rPr lang="en-US" sz="4655" b="1">
                <a:solidFill>
                  <a:srgbClr val="7030A0"/>
                </a:solidFill>
                <a:latin typeface="HP001 4 hàng" pitchFamily="34" charset="0"/>
              </a:rPr>
              <a:t>T</a:t>
            </a:r>
            <a:r>
              <a:rPr lang="el-GR" sz="4655" b="1">
                <a:solidFill>
                  <a:srgbClr val="7030A0"/>
                </a:solidFill>
                <a:latin typeface="HP001 4 hàng" pitchFamily="34" charset="0"/>
              </a:rPr>
              <a:t>Η</a:t>
            </a:r>
            <a:r>
              <a:rPr lang="en-US" sz="4655" b="1">
                <a:solidFill>
                  <a:srgbClr val="7030A0"/>
                </a:solidFill>
                <a:latin typeface="HP001 4 hàng" pitchFamily="34" charset="0"/>
              </a:rPr>
              <a:t>Ğng V</a:t>
            </a:r>
            <a:r>
              <a:rPr lang="el-GR" sz="4655" b="1">
                <a:solidFill>
                  <a:srgbClr val="7030A0"/>
                </a:solidFill>
                <a:latin typeface="HP001 4 hàng" pitchFamily="34" charset="0"/>
              </a:rPr>
              <a:t>Η</a:t>
            </a:r>
            <a:r>
              <a:rPr lang="en-US" sz="4655" b="1">
                <a:solidFill>
                  <a:srgbClr val="7030A0"/>
                </a:solidFill>
                <a:latin typeface="HP001 4 hàng" pitchFamily="34" charset="0"/>
              </a:rPr>
              <a:t>İt</a:t>
            </a:r>
          </a:p>
        </p:txBody>
      </p:sp>
      <p:sp>
        <p:nvSpPr>
          <p:cNvPr id="9" name="Rectangle 8">
            <a:extLst>
              <a:ext uri="{FF2B5EF4-FFF2-40B4-BE49-F238E27FC236}">
                <a16:creationId xmlns:a16="http://schemas.microsoft.com/office/drawing/2014/main" xmlns="" id="{9168F326-86E8-418D-AD82-89F31748C35D}"/>
              </a:ext>
            </a:extLst>
          </p:cNvPr>
          <p:cNvSpPr/>
          <p:nvPr/>
        </p:nvSpPr>
        <p:spPr>
          <a:xfrm>
            <a:off x="3742594" y="2585535"/>
            <a:ext cx="7480577" cy="808683"/>
          </a:xfrm>
          <a:prstGeom prst="rect">
            <a:avLst/>
          </a:prstGeom>
        </p:spPr>
        <p:txBody>
          <a:bodyPr wrap="square">
            <a:spAutoFit/>
          </a:bodyPr>
          <a:lstStyle/>
          <a:p>
            <a:pPr algn="just"/>
            <a:r>
              <a:rPr lang="vi-VN" sz="4655" b="1">
                <a:solidFill>
                  <a:srgbClr val="7030A0"/>
                </a:solidFill>
                <a:latin typeface="HP001 5 hàng" panose="020B0603050302020204" pitchFamily="34" charset="0"/>
              </a:rPr>
              <a:t>Ô</a:t>
            </a:r>
            <a:r>
              <a:rPr lang="vi-VN" sz="4655" b="1">
                <a:solidFill>
                  <a:srgbClr val="7030A0"/>
                </a:solidFill>
                <a:latin typeface="HP001 4 hàng" pitchFamily="34" charset="0"/>
              </a:rPr>
              <a:t>n Ǉập (t</a:t>
            </a:r>
            <a:r>
              <a:rPr lang="el-GR" sz="4655" b="1">
                <a:solidFill>
                  <a:srgbClr val="7030A0"/>
                </a:solidFill>
                <a:latin typeface="HP001 4 hàng" pitchFamily="34" charset="0"/>
              </a:rPr>
              <a:t>Η</a:t>
            </a:r>
            <a:r>
              <a:rPr lang="vi-VN" sz="4655" b="1">
                <a:solidFill>
                  <a:srgbClr val="7030A0"/>
                </a:solidFill>
                <a:latin typeface="HP001 4 hàng" pitchFamily="34" charset="0"/>
              </a:rPr>
              <a:t>Ğt 3</a:t>
            </a:r>
            <a:r>
              <a:rPr lang="en-US" sz="4655" b="1">
                <a:solidFill>
                  <a:srgbClr val="7030A0"/>
                </a:solidFill>
                <a:latin typeface="HP001 4 hàng" pitchFamily="34" charset="0"/>
              </a:rPr>
              <a:t> –</a:t>
            </a:r>
            <a:r>
              <a:rPr lang="vi-VN" sz="4655" b="1">
                <a:solidFill>
                  <a:srgbClr val="7030A0"/>
                </a:solidFill>
                <a:latin typeface="HP001 4 hàng" pitchFamily="34" charset="0"/>
              </a:rPr>
              <a:t> 4)</a:t>
            </a:r>
            <a:endParaRPr lang="en-US" sz="4655" b="1">
              <a:solidFill>
                <a:srgbClr val="7030A0"/>
              </a:solidFill>
              <a:latin typeface="HP001 4 hàng" pitchFamily="34" charset="0"/>
            </a:endParaRPr>
          </a:p>
        </p:txBody>
      </p:sp>
      <p:pic>
        <p:nvPicPr>
          <p:cNvPr id="10" name="Picture 9">
            <a:extLst>
              <a:ext uri="{FF2B5EF4-FFF2-40B4-BE49-F238E27FC236}">
                <a16:creationId xmlns:a16="http://schemas.microsoft.com/office/drawing/2014/main" xmlns="" id="{ACAC9CC2-2FDB-4E18-9E78-DDDE2C4A37A0}"/>
              </a:ext>
            </a:extLst>
          </p:cNvPr>
          <p:cNvPicPr>
            <a:picLocks noChangeAspect="1"/>
          </p:cNvPicPr>
          <p:nvPr/>
        </p:nvPicPr>
        <p:blipFill rotWithShape="1">
          <a:blip r:embed="rId3"/>
          <a:srcRect r="14715" b="67424"/>
          <a:stretch/>
        </p:blipFill>
        <p:spPr>
          <a:xfrm>
            <a:off x="191910" y="5863771"/>
            <a:ext cx="11750421" cy="1844471"/>
          </a:xfrm>
          <a:prstGeom prst="rect">
            <a:avLst/>
          </a:prstGeom>
        </p:spPr>
      </p:pic>
      <p:sp>
        <p:nvSpPr>
          <p:cNvPr id="11" name="Rectangle 10">
            <a:extLst>
              <a:ext uri="{FF2B5EF4-FFF2-40B4-BE49-F238E27FC236}">
                <a16:creationId xmlns:a16="http://schemas.microsoft.com/office/drawing/2014/main" xmlns="" id="{A60FF525-6D64-49B8-94FD-7CD287A7C976}"/>
              </a:ext>
            </a:extLst>
          </p:cNvPr>
          <p:cNvSpPr/>
          <p:nvPr/>
        </p:nvSpPr>
        <p:spPr>
          <a:xfrm>
            <a:off x="219507" y="3524099"/>
            <a:ext cx="7480577" cy="808683"/>
          </a:xfrm>
          <a:prstGeom prst="rect">
            <a:avLst/>
          </a:prstGeom>
        </p:spPr>
        <p:txBody>
          <a:bodyPr wrap="square">
            <a:spAutoFit/>
          </a:bodyPr>
          <a:lstStyle/>
          <a:p>
            <a:pPr algn="just"/>
            <a:r>
              <a:rPr lang="en-US" sz="4655" b="1" dirty="0">
                <a:solidFill>
                  <a:srgbClr val="7030A0"/>
                </a:solidFill>
                <a:latin typeface="HP001 5 hàng" panose="020B0603050302020204" pitchFamily="34" charset="0"/>
              </a:rPr>
              <a:t>3. </a:t>
            </a:r>
            <a:r>
              <a:rPr lang="en-US" sz="4655" b="1" dirty="0" err="1">
                <a:solidFill>
                  <a:srgbClr val="7030A0"/>
                </a:solidFill>
                <a:latin typeface="HP001 5 hàng" panose="020B0603050302020204" pitchFamily="34" charset="0"/>
              </a:rPr>
              <a:t>Bạn</a:t>
            </a:r>
            <a:r>
              <a:rPr lang="en-US" sz="4655" b="1" dirty="0">
                <a:solidFill>
                  <a:srgbClr val="7030A0"/>
                </a:solidFill>
                <a:latin typeface="HP001 5 hàng" panose="020B0603050302020204" pitchFamily="34" charset="0"/>
              </a:rPr>
              <a:t> … </a:t>
            </a:r>
            <a:endParaRPr lang="en-US" sz="4655" b="1" dirty="0">
              <a:solidFill>
                <a:srgbClr val="7030A0"/>
              </a:solidFill>
              <a:latin typeface="HP001 4 hàng" pitchFamily="34" charset="0"/>
            </a:endParaRPr>
          </a:p>
        </p:txBody>
      </p:sp>
    </p:spTree>
    <p:extLst>
      <p:ext uri="{BB962C8B-B14F-4D97-AF65-F5344CB8AC3E}">
        <p14:creationId xmlns:p14="http://schemas.microsoft.com/office/powerpoint/2010/main" val="33654116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2" name="타원 21"/>
          <p:cNvSpPr/>
          <p:nvPr/>
        </p:nvSpPr>
        <p:spPr>
          <a:xfrm>
            <a:off x="2753465" y="5557360"/>
            <a:ext cx="2783145" cy="641507"/>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2" name="타원 1"/>
          <p:cNvSpPr/>
          <p:nvPr/>
        </p:nvSpPr>
        <p:spPr>
          <a:xfrm>
            <a:off x="8302838" y="5868357"/>
            <a:ext cx="3441082" cy="793160"/>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pic>
        <p:nvPicPr>
          <p:cNvPr id="3" name="Picture 14" descr="Image result for pokeball"/>
          <p:cNvPicPr>
            <a:picLocks noChangeAspect="1" noChangeArrowheads="1"/>
          </p:cNvPicPr>
          <p:nvPr/>
        </p:nvPicPr>
        <p:blipFill rotWithShape="1">
          <a:blip r:embed="rId6">
            <a:extLst>
              <a:ext uri="{28A0092B-C50C-407E-A947-70E740481C1C}">
                <a14:useLocalDpi xmlns:a14="http://schemas.microsoft.com/office/drawing/2010/main" val="0"/>
              </a:ext>
            </a:extLst>
          </a:blip>
          <a:srcRect l="10943" t="10943" r="10943" b="10943"/>
          <a:stretch/>
        </p:blipFill>
        <p:spPr bwMode="auto">
          <a:xfrm rot="1096761">
            <a:off x="8504895" y="3273940"/>
            <a:ext cx="3192708" cy="3192708"/>
          </a:xfrm>
          <a:prstGeom prst="ellipse">
            <a:avLst/>
          </a:prstGeom>
          <a:noFill/>
          <a:extLst>
            <a:ext uri="{909E8E84-426E-40DD-AFC4-6F175D3DCCD1}">
              <a14:hiddenFill xmlns:a14="http://schemas.microsoft.com/office/drawing/2010/main">
                <a:solidFill>
                  <a:srgbClr val="FFFFFF"/>
                </a:solidFill>
              </a14:hiddenFill>
            </a:ext>
          </a:extLst>
        </p:spPr>
      </p:pic>
      <p:sp>
        <p:nvSpPr>
          <p:cNvPr id="17" name="타원 16"/>
          <p:cNvSpPr/>
          <p:nvPr/>
        </p:nvSpPr>
        <p:spPr>
          <a:xfrm>
            <a:off x="9807990" y="4577035"/>
            <a:ext cx="586519" cy="586519"/>
          </a:xfrm>
          <a:prstGeom prst="ellipse">
            <a:avLst/>
          </a:pr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nvGrpSpPr>
          <p:cNvPr id="4" name="그룹 3"/>
          <p:cNvGrpSpPr/>
          <p:nvPr/>
        </p:nvGrpSpPr>
        <p:grpSpPr>
          <a:xfrm>
            <a:off x="8084753" y="1869502"/>
            <a:ext cx="3810890" cy="4634822"/>
            <a:chOff x="4350831" y="3503786"/>
            <a:chExt cx="1867795" cy="2271621"/>
          </a:xfrm>
        </p:grpSpPr>
        <p:grpSp>
          <p:nvGrpSpPr>
            <p:cNvPr id="5" name="그룹 4"/>
            <p:cNvGrpSpPr/>
            <p:nvPr/>
          </p:nvGrpSpPr>
          <p:grpSpPr>
            <a:xfrm>
              <a:off x="4350831" y="4732801"/>
              <a:ext cx="1656096" cy="1042606"/>
              <a:chOff x="4350831" y="4732801"/>
              <a:chExt cx="1656096" cy="1042606"/>
            </a:xfrm>
          </p:grpSpPr>
          <p:sp>
            <p:nvSpPr>
              <p:cNvPr id="11" name="타원 9"/>
              <p:cNvSpPr/>
              <p:nvPr/>
            </p:nvSpPr>
            <p:spPr>
              <a:xfrm rot="21267342">
                <a:off x="4379275" y="4909755"/>
                <a:ext cx="1627652" cy="865652"/>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 name="connsiteX0" fmla="*/ 0 w 1218276"/>
                  <a:gd name="connsiteY0" fmla="*/ 4324 h 558933"/>
                  <a:gd name="connsiteX1" fmla="*/ 1218242 w 1218276"/>
                  <a:gd name="connsiteY1" fmla="*/ 4324 h 558933"/>
                  <a:gd name="connsiteX2" fmla="*/ 616561 w 1218276"/>
                  <a:gd name="connsiteY2" fmla="*/ 558933 h 558933"/>
                  <a:gd name="connsiteX3" fmla="*/ 0 w 1218276"/>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276" h="558933">
                    <a:moveTo>
                      <a:pt x="0" y="4324"/>
                    </a:moveTo>
                    <a:cubicBezTo>
                      <a:pt x="1091223" y="21139"/>
                      <a:pt x="471263" y="-11134"/>
                      <a:pt x="1218242" y="4324"/>
                    </a:cubicBezTo>
                    <a:cubicBezTo>
                      <a:pt x="1221773" y="337190"/>
                      <a:pt x="952969" y="558933"/>
                      <a:pt x="616561" y="558933"/>
                    </a:cubicBezTo>
                    <a:cubicBezTo>
                      <a:pt x="280153" y="558933"/>
                      <a:pt x="0" y="340732"/>
                      <a:pt x="0" y="4324"/>
                    </a:cubicBezTo>
                    <a:close/>
                  </a:path>
                </a:pathLst>
              </a:cu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2" name="타원 11"/>
              <p:cNvSpPr/>
              <p:nvPr/>
            </p:nvSpPr>
            <p:spPr>
              <a:xfrm rot="21267342">
                <a:off x="4350831" y="4732801"/>
                <a:ext cx="1625244" cy="509473"/>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3" name="타원 12"/>
              <p:cNvSpPr/>
              <p:nvPr/>
            </p:nvSpPr>
            <p:spPr>
              <a:xfrm rot="21035120">
                <a:off x="4758986" y="5011549"/>
                <a:ext cx="344914" cy="384088"/>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4" name="타원 13"/>
              <p:cNvSpPr/>
              <p:nvPr/>
            </p:nvSpPr>
            <p:spPr>
              <a:xfrm>
                <a:off x="4552683" y="4896727"/>
                <a:ext cx="839213" cy="34497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nvGrpSpPr>
            <p:cNvPr id="6" name="그룹 5"/>
            <p:cNvGrpSpPr/>
            <p:nvPr/>
          </p:nvGrpSpPr>
          <p:grpSpPr>
            <a:xfrm>
              <a:off x="4447394" y="3503786"/>
              <a:ext cx="1771232" cy="1161943"/>
              <a:chOff x="4447394" y="3503786"/>
              <a:chExt cx="1771232" cy="1161943"/>
            </a:xfrm>
          </p:grpSpPr>
          <p:sp>
            <p:nvSpPr>
              <p:cNvPr id="7" name="타원 9"/>
              <p:cNvSpPr/>
              <p:nvPr/>
            </p:nvSpPr>
            <p:spPr>
              <a:xfrm rot="11956992">
                <a:off x="4590923" y="3503786"/>
                <a:ext cx="1627703" cy="781310"/>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302" h="558933">
                    <a:moveTo>
                      <a:pt x="0" y="4324"/>
                    </a:moveTo>
                    <a:cubicBezTo>
                      <a:pt x="1091223" y="21139"/>
                      <a:pt x="471263" y="-11134"/>
                      <a:pt x="1218242" y="4324"/>
                    </a:cubicBezTo>
                    <a:cubicBezTo>
                      <a:pt x="1222943" y="267208"/>
                      <a:pt x="952969" y="558933"/>
                      <a:pt x="616561" y="558933"/>
                    </a:cubicBezTo>
                    <a:cubicBezTo>
                      <a:pt x="280153" y="558933"/>
                      <a:pt x="0" y="340732"/>
                      <a:pt x="0" y="4324"/>
                    </a:cubicBezTo>
                    <a:close/>
                  </a:path>
                </a:pathLst>
              </a:cu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8" name="타원 7"/>
              <p:cNvSpPr/>
              <p:nvPr/>
            </p:nvSpPr>
            <p:spPr>
              <a:xfrm rot="11956992">
                <a:off x="4447394" y="3838196"/>
                <a:ext cx="1656550" cy="827533"/>
              </a:xfrm>
              <a:prstGeom prst="ellipse">
                <a:avLst/>
              </a:prstGeom>
              <a:solidFill>
                <a:srgbClr val="691919"/>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9" name="타원 8"/>
              <p:cNvSpPr/>
              <p:nvPr/>
            </p:nvSpPr>
            <p:spPr>
              <a:xfrm rot="1325162">
                <a:off x="4921043" y="3630515"/>
                <a:ext cx="344914" cy="384088"/>
              </a:xfrm>
              <a:prstGeom prst="ellipse">
                <a:avLst/>
              </a:prstGeom>
              <a:solidFill>
                <a:srgbClr val="FBFBFB"/>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0" name="타원 9"/>
              <p:cNvSpPr/>
              <p:nvPr/>
            </p:nvSpPr>
            <p:spPr>
              <a:xfrm rot="1325162">
                <a:off x="4980543" y="3696984"/>
                <a:ext cx="221268" cy="246399"/>
              </a:xfrm>
              <a:prstGeom prst="ellipse">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pic>
        <p:nvPicPr>
          <p:cNvPr id="15"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106149" y="1996500"/>
            <a:ext cx="3074427" cy="3871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168134"/>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3"/>
                                        </p:tgtEl>
                                        <p:attrNameLst>
                                          <p:attrName>r</p:attrName>
                                        </p:attrNameLst>
                                      </p:cBhvr>
                                    </p:animRot>
                                    <p:animRot by="-240000">
                                      <p:cBhvr>
                                        <p:cTn id="7" dur="400" fill="hold">
                                          <p:stCondLst>
                                            <p:cond delay="400"/>
                                          </p:stCondLst>
                                        </p:cTn>
                                        <p:tgtEl>
                                          <p:spTgt spid="3"/>
                                        </p:tgtEl>
                                        <p:attrNameLst>
                                          <p:attrName>r</p:attrName>
                                        </p:attrNameLst>
                                      </p:cBhvr>
                                    </p:animRot>
                                    <p:animRot by="240000">
                                      <p:cBhvr>
                                        <p:cTn id="8" dur="400" fill="hold">
                                          <p:stCondLst>
                                            <p:cond delay="800"/>
                                          </p:stCondLst>
                                        </p:cTn>
                                        <p:tgtEl>
                                          <p:spTgt spid="3"/>
                                        </p:tgtEl>
                                        <p:attrNameLst>
                                          <p:attrName>r</p:attrName>
                                        </p:attrNameLst>
                                      </p:cBhvr>
                                    </p:animRot>
                                    <p:animRot by="-240000">
                                      <p:cBhvr>
                                        <p:cTn id="9" dur="400" fill="hold">
                                          <p:stCondLst>
                                            <p:cond delay="1200"/>
                                          </p:stCondLst>
                                        </p:cTn>
                                        <p:tgtEl>
                                          <p:spTgt spid="3"/>
                                        </p:tgtEl>
                                        <p:attrNameLst>
                                          <p:attrName>r</p:attrName>
                                        </p:attrNameLst>
                                      </p:cBhvr>
                                    </p:animRot>
                                    <p:animRot by="120000">
                                      <p:cBhvr>
                                        <p:cTn id="10" dur="400" fill="hold">
                                          <p:stCondLst>
                                            <p:cond delay="16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Pokeball Wiggle.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xit" presetSubtype="0" fill="hold" grpId="1" nodeType="withEffect">
                                  <p:stCondLst>
                                    <p:cond delay="50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par>
                                <p:cTn id="17" presetID="10" presetClass="entr" presetSubtype="0" fill="hold" grpId="2" nodeType="with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xit" presetSubtype="0" fill="hold" grpId="3" nodeType="withEffect">
                                  <p:stCondLst>
                                    <p:cond delay="150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par>
                          <p:cTn id="23" fill="hold">
                            <p:stCondLst>
                              <p:cond delay="2000"/>
                            </p:stCondLst>
                            <p:childTnLst>
                              <p:par>
                                <p:cTn id="24" presetID="10" presetClass="exit" presetSubtype="0" fill="hold" nodeType="afterEffect">
                                  <p:stCondLst>
                                    <p:cond delay="250"/>
                                  </p:stCondLst>
                                  <p:childTnLst>
                                    <p:animEffect transition="out" filter="fade">
                                      <p:cBhvr>
                                        <p:cTn id="25" dur="250"/>
                                        <p:tgtEl>
                                          <p:spTgt spid="3"/>
                                        </p:tgtEl>
                                      </p:cBhvr>
                                    </p:animEffect>
                                    <p:set>
                                      <p:cBhvr>
                                        <p:cTn id="26" dur="1" fill="hold">
                                          <p:stCondLst>
                                            <p:cond delay="249"/>
                                          </p:stCondLst>
                                        </p:cTn>
                                        <p:tgtEl>
                                          <p:spTgt spid="3"/>
                                        </p:tgtEl>
                                        <p:attrNameLst>
                                          <p:attrName>style.visibility</p:attrName>
                                        </p:attrNameLst>
                                      </p:cBhvr>
                                      <p:to>
                                        <p:strVal val="hidden"/>
                                      </p:to>
                                    </p:set>
                                  </p:childTnLst>
                                </p:cTn>
                              </p:par>
                              <p:par>
                                <p:cTn id="27" presetID="10" presetClass="exit" presetSubtype="0" fill="hold" grpId="4" nodeType="withEffect">
                                  <p:stCondLst>
                                    <p:cond delay="250"/>
                                  </p:stCondLst>
                                  <p:childTnLst>
                                    <p:animEffect transition="out" filter="fade">
                                      <p:cBhvr>
                                        <p:cTn id="28" dur="250"/>
                                        <p:tgtEl>
                                          <p:spTgt spid="17"/>
                                        </p:tgtEl>
                                      </p:cBhvr>
                                    </p:animEffect>
                                    <p:set>
                                      <p:cBhvr>
                                        <p:cTn id="29" dur="1" fill="hold">
                                          <p:stCondLst>
                                            <p:cond delay="249"/>
                                          </p:stCondLst>
                                        </p:cTn>
                                        <p:tgtEl>
                                          <p:spTgt spid="17"/>
                                        </p:tgtEl>
                                        <p:attrNameLst>
                                          <p:attrName>style.visibility</p:attrName>
                                        </p:attrNameLst>
                                      </p:cBhvr>
                                      <p:to>
                                        <p:strVal val="hidden"/>
                                      </p:to>
                                    </p:se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5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4" name="Pokeball Open.wav"/>
                                        </p:tgtEl>
                                      </p:cMediaNode>
                                    </p:audio>
                                  </p:subTnLst>
                                </p:cTn>
                              </p:par>
                              <p:par>
                                <p:cTn id="34" presetID="53" presetClass="entr" presetSubtype="16" fill="hold" nodeType="withEffect">
                                  <p:stCondLst>
                                    <p:cond delay="25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par>
                                <p:cTn id="39" presetID="37" presetClass="path" presetSubtype="0" accel="50000" decel="50000" fill="hold" nodeType="withEffect">
                                  <p:stCondLst>
                                    <p:cond delay="250"/>
                                  </p:stCondLst>
                                  <p:childTnLst>
                                    <p:animMotion origin="layout" path="M 4.16667E-7 0.05 L -0.12578 -0.09051 C -0.15195 -0.12199 -0.19115 -0.13889 -0.23242 -0.13889 C -0.27917 -0.13889 -0.3168 -0.12199 -0.34297 -0.09051 L -0.46849 0.05 " pathEditMode="relative" rAng="0" ptsTypes="FffFF">
                                      <p:cBhvr>
                                        <p:cTn id="40" dur="2000" fill="hold"/>
                                        <p:tgtEl>
                                          <p:spTgt spid="15"/>
                                        </p:tgtEl>
                                        <p:attrNameLst>
                                          <p:attrName>ppt_x</p:attrName>
                                          <p:attrName>ppt_y</p:attrName>
                                        </p:attrNameLst>
                                      </p:cBhvr>
                                      <p:rCtr x="-23424" y="-9444"/>
                                    </p:animMotion>
                                  </p:childTnLst>
                                </p:cTn>
                              </p:par>
                              <p:par>
                                <p:cTn id="41" presetID="53" presetClass="entr" presetSubtype="16" fill="hold" grpId="0" nodeType="withEffect">
                                  <p:stCondLst>
                                    <p:cond delay="1000"/>
                                  </p:stCondLst>
                                  <p:childTnLst>
                                    <p:set>
                                      <p:cBhvr>
                                        <p:cTn id="42" dur="1" fill="hold">
                                          <p:stCondLst>
                                            <p:cond delay="0"/>
                                          </p:stCondLst>
                                        </p:cTn>
                                        <p:tgtEl>
                                          <p:spTgt spid="22"/>
                                        </p:tgtEl>
                                        <p:attrNameLst>
                                          <p:attrName>style.visibility</p:attrName>
                                        </p:attrNameLst>
                                      </p:cBhvr>
                                      <p:to>
                                        <p:strVal val="visible"/>
                                      </p:to>
                                    </p:set>
                                    <p:anim calcmode="lin" valueType="num">
                                      <p:cBhvr>
                                        <p:cTn id="43" dur="1000" fill="hold"/>
                                        <p:tgtEl>
                                          <p:spTgt spid="22"/>
                                        </p:tgtEl>
                                        <p:attrNameLst>
                                          <p:attrName>ppt_w</p:attrName>
                                        </p:attrNameLst>
                                      </p:cBhvr>
                                      <p:tavLst>
                                        <p:tav tm="0">
                                          <p:val>
                                            <p:fltVal val="0"/>
                                          </p:val>
                                        </p:tav>
                                        <p:tav tm="100000">
                                          <p:val>
                                            <p:strVal val="#ppt_w"/>
                                          </p:val>
                                        </p:tav>
                                      </p:tavLst>
                                    </p:anim>
                                    <p:anim calcmode="lin" valueType="num">
                                      <p:cBhvr>
                                        <p:cTn id="44" dur="1000" fill="hold"/>
                                        <p:tgtEl>
                                          <p:spTgt spid="22"/>
                                        </p:tgtEl>
                                        <p:attrNameLst>
                                          <p:attrName>ppt_h</p:attrName>
                                        </p:attrNameLst>
                                      </p:cBhvr>
                                      <p:tavLst>
                                        <p:tav tm="0">
                                          <p:val>
                                            <p:fltVal val="0"/>
                                          </p:val>
                                        </p:tav>
                                        <p:tav tm="100000">
                                          <p:val>
                                            <p:strVal val="#ppt_h"/>
                                          </p:val>
                                        </p:tav>
                                      </p:tavLst>
                                    </p:anim>
                                    <p:animEffect transition="in" filter="fade">
                                      <p:cBhvr>
                                        <p:cTn id="4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animBg="1"/>
      <p:bldP spid="17" grpId="1" animBg="1"/>
      <p:bldP spid="17" grpId="2" animBg="1"/>
      <p:bldP spid="17" grpId="3" animBg="1"/>
      <p:bldP spid="17" grpId="4"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grpSp>
        <p:nvGrpSpPr>
          <p:cNvPr id="9" name="Google Shape;66;p15">
            <a:extLst>
              <a:ext uri="{FF2B5EF4-FFF2-40B4-BE49-F238E27FC236}">
                <a16:creationId xmlns:a16="http://schemas.microsoft.com/office/drawing/2014/main" xmlns="" id="{A040FBD5-4D17-4575-B1D0-ABFCD8FA5C4D}"/>
              </a:ext>
            </a:extLst>
          </p:cNvPr>
          <p:cNvGrpSpPr/>
          <p:nvPr/>
        </p:nvGrpSpPr>
        <p:grpSpPr>
          <a:xfrm>
            <a:off x="0" y="0"/>
            <a:ext cx="11923322" cy="800100"/>
            <a:chOff x="1872213" y="1137388"/>
            <a:chExt cx="1124444" cy="543400"/>
          </a:xfrm>
          <a:solidFill>
            <a:schemeClr val="accent5"/>
          </a:solidFill>
        </p:grpSpPr>
        <p:sp>
          <p:nvSpPr>
            <p:cNvPr id="10" name="Google Shape;67;p15">
              <a:hlinkClick r:id="rId3" action="ppaction://hlinksldjump"/>
              <a:extLst>
                <a:ext uri="{FF2B5EF4-FFF2-40B4-BE49-F238E27FC236}">
                  <a16:creationId xmlns:a16="http://schemas.microsoft.com/office/drawing/2014/main" xmlns="" id="{5F4590F9-79D4-4589-8C24-90A5D9F0198A}"/>
                </a:ext>
              </a:extLst>
            </p:cNvPr>
            <p:cNvSpPr/>
            <p:nvPr/>
          </p:nvSpPr>
          <p:spPr>
            <a:xfrm>
              <a:off x="1917573" y="1201463"/>
              <a:ext cx="1058240" cy="419650"/>
            </a:xfrm>
            <a:custGeom>
              <a:avLst/>
              <a:gdLst/>
              <a:ahLst/>
              <a:cxnLst/>
              <a:rect l="l" t="t" r="r" b="b"/>
              <a:pathLst>
                <a:path w="41371" h="16786" extrusionOk="0">
                  <a:moveTo>
                    <a:pt x="0" y="1"/>
                  </a:moveTo>
                  <a:lnTo>
                    <a:pt x="1368" y="15898"/>
                  </a:lnTo>
                  <a:lnTo>
                    <a:pt x="40483" y="16786"/>
                  </a:lnTo>
                  <a:lnTo>
                    <a:pt x="41370" y="703"/>
                  </a:lnTo>
                  <a:lnTo>
                    <a:pt x="0" y="1"/>
                  </a:lnTo>
                  <a:close/>
                </a:path>
              </a:pathLst>
            </a:custGeom>
            <a:grpFill/>
            <a:ln>
              <a:noFill/>
            </a:ln>
          </p:spPr>
          <p:txBody>
            <a:bodyPr spcFirstLastPara="1" wrap="square" lIns="121598" tIns="121598" rIns="121598" bIns="121598" anchor="ctr" anchorCtr="0">
              <a:noAutofit/>
            </a:bodyPr>
            <a:lstStyle/>
            <a:p>
              <a:pPr algn="just"/>
              <a:r>
                <a:rPr lang="en-US" sz="3200" dirty="0">
                  <a:solidFill>
                    <a:schemeClr val="tx1"/>
                  </a:solidFill>
                  <a:latin typeface="FS Core Magic Rough" panose="02060703030302020204" pitchFamily="18" charset="0"/>
                  <a:ea typeface="Fira Sans Extra Condensed Medium"/>
                  <a:cs typeface="Fira Sans Extra Condensed Medium"/>
                  <a:sym typeface="Fira Sans Extra Condensed Medium"/>
                </a:rPr>
                <a:t>  </a:t>
              </a:r>
              <a:r>
                <a:rPr lang="en-US" sz="3200" b="1" dirty="0">
                  <a:solidFill>
                    <a:srgbClr val="FF0000"/>
                  </a:solidFill>
                  <a:latin typeface="+mj-lt"/>
                  <a:ea typeface="Fira Sans Extra Condensed Medium"/>
                  <a:cs typeface="Fira Sans Extra Condensed Medium"/>
                  <a:sym typeface="Fira Sans Extra Condensed Medium"/>
                </a:rPr>
                <a:t>4.</a:t>
              </a:r>
              <a:r>
                <a:rPr lang="en-US" sz="3200" dirty="0">
                  <a:solidFill>
                    <a:schemeClr val="tx1"/>
                  </a:solidFill>
                  <a:latin typeface="+mj-lt"/>
                  <a:ea typeface="Fira Sans Extra Condensed Medium"/>
                  <a:cs typeface="Fira Sans Extra Condensed Medium"/>
                  <a:sym typeface="Fira Sans Extra Condensed Medium"/>
                </a:rPr>
                <a:t> Quan </a:t>
              </a:r>
              <a:r>
                <a:rPr lang="en-US" sz="3200" dirty="0" err="1">
                  <a:solidFill>
                    <a:schemeClr val="tx1"/>
                  </a:solidFill>
                  <a:latin typeface="+mj-lt"/>
                  <a:ea typeface="Fira Sans Extra Condensed Medium"/>
                  <a:cs typeface="Fira Sans Extra Condensed Medium"/>
                  <a:sym typeface="Fira Sans Extra Condensed Medium"/>
                </a:rPr>
                <a:t>sát</a:t>
              </a:r>
              <a:r>
                <a:rPr lang="en-US" sz="3200" dirty="0">
                  <a:solidFill>
                    <a:schemeClr val="tx1"/>
                  </a:solidFill>
                  <a:latin typeface="+mj-lt"/>
                  <a:ea typeface="Fira Sans Extra Condensed Medium"/>
                  <a:cs typeface="Fira Sans Extra Condensed Medium"/>
                  <a:sym typeface="Fira Sans Extra Condensed Medium"/>
                </a:rPr>
                <a:t> </a:t>
              </a:r>
              <a:r>
                <a:rPr lang="en-US" sz="3200" dirty="0" err="1">
                  <a:solidFill>
                    <a:schemeClr val="tx1"/>
                  </a:solidFill>
                  <a:latin typeface="+mj-lt"/>
                  <a:ea typeface="Fira Sans Extra Condensed Medium"/>
                  <a:cs typeface="Fira Sans Extra Condensed Medium"/>
                  <a:sym typeface="Fira Sans Extra Condensed Medium"/>
                </a:rPr>
                <a:t>tranh</a:t>
              </a:r>
              <a:r>
                <a:rPr lang="en-US" sz="3200" dirty="0">
                  <a:solidFill>
                    <a:schemeClr val="tx1"/>
                  </a:solidFill>
                  <a:latin typeface="+mj-lt"/>
                  <a:ea typeface="Fira Sans Extra Condensed Medium"/>
                  <a:cs typeface="Fira Sans Extra Condensed Medium"/>
                  <a:sym typeface="Fira Sans Extra Condensed Medium"/>
                </a:rPr>
                <a:t>, </a:t>
              </a:r>
              <a:r>
                <a:rPr lang="en-US" sz="3200" dirty="0" err="1">
                  <a:solidFill>
                    <a:schemeClr val="tx1"/>
                  </a:solidFill>
                  <a:latin typeface="+mj-lt"/>
                  <a:ea typeface="Fira Sans Extra Condensed Medium"/>
                  <a:cs typeface="Fira Sans Extra Condensed Medium"/>
                  <a:sym typeface="Fira Sans Extra Condensed Medium"/>
                </a:rPr>
                <a:t>tìm</a:t>
              </a:r>
              <a:r>
                <a:rPr lang="en-US" sz="3200" dirty="0">
                  <a:solidFill>
                    <a:schemeClr val="tx1"/>
                  </a:solidFill>
                  <a:latin typeface="+mj-lt"/>
                  <a:ea typeface="Fira Sans Extra Condensed Medium"/>
                  <a:cs typeface="Fira Sans Extra Condensed Medium"/>
                  <a:sym typeface="Fira Sans Extra Condensed Medium"/>
                </a:rPr>
                <a:t> </a:t>
              </a:r>
              <a:r>
                <a:rPr lang="en-US" sz="3200" dirty="0" err="1">
                  <a:solidFill>
                    <a:schemeClr val="tx1"/>
                  </a:solidFill>
                  <a:latin typeface="+mj-lt"/>
                  <a:ea typeface="Fira Sans Extra Condensed Medium"/>
                  <a:cs typeface="Fira Sans Extra Condensed Medium"/>
                  <a:sym typeface="Fira Sans Extra Condensed Medium"/>
                </a:rPr>
                <a:t>từ</a:t>
              </a:r>
              <a:r>
                <a:rPr lang="en-US" sz="3200" dirty="0">
                  <a:solidFill>
                    <a:schemeClr val="tx1"/>
                  </a:solidFill>
                  <a:latin typeface="+mj-lt"/>
                  <a:ea typeface="Fira Sans Extra Condensed Medium"/>
                  <a:cs typeface="Fira Sans Extra Condensed Medium"/>
                  <a:sym typeface="Fira Sans Extra Condensed Medium"/>
                </a:rPr>
                <a:t> </a:t>
              </a:r>
              <a:r>
                <a:rPr lang="en-US" sz="3200" dirty="0" err="1">
                  <a:solidFill>
                    <a:schemeClr val="tx1"/>
                  </a:solidFill>
                  <a:latin typeface="+mj-lt"/>
                  <a:ea typeface="Fira Sans Extra Condensed Medium"/>
                  <a:cs typeface="Fira Sans Extra Condensed Medium"/>
                  <a:sym typeface="Fira Sans Extra Condensed Medium"/>
                </a:rPr>
                <a:t>ngữ</a:t>
              </a:r>
              <a:endParaRPr lang="en-US" sz="3200" dirty="0">
                <a:solidFill>
                  <a:schemeClr val="tx1"/>
                </a:solidFill>
                <a:latin typeface="+mj-lt"/>
                <a:ea typeface="Fira Sans Extra Condensed Medium"/>
                <a:cs typeface="Fira Sans Extra Condensed Medium"/>
                <a:sym typeface="Fira Sans Extra Condensed Medium"/>
              </a:endParaRPr>
            </a:p>
          </p:txBody>
        </p:sp>
        <p:sp>
          <p:nvSpPr>
            <p:cNvPr id="11" name="Google Shape;68;p15">
              <a:hlinkClick r:id="rId3" action="ppaction://hlinksldjump"/>
              <a:extLst>
                <a:ext uri="{FF2B5EF4-FFF2-40B4-BE49-F238E27FC236}">
                  <a16:creationId xmlns:a16="http://schemas.microsoft.com/office/drawing/2014/main" xmlns="" id="{2E7A640C-A18D-4187-A6D1-FBB19ACE4370}"/>
                </a:ext>
              </a:extLst>
            </p:cNvPr>
            <p:cNvSpPr/>
            <p:nvPr/>
          </p:nvSpPr>
          <p:spPr>
            <a:xfrm>
              <a:off x="1872213" y="1137388"/>
              <a:ext cx="1124444" cy="543400"/>
            </a:xfrm>
            <a:custGeom>
              <a:avLst/>
              <a:gdLst/>
              <a:ahLst/>
              <a:cxnLst/>
              <a:rect l="l" t="t" r="r" b="b"/>
              <a:pathLst>
                <a:path w="46769" h="21736" extrusionOk="0">
                  <a:moveTo>
                    <a:pt x="22019" y="1"/>
                  </a:moveTo>
                  <a:cubicBezTo>
                    <a:pt x="14754" y="1"/>
                    <a:pt x="7494" y="334"/>
                    <a:pt x="333" y="1159"/>
                  </a:cubicBezTo>
                  <a:cubicBezTo>
                    <a:pt x="38" y="1196"/>
                    <a:pt x="1" y="1640"/>
                    <a:pt x="333" y="1640"/>
                  </a:cubicBezTo>
                  <a:lnTo>
                    <a:pt x="814" y="1640"/>
                  </a:lnTo>
                  <a:cubicBezTo>
                    <a:pt x="333" y="7592"/>
                    <a:pt x="851" y="13618"/>
                    <a:pt x="1332" y="19570"/>
                  </a:cubicBezTo>
                  <a:cubicBezTo>
                    <a:pt x="1368" y="19903"/>
                    <a:pt x="1646" y="20070"/>
                    <a:pt x="1909" y="20070"/>
                  </a:cubicBezTo>
                  <a:cubicBezTo>
                    <a:pt x="2173" y="20070"/>
                    <a:pt x="2422" y="19903"/>
                    <a:pt x="2404" y="19570"/>
                  </a:cubicBezTo>
                  <a:cubicBezTo>
                    <a:pt x="1738" y="13581"/>
                    <a:pt x="1738" y="7629"/>
                    <a:pt x="1295" y="1640"/>
                  </a:cubicBezTo>
                  <a:cubicBezTo>
                    <a:pt x="8063" y="1470"/>
                    <a:pt x="14792" y="1317"/>
                    <a:pt x="21515" y="1317"/>
                  </a:cubicBezTo>
                  <a:cubicBezTo>
                    <a:pt x="29481" y="1317"/>
                    <a:pt x="37437" y="1533"/>
                    <a:pt x="45437" y="2194"/>
                  </a:cubicBezTo>
                  <a:cubicBezTo>
                    <a:pt x="45474" y="5189"/>
                    <a:pt x="45437" y="8184"/>
                    <a:pt x="45327" y="11178"/>
                  </a:cubicBezTo>
                  <a:cubicBezTo>
                    <a:pt x="45216" y="14025"/>
                    <a:pt x="44735" y="16946"/>
                    <a:pt x="44772" y="19829"/>
                  </a:cubicBezTo>
                  <a:cubicBezTo>
                    <a:pt x="44710" y="19783"/>
                    <a:pt x="44642" y="19762"/>
                    <a:pt x="44575" y="19762"/>
                  </a:cubicBezTo>
                  <a:cubicBezTo>
                    <a:pt x="44482" y="19762"/>
                    <a:pt x="44393" y="19802"/>
                    <a:pt x="44328" y="19866"/>
                  </a:cubicBezTo>
                  <a:cubicBezTo>
                    <a:pt x="43925" y="20284"/>
                    <a:pt x="43227" y="20413"/>
                    <a:pt x="42455" y="20413"/>
                  </a:cubicBezTo>
                  <a:cubicBezTo>
                    <a:pt x="41314" y="20413"/>
                    <a:pt x="40013" y="20132"/>
                    <a:pt x="39263" y="20088"/>
                  </a:cubicBezTo>
                  <a:cubicBezTo>
                    <a:pt x="37489" y="19977"/>
                    <a:pt x="35714" y="19903"/>
                    <a:pt x="33977" y="19829"/>
                  </a:cubicBezTo>
                  <a:cubicBezTo>
                    <a:pt x="30316" y="19644"/>
                    <a:pt x="26619" y="19534"/>
                    <a:pt x="22959" y="19497"/>
                  </a:cubicBezTo>
                  <a:cubicBezTo>
                    <a:pt x="21203" y="19478"/>
                    <a:pt x="19438" y="19460"/>
                    <a:pt x="17673" y="19460"/>
                  </a:cubicBezTo>
                  <a:cubicBezTo>
                    <a:pt x="15907" y="19460"/>
                    <a:pt x="14142" y="19478"/>
                    <a:pt x="12386" y="19534"/>
                  </a:cubicBezTo>
                  <a:cubicBezTo>
                    <a:pt x="11774" y="19547"/>
                    <a:pt x="11150" y="19549"/>
                    <a:pt x="10519" y="19549"/>
                  </a:cubicBezTo>
                  <a:cubicBezTo>
                    <a:pt x="10102" y="19549"/>
                    <a:pt x="9682" y="19548"/>
                    <a:pt x="9260" y="19548"/>
                  </a:cubicBezTo>
                  <a:cubicBezTo>
                    <a:pt x="6734" y="19548"/>
                    <a:pt x="4145" y="19589"/>
                    <a:pt x="1775" y="20162"/>
                  </a:cubicBezTo>
                  <a:cubicBezTo>
                    <a:pt x="1553" y="20199"/>
                    <a:pt x="1553" y="20569"/>
                    <a:pt x="1775" y="20606"/>
                  </a:cubicBezTo>
                  <a:cubicBezTo>
                    <a:pt x="3120" y="20821"/>
                    <a:pt x="4508" y="20889"/>
                    <a:pt x="5912" y="20889"/>
                  </a:cubicBezTo>
                  <a:cubicBezTo>
                    <a:pt x="8369" y="20889"/>
                    <a:pt x="10873" y="20680"/>
                    <a:pt x="13273" y="20680"/>
                  </a:cubicBezTo>
                  <a:cubicBezTo>
                    <a:pt x="17007" y="20680"/>
                    <a:pt x="20889" y="20680"/>
                    <a:pt x="24734" y="20791"/>
                  </a:cubicBezTo>
                  <a:cubicBezTo>
                    <a:pt x="28542" y="20938"/>
                    <a:pt x="32350" y="21049"/>
                    <a:pt x="36158" y="21271"/>
                  </a:cubicBezTo>
                  <a:cubicBezTo>
                    <a:pt x="38228" y="21419"/>
                    <a:pt x="40262" y="21604"/>
                    <a:pt x="42332" y="21715"/>
                  </a:cubicBezTo>
                  <a:cubicBezTo>
                    <a:pt x="42591" y="21724"/>
                    <a:pt x="42840" y="21736"/>
                    <a:pt x="43080" y="21736"/>
                  </a:cubicBezTo>
                  <a:cubicBezTo>
                    <a:pt x="43799" y="21736"/>
                    <a:pt x="44430" y="21632"/>
                    <a:pt x="44957" y="21049"/>
                  </a:cubicBezTo>
                  <a:cubicBezTo>
                    <a:pt x="45059" y="21139"/>
                    <a:pt x="45174" y="21180"/>
                    <a:pt x="45285" y="21180"/>
                  </a:cubicBezTo>
                  <a:cubicBezTo>
                    <a:pt x="45494" y="21180"/>
                    <a:pt x="45685" y="21033"/>
                    <a:pt x="45733" y="20791"/>
                  </a:cubicBezTo>
                  <a:cubicBezTo>
                    <a:pt x="46473" y="17870"/>
                    <a:pt x="46436" y="14616"/>
                    <a:pt x="46547" y="11622"/>
                  </a:cubicBezTo>
                  <a:cubicBezTo>
                    <a:pt x="46768" y="8294"/>
                    <a:pt x="46768" y="4967"/>
                    <a:pt x="46657" y="1640"/>
                  </a:cubicBezTo>
                  <a:cubicBezTo>
                    <a:pt x="46657" y="1307"/>
                    <a:pt x="46362" y="1048"/>
                    <a:pt x="46029" y="1011"/>
                  </a:cubicBezTo>
                  <a:cubicBezTo>
                    <a:pt x="38105" y="409"/>
                    <a:pt x="30059" y="1"/>
                    <a:pt x="22019" y="1"/>
                  </a:cubicBezTo>
                  <a:close/>
                </a:path>
              </a:pathLst>
            </a:custGeom>
            <a:grpFill/>
            <a:ln>
              <a:noFill/>
            </a:ln>
          </p:spPr>
          <p:txBody>
            <a:bodyPr spcFirstLastPara="1" wrap="square" lIns="121598" tIns="121598" rIns="121598" bIns="121598" anchor="ctr" anchorCtr="0">
              <a:noAutofit/>
            </a:bodyPr>
            <a:lstStyle/>
            <a:p>
              <a:endParaRPr sz="2479">
                <a:solidFill>
                  <a:schemeClr val="tx1"/>
                </a:solidFill>
              </a:endParaRPr>
            </a:p>
          </p:txBody>
        </p:sp>
      </p:grpSp>
      <p:sp>
        <p:nvSpPr>
          <p:cNvPr id="3" name="Rectangle 1">
            <a:extLst>
              <a:ext uri="{FF2B5EF4-FFF2-40B4-BE49-F238E27FC236}">
                <a16:creationId xmlns:a16="http://schemas.microsoft.com/office/drawing/2014/main" xmlns="" id="{67181288-378C-4B71-B8D4-04BB00F23F77}"/>
              </a:ext>
            </a:extLst>
          </p:cNvPr>
          <p:cNvSpPr>
            <a:spLocks noChangeArrowheads="1"/>
          </p:cNvSpPr>
          <p:nvPr/>
        </p:nvSpPr>
        <p:spPr bwMode="auto">
          <a:xfrm>
            <a:off x="942503" y="1066730"/>
            <a:ext cx="1235439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a. Chỉ sự vật (người, đồ vật, con vật, cây cối)</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FF0000"/>
                </a:solidFill>
                <a:effectLst/>
                <a:latin typeface="+mj-lt"/>
              </a:rPr>
              <a:t>M</a:t>
            </a:r>
            <a:r>
              <a:rPr kumimoji="0" lang="en-US" altLang="en-US" sz="3600" i="0" u="none" strike="noStrike" cap="none" normalizeH="0" baseline="0">
                <a:ln>
                  <a:noFill/>
                </a:ln>
                <a:solidFill>
                  <a:srgbClr val="000000"/>
                </a:solidFill>
                <a:effectLst/>
                <a:latin typeface="+mj-lt"/>
              </a:rPr>
              <a:t>: trẻ em</a:t>
            </a:r>
          </a:p>
        </p:txBody>
      </p:sp>
      <p:pic>
        <p:nvPicPr>
          <p:cNvPr id="5" name="Picture 4">
            <a:extLst>
              <a:ext uri="{FF2B5EF4-FFF2-40B4-BE49-F238E27FC236}">
                <a16:creationId xmlns:a16="http://schemas.microsoft.com/office/drawing/2014/main" xmlns="" id="{B8DD1001-6B11-4758-89B5-5B50D57DCAC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190194" y="2441356"/>
            <a:ext cx="8553640" cy="4218073"/>
          </a:xfrm>
          <a:prstGeom prst="rect">
            <a:avLst/>
          </a:prstGeom>
        </p:spPr>
      </p:pic>
    </p:spTree>
    <p:extLst>
      <p:ext uri="{BB962C8B-B14F-4D97-AF65-F5344CB8AC3E}">
        <p14:creationId xmlns:p14="http://schemas.microsoft.com/office/powerpoint/2010/main" val="41814453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145226-A646-4860-8C9D-4E2AB405DCE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B03E1093-5C6B-4A6E-A1CF-AA4078BE1DE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804066" y="0"/>
            <a:ext cx="8553640" cy="4218073"/>
          </a:xfrm>
          <a:prstGeom prst="rect">
            <a:avLst/>
          </a:prstGeom>
        </p:spPr>
      </p:pic>
      <p:sp>
        <p:nvSpPr>
          <p:cNvPr id="4" name="Rectangle: Rounded Corners 3">
            <a:extLst>
              <a:ext uri="{FF2B5EF4-FFF2-40B4-BE49-F238E27FC236}">
                <a16:creationId xmlns:a16="http://schemas.microsoft.com/office/drawing/2014/main" xmlns="" id="{77C29078-138C-4F65-B755-E3031D8F1FCB}"/>
              </a:ext>
            </a:extLst>
          </p:cNvPr>
          <p:cNvSpPr/>
          <p:nvPr/>
        </p:nvSpPr>
        <p:spPr>
          <a:xfrm>
            <a:off x="1799351" y="4373290"/>
            <a:ext cx="1981200"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ông</a:t>
            </a:r>
          </a:p>
        </p:txBody>
      </p:sp>
      <p:sp>
        <p:nvSpPr>
          <p:cNvPr id="5" name="Rectangle: Rounded Corners 4">
            <a:extLst>
              <a:ext uri="{FF2B5EF4-FFF2-40B4-BE49-F238E27FC236}">
                <a16:creationId xmlns:a16="http://schemas.microsoft.com/office/drawing/2014/main" xmlns="" id="{398D8C14-0964-4683-8439-F7B3293786D7}"/>
              </a:ext>
            </a:extLst>
          </p:cNvPr>
          <p:cNvSpPr/>
          <p:nvPr/>
        </p:nvSpPr>
        <p:spPr>
          <a:xfrm>
            <a:off x="4004436" y="4373290"/>
            <a:ext cx="1981200"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mẹ</a:t>
            </a:r>
          </a:p>
        </p:txBody>
      </p:sp>
      <p:sp>
        <p:nvSpPr>
          <p:cNvPr id="6" name="Rectangle: Rounded Corners 5">
            <a:extLst>
              <a:ext uri="{FF2B5EF4-FFF2-40B4-BE49-F238E27FC236}">
                <a16:creationId xmlns:a16="http://schemas.microsoft.com/office/drawing/2014/main" xmlns="" id="{92A0DD26-832D-4489-9A15-91B509E6475B}"/>
              </a:ext>
            </a:extLst>
          </p:cNvPr>
          <p:cNvSpPr/>
          <p:nvPr/>
        </p:nvSpPr>
        <p:spPr>
          <a:xfrm>
            <a:off x="6209521" y="4373290"/>
            <a:ext cx="1981200"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cô chú</a:t>
            </a:r>
          </a:p>
        </p:txBody>
      </p:sp>
      <p:sp>
        <p:nvSpPr>
          <p:cNvPr id="8" name="Rectangle: Rounded Corners 7">
            <a:extLst>
              <a:ext uri="{FF2B5EF4-FFF2-40B4-BE49-F238E27FC236}">
                <a16:creationId xmlns:a16="http://schemas.microsoft.com/office/drawing/2014/main" xmlns="" id="{EC9C5771-6A15-4A90-BB75-9572C085C48E}"/>
              </a:ext>
            </a:extLst>
          </p:cNvPr>
          <p:cNvSpPr/>
          <p:nvPr/>
        </p:nvSpPr>
        <p:spPr>
          <a:xfrm>
            <a:off x="1799350" y="5177796"/>
            <a:ext cx="4186285"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bươm bướm</a:t>
            </a:r>
          </a:p>
        </p:txBody>
      </p:sp>
      <p:sp>
        <p:nvSpPr>
          <p:cNvPr id="9" name="Rectangle: Rounded Corners 8">
            <a:extLst>
              <a:ext uri="{FF2B5EF4-FFF2-40B4-BE49-F238E27FC236}">
                <a16:creationId xmlns:a16="http://schemas.microsoft.com/office/drawing/2014/main" xmlns="" id="{F2170A40-8721-4B5A-8D3B-5640F03B8294}"/>
              </a:ext>
            </a:extLst>
          </p:cNvPr>
          <p:cNvSpPr/>
          <p:nvPr/>
        </p:nvSpPr>
        <p:spPr>
          <a:xfrm>
            <a:off x="8414606" y="4373290"/>
            <a:ext cx="1981200"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anh</a:t>
            </a:r>
          </a:p>
        </p:txBody>
      </p:sp>
      <p:sp>
        <p:nvSpPr>
          <p:cNvPr id="10" name="Rectangle: Rounded Corners 9">
            <a:extLst>
              <a:ext uri="{FF2B5EF4-FFF2-40B4-BE49-F238E27FC236}">
                <a16:creationId xmlns:a16="http://schemas.microsoft.com/office/drawing/2014/main" xmlns="" id="{F089CE53-6CB9-4868-B84B-262B92279EF4}"/>
              </a:ext>
            </a:extLst>
          </p:cNvPr>
          <p:cNvSpPr/>
          <p:nvPr/>
        </p:nvSpPr>
        <p:spPr>
          <a:xfrm>
            <a:off x="6209522" y="5177796"/>
            <a:ext cx="1981200"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hoa</a:t>
            </a:r>
          </a:p>
        </p:txBody>
      </p:sp>
      <p:sp>
        <p:nvSpPr>
          <p:cNvPr id="11" name="Rectangle: Rounded Corners 10">
            <a:extLst>
              <a:ext uri="{FF2B5EF4-FFF2-40B4-BE49-F238E27FC236}">
                <a16:creationId xmlns:a16="http://schemas.microsoft.com/office/drawing/2014/main" xmlns="" id="{D0727276-DDA5-4F32-A172-6DA8295662BB}"/>
              </a:ext>
            </a:extLst>
          </p:cNvPr>
          <p:cNvSpPr/>
          <p:nvPr/>
        </p:nvSpPr>
        <p:spPr>
          <a:xfrm>
            <a:off x="8414606" y="5144622"/>
            <a:ext cx="1981200"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tổ chim</a:t>
            </a:r>
          </a:p>
        </p:txBody>
      </p:sp>
      <p:sp>
        <p:nvSpPr>
          <p:cNvPr id="12" name="Rectangle: Rounded Corners 11">
            <a:extLst>
              <a:ext uri="{FF2B5EF4-FFF2-40B4-BE49-F238E27FC236}">
                <a16:creationId xmlns:a16="http://schemas.microsoft.com/office/drawing/2014/main" xmlns="" id="{626CA05A-A528-47CB-9449-3E428D3AC8E5}"/>
              </a:ext>
            </a:extLst>
          </p:cNvPr>
          <p:cNvSpPr/>
          <p:nvPr/>
        </p:nvSpPr>
        <p:spPr>
          <a:xfrm>
            <a:off x="637300" y="5993849"/>
            <a:ext cx="2620249"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thùng rác</a:t>
            </a:r>
          </a:p>
        </p:txBody>
      </p:sp>
      <p:sp>
        <p:nvSpPr>
          <p:cNvPr id="13" name="Rectangle: Rounded Corners 12">
            <a:extLst>
              <a:ext uri="{FF2B5EF4-FFF2-40B4-BE49-F238E27FC236}">
                <a16:creationId xmlns:a16="http://schemas.microsoft.com/office/drawing/2014/main" xmlns="" id="{B33B8FBB-D8DC-47A4-8273-6E93D1AA5FFF}"/>
              </a:ext>
            </a:extLst>
          </p:cNvPr>
          <p:cNvSpPr/>
          <p:nvPr/>
        </p:nvSpPr>
        <p:spPr>
          <a:xfrm>
            <a:off x="3417823" y="5993849"/>
            <a:ext cx="1981200"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ghế đá</a:t>
            </a:r>
          </a:p>
        </p:txBody>
      </p:sp>
      <p:sp>
        <p:nvSpPr>
          <p:cNvPr id="14" name="Rectangle: Rounded Corners 13">
            <a:extLst>
              <a:ext uri="{FF2B5EF4-FFF2-40B4-BE49-F238E27FC236}">
                <a16:creationId xmlns:a16="http://schemas.microsoft.com/office/drawing/2014/main" xmlns="" id="{3919A70B-7FC5-4152-BB0D-D8D743AC759A}"/>
              </a:ext>
            </a:extLst>
          </p:cNvPr>
          <p:cNvSpPr/>
          <p:nvPr/>
        </p:nvSpPr>
        <p:spPr>
          <a:xfrm>
            <a:off x="5559297" y="5993849"/>
            <a:ext cx="1469374"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cây</a:t>
            </a:r>
          </a:p>
        </p:txBody>
      </p:sp>
      <p:sp>
        <p:nvSpPr>
          <p:cNvPr id="15" name="Rectangle: Rounded Corners 14">
            <a:extLst>
              <a:ext uri="{FF2B5EF4-FFF2-40B4-BE49-F238E27FC236}">
                <a16:creationId xmlns:a16="http://schemas.microsoft.com/office/drawing/2014/main" xmlns="" id="{608889F9-86AD-45AA-9FF5-02E881CECFA6}"/>
              </a:ext>
            </a:extLst>
          </p:cNvPr>
          <p:cNvSpPr/>
          <p:nvPr/>
        </p:nvSpPr>
        <p:spPr>
          <a:xfrm>
            <a:off x="7188945" y="5993849"/>
            <a:ext cx="2577244"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công viên</a:t>
            </a:r>
          </a:p>
        </p:txBody>
      </p:sp>
      <p:sp>
        <p:nvSpPr>
          <p:cNvPr id="16" name="Rectangle: Rounded Corners 15">
            <a:extLst>
              <a:ext uri="{FF2B5EF4-FFF2-40B4-BE49-F238E27FC236}">
                <a16:creationId xmlns:a16="http://schemas.microsoft.com/office/drawing/2014/main" xmlns="" id="{708128FA-1FD7-4635-AE33-9FE90173BB5E}"/>
              </a:ext>
            </a:extLst>
          </p:cNvPr>
          <p:cNvSpPr/>
          <p:nvPr/>
        </p:nvSpPr>
        <p:spPr>
          <a:xfrm>
            <a:off x="9926463" y="5993849"/>
            <a:ext cx="1541225"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a:t>
            </a:r>
          </a:p>
        </p:txBody>
      </p:sp>
    </p:spTree>
    <p:extLst>
      <p:ext uri="{BB962C8B-B14F-4D97-AF65-F5344CB8AC3E}">
        <p14:creationId xmlns:p14="http://schemas.microsoft.com/office/powerpoint/2010/main" val="150317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subTnLst>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5" name="타원 20"/>
          <p:cNvSpPr/>
          <p:nvPr/>
        </p:nvSpPr>
        <p:spPr>
          <a:xfrm>
            <a:off x="2385637" y="5454323"/>
            <a:ext cx="2783145" cy="641507"/>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26" name="타원 1"/>
          <p:cNvSpPr/>
          <p:nvPr/>
        </p:nvSpPr>
        <p:spPr>
          <a:xfrm>
            <a:off x="8302838" y="5868357"/>
            <a:ext cx="3441082" cy="793160"/>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pic>
        <p:nvPicPr>
          <p:cNvPr id="27" name="Picture 14" descr="Image result for pokeball"/>
          <p:cNvPicPr>
            <a:picLocks noChangeAspect="1" noChangeArrowheads="1"/>
          </p:cNvPicPr>
          <p:nvPr/>
        </p:nvPicPr>
        <p:blipFill rotWithShape="1">
          <a:blip r:embed="rId6">
            <a:extLst>
              <a:ext uri="{28A0092B-C50C-407E-A947-70E740481C1C}">
                <a14:useLocalDpi xmlns:a14="http://schemas.microsoft.com/office/drawing/2010/main" val="0"/>
              </a:ext>
            </a:extLst>
          </a:blip>
          <a:srcRect l="10943" t="10943" r="10943" b="10943"/>
          <a:stretch/>
        </p:blipFill>
        <p:spPr bwMode="auto">
          <a:xfrm rot="1096761">
            <a:off x="8504895" y="3273940"/>
            <a:ext cx="3192708" cy="3192708"/>
          </a:xfrm>
          <a:prstGeom prst="ellipse">
            <a:avLst/>
          </a:prstGeom>
          <a:noFill/>
          <a:extLst>
            <a:ext uri="{909E8E84-426E-40DD-AFC4-6F175D3DCCD1}">
              <a14:hiddenFill xmlns:a14="http://schemas.microsoft.com/office/drawing/2010/main">
                <a:solidFill>
                  <a:srgbClr val="FFFFFF"/>
                </a:solidFill>
              </a14:hiddenFill>
            </a:ext>
          </a:extLst>
        </p:spPr>
      </p:pic>
      <p:sp>
        <p:nvSpPr>
          <p:cNvPr id="29" name="타원 16"/>
          <p:cNvSpPr/>
          <p:nvPr/>
        </p:nvSpPr>
        <p:spPr>
          <a:xfrm>
            <a:off x="9807990" y="4577035"/>
            <a:ext cx="586519" cy="586519"/>
          </a:xfrm>
          <a:prstGeom prst="ellipse">
            <a:avLst/>
          </a:pr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nvGrpSpPr>
          <p:cNvPr id="30" name="그룹 3"/>
          <p:cNvGrpSpPr/>
          <p:nvPr/>
        </p:nvGrpSpPr>
        <p:grpSpPr>
          <a:xfrm>
            <a:off x="8084753" y="1869502"/>
            <a:ext cx="3810890" cy="4634822"/>
            <a:chOff x="4350831" y="3503786"/>
            <a:chExt cx="1867795" cy="2271621"/>
          </a:xfrm>
        </p:grpSpPr>
        <p:grpSp>
          <p:nvGrpSpPr>
            <p:cNvPr id="31" name="그룹 4"/>
            <p:cNvGrpSpPr/>
            <p:nvPr/>
          </p:nvGrpSpPr>
          <p:grpSpPr>
            <a:xfrm>
              <a:off x="4350831" y="4732801"/>
              <a:ext cx="1656096" cy="1042606"/>
              <a:chOff x="4350831" y="4732801"/>
              <a:chExt cx="1656096" cy="1042606"/>
            </a:xfrm>
          </p:grpSpPr>
          <p:sp>
            <p:nvSpPr>
              <p:cNvPr id="38" name="타원 9"/>
              <p:cNvSpPr/>
              <p:nvPr/>
            </p:nvSpPr>
            <p:spPr>
              <a:xfrm rot="21267342">
                <a:off x="4379275" y="4909755"/>
                <a:ext cx="1627652" cy="865652"/>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 name="connsiteX0" fmla="*/ 0 w 1218276"/>
                  <a:gd name="connsiteY0" fmla="*/ 4324 h 558933"/>
                  <a:gd name="connsiteX1" fmla="*/ 1218242 w 1218276"/>
                  <a:gd name="connsiteY1" fmla="*/ 4324 h 558933"/>
                  <a:gd name="connsiteX2" fmla="*/ 616561 w 1218276"/>
                  <a:gd name="connsiteY2" fmla="*/ 558933 h 558933"/>
                  <a:gd name="connsiteX3" fmla="*/ 0 w 1218276"/>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276" h="558933">
                    <a:moveTo>
                      <a:pt x="0" y="4324"/>
                    </a:moveTo>
                    <a:cubicBezTo>
                      <a:pt x="1091223" y="21139"/>
                      <a:pt x="471263" y="-11134"/>
                      <a:pt x="1218242" y="4324"/>
                    </a:cubicBezTo>
                    <a:cubicBezTo>
                      <a:pt x="1221773" y="337190"/>
                      <a:pt x="952969" y="558933"/>
                      <a:pt x="616561" y="558933"/>
                    </a:cubicBezTo>
                    <a:cubicBezTo>
                      <a:pt x="280153" y="558933"/>
                      <a:pt x="0" y="340732"/>
                      <a:pt x="0" y="4324"/>
                    </a:cubicBezTo>
                    <a:close/>
                  </a:path>
                </a:pathLst>
              </a:cu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9" name="타원 11"/>
              <p:cNvSpPr/>
              <p:nvPr/>
            </p:nvSpPr>
            <p:spPr>
              <a:xfrm rot="21267342">
                <a:off x="4350831" y="4732801"/>
                <a:ext cx="1625244" cy="509473"/>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40" name="타원 12"/>
              <p:cNvSpPr/>
              <p:nvPr/>
            </p:nvSpPr>
            <p:spPr>
              <a:xfrm rot="21035120">
                <a:off x="4758986" y="5011549"/>
                <a:ext cx="344914" cy="384088"/>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41" name="타원 13"/>
              <p:cNvSpPr/>
              <p:nvPr/>
            </p:nvSpPr>
            <p:spPr>
              <a:xfrm>
                <a:off x="4552683" y="4896727"/>
                <a:ext cx="839213" cy="34497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nvGrpSpPr>
            <p:cNvPr id="33" name="그룹 5"/>
            <p:cNvGrpSpPr/>
            <p:nvPr/>
          </p:nvGrpSpPr>
          <p:grpSpPr>
            <a:xfrm>
              <a:off x="4447394" y="3503786"/>
              <a:ext cx="1771232" cy="1161943"/>
              <a:chOff x="4447394" y="3503786"/>
              <a:chExt cx="1771232" cy="1161943"/>
            </a:xfrm>
          </p:grpSpPr>
          <p:sp>
            <p:nvSpPr>
              <p:cNvPr id="34" name="타원 9"/>
              <p:cNvSpPr/>
              <p:nvPr/>
            </p:nvSpPr>
            <p:spPr>
              <a:xfrm rot="11956992">
                <a:off x="4590923" y="3503786"/>
                <a:ext cx="1627703" cy="781310"/>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302" h="558933">
                    <a:moveTo>
                      <a:pt x="0" y="4324"/>
                    </a:moveTo>
                    <a:cubicBezTo>
                      <a:pt x="1091223" y="21139"/>
                      <a:pt x="471263" y="-11134"/>
                      <a:pt x="1218242" y="4324"/>
                    </a:cubicBezTo>
                    <a:cubicBezTo>
                      <a:pt x="1222943" y="267208"/>
                      <a:pt x="952969" y="558933"/>
                      <a:pt x="616561" y="558933"/>
                    </a:cubicBezTo>
                    <a:cubicBezTo>
                      <a:pt x="280153" y="558933"/>
                      <a:pt x="0" y="340732"/>
                      <a:pt x="0" y="4324"/>
                    </a:cubicBezTo>
                    <a:close/>
                  </a:path>
                </a:pathLst>
              </a:cu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5" name="타원 7"/>
              <p:cNvSpPr/>
              <p:nvPr/>
            </p:nvSpPr>
            <p:spPr>
              <a:xfrm rot="11956992">
                <a:off x="4447394" y="3838196"/>
                <a:ext cx="1656550" cy="827533"/>
              </a:xfrm>
              <a:prstGeom prst="ellipse">
                <a:avLst/>
              </a:prstGeom>
              <a:solidFill>
                <a:srgbClr val="691919"/>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6" name="타원 8"/>
              <p:cNvSpPr/>
              <p:nvPr/>
            </p:nvSpPr>
            <p:spPr>
              <a:xfrm rot="1325162">
                <a:off x="4921043" y="3630515"/>
                <a:ext cx="344914" cy="384088"/>
              </a:xfrm>
              <a:prstGeom prst="ellipse">
                <a:avLst/>
              </a:prstGeom>
              <a:solidFill>
                <a:srgbClr val="FBFBFB"/>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7" name="타원 9"/>
              <p:cNvSpPr/>
              <p:nvPr/>
            </p:nvSpPr>
            <p:spPr>
              <a:xfrm rot="1325162">
                <a:off x="4980543" y="3696984"/>
                <a:ext cx="221268" cy="246399"/>
              </a:xfrm>
              <a:prstGeom prst="ellipse">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pic>
        <p:nvPicPr>
          <p:cNvPr id="42"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580936" y="1999420"/>
            <a:ext cx="3987500" cy="398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233862"/>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27"/>
                                        </p:tgtEl>
                                        <p:attrNameLst>
                                          <p:attrName>r</p:attrName>
                                        </p:attrNameLst>
                                      </p:cBhvr>
                                    </p:animRot>
                                    <p:animRot by="-240000">
                                      <p:cBhvr>
                                        <p:cTn id="7" dur="400" fill="hold">
                                          <p:stCondLst>
                                            <p:cond delay="400"/>
                                          </p:stCondLst>
                                        </p:cTn>
                                        <p:tgtEl>
                                          <p:spTgt spid="27"/>
                                        </p:tgtEl>
                                        <p:attrNameLst>
                                          <p:attrName>r</p:attrName>
                                        </p:attrNameLst>
                                      </p:cBhvr>
                                    </p:animRot>
                                    <p:animRot by="240000">
                                      <p:cBhvr>
                                        <p:cTn id="8" dur="400" fill="hold">
                                          <p:stCondLst>
                                            <p:cond delay="800"/>
                                          </p:stCondLst>
                                        </p:cTn>
                                        <p:tgtEl>
                                          <p:spTgt spid="27"/>
                                        </p:tgtEl>
                                        <p:attrNameLst>
                                          <p:attrName>r</p:attrName>
                                        </p:attrNameLst>
                                      </p:cBhvr>
                                    </p:animRot>
                                    <p:animRot by="-240000">
                                      <p:cBhvr>
                                        <p:cTn id="9" dur="400" fill="hold">
                                          <p:stCondLst>
                                            <p:cond delay="1200"/>
                                          </p:stCondLst>
                                        </p:cTn>
                                        <p:tgtEl>
                                          <p:spTgt spid="27"/>
                                        </p:tgtEl>
                                        <p:attrNameLst>
                                          <p:attrName>r</p:attrName>
                                        </p:attrNameLst>
                                      </p:cBhvr>
                                    </p:animRot>
                                    <p:animRot by="120000">
                                      <p:cBhvr>
                                        <p:cTn id="10" dur="400" fill="hold">
                                          <p:stCondLst>
                                            <p:cond delay="1600"/>
                                          </p:stCondLst>
                                        </p:cTn>
                                        <p:tgtEl>
                                          <p:spTgt spid="2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Pokeball Wiggle.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xit" presetSubtype="0" fill="hold" grpId="1" nodeType="withEffect">
                                  <p:stCondLst>
                                    <p:cond delay="500"/>
                                  </p:stCondLst>
                                  <p:childTnLst>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10" presetClass="entr" presetSubtype="0" fill="hold" grpId="2" nodeType="withEffect">
                                  <p:stCondLst>
                                    <p:cond delay="10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xit" presetSubtype="0" fill="hold" grpId="3" nodeType="withEffect">
                                  <p:stCondLst>
                                    <p:cond delay="150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childTnLst>
                          </p:cTn>
                        </p:par>
                        <p:par>
                          <p:cTn id="23" fill="hold">
                            <p:stCondLst>
                              <p:cond delay="2000"/>
                            </p:stCondLst>
                            <p:childTnLst>
                              <p:par>
                                <p:cTn id="24" presetID="10" presetClass="exit" presetSubtype="0" fill="hold" nodeType="afterEffect">
                                  <p:stCondLst>
                                    <p:cond delay="250"/>
                                  </p:stCondLst>
                                  <p:childTnLst>
                                    <p:animEffect transition="out" filter="fade">
                                      <p:cBhvr>
                                        <p:cTn id="25" dur="250"/>
                                        <p:tgtEl>
                                          <p:spTgt spid="27"/>
                                        </p:tgtEl>
                                      </p:cBhvr>
                                    </p:animEffect>
                                    <p:set>
                                      <p:cBhvr>
                                        <p:cTn id="26" dur="1" fill="hold">
                                          <p:stCondLst>
                                            <p:cond delay="249"/>
                                          </p:stCondLst>
                                        </p:cTn>
                                        <p:tgtEl>
                                          <p:spTgt spid="27"/>
                                        </p:tgtEl>
                                        <p:attrNameLst>
                                          <p:attrName>style.visibility</p:attrName>
                                        </p:attrNameLst>
                                      </p:cBhvr>
                                      <p:to>
                                        <p:strVal val="hidden"/>
                                      </p:to>
                                    </p:set>
                                  </p:childTnLst>
                                </p:cTn>
                              </p:par>
                              <p:par>
                                <p:cTn id="27" presetID="10" presetClass="exit" presetSubtype="0" fill="hold" grpId="4" nodeType="withEffect">
                                  <p:stCondLst>
                                    <p:cond delay="250"/>
                                  </p:stCondLst>
                                  <p:childTnLst>
                                    <p:animEffect transition="out" filter="fade">
                                      <p:cBhvr>
                                        <p:cTn id="28" dur="250"/>
                                        <p:tgtEl>
                                          <p:spTgt spid="29"/>
                                        </p:tgtEl>
                                      </p:cBhvr>
                                    </p:animEffect>
                                    <p:set>
                                      <p:cBhvr>
                                        <p:cTn id="29" dur="1" fill="hold">
                                          <p:stCondLst>
                                            <p:cond delay="249"/>
                                          </p:stCondLst>
                                        </p:cTn>
                                        <p:tgtEl>
                                          <p:spTgt spid="29"/>
                                        </p:tgtEl>
                                        <p:attrNameLst>
                                          <p:attrName>style.visibility</p:attrName>
                                        </p:attrNameLst>
                                      </p:cBhvr>
                                      <p:to>
                                        <p:strVal val="hidden"/>
                                      </p:to>
                                    </p:se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250"/>
                                        <p:tgtEl>
                                          <p:spTgt spid="30"/>
                                        </p:tgtEl>
                                      </p:cBhvr>
                                    </p:animEffect>
                                  </p:childTnLst>
                                  <p:subTnLst>
                                    <p:audio>
                                      <p:cMediaNode>
                                        <p:cTn display="0" masterRel="sameClick">
                                          <p:stCondLst>
                                            <p:cond evt="begin" delay="0">
                                              <p:tn val="31"/>
                                            </p:cond>
                                          </p:stCondLst>
                                          <p:endCondLst>
                                            <p:cond evt="onStopAudio" delay="0">
                                              <p:tgtEl>
                                                <p:sldTgt/>
                                              </p:tgtEl>
                                            </p:cond>
                                          </p:endCondLst>
                                        </p:cTn>
                                        <p:tgtEl>
                                          <p:sndTgt r:embed="rId4" name="Pokeball Open.wav"/>
                                        </p:tgtEl>
                                      </p:cMediaNode>
                                    </p:audio>
                                  </p:subTnLst>
                                </p:cTn>
                              </p:par>
                              <p:par>
                                <p:cTn id="34" presetID="53" presetClass="entr" presetSubtype="16" fill="hold" nodeType="withEffect">
                                  <p:stCondLst>
                                    <p:cond delay="250"/>
                                  </p:stCondLst>
                                  <p:childTnLst>
                                    <p:set>
                                      <p:cBhvr>
                                        <p:cTn id="35" dur="1" fill="hold">
                                          <p:stCondLst>
                                            <p:cond delay="0"/>
                                          </p:stCondLst>
                                        </p:cTn>
                                        <p:tgtEl>
                                          <p:spTgt spid="42"/>
                                        </p:tgtEl>
                                        <p:attrNameLst>
                                          <p:attrName>style.visibility</p:attrName>
                                        </p:attrNameLst>
                                      </p:cBhvr>
                                      <p:to>
                                        <p:strVal val="visible"/>
                                      </p:to>
                                    </p:set>
                                    <p:anim calcmode="lin" valueType="num">
                                      <p:cBhvr>
                                        <p:cTn id="36" dur="500" fill="hold"/>
                                        <p:tgtEl>
                                          <p:spTgt spid="42"/>
                                        </p:tgtEl>
                                        <p:attrNameLst>
                                          <p:attrName>ppt_w</p:attrName>
                                        </p:attrNameLst>
                                      </p:cBhvr>
                                      <p:tavLst>
                                        <p:tav tm="0">
                                          <p:val>
                                            <p:fltVal val="0"/>
                                          </p:val>
                                        </p:tav>
                                        <p:tav tm="100000">
                                          <p:val>
                                            <p:strVal val="#ppt_w"/>
                                          </p:val>
                                        </p:tav>
                                      </p:tavLst>
                                    </p:anim>
                                    <p:anim calcmode="lin" valueType="num">
                                      <p:cBhvr>
                                        <p:cTn id="37" dur="500" fill="hold"/>
                                        <p:tgtEl>
                                          <p:spTgt spid="42"/>
                                        </p:tgtEl>
                                        <p:attrNameLst>
                                          <p:attrName>ppt_h</p:attrName>
                                        </p:attrNameLst>
                                      </p:cBhvr>
                                      <p:tavLst>
                                        <p:tav tm="0">
                                          <p:val>
                                            <p:fltVal val="0"/>
                                          </p:val>
                                        </p:tav>
                                        <p:tav tm="100000">
                                          <p:val>
                                            <p:strVal val="#ppt_h"/>
                                          </p:val>
                                        </p:tav>
                                      </p:tavLst>
                                    </p:anim>
                                    <p:animEffect transition="in" filter="fade">
                                      <p:cBhvr>
                                        <p:cTn id="38" dur="500"/>
                                        <p:tgtEl>
                                          <p:spTgt spid="42"/>
                                        </p:tgtEl>
                                      </p:cBhvr>
                                    </p:animEffect>
                                  </p:childTnLst>
                                </p:cTn>
                              </p:par>
                              <p:par>
                                <p:cTn id="39" presetID="37" presetClass="path" presetSubtype="0" accel="50000" decel="50000" fill="hold" nodeType="withEffect">
                                  <p:stCondLst>
                                    <p:cond delay="250"/>
                                  </p:stCondLst>
                                  <p:childTnLst>
                                    <p:animMotion origin="layout" path="M 4.16667E-7 0.05 L -0.12578 -0.09051 C -0.15195 -0.12199 -0.19115 -0.13889 -0.23242 -0.13889 C -0.27917 -0.13889 -0.3168 -0.12199 -0.34297 -0.09051 L -0.46849 0.05 " pathEditMode="relative" rAng="0" ptsTypes="FffFF">
                                      <p:cBhvr>
                                        <p:cTn id="40" dur="2000" fill="hold"/>
                                        <p:tgtEl>
                                          <p:spTgt spid="42"/>
                                        </p:tgtEl>
                                        <p:attrNameLst>
                                          <p:attrName>ppt_x</p:attrName>
                                          <p:attrName>ppt_y</p:attrName>
                                        </p:attrNameLst>
                                      </p:cBhvr>
                                      <p:rCtr x="-23424" y="-9444"/>
                                    </p:animMotion>
                                  </p:childTnLst>
                                </p:cTn>
                              </p:par>
                              <p:par>
                                <p:cTn id="41" presetID="53" presetClass="entr" presetSubtype="16" fill="hold" grpId="0" nodeType="withEffect">
                                  <p:stCondLst>
                                    <p:cond delay="10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1000" fill="hold"/>
                                        <p:tgtEl>
                                          <p:spTgt spid="25"/>
                                        </p:tgtEl>
                                        <p:attrNameLst>
                                          <p:attrName>ppt_w</p:attrName>
                                        </p:attrNameLst>
                                      </p:cBhvr>
                                      <p:tavLst>
                                        <p:tav tm="0">
                                          <p:val>
                                            <p:fltVal val="0"/>
                                          </p:val>
                                        </p:tav>
                                        <p:tav tm="100000">
                                          <p:val>
                                            <p:strVal val="#ppt_w"/>
                                          </p:val>
                                        </p:tav>
                                      </p:tavLst>
                                    </p:anim>
                                    <p:anim calcmode="lin" valueType="num">
                                      <p:cBhvr>
                                        <p:cTn id="44" dur="1000" fill="hold"/>
                                        <p:tgtEl>
                                          <p:spTgt spid="25"/>
                                        </p:tgtEl>
                                        <p:attrNameLst>
                                          <p:attrName>ppt_h</p:attrName>
                                        </p:attrNameLst>
                                      </p:cBhvr>
                                      <p:tavLst>
                                        <p:tav tm="0">
                                          <p:val>
                                            <p:fltVal val="0"/>
                                          </p:val>
                                        </p:tav>
                                        <p:tav tm="100000">
                                          <p:val>
                                            <p:strVal val="#ppt_h"/>
                                          </p:val>
                                        </p:tav>
                                      </p:tavLst>
                                    </p:anim>
                                    <p:animEffect transition="in" filter="fade">
                                      <p:cBhvr>
                                        <p:cTn id="4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9" grpId="1" animBg="1"/>
      <p:bldP spid="29" grpId="2" animBg="1"/>
      <p:bldP spid="29" grpId="3" animBg="1"/>
      <p:bldP spid="29" grpId="4"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grpSp>
        <p:nvGrpSpPr>
          <p:cNvPr id="9" name="Google Shape;66;p15">
            <a:extLst>
              <a:ext uri="{FF2B5EF4-FFF2-40B4-BE49-F238E27FC236}">
                <a16:creationId xmlns:a16="http://schemas.microsoft.com/office/drawing/2014/main" xmlns="" id="{A040FBD5-4D17-4575-B1D0-ABFCD8FA5C4D}"/>
              </a:ext>
            </a:extLst>
          </p:cNvPr>
          <p:cNvGrpSpPr/>
          <p:nvPr/>
        </p:nvGrpSpPr>
        <p:grpSpPr>
          <a:xfrm>
            <a:off x="0" y="0"/>
            <a:ext cx="11923322" cy="800100"/>
            <a:chOff x="1872213" y="1137388"/>
            <a:chExt cx="1124444" cy="543400"/>
          </a:xfrm>
        </p:grpSpPr>
        <p:sp>
          <p:nvSpPr>
            <p:cNvPr id="10" name="Google Shape;67;p15">
              <a:hlinkClick r:id="rId3" action="ppaction://hlinksldjump"/>
              <a:extLst>
                <a:ext uri="{FF2B5EF4-FFF2-40B4-BE49-F238E27FC236}">
                  <a16:creationId xmlns:a16="http://schemas.microsoft.com/office/drawing/2014/main" xmlns="" id="{5F4590F9-79D4-4589-8C24-90A5D9F0198A}"/>
                </a:ext>
              </a:extLst>
            </p:cNvPr>
            <p:cNvSpPr/>
            <p:nvPr/>
          </p:nvSpPr>
          <p:spPr>
            <a:xfrm>
              <a:off x="1917573" y="1201463"/>
              <a:ext cx="1058240" cy="419650"/>
            </a:xfrm>
            <a:custGeom>
              <a:avLst/>
              <a:gdLst/>
              <a:ahLst/>
              <a:cxnLst/>
              <a:rect l="l" t="t" r="r" b="b"/>
              <a:pathLst>
                <a:path w="41371" h="16786" extrusionOk="0">
                  <a:moveTo>
                    <a:pt x="0" y="1"/>
                  </a:moveTo>
                  <a:lnTo>
                    <a:pt x="1368" y="15898"/>
                  </a:lnTo>
                  <a:lnTo>
                    <a:pt x="40483" y="16786"/>
                  </a:lnTo>
                  <a:lnTo>
                    <a:pt x="41370" y="703"/>
                  </a:lnTo>
                  <a:lnTo>
                    <a:pt x="0" y="1"/>
                  </a:lnTo>
                  <a:close/>
                </a:path>
              </a:pathLst>
            </a:custGeom>
            <a:solidFill>
              <a:schemeClr val="accent5"/>
            </a:solidFill>
            <a:ln>
              <a:noFill/>
            </a:ln>
          </p:spPr>
          <p:txBody>
            <a:bodyPr spcFirstLastPara="1" wrap="square" lIns="121598" tIns="121598" rIns="121598" bIns="121598" anchor="ctr" anchorCtr="0">
              <a:noAutofit/>
            </a:bodyPr>
            <a:lstStyle/>
            <a:p>
              <a:pPr algn="just"/>
              <a:r>
                <a:rPr lang="en-US" sz="3200" dirty="0">
                  <a:solidFill>
                    <a:schemeClr val="tx1"/>
                  </a:solidFill>
                  <a:latin typeface="FS Core Magic Rough" panose="02060703030302020204" pitchFamily="18" charset="0"/>
                  <a:ea typeface="Fira Sans Extra Condensed Medium"/>
                  <a:cs typeface="Fira Sans Extra Condensed Medium"/>
                  <a:sym typeface="Fira Sans Extra Condensed Medium"/>
                </a:rPr>
                <a:t>  </a:t>
              </a:r>
              <a:r>
                <a:rPr lang="en-US" sz="3200" b="1" dirty="0">
                  <a:solidFill>
                    <a:srgbClr val="FF0000"/>
                  </a:solidFill>
                  <a:latin typeface="+mj-lt"/>
                  <a:ea typeface="Fira Sans Extra Condensed Medium"/>
                  <a:cs typeface="Fira Sans Extra Condensed Medium"/>
                  <a:sym typeface="Fira Sans Extra Condensed Medium"/>
                </a:rPr>
                <a:t>4. </a:t>
              </a:r>
              <a:r>
                <a:rPr lang="en-US" sz="3200" dirty="0">
                  <a:solidFill>
                    <a:schemeClr val="tx1"/>
                  </a:solidFill>
                  <a:latin typeface="+mj-lt"/>
                  <a:ea typeface="Fira Sans Extra Condensed Medium"/>
                  <a:cs typeface="Fira Sans Extra Condensed Medium"/>
                  <a:sym typeface="Fira Sans Extra Condensed Medium"/>
                </a:rPr>
                <a:t>Quan </a:t>
              </a:r>
              <a:r>
                <a:rPr lang="en-US" sz="3200" dirty="0" err="1">
                  <a:solidFill>
                    <a:schemeClr val="tx1"/>
                  </a:solidFill>
                  <a:latin typeface="+mj-lt"/>
                  <a:ea typeface="Fira Sans Extra Condensed Medium"/>
                  <a:cs typeface="Fira Sans Extra Condensed Medium"/>
                  <a:sym typeface="Fira Sans Extra Condensed Medium"/>
                </a:rPr>
                <a:t>sát</a:t>
              </a:r>
              <a:r>
                <a:rPr lang="en-US" sz="3200" dirty="0">
                  <a:solidFill>
                    <a:schemeClr val="tx1"/>
                  </a:solidFill>
                  <a:latin typeface="+mj-lt"/>
                  <a:ea typeface="Fira Sans Extra Condensed Medium"/>
                  <a:cs typeface="Fira Sans Extra Condensed Medium"/>
                  <a:sym typeface="Fira Sans Extra Condensed Medium"/>
                </a:rPr>
                <a:t> </a:t>
              </a:r>
              <a:r>
                <a:rPr lang="en-US" sz="3200" dirty="0" err="1">
                  <a:solidFill>
                    <a:schemeClr val="tx1"/>
                  </a:solidFill>
                  <a:latin typeface="+mj-lt"/>
                  <a:ea typeface="Fira Sans Extra Condensed Medium"/>
                  <a:cs typeface="Fira Sans Extra Condensed Medium"/>
                  <a:sym typeface="Fira Sans Extra Condensed Medium"/>
                </a:rPr>
                <a:t>tranh</a:t>
              </a:r>
              <a:r>
                <a:rPr lang="en-US" sz="3200" dirty="0">
                  <a:solidFill>
                    <a:schemeClr val="tx1"/>
                  </a:solidFill>
                  <a:latin typeface="+mj-lt"/>
                  <a:ea typeface="Fira Sans Extra Condensed Medium"/>
                  <a:cs typeface="Fira Sans Extra Condensed Medium"/>
                  <a:sym typeface="Fira Sans Extra Condensed Medium"/>
                </a:rPr>
                <a:t>, </a:t>
              </a:r>
              <a:r>
                <a:rPr lang="en-US" sz="3200" dirty="0" err="1">
                  <a:solidFill>
                    <a:schemeClr val="tx1"/>
                  </a:solidFill>
                  <a:latin typeface="+mj-lt"/>
                  <a:ea typeface="Fira Sans Extra Condensed Medium"/>
                  <a:cs typeface="Fira Sans Extra Condensed Medium"/>
                  <a:sym typeface="Fira Sans Extra Condensed Medium"/>
                </a:rPr>
                <a:t>tìm</a:t>
              </a:r>
              <a:r>
                <a:rPr lang="en-US" sz="3200" dirty="0">
                  <a:solidFill>
                    <a:schemeClr val="tx1"/>
                  </a:solidFill>
                  <a:latin typeface="+mj-lt"/>
                  <a:ea typeface="Fira Sans Extra Condensed Medium"/>
                  <a:cs typeface="Fira Sans Extra Condensed Medium"/>
                  <a:sym typeface="Fira Sans Extra Condensed Medium"/>
                </a:rPr>
                <a:t> </a:t>
              </a:r>
              <a:r>
                <a:rPr lang="en-US" sz="3200" dirty="0" err="1">
                  <a:solidFill>
                    <a:schemeClr val="tx1"/>
                  </a:solidFill>
                  <a:latin typeface="+mj-lt"/>
                  <a:ea typeface="Fira Sans Extra Condensed Medium"/>
                  <a:cs typeface="Fira Sans Extra Condensed Medium"/>
                  <a:sym typeface="Fira Sans Extra Condensed Medium"/>
                </a:rPr>
                <a:t>từ</a:t>
              </a:r>
              <a:r>
                <a:rPr lang="en-US" sz="3200" dirty="0">
                  <a:solidFill>
                    <a:schemeClr val="tx1"/>
                  </a:solidFill>
                  <a:latin typeface="+mj-lt"/>
                  <a:ea typeface="Fira Sans Extra Condensed Medium"/>
                  <a:cs typeface="Fira Sans Extra Condensed Medium"/>
                  <a:sym typeface="Fira Sans Extra Condensed Medium"/>
                </a:rPr>
                <a:t> </a:t>
              </a:r>
              <a:r>
                <a:rPr lang="en-US" sz="3200" dirty="0" err="1">
                  <a:solidFill>
                    <a:schemeClr val="tx1"/>
                  </a:solidFill>
                  <a:latin typeface="+mj-lt"/>
                  <a:ea typeface="Fira Sans Extra Condensed Medium"/>
                  <a:cs typeface="Fira Sans Extra Condensed Medium"/>
                  <a:sym typeface="Fira Sans Extra Condensed Medium"/>
                </a:rPr>
                <a:t>ngữ</a:t>
              </a:r>
              <a:endParaRPr lang="en-US" sz="3200" dirty="0">
                <a:solidFill>
                  <a:schemeClr val="tx1"/>
                </a:solidFill>
                <a:latin typeface="+mj-lt"/>
                <a:ea typeface="Fira Sans Extra Condensed Medium"/>
                <a:cs typeface="Fira Sans Extra Condensed Medium"/>
                <a:sym typeface="Fira Sans Extra Condensed Medium"/>
              </a:endParaRPr>
            </a:p>
          </p:txBody>
        </p:sp>
        <p:sp>
          <p:nvSpPr>
            <p:cNvPr id="11" name="Google Shape;68;p15">
              <a:hlinkClick r:id="rId3" action="ppaction://hlinksldjump"/>
              <a:extLst>
                <a:ext uri="{FF2B5EF4-FFF2-40B4-BE49-F238E27FC236}">
                  <a16:creationId xmlns:a16="http://schemas.microsoft.com/office/drawing/2014/main" xmlns="" id="{2E7A640C-A18D-4187-A6D1-FBB19ACE4370}"/>
                </a:ext>
              </a:extLst>
            </p:cNvPr>
            <p:cNvSpPr/>
            <p:nvPr/>
          </p:nvSpPr>
          <p:spPr>
            <a:xfrm>
              <a:off x="1872213" y="1137388"/>
              <a:ext cx="1124444" cy="543400"/>
            </a:xfrm>
            <a:custGeom>
              <a:avLst/>
              <a:gdLst/>
              <a:ahLst/>
              <a:cxnLst/>
              <a:rect l="l" t="t" r="r" b="b"/>
              <a:pathLst>
                <a:path w="46769" h="21736" extrusionOk="0">
                  <a:moveTo>
                    <a:pt x="22019" y="1"/>
                  </a:moveTo>
                  <a:cubicBezTo>
                    <a:pt x="14754" y="1"/>
                    <a:pt x="7494" y="334"/>
                    <a:pt x="333" y="1159"/>
                  </a:cubicBezTo>
                  <a:cubicBezTo>
                    <a:pt x="38" y="1196"/>
                    <a:pt x="1" y="1640"/>
                    <a:pt x="333" y="1640"/>
                  </a:cubicBezTo>
                  <a:lnTo>
                    <a:pt x="814" y="1640"/>
                  </a:lnTo>
                  <a:cubicBezTo>
                    <a:pt x="333" y="7592"/>
                    <a:pt x="851" y="13618"/>
                    <a:pt x="1332" y="19570"/>
                  </a:cubicBezTo>
                  <a:cubicBezTo>
                    <a:pt x="1368" y="19903"/>
                    <a:pt x="1646" y="20070"/>
                    <a:pt x="1909" y="20070"/>
                  </a:cubicBezTo>
                  <a:cubicBezTo>
                    <a:pt x="2173" y="20070"/>
                    <a:pt x="2422" y="19903"/>
                    <a:pt x="2404" y="19570"/>
                  </a:cubicBezTo>
                  <a:cubicBezTo>
                    <a:pt x="1738" y="13581"/>
                    <a:pt x="1738" y="7629"/>
                    <a:pt x="1295" y="1640"/>
                  </a:cubicBezTo>
                  <a:cubicBezTo>
                    <a:pt x="8063" y="1470"/>
                    <a:pt x="14792" y="1317"/>
                    <a:pt x="21515" y="1317"/>
                  </a:cubicBezTo>
                  <a:cubicBezTo>
                    <a:pt x="29481" y="1317"/>
                    <a:pt x="37437" y="1533"/>
                    <a:pt x="45437" y="2194"/>
                  </a:cubicBezTo>
                  <a:cubicBezTo>
                    <a:pt x="45474" y="5189"/>
                    <a:pt x="45437" y="8184"/>
                    <a:pt x="45327" y="11178"/>
                  </a:cubicBezTo>
                  <a:cubicBezTo>
                    <a:pt x="45216" y="14025"/>
                    <a:pt x="44735" y="16946"/>
                    <a:pt x="44772" y="19829"/>
                  </a:cubicBezTo>
                  <a:cubicBezTo>
                    <a:pt x="44710" y="19783"/>
                    <a:pt x="44642" y="19762"/>
                    <a:pt x="44575" y="19762"/>
                  </a:cubicBezTo>
                  <a:cubicBezTo>
                    <a:pt x="44482" y="19762"/>
                    <a:pt x="44393" y="19802"/>
                    <a:pt x="44328" y="19866"/>
                  </a:cubicBezTo>
                  <a:cubicBezTo>
                    <a:pt x="43925" y="20284"/>
                    <a:pt x="43227" y="20413"/>
                    <a:pt x="42455" y="20413"/>
                  </a:cubicBezTo>
                  <a:cubicBezTo>
                    <a:pt x="41314" y="20413"/>
                    <a:pt x="40013" y="20132"/>
                    <a:pt x="39263" y="20088"/>
                  </a:cubicBezTo>
                  <a:cubicBezTo>
                    <a:pt x="37489" y="19977"/>
                    <a:pt x="35714" y="19903"/>
                    <a:pt x="33977" y="19829"/>
                  </a:cubicBezTo>
                  <a:cubicBezTo>
                    <a:pt x="30316" y="19644"/>
                    <a:pt x="26619" y="19534"/>
                    <a:pt x="22959" y="19497"/>
                  </a:cubicBezTo>
                  <a:cubicBezTo>
                    <a:pt x="21203" y="19478"/>
                    <a:pt x="19438" y="19460"/>
                    <a:pt x="17673" y="19460"/>
                  </a:cubicBezTo>
                  <a:cubicBezTo>
                    <a:pt x="15907" y="19460"/>
                    <a:pt x="14142" y="19478"/>
                    <a:pt x="12386" y="19534"/>
                  </a:cubicBezTo>
                  <a:cubicBezTo>
                    <a:pt x="11774" y="19547"/>
                    <a:pt x="11150" y="19549"/>
                    <a:pt x="10519" y="19549"/>
                  </a:cubicBezTo>
                  <a:cubicBezTo>
                    <a:pt x="10102" y="19549"/>
                    <a:pt x="9682" y="19548"/>
                    <a:pt x="9260" y="19548"/>
                  </a:cubicBezTo>
                  <a:cubicBezTo>
                    <a:pt x="6734" y="19548"/>
                    <a:pt x="4145" y="19589"/>
                    <a:pt x="1775" y="20162"/>
                  </a:cubicBezTo>
                  <a:cubicBezTo>
                    <a:pt x="1553" y="20199"/>
                    <a:pt x="1553" y="20569"/>
                    <a:pt x="1775" y="20606"/>
                  </a:cubicBezTo>
                  <a:cubicBezTo>
                    <a:pt x="3120" y="20821"/>
                    <a:pt x="4508" y="20889"/>
                    <a:pt x="5912" y="20889"/>
                  </a:cubicBezTo>
                  <a:cubicBezTo>
                    <a:pt x="8369" y="20889"/>
                    <a:pt x="10873" y="20680"/>
                    <a:pt x="13273" y="20680"/>
                  </a:cubicBezTo>
                  <a:cubicBezTo>
                    <a:pt x="17007" y="20680"/>
                    <a:pt x="20889" y="20680"/>
                    <a:pt x="24734" y="20791"/>
                  </a:cubicBezTo>
                  <a:cubicBezTo>
                    <a:pt x="28542" y="20938"/>
                    <a:pt x="32350" y="21049"/>
                    <a:pt x="36158" y="21271"/>
                  </a:cubicBezTo>
                  <a:cubicBezTo>
                    <a:pt x="38228" y="21419"/>
                    <a:pt x="40262" y="21604"/>
                    <a:pt x="42332" y="21715"/>
                  </a:cubicBezTo>
                  <a:cubicBezTo>
                    <a:pt x="42591" y="21724"/>
                    <a:pt x="42840" y="21736"/>
                    <a:pt x="43080" y="21736"/>
                  </a:cubicBezTo>
                  <a:cubicBezTo>
                    <a:pt x="43799" y="21736"/>
                    <a:pt x="44430" y="21632"/>
                    <a:pt x="44957" y="21049"/>
                  </a:cubicBezTo>
                  <a:cubicBezTo>
                    <a:pt x="45059" y="21139"/>
                    <a:pt x="45174" y="21180"/>
                    <a:pt x="45285" y="21180"/>
                  </a:cubicBezTo>
                  <a:cubicBezTo>
                    <a:pt x="45494" y="21180"/>
                    <a:pt x="45685" y="21033"/>
                    <a:pt x="45733" y="20791"/>
                  </a:cubicBezTo>
                  <a:cubicBezTo>
                    <a:pt x="46473" y="17870"/>
                    <a:pt x="46436" y="14616"/>
                    <a:pt x="46547" y="11622"/>
                  </a:cubicBezTo>
                  <a:cubicBezTo>
                    <a:pt x="46768" y="8294"/>
                    <a:pt x="46768" y="4967"/>
                    <a:pt x="46657" y="1640"/>
                  </a:cubicBezTo>
                  <a:cubicBezTo>
                    <a:pt x="46657" y="1307"/>
                    <a:pt x="46362" y="1048"/>
                    <a:pt x="46029" y="1011"/>
                  </a:cubicBezTo>
                  <a:cubicBezTo>
                    <a:pt x="38105" y="409"/>
                    <a:pt x="30059" y="1"/>
                    <a:pt x="22019" y="1"/>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tx1"/>
                </a:solidFill>
              </a:endParaRPr>
            </a:p>
          </p:txBody>
        </p:sp>
      </p:grpSp>
      <p:sp>
        <p:nvSpPr>
          <p:cNvPr id="3" name="Rectangle 1">
            <a:extLst>
              <a:ext uri="{FF2B5EF4-FFF2-40B4-BE49-F238E27FC236}">
                <a16:creationId xmlns:a16="http://schemas.microsoft.com/office/drawing/2014/main" xmlns="" id="{67181288-378C-4B71-B8D4-04BB00F23F77}"/>
              </a:ext>
            </a:extLst>
          </p:cNvPr>
          <p:cNvSpPr>
            <a:spLocks noChangeArrowheads="1"/>
          </p:cNvSpPr>
          <p:nvPr/>
        </p:nvSpPr>
        <p:spPr bwMode="auto">
          <a:xfrm>
            <a:off x="1247303" y="894444"/>
            <a:ext cx="1235439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dirty="0">
                <a:ln>
                  <a:noFill/>
                </a:ln>
                <a:solidFill>
                  <a:srgbClr val="000000"/>
                </a:solidFill>
                <a:effectLst/>
                <a:latin typeface="+mj-lt"/>
              </a:rPr>
              <a:t>b. </a:t>
            </a:r>
            <a:r>
              <a:rPr kumimoji="0" lang="en-US" altLang="en-US" sz="3600" i="0" u="none" strike="noStrike" cap="none" normalizeH="0" baseline="0" dirty="0" err="1">
                <a:ln>
                  <a:noFill/>
                </a:ln>
                <a:solidFill>
                  <a:srgbClr val="000000"/>
                </a:solidFill>
                <a:effectLst/>
                <a:latin typeface="+mj-lt"/>
              </a:rPr>
              <a:t>Chỉ</a:t>
            </a:r>
            <a:r>
              <a:rPr kumimoji="0" lang="en-US" altLang="en-US" sz="3600" i="0" u="none" strike="noStrike" cap="none" normalizeH="0" baseline="0" dirty="0">
                <a:ln>
                  <a:noFill/>
                </a:ln>
                <a:solidFill>
                  <a:srgbClr val="000000"/>
                </a:solidFill>
                <a:effectLst/>
                <a:latin typeface="+mj-lt"/>
              </a:rPr>
              <a:t> </a:t>
            </a:r>
            <a:r>
              <a:rPr lang="en-US" altLang="en-US" sz="3600" dirty="0" err="1">
                <a:solidFill>
                  <a:srgbClr val="000000"/>
                </a:solidFill>
                <a:latin typeface="+mj-lt"/>
              </a:rPr>
              <a:t>đặc</a:t>
            </a:r>
            <a:r>
              <a:rPr lang="en-US" altLang="en-US" sz="3600" dirty="0">
                <a:solidFill>
                  <a:srgbClr val="000000"/>
                </a:solidFill>
                <a:latin typeface="+mj-lt"/>
              </a:rPr>
              <a:t> </a:t>
            </a:r>
            <a:r>
              <a:rPr lang="en-US" altLang="en-US" sz="3600" dirty="0" err="1">
                <a:solidFill>
                  <a:srgbClr val="000000"/>
                </a:solidFill>
                <a:latin typeface="+mj-lt"/>
              </a:rPr>
              <a:t>điểm</a:t>
            </a:r>
            <a:endParaRPr lang="en-US" altLang="en-US" sz="3600" dirty="0">
              <a:solidFill>
                <a:srgbClr val="000000"/>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dirty="0">
                <a:ln>
                  <a:noFill/>
                </a:ln>
                <a:solidFill>
                  <a:srgbClr val="FF0000"/>
                </a:solidFill>
                <a:effectLst/>
                <a:latin typeface="+mj-lt"/>
              </a:rPr>
              <a:t>M</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tươi</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vui</a:t>
            </a:r>
            <a:endParaRPr kumimoji="0" lang="en-US" altLang="en-US" sz="3600" i="0" u="none" strike="noStrike" cap="none" normalizeH="0" baseline="0" dirty="0">
              <a:ln>
                <a:noFill/>
              </a:ln>
              <a:solidFill>
                <a:srgbClr val="000000"/>
              </a:solidFill>
              <a:effectLst/>
              <a:latin typeface="+mj-lt"/>
            </a:endParaRPr>
          </a:p>
        </p:txBody>
      </p:sp>
      <p:pic>
        <p:nvPicPr>
          <p:cNvPr id="5" name="Picture 4">
            <a:extLst>
              <a:ext uri="{FF2B5EF4-FFF2-40B4-BE49-F238E27FC236}">
                <a16:creationId xmlns:a16="http://schemas.microsoft.com/office/drawing/2014/main" xmlns="" id="{B8DD1001-6B11-4758-89B5-5B50D57DCAC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190194" y="2441356"/>
            <a:ext cx="8553640" cy="4218073"/>
          </a:xfrm>
          <a:prstGeom prst="rect">
            <a:avLst/>
          </a:prstGeom>
        </p:spPr>
      </p:pic>
    </p:spTree>
    <p:extLst>
      <p:ext uri="{BB962C8B-B14F-4D97-AF65-F5344CB8AC3E}">
        <p14:creationId xmlns:p14="http://schemas.microsoft.com/office/powerpoint/2010/main" val="8615473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145226-A646-4860-8C9D-4E2AB405DCE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B03E1093-5C6B-4A6E-A1CF-AA4078BE1DE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842166" y="0"/>
            <a:ext cx="8553640" cy="4218073"/>
          </a:xfrm>
          <a:prstGeom prst="rect">
            <a:avLst/>
          </a:prstGeom>
        </p:spPr>
      </p:pic>
      <p:sp>
        <p:nvSpPr>
          <p:cNvPr id="4" name="Rectangle: Rounded Corners 3">
            <a:extLst>
              <a:ext uri="{FF2B5EF4-FFF2-40B4-BE49-F238E27FC236}">
                <a16:creationId xmlns:a16="http://schemas.microsoft.com/office/drawing/2014/main" xmlns="" id="{77C29078-138C-4F65-B755-E3031D8F1FCB}"/>
              </a:ext>
            </a:extLst>
          </p:cNvPr>
          <p:cNvSpPr/>
          <p:nvPr/>
        </p:nvSpPr>
        <p:spPr>
          <a:xfrm>
            <a:off x="1532651" y="4373290"/>
            <a:ext cx="1981200"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sặc sỡ</a:t>
            </a:r>
          </a:p>
        </p:txBody>
      </p:sp>
      <p:sp>
        <p:nvSpPr>
          <p:cNvPr id="5" name="Rectangle: Rounded Corners 4">
            <a:extLst>
              <a:ext uri="{FF2B5EF4-FFF2-40B4-BE49-F238E27FC236}">
                <a16:creationId xmlns:a16="http://schemas.microsoft.com/office/drawing/2014/main" xmlns="" id="{398D8C14-0964-4683-8439-F7B3293786D7}"/>
              </a:ext>
            </a:extLst>
          </p:cNvPr>
          <p:cNvSpPr/>
          <p:nvPr/>
        </p:nvSpPr>
        <p:spPr>
          <a:xfrm>
            <a:off x="3622656" y="4373290"/>
            <a:ext cx="2205085"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vui nhộn</a:t>
            </a:r>
          </a:p>
        </p:txBody>
      </p:sp>
      <p:sp>
        <p:nvSpPr>
          <p:cNvPr id="6" name="Rectangle: Rounded Corners 5">
            <a:extLst>
              <a:ext uri="{FF2B5EF4-FFF2-40B4-BE49-F238E27FC236}">
                <a16:creationId xmlns:a16="http://schemas.microsoft.com/office/drawing/2014/main" xmlns="" id="{92A0DD26-832D-4489-9A15-91B509E6475B}"/>
              </a:ext>
            </a:extLst>
          </p:cNvPr>
          <p:cNvSpPr/>
          <p:nvPr/>
        </p:nvSpPr>
        <p:spPr>
          <a:xfrm>
            <a:off x="5942821" y="4373290"/>
            <a:ext cx="1981200"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vui vẻ</a:t>
            </a:r>
          </a:p>
        </p:txBody>
      </p:sp>
      <p:sp>
        <p:nvSpPr>
          <p:cNvPr id="8" name="Rectangle: Rounded Corners 7">
            <a:extLst>
              <a:ext uri="{FF2B5EF4-FFF2-40B4-BE49-F238E27FC236}">
                <a16:creationId xmlns:a16="http://schemas.microsoft.com/office/drawing/2014/main" xmlns="" id="{EC9C5771-6A15-4A90-BB75-9572C085C48E}"/>
              </a:ext>
            </a:extLst>
          </p:cNvPr>
          <p:cNvSpPr/>
          <p:nvPr/>
        </p:nvSpPr>
        <p:spPr>
          <a:xfrm>
            <a:off x="1799351" y="5177796"/>
            <a:ext cx="2410699"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xanh mát</a:t>
            </a:r>
          </a:p>
        </p:txBody>
      </p:sp>
      <p:sp>
        <p:nvSpPr>
          <p:cNvPr id="9" name="Rectangle: Rounded Corners 8">
            <a:extLst>
              <a:ext uri="{FF2B5EF4-FFF2-40B4-BE49-F238E27FC236}">
                <a16:creationId xmlns:a16="http://schemas.microsoft.com/office/drawing/2014/main" xmlns="" id="{F2170A40-8721-4B5A-8D3B-5640F03B8294}"/>
              </a:ext>
            </a:extLst>
          </p:cNvPr>
          <p:cNvSpPr/>
          <p:nvPr/>
        </p:nvSpPr>
        <p:spPr>
          <a:xfrm>
            <a:off x="8014556" y="4373290"/>
            <a:ext cx="2786382"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chăm chú</a:t>
            </a:r>
          </a:p>
        </p:txBody>
      </p:sp>
      <p:sp>
        <p:nvSpPr>
          <p:cNvPr id="10" name="Rectangle: Rounded Corners 9">
            <a:extLst>
              <a:ext uri="{FF2B5EF4-FFF2-40B4-BE49-F238E27FC236}">
                <a16:creationId xmlns:a16="http://schemas.microsoft.com/office/drawing/2014/main" xmlns="" id="{F089CE53-6CB9-4868-B84B-262B92279EF4}"/>
              </a:ext>
            </a:extLst>
          </p:cNvPr>
          <p:cNvSpPr/>
          <p:nvPr/>
        </p:nvSpPr>
        <p:spPr>
          <a:xfrm>
            <a:off x="4379551" y="5177796"/>
            <a:ext cx="2896379"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trong lành</a:t>
            </a:r>
          </a:p>
        </p:txBody>
      </p:sp>
      <p:sp>
        <p:nvSpPr>
          <p:cNvPr id="11" name="Rectangle: Rounded Corners 10">
            <a:extLst>
              <a:ext uri="{FF2B5EF4-FFF2-40B4-BE49-F238E27FC236}">
                <a16:creationId xmlns:a16="http://schemas.microsoft.com/office/drawing/2014/main" xmlns="" id="{D0727276-DDA5-4F32-A172-6DA8295662BB}"/>
              </a:ext>
            </a:extLst>
          </p:cNvPr>
          <p:cNvSpPr/>
          <p:nvPr/>
        </p:nvSpPr>
        <p:spPr>
          <a:xfrm>
            <a:off x="7445430" y="5177796"/>
            <a:ext cx="3089219"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hồng tươi</a:t>
            </a:r>
          </a:p>
        </p:txBody>
      </p:sp>
      <p:sp>
        <p:nvSpPr>
          <p:cNvPr id="16" name="Rectangle: Rounded Corners 15">
            <a:extLst>
              <a:ext uri="{FF2B5EF4-FFF2-40B4-BE49-F238E27FC236}">
                <a16:creationId xmlns:a16="http://schemas.microsoft.com/office/drawing/2014/main" xmlns="" id="{708128FA-1FD7-4635-AE33-9FE90173BB5E}"/>
              </a:ext>
            </a:extLst>
          </p:cNvPr>
          <p:cNvSpPr/>
          <p:nvPr/>
        </p:nvSpPr>
        <p:spPr>
          <a:xfrm>
            <a:off x="5310273" y="5982302"/>
            <a:ext cx="1541225"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a:t>
            </a:r>
          </a:p>
        </p:txBody>
      </p:sp>
    </p:spTree>
    <p:extLst>
      <p:ext uri="{BB962C8B-B14F-4D97-AF65-F5344CB8AC3E}">
        <p14:creationId xmlns:p14="http://schemas.microsoft.com/office/powerpoint/2010/main" val="382337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2" name="타원 21"/>
          <p:cNvSpPr/>
          <p:nvPr/>
        </p:nvSpPr>
        <p:spPr>
          <a:xfrm>
            <a:off x="3035169" y="5904515"/>
            <a:ext cx="1717961" cy="395986"/>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2" name="타원 1"/>
          <p:cNvSpPr/>
          <p:nvPr/>
        </p:nvSpPr>
        <p:spPr>
          <a:xfrm>
            <a:off x="8302838" y="5868357"/>
            <a:ext cx="3441082" cy="793160"/>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pic>
        <p:nvPicPr>
          <p:cNvPr id="3" name="Picture 14" descr="Image result for pokeball"/>
          <p:cNvPicPr>
            <a:picLocks noChangeAspect="1" noChangeArrowheads="1"/>
          </p:cNvPicPr>
          <p:nvPr/>
        </p:nvPicPr>
        <p:blipFill rotWithShape="1">
          <a:blip r:embed="rId6">
            <a:extLst>
              <a:ext uri="{28A0092B-C50C-407E-A947-70E740481C1C}">
                <a14:useLocalDpi xmlns:a14="http://schemas.microsoft.com/office/drawing/2010/main" val="0"/>
              </a:ext>
            </a:extLst>
          </a:blip>
          <a:srcRect l="10943" t="10943" r="10943" b="10943"/>
          <a:stretch/>
        </p:blipFill>
        <p:spPr bwMode="auto">
          <a:xfrm rot="1096761">
            <a:off x="8504895" y="3273940"/>
            <a:ext cx="3192708" cy="3192708"/>
          </a:xfrm>
          <a:prstGeom prst="ellipse">
            <a:avLst/>
          </a:prstGeom>
          <a:noFill/>
          <a:extLst>
            <a:ext uri="{909E8E84-426E-40DD-AFC4-6F175D3DCCD1}">
              <a14:hiddenFill xmlns:a14="http://schemas.microsoft.com/office/drawing/2010/main">
                <a:solidFill>
                  <a:srgbClr val="FFFFFF"/>
                </a:solidFill>
              </a14:hiddenFill>
            </a:ext>
          </a:extLst>
        </p:spPr>
      </p:pic>
      <p:sp>
        <p:nvSpPr>
          <p:cNvPr id="17" name="타원 16"/>
          <p:cNvSpPr/>
          <p:nvPr/>
        </p:nvSpPr>
        <p:spPr>
          <a:xfrm>
            <a:off x="9807990" y="4577035"/>
            <a:ext cx="586519" cy="586519"/>
          </a:xfrm>
          <a:prstGeom prst="ellipse">
            <a:avLst/>
          </a:pr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nvGrpSpPr>
          <p:cNvPr id="4" name="그룹 3"/>
          <p:cNvGrpSpPr/>
          <p:nvPr/>
        </p:nvGrpSpPr>
        <p:grpSpPr>
          <a:xfrm>
            <a:off x="8084753" y="1869502"/>
            <a:ext cx="3810890" cy="4634822"/>
            <a:chOff x="4350831" y="3503786"/>
            <a:chExt cx="1867795" cy="2271621"/>
          </a:xfrm>
        </p:grpSpPr>
        <p:grpSp>
          <p:nvGrpSpPr>
            <p:cNvPr id="5" name="그룹 4"/>
            <p:cNvGrpSpPr/>
            <p:nvPr/>
          </p:nvGrpSpPr>
          <p:grpSpPr>
            <a:xfrm>
              <a:off x="4350831" y="4732801"/>
              <a:ext cx="1656096" cy="1042606"/>
              <a:chOff x="4350831" y="4732801"/>
              <a:chExt cx="1656096" cy="1042606"/>
            </a:xfrm>
          </p:grpSpPr>
          <p:sp>
            <p:nvSpPr>
              <p:cNvPr id="11" name="타원 9"/>
              <p:cNvSpPr/>
              <p:nvPr/>
            </p:nvSpPr>
            <p:spPr>
              <a:xfrm rot="21267342">
                <a:off x="4379275" y="4909755"/>
                <a:ext cx="1627652" cy="865652"/>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 name="connsiteX0" fmla="*/ 0 w 1218276"/>
                  <a:gd name="connsiteY0" fmla="*/ 4324 h 558933"/>
                  <a:gd name="connsiteX1" fmla="*/ 1218242 w 1218276"/>
                  <a:gd name="connsiteY1" fmla="*/ 4324 h 558933"/>
                  <a:gd name="connsiteX2" fmla="*/ 616561 w 1218276"/>
                  <a:gd name="connsiteY2" fmla="*/ 558933 h 558933"/>
                  <a:gd name="connsiteX3" fmla="*/ 0 w 1218276"/>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276" h="558933">
                    <a:moveTo>
                      <a:pt x="0" y="4324"/>
                    </a:moveTo>
                    <a:cubicBezTo>
                      <a:pt x="1091223" y="21139"/>
                      <a:pt x="471263" y="-11134"/>
                      <a:pt x="1218242" y="4324"/>
                    </a:cubicBezTo>
                    <a:cubicBezTo>
                      <a:pt x="1221773" y="337190"/>
                      <a:pt x="952969" y="558933"/>
                      <a:pt x="616561" y="558933"/>
                    </a:cubicBezTo>
                    <a:cubicBezTo>
                      <a:pt x="280153" y="558933"/>
                      <a:pt x="0" y="340732"/>
                      <a:pt x="0" y="4324"/>
                    </a:cubicBezTo>
                    <a:close/>
                  </a:path>
                </a:pathLst>
              </a:cu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2" name="타원 11"/>
              <p:cNvSpPr/>
              <p:nvPr/>
            </p:nvSpPr>
            <p:spPr>
              <a:xfrm rot="21267342">
                <a:off x="4350831" y="4732801"/>
                <a:ext cx="1625244" cy="509473"/>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3" name="타원 12"/>
              <p:cNvSpPr/>
              <p:nvPr/>
            </p:nvSpPr>
            <p:spPr>
              <a:xfrm rot="21035120">
                <a:off x="4758986" y="5011549"/>
                <a:ext cx="344914" cy="384088"/>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4" name="타원 13"/>
              <p:cNvSpPr/>
              <p:nvPr/>
            </p:nvSpPr>
            <p:spPr>
              <a:xfrm>
                <a:off x="4552683" y="4896727"/>
                <a:ext cx="839213" cy="34497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nvGrpSpPr>
            <p:cNvPr id="6" name="그룹 5"/>
            <p:cNvGrpSpPr/>
            <p:nvPr/>
          </p:nvGrpSpPr>
          <p:grpSpPr>
            <a:xfrm>
              <a:off x="4447394" y="3503786"/>
              <a:ext cx="1771232" cy="1161943"/>
              <a:chOff x="4447394" y="3503786"/>
              <a:chExt cx="1771232" cy="1161943"/>
            </a:xfrm>
          </p:grpSpPr>
          <p:sp>
            <p:nvSpPr>
              <p:cNvPr id="7" name="타원 9"/>
              <p:cNvSpPr/>
              <p:nvPr/>
            </p:nvSpPr>
            <p:spPr>
              <a:xfrm rot="11956992">
                <a:off x="4590923" y="3503786"/>
                <a:ext cx="1627703" cy="781310"/>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302" h="558933">
                    <a:moveTo>
                      <a:pt x="0" y="4324"/>
                    </a:moveTo>
                    <a:cubicBezTo>
                      <a:pt x="1091223" y="21139"/>
                      <a:pt x="471263" y="-11134"/>
                      <a:pt x="1218242" y="4324"/>
                    </a:cubicBezTo>
                    <a:cubicBezTo>
                      <a:pt x="1222943" y="267208"/>
                      <a:pt x="952969" y="558933"/>
                      <a:pt x="616561" y="558933"/>
                    </a:cubicBezTo>
                    <a:cubicBezTo>
                      <a:pt x="280153" y="558933"/>
                      <a:pt x="0" y="340732"/>
                      <a:pt x="0" y="4324"/>
                    </a:cubicBezTo>
                    <a:close/>
                  </a:path>
                </a:pathLst>
              </a:cu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8" name="타원 7"/>
              <p:cNvSpPr/>
              <p:nvPr/>
            </p:nvSpPr>
            <p:spPr>
              <a:xfrm rot="11956992">
                <a:off x="4447394" y="3838196"/>
                <a:ext cx="1656550" cy="827533"/>
              </a:xfrm>
              <a:prstGeom prst="ellipse">
                <a:avLst/>
              </a:prstGeom>
              <a:solidFill>
                <a:srgbClr val="691919"/>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9" name="타원 8"/>
              <p:cNvSpPr/>
              <p:nvPr/>
            </p:nvSpPr>
            <p:spPr>
              <a:xfrm rot="1325162">
                <a:off x="4921043" y="3630515"/>
                <a:ext cx="344914" cy="384088"/>
              </a:xfrm>
              <a:prstGeom prst="ellipse">
                <a:avLst/>
              </a:prstGeom>
              <a:solidFill>
                <a:srgbClr val="FBFBFB"/>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0" name="타원 9"/>
              <p:cNvSpPr/>
              <p:nvPr/>
            </p:nvSpPr>
            <p:spPr>
              <a:xfrm rot="1325162">
                <a:off x="4980543" y="3696984"/>
                <a:ext cx="221268" cy="246399"/>
              </a:xfrm>
              <a:prstGeom prst="ellipse">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pic>
        <p:nvPicPr>
          <p:cNvPr id="15"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574583" y="2197257"/>
            <a:ext cx="4271054" cy="3323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168326"/>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3"/>
                                        </p:tgtEl>
                                        <p:attrNameLst>
                                          <p:attrName>r</p:attrName>
                                        </p:attrNameLst>
                                      </p:cBhvr>
                                    </p:animRot>
                                    <p:animRot by="-240000">
                                      <p:cBhvr>
                                        <p:cTn id="7" dur="400" fill="hold">
                                          <p:stCondLst>
                                            <p:cond delay="400"/>
                                          </p:stCondLst>
                                        </p:cTn>
                                        <p:tgtEl>
                                          <p:spTgt spid="3"/>
                                        </p:tgtEl>
                                        <p:attrNameLst>
                                          <p:attrName>r</p:attrName>
                                        </p:attrNameLst>
                                      </p:cBhvr>
                                    </p:animRot>
                                    <p:animRot by="240000">
                                      <p:cBhvr>
                                        <p:cTn id="8" dur="400" fill="hold">
                                          <p:stCondLst>
                                            <p:cond delay="800"/>
                                          </p:stCondLst>
                                        </p:cTn>
                                        <p:tgtEl>
                                          <p:spTgt spid="3"/>
                                        </p:tgtEl>
                                        <p:attrNameLst>
                                          <p:attrName>r</p:attrName>
                                        </p:attrNameLst>
                                      </p:cBhvr>
                                    </p:animRot>
                                    <p:animRot by="-240000">
                                      <p:cBhvr>
                                        <p:cTn id="9" dur="400" fill="hold">
                                          <p:stCondLst>
                                            <p:cond delay="1200"/>
                                          </p:stCondLst>
                                        </p:cTn>
                                        <p:tgtEl>
                                          <p:spTgt spid="3"/>
                                        </p:tgtEl>
                                        <p:attrNameLst>
                                          <p:attrName>r</p:attrName>
                                        </p:attrNameLst>
                                      </p:cBhvr>
                                    </p:animRot>
                                    <p:animRot by="120000">
                                      <p:cBhvr>
                                        <p:cTn id="10" dur="400" fill="hold">
                                          <p:stCondLst>
                                            <p:cond delay="16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Pokeball Wiggle.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xit" presetSubtype="0" fill="hold" grpId="1" nodeType="withEffect">
                                  <p:stCondLst>
                                    <p:cond delay="50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par>
                                <p:cTn id="17" presetID="10" presetClass="entr" presetSubtype="0" fill="hold" grpId="2" nodeType="with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xit" presetSubtype="0" fill="hold" grpId="3" nodeType="withEffect">
                                  <p:stCondLst>
                                    <p:cond delay="150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par>
                          <p:cTn id="23" fill="hold">
                            <p:stCondLst>
                              <p:cond delay="2000"/>
                            </p:stCondLst>
                            <p:childTnLst>
                              <p:par>
                                <p:cTn id="24" presetID="10" presetClass="exit" presetSubtype="0" fill="hold" nodeType="afterEffect">
                                  <p:stCondLst>
                                    <p:cond delay="250"/>
                                  </p:stCondLst>
                                  <p:childTnLst>
                                    <p:animEffect transition="out" filter="fade">
                                      <p:cBhvr>
                                        <p:cTn id="25" dur="250"/>
                                        <p:tgtEl>
                                          <p:spTgt spid="3"/>
                                        </p:tgtEl>
                                      </p:cBhvr>
                                    </p:animEffect>
                                    <p:set>
                                      <p:cBhvr>
                                        <p:cTn id="26" dur="1" fill="hold">
                                          <p:stCondLst>
                                            <p:cond delay="249"/>
                                          </p:stCondLst>
                                        </p:cTn>
                                        <p:tgtEl>
                                          <p:spTgt spid="3"/>
                                        </p:tgtEl>
                                        <p:attrNameLst>
                                          <p:attrName>style.visibility</p:attrName>
                                        </p:attrNameLst>
                                      </p:cBhvr>
                                      <p:to>
                                        <p:strVal val="hidden"/>
                                      </p:to>
                                    </p:set>
                                  </p:childTnLst>
                                </p:cTn>
                              </p:par>
                              <p:par>
                                <p:cTn id="27" presetID="10" presetClass="exit" presetSubtype="0" fill="hold" grpId="4" nodeType="withEffect">
                                  <p:stCondLst>
                                    <p:cond delay="250"/>
                                  </p:stCondLst>
                                  <p:childTnLst>
                                    <p:animEffect transition="out" filter="fade">
                                      <p:cBhvr>
                                        <p:cTn id="28" dur="250"/>
                                        <p:tgtEl>
                                          <p:spTgt spid="17"/>
                                        </p:tgtEl>
                                      </p:cBhvr>
                                    </p:animEffect>
                                    <p:set>
                                      <p:cBhvr>
                                        <p:cTn id="29" dur="1" fill="hold">
                                          <p:stCondLst>
                                            <p:cond delay="249"/>
                                          </p:stCondLst>
                                        </p:cTn>
                                        <p:tgtEl>
                                          <p:spTgt spid="17"/>
                                        </p:tgtEl>
                                        <p:attrNameLst>
                                          <p:attrName>style.visibility</p:attrName>
                                        </p:attrNameLst>
                                      </p:cBhvr>
                                      <p:to>
                                        <p:strVal val="hidden"/>
                                      </p:to>
                                    </p:se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5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4" name="Pokeball Open.wav"/>
                                        </p:tgtEl>
                                      </p:cMediaNode>
                                    </p:audio>
                                  </p:subTnLst>
                                </p:cTn>
                              </p:par>
                              <p:par>
                                <p:cTn id="34" presetID="53" presetClass="entr" presetSubtype="16" fill="hold" nodeType="withEffect">
                                  <p:stCondLst>
                                    <p:cond delay="25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par>
                                <p:cTn id="39" presetID="37" presetClass="path" presetSubtype="0" accel="50000" decel="50000" fill="hold" nodeType="withEffect">
                                  <p:stCondLst>
                                    <p:cond delay="250"/>
                                  </p:stCondLst>
                                  <p:childTnLst>
                                    <p:animMotion origin="layout" path="M 4.16667E-7 0.05 L -0.12578 -0.09051 C -0.15195 -0.12199 -0.19115 -0.13889 -0.23242 -0.13889 C -0.27917 -0.13889 -0.3168 -0.12199 -0.34297 -0.09051 L -0.46849 0.05 " pathEditMode="relative" rAng="0" ptsTypes="FffFF">
                                      <p:cBhvr>
                                        <p:cTn id="40" dur="2000" fill="hold"/>
                                        <p:tgtEl>
                                          <p:spTgt spid="15"/>
                                        </p:tgtEl>
                                        <p:attrNameLst>
                                          <p:attrName>ppt_x</p:attrName>
                                          <p:attrName>ppt_y</p:attrName>
                                        </p:attrNameLst>
                                      </p:cBhvr>
                                      <p:rCtr x="-23424" y="-9444"/>
                                    </p:animMotion>
                                  </p:childTnLst>
                                </p:cTn>
                              </p:par>
                              <p:par>
                                <p:cTn id="41" presetID="53" presetClass="entr" presetSubtype="16" fill="hold" grpId="0" nodeType="withEffect">
                                  <p:stCondLst>
                                    <p:cond delay="1000"/>
                                  </p:stCondLst>
                                  <p:childTnLst>
                                    <p:set>
                                      <p:cBhvr>
                                        <p:cTn id="42" dur="1" fill="hold">
                                          <p:stCondLst>
                                            <p:cond delay="0"/>
                                          </p:stCondLst>
                                        </p:cTn>
                                        <p:tgtEl>
                                          <p:spTgt spid="22"/>
                                        </p:tgtEl>
                                        <p:attrNameLst>
                                          <p:attrName>style.visibility</p:attrName>
                                        </p:attrNameLst>
                                      </p:cBhvr>
                                      <p:to>
                                        <p:strVal val="visible"/>
                                      </p:to>
                                    </p:set>
                                    <p:anim calcmode="lin" valueType="num">
                                      <p:cBhvr>
                                        <p:cTn id="43" dur="1000" fill="hold"/>
                                        <p:tgtEl>
                                          <p:spTgt spid="22"/>
                                        </p:tgtEl>
                                        <p:attrNameLst>
                                          <p:attrName>ppt_w</p:attrName>
                                        </p:attrNameLst>
                                      </p:cBhvr>
                                      <p:tavLst>
                                        <p:tav tm="0">
                                          <p:val>
                                            <p:fltVal val="0"/>
                                          </p:val>
                                        </p:tav>
                                        <p:tav tm="100000">
                                          <p:val>
                                            <p:strVal val="#ppt_w"/>
                                          </p:val>
                                        </p:tav>
                                      </p:tavLst>
                                    </p:anim>
                                    <p:anim calcmode="lin" valueType="num">
                                      <p:cBhvr>
                                        <p:cTn id="44" dur="1000" fill="hold"/>
                                        <p:tgtEl>
                                          <p:spTgt spid="22"/>
                                        </p:tgtEl>
                                        <p:attrNameLst>
                                          <p:attrName>ppt_h</p:attrName>
                                        </p:attrNameLst>
                                      </p:cBhvr>
                                      <p:tavLst>
                                        <p:tav tm="0">
                                          <p:val>
                                            <p:fltVal val="0"/>
                                          </p:val>
                                        </p:tav>
                                        <p:tav tm="100000">
                                          <p:val>
                                            <p:strVal val="#ppt_h"/>
                                          </p:val>
                                        </p:tav>
                                      </p:tavLst>
                                    </p:anim>
                                    <p:animEffect transition="in" filter="fade">
                                      <p:cBhvr>
                                        <p:cTn id="4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animBg="1"/>
      <p:bldP spid="17" grpId="1" animBg="1"/>
      <p:bldP spid="17" grpId="2" animBg="1"/>
      <p:bldP spid="17" grpId="3" animBg="1"/>
      <p:bldP spid="17" grpId="4"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xmlns="" id="{F7E8CF13-8037-4541-9FFA-F259C6899309}"/>
              </a:ext>
            </a:extLst>
          </p:cNvPr>
          <p:cNvSpPr txBox="1">
            <a:spLocks/>
          </p:cNvSpPr>
          <p:nvPr/>
        </p:nvSpPr>
        <p:spPr>
          <a:xfrm>
            <a:off x="1072055" y="2166545"/>
            <a:ext cx="10429504" cy="1002324"/>
          </a:xfrm>
          <a:prstGeom prst="rect">
            <a:avLst/>
          </a:prstGeom>
          <a:solidFill>
            <a:schemeClr val="accent4">
              <a:lumMod val="20000"/>
              <a:lumOff val="80000"/>
            </a:schemeClr>
          </a:solidFill>
          <a:ln>
            <a:noFill/>
          </a:ln>
        </p:spPr>
        <p:txBody>
          <a:bodyPr spcFirstLastPara="1" wrap="square" lIns="121598" tIns="121598" rIns="121598" bIns="12159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1pPr>
            <a:lvl2pPr marR="0" lvl="1"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2pPr>
            <a:lvl3pPr marR="0" lvl="2"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3pPr>
            <a:lvl4pPr marR="0" lvl="3"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4pPr>
            <a:lvl5pPr marR="0" lvl="4"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5pPr>
            <a:lvl6pPr marR="0" lvl="5"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6pPr>
            <a:lvl7pPr marR="0" lvl="6"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7pPr>
            <a:lvl8pPr marR="0" lvl="7"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8pPr>
            <a:lvl9pPr marR="0" lvl="8"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FFFFFF"/>
              </a:buClr>
              <a:buSzPts val="2600"/>
              <a:buFont typeface="Montserrat"/>
              <a:buNone/>
              <a:tabLst/>
              <a:defRPr/>
            </a:pPr>
            <a:r>
              <a:rPr kumimoji="0" lang="en-US" sz="4400" b="1" i="0" u="none" strike="noStrike" kern="0" cap="none" spc="0" normalizeH="0" baseline="0" noProof="0" dirty="0" smtClean="0">
                <a:ln>
                  <a:noFill/>
                </a:ln>
                <a:solidFill>
                  <a:srgbClr val="002060"/>
                </a:solidFill>
                <a:effectLst/>
                <a:uLnTx/>
                <a:uFillTx/>
                <a:latin typeface="Arial"/>
                <a:sym typeface="Montserrat"/>
              </a:rPr>
              <a:t>ÔN </a:t>
            </a:r>
            <a:r>
              <a:rPr kumimoji="0" lang="en-US" sz="4400" b="1" i="0" u="none" strike="noStrike" kern="0" cap="none" spc="0" normalizeH="0" baseline="0" noProof="0" dirty="0">
                <a:ln>
                  <a:noFill/>
                </a:ln>
                <a:solidFill>
                  <a:srgbClr val="002060"/>
                </a:solidFill>
                <a:effectLst/>
                <a:uLnTx/>
                <a:uFillTx/>
                <a:latin typeface="Arial"/>
                <a:sym typeface="Montserrat"/>
              </a:rPr>
              <a:t>TẬP VÀ ĐÁNH GIÁ CUỐI HỌC KÌ 2</a:t>
            </a:r>
          </a:p>
        </p:txBody>
      </p:sp>
      <p:sp>
        <p:nvSpPr>
          <p:cNvPr id="4" name="Title 4">
            <a:extLst>
              <a:ext uri="{FF2B5EF4-FFF2-40B4-BE49-F238E27FC236}">
                <a16:creationId xmlns:a16="http://schemas.microsoft.com/office/drawing/2014/main" xmlns="" id="{B9374C95-E636-4DDC-A9B5-F09CA4C6F837}"/>
              </a:ext>
            </a:extLst>
          </p:cNvPr>
          <p:cNvSpPr txBox="1">
            <a:spLocks/>
          </p:cNvSpPr>
          <p:nvPr/>
        </p:nvSpPr>
        <p:spPr>
          <a:xfrm>
            <a:off x="4002478" y="3498255"/>
            <a:ext cx="4258654" cy="853028"/>
          </a:xfrm>
          <a:prstGeom prst="rect">
            <a:avLst/>
          </a:prstGeom>
          <a:solidFill>
            <a:schemeClr val="accent4">
              <a:lumMod val="20000"/>
              <a:lumOff val="80000"/>
            </a:schemeClr>
          </a:solidFill>
          <a:ln>
            <a:noFill/>
          </a:ln>
        </p:spPr>
        <p:txBody>
          <a:bodyPr spcFirstLastPara="1" wrap="square" lIns="121598" tIns="121598" rIns="121598" bIns="12159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1pPr>
            <a:lvl2pPr marR="0" lvl="1"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2pPr>
            <a:lvl3pPr marR="0" lvl="2"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3pPr>
            <a:lvl4pPr marR="0" lvl="3"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4pPr>
            <a:lvl5pPr marR="0" lvl="4"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5pPr>
            <a:lvl6pPr marR="0" lvl="5"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6pPr>
            <a:lvl7pPr marR="0" lvl="6"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7pPr>
            <a:lvl8pPr marR="0" lvl="7"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8pPr>
            <a:lvl9pPr marR="0" lvl="8" algn="ctr" rtl="0">
              <a:lnSpc>
                <a:spcPct val="100000"/>
              </a:lnSpc>
              <a:spcBef>
                <a:spcPts val="0"/>
              </a:spcBef>
              <a:spcAft>
                <a:spcPts val="0"/>
              </a:spcAft>
              <a:buClr>
                <a:schemeClr val="lt1"/>
              </a:buClr>
              <a:buSzPts val="2600"/>
              <a:buFont typeface="Montserrat"/>
              <a:buNone/>
              <a:defRPr sz="2600" b="1" i="0" u="none" strike="noStrike" cap="none">
                <a:solidFill>
                  <a:schemeClr val="lt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FFFFFF"/>
              </a:buClr>
              <a:buSzPts val="2600"/>
              <a:buFont typeface="Montserrat"/>
              <a:buNone/>
              <a:tabLst/>
              <a:defRPr/>
            </a:pPr>
            <a:r>
              <a:rPr kumimoji="0" lang="en-US" sz="4400" b="1" i="0" u="none" strike="noStrike" kern="0" cap="none" spc="0" normalizeH="0" baseline="0" noProof="0" dirty="0" smtClean="0">
                <a:ln>
                  <a:noFill/>
                </a:ln>
                <a:solidFill>
                  <a:srgbClr val="FF0000"/>
                </a:solidFill>
                <a:effectLst/>
                <a:uLnTx/>
                <a:uFillTx/>
                <a:latin typeface="Arial"/>
                <a:sym typeface="Montserrat"/>
              </a:rPr>
              <a:t>TIẾT 3 </a:t>
            </a:r>
            <a:r>
              <a:rPr kumimoji="0" lang="en-US" sz="4400" b="1" i="0" u="none" strike="noStrike" kern="0" cap="none" spc="0" normalizeH="0" baseline="0" noProof="0" dirty="0">
                <a:ln>
                  <a:noFill/>
                </a:ln>
                <a:solidFill>
                  <a:srgbClr val="FF0000"/>
                </a:solidFill>
                <a:effectLst/>
                <a:uLnTx/>
                <a:uFillTx/>
                <a:latin typeface="Arial"/>
                <a:sym typeface="Montserrat"/>
              </a:rPr>
              <a:t>- </a:t>
            </a:r>
            <a:r>
              <a:rPr kumimoji="0" lang="en-US" sz="4400" b="1" i="0" u="none" strike="noStrike" kern="0" cap="none" spc="0" normalizeH="0" baseline="0" noProof="0" dirty="0" smtClean="0">
                <a:ln>
                  <a:noFill/>
                </a:ln>
                <a:solidFill>
                  <a:srgbClr val="FF0000"/>
                </a:solidFill>
                <a:effectLst/>
                <a:uLnTx/>
                <a:uFillTx/>
                <a:latin typeface="Arial"/>
                <a:sym typeface="Montserrat"/>
              </a:rPr>
              <a:t>4</a:t>
            </a:r>
            <a:endParaRPr kumimoji="0" lang="en-US" sz="4400" b="1" i="0" u="none" strike="noStrike" kern="0" cap="none" spc="0" normalizeH="0" baseline="0" noProof="0" dirty="0">
              <a:ln>
                <a:noFill/>
              </a:ln>
              <a:solidFill>
                <a:srgbClr val="FF0000"/>
              </a:solidFill>
              <a:effectLst/>
              <a:uLnTx/>
              <a:uFillTx/>
              <a:latin typeface="Arial"/>
              <a:sym typeface="Montserrat"/>
            </a:endParaRPr>
          </a:p>
        </p:txBody>
      </p:sp>
    </p:spTree>
    <p:extLst>
      <p:ext uri="{BB962C8B-B14F-4D97-AF65-F5344CB8AC3E}">
        <p14:creationId xmlns:p14="http://schemas.microsoft.com/office/powerpoint/2010/main" val="2855245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grpSp>
        <p:nvGrpSpPr>
          <p:cNvPr id="9" name="Google Shape;66;p15">
            <a:extLst>
              <a:ext uri="{FF2B5EF4-FFF2-40B4-BE49-F238E27FC236}">
                <a16:creationId xmlns:a16="http://schemas.microsoft.com/office/drawing/2014/main" xmlns="" id="{A040FBD5-4D17-4575-B1D0-ABFCD8FA5C4D}"/>
              </a:ext>
            </a:extLst>
          </p:cNvPr>
          <p:cNvGrpSpPr/>
          <p:nvPr/>
        </p:nvGrpSpPr>
        <p:grpSpPr>
          <a:xfrm>
            <a:off x="0" y="0"/>
            <a:ext cx="11923322" cy="800100"/>
            <a:chOff x="1872213" y="1137388"/>
            <a:chExt cx="1124444" cy="543400"/>
          </a:xfrm>
          <a:solidFill>
            <a:schemeClr val="accent5"/>
          </a:solidFill>
        </p:grpSpPr>
        <p:sp>
          <p:nvSpPr>
            <p:cNvPr id="10" name="Google Shape;67;p15">
              <a:hlinkClick r:id="rId3" action="ppaction://hlinksldjump"/>
              <a:extLst>
                <a:ext uri="{FF2B5EF4-FFF2-40B4-BE49-F238E27FC236}">
                  <a16:creationId xmlns:a16="http://schemas.microsoft.com/office/drawing/2014/main" xmlns="" id="{5F4590F9-79D4-4589-8C24-90A5D9F0198A}"/>
                </a:ext>
              </a:extLst>
            </p:cNvPr>
            <p:cNvSpPr/>
            <p:nvPr/>
          </p:nvSpPr>
          <p:spPr>
            <a:xfrm>
              <a:off x="1917573" y="1201463"/>
              <a:ext cx="1058240" cy="419650"/>
            </a:xfrm>
            <a:custGeom>
              <a:avLst/>
              <a:gdLst/>
              <a:ahLst/>
              <a:cxnLst/>
              <a:rect l="l" t="t" r="r" b="b"/>
              <a:pathLst>
                <a:path w="41371" h="16786" extrusionOk="0">
                  <a:moveTo>
                    <a:pt x="0" y="1"/>
                  </a:moveTo>
                  <a:lnTo>
                    <a:pt x="1368" y="15898"/>
                  </a:lnTo>
                  <a:lnTo>
                    <a:pt x="40483" y="16786"/>
                  </a:lnTo>
                  <a:lnTo>
                    <a:pt x="41370" y="703"/>
                  </a:lnTo>
                  <a:lnTo>
                    <a:pt x="0" y="1"/>
                  </a:lnTo>
                  <a:close/>
                </a:path>
              </a:pathLst>
            </a:custGeom>
            <a:grpFill/>
            <a:ln>
              <a:noFill/>
            </a:ln>
          </p:spPr>
          <p:txBody>
            <a:bodyPr spcFirstLastPara="1" wrap="square" lIns="121598" tIns="121598" rIns="121598" bIns="121598" anchor="ctr" anchorCtr="0">
              <a:noAutofit/>
            </a:bodyPr>
            <a:lstStyle/>
            <a:p>
              <a:pPr algn="just"/>
              <a:r>
                <a:rPr lang="en-US" sz="3200" dirty="0">
                  <a:solidFill>
                    <a:schemeClr val="tx1"/>
                  </a:solidFill>
                  <a:latin typeface="FS Core Magic Rough" panose="02060703030302020204" pitchFamily="18" charset="0"/>
                  <a:ea typeface="Fira Sans Extra Condensed Medium"/>
                  <a:cs typeface="Fira Sans Extra Condensed Medium"/>
                  <a:sym typeface="Fira Sans Extra Condensed Medium"/>
                </a:rPr>
                <a:t>   </a:t>
              </a:r>
              <a:r>
                <a:rPr lang="en-US" sz="3600" dirty="0">
                  <a:solidFill>
                    <a:srgbClr val="FF0000"/>
                  </a:solidFill>
                  <a:latin typeface="+mj-lt"/>
                  <a:ea typeface="Fira Sans Extra Condensed Medium"/>
                  <a:cs typeface="Fira Sans Extra Condensed Medium"/>
                  <a:sym typeface="Fira Sans Extra Condensed Medium"/>
                </a:rPr>
                <a:t>4. </a:t>
              </a:r>
              <a:r>
                <a:rPr lang="en-US" sz="3600" dirty="0">
                  <a:solidFill>
                    <a:schemeClr val="tx1"/>
                  </a:solidFill>
                  <a:latin typeface="+mj-lt"/>
                  <a:ea typeface="Fira Sans Extra Condensed Medium"/>
                  <a:cs typeface="Fira Sans Extra Condensed Medium"/>
                  <a:sym typeface="Fira Sans Extra Condensed Medium"/>
                </a:rPr>
                <a:t>Quan </a:t>
              </a:r>
              <a:r>
                <a:rPr lang="en-US" sz="3600" dirty="0" err="1">
                  <a:solidFill>
                    <a:schemeClr val="tx1"/>
                  </a:solidFill>
                  <a:latin typeface="+mj-lt"/>
                  <a:ea typeface="Fira Sans Extra Condensed Medium"/>
                  <a:cs typeface="Fira Sans Extra Condensed Medium"/>
                  <a:sym typeface="Fira Sans Extra Condensed Medium"/>
                </a:rPr>
                <a:t>sát</a:t>
              </a:r>
              <a:r>
                <a:rPr lang="en-US" sz="3600" dirty="0">
                  <a:solidFill>
                    <a:schemeClr val="tx1"/>
                  </a:solidFill>
                  <a:latin typeface="+mj-lt"/>
                  <a:ea typeface="Fira Sans Extra Condensed Medium"/>
                  <a:cs typeface="Fira Sans Extra Condensed Medium"/>
                  <a:sym typeface="Fira Sans Extra Condensed Medium"/>
                </a:rPr>
                <a:t> </a:t>
              </a:r>
              <a:r>
                <a:rPr lang="en-US" sz="3600" dirty="0" err="1">
                  <a:solidFill>
                    <a:schemeClr val="tx1"/>
                  </a:solidFill>
                  <a:latin typeface="+mj-lt"/>
                  <a:ea typeface="Fira Sans Extra Condensed Medium"/>
                  <a:cs typeface="Fira Sans Extra Condensed Medium"/>
                  <a:sym typeface="Fira Sans Extra Condensed Medium"/>
                </a:rPr>
                <a:t>tranh</a:t>
              </a:r>
              <a:r>
                <a:rPr lang="en-US" sz="3600" dirty="0">
                  <a:solidFill>
                    <a:schemeClr val="tx1"/>
                  </a:solidFill>
                  <a:latin typeface="+mj-lt"/>
                  <a:ea typeface="Fira Sans Extra Condensed Medium"/>
                  <a:cs typeface="Fira Sans Extra Condensed Medium"/>
                  <a:sym typeface="Fira Sans Extra Condensed Medium"/>
                </a:rPr>
                <a:t>, </a:t>
              </a:r>
              <a:r>
                <a:rPr lang="en-US" sz="3600" dirty="0" err="1">
                  <a:solidFill>
                    <a:schemeClr val="tx1"/>
                  </a:solidFill>
                  <a:latin typeface="+mj-lt"/>
                  <a:ea typeface="Fira Sans Extra Condensed Medium"/>
                  <a:cs typeface="Fira Sans Extra Condensed Medium"/>
                  <a:sym typeface="Fira Sans Extra Condensed Medium"/>
                </a:rPr>
                <a:t>tìm</a:t>
              </a:r>
              <a:r>
                <a:rPr lang="en-US" sz="3600" dirty="0">
                  <a:solidFill>
                    <a:schemeClr val="tx1"/>
                  </a:solidFill>
                  <a:latin typeface="+mj-lt"/>
                  <a:ea typeface="Fira Sans Extra Condensed Medium"/>
                  <a:cs typeface="Fira Sans Extra Condensed Medium"/>
                  <a:sym typeface="Fira Sans Extra Condensed Medium"/>
                </a:rPr>
                <a:t> </a:t>
              </a:r>
              <a:r>
                <a:rPr lang="en-US" sz="3600" dirty="0" err="1">
                  <a:solidFill>
                    <a:schemeClr val="tx1"/>
                  </a:solidFill>
                  <a:latin typeface="+mj-lt"/>
                  <a:ea typeface="Fira Sans Extra Condensed Medium"/>
                  <a:cs typeface="Fira Sans Extra Condensed Medium"/>
                  <a:sym typeface="Fira Sans Extra Condensed Medium"/>
                </a:rPr>
                <a:t>từ</a:t>
              </a:r>
              <a:r>
                <a:rPr lang="en-US" sz="3600" dirty="0">
                  <a:solidFill>
                    <a:schemeClr val="tx1"/>
                  </a:solidFill>
                  <a:latin typeface="+mj-lt"/>
                  <a:ea typeface="Fira Sans Extra Condensed Medium"/>
                  <a:cs typeface="Fira Sans Extra Condensed Medium"/>
                  <a:sym typeface="Fira Sans Extra Condensed Medium"/>
                </a:rPr>
                <a:t> </a:t>
              </a:r>
              <a:r>
                <a:rPr lang="en-US" sz="3600" dirty="0" err="1">
                  <a:solidFill>
                    <a:schemeClr val="tx1"/>
                  </a:solidFill>
                  <a:latin typeface="+mj-lt"/>
                  <a:ea typeface="Fira Sans Extra Condensed Medium"/>
                  <a:cs typeface="Fira Sans Extra Condensed Medium"/>
                  <a:sym typeface="Fira Sans Extra Condensed Medium"/>
                </a:rPr>
                <a:t>ngữ</a:t>
              </a:r>
              <a:endParaRPr lang="en-US" sz="3600" dirty="0">
                <a:solidFill>
                  <a:schemeClr val="tx1"/>
                </a:solidFill>
                <a:latin typeface="FS Core Magic Rough" panose="02060703030302020204" pitchFamily="18" charset="0"/>
                <a:ea typeface="Fira Sans Extra Condensed Medium"/>
                <a:cs typeface="Fira Sans Extra Condensed Medium"/>
                <a:sym typeface="Fira Sans Extra Condensed Medium"/>
              </a:endParaRPr>
            </a:p>
          </p:txBody>
        </p:sp>
        <p:sp>
          <p:nvSpPr>
            <p:cNvPr id="11" name="Google Shape;68;p15">
              <a:hlinkClick r:id="rId3" action="ppaction://hlinksldjump"/>
              <a:extLst>
                <a:ext uri="{FF2B5EF4-FFF2-40B4-BE49-F238E27FC236}">
                  <a16:creationId xmlns:a16="http://schemas.microsoft.com/office/drawing/2014/main" xmlns="" id="{2E7A640C-A18D-4187-A6D1-FBB19ACE4370}"/>
                </a:ext>
              </a:extLst>
            </p:cNvPr>
            <p:cNvSpPr/>
            <p:nvPr/>
          </p:nvSpPr>
          <p:spPr>
            <a:xfrm>
              <a:off x="1872213" y="1137388"/>
              <a:ext cx="1124444" cy="543400"/>
            </a:xfrm>
            <a:custGeom>
              <a:avLst/>
              <a:gdLst/>
              <a:ahLst/>
              <a:cxnLst/>
              <a:rect l="l" t="t" r="r" b="b"/>
              <a:pathLst>
                <a:path w="46769" h="21736" extrusionOk="0">
                  <a:moveTo>
                    <a:pt x="22019" y="1"/>
                  </a:moveTo>
                  <a:cubicBezTo>
                    <a:pt x="14754" y="1"/>
                    <a:pt x="7494" y="334"/>
                    <a:pt x="333" y="1159"/>
                  </a:cubicBezTo>
                  <a:cubicBezTo>
                    <a:pt x="38" y="1196"/>
                    <a:pt x="1" y="1640"/>
                    <a:pt x="333" y="1640"/>
                  </a:cubicBezTo>
                  <a:lnTo>
                    <a:pt x="814" y="1640"/>
                  </a:lnTo>
                  <a:cubicBezTo>
                    <a:pt x="333" y="7592"/>
                    <a:pt x="851" y="13618"/>
                    <a:pt x="1332" y="19570"/>
                  </a:cubicBezTo>
                  <a:cubicBezTo>
                    <a:pt x="1368" y="19903"/>
                    <a:pt x="1646" y="20070"/>
                    <a:pt x="1909" y="20070"/>
                  </a:cubicBezTo>
                  <a:cubicBezTo>
                    <a:pt x="2173" y="20070"/>
                    <a:pt x="2422" y="19903"/>
                    <a:pt x="2404" y="19570"/>
                  </a:cubicBezTo>
                  <a:cubicBezTo>
                    <a:pt x="1738" y="13581"/>
                    <a:pt x="1738" y="7629"/>
                    <a:pt x="1295" y="1640"/>
                  </a:cubicBezTo>
                  <a:cubicBezTo>
                    <a:pt x="8063" y="1470"/>
                    <a:pt x="14792" y="1317"/>
                    <a:pt x="21515" y="1317"/>
                  </a:cubicBezTo>
                  <a:cubicBezTo>
                    <a:pt x="29481" y="1317"/>
                    <a:pt x="37437" y="1533"/>
                    <a:pt x="45437" y="2194"/>
                  </a:cubicBezTo>
                  <a:cubicBezTo>
                    <a:pt x="45474" y="5189"/>
                    <a:pt x="45437" y="8184"/>
                    <a:pt x="45327" y="11178"/>
                  </a:cubicBezTo>
                  <a:cubicBezTo>
                    <a:pt x="45216" y="14025"/>
                    <a:pt x="44735" y="16946"/>
                    <a:pt x="44772" y="19829"/>
                  </a:cubicBezTo>
                  <a:cubicBezTo>
                    <a:pt x="44710" y="19783"/>
                    <a:pt x="44642" y="19762"/>
                    <a:pt x="44575" y="19762"/>
                  </a:cubicBezTo>
                  <a:cubicBezTo>
                    <a:pt x="44482" y="19762"/>
                    <a:pt x="44393" y="19802"/>
                    <a:pt x="44328" y="19866"/>
                  </a:cubicBezTo>
                  <a:cubicBezTo>
                    <a:pt x="43925" y="20284"/>
                    <a:pt x="43227" y="20413"/>
                    <a:pt x="42455" y="20413"/>
                  </a:cubicBezTo>
                  <a:cubicBezTo>
                    <a:pt x="41314" y="20413"/>
                    <a:pt x="40013" y="20132"/>
                    <a:pt x="39263" y="20088"/>
                  </a:cubicBezTo>
                  <a:cubicBezTo>
                    <a:pt x="37489" y="19977"/>
                    <a:pt x="35714" y="19903"/>
                    <a:pt x="33977" y="19829"/>
                  </a:cubicBezTo>
                  <a:cubicBezTo>
                    <a:pt x="30316" y="19644"/>
                    <a:pt x="26619" y="19534"/>
                    <a:pt x="22959" y="19497"/>
                  </a:cubicBezTo>
                  <a:cubicBezTo>
                    <a:pt x="21203" y="19478"/>
                    <a:pt x="19438" y="19460"/>
                    <a:pt x="17673" y="19460"/>
                  </a:cubicBezTo>
                  <a:cubicBezTo>
                    <a:pt x="15907" y="19460"/>
                    <a:pt x="14142" y="19478"/>
                    <a:pt x="12386" y="19534"/>
                  </a:cubicBezTo>
                  <a:cubicBezTo>
                    <a:pt x="11774" y="19547"/>
                    <a:pt x="11150" y="19549"/>
                    <a:pt x="10519" y="19549"/>
                  </a:cubicBezTo>
                  <a:cubicBezTo>
                    <a:pt x="10102" y="19549"/>
                    <a:pt x="9682" y="19548"/>
                    <a:pt x="9260" y="19548"/>
                  </a:cubicBezTo>
                  <a:cubicBezTo>
                    <a:pt x="6734" y="19548"/>
                    <a:pt x="4145" y="19589"/>
                    <a:pt x="1775" y="20162"/>
                  </a:cubicBezTo>
                  <a:cubicBezTo>
                    <a:pt x="1553" y="20199"/>
                    <a:pt x="1553" y="20569"/>
                    <a:pt x="1775" y="20606"/>
                  </a:cubicBezTo>
                  <a:cubicBezTo>
                    <a:pt x="3120" y="20821"/>
                    <a:pt x="4508" y="20889"/>
                    <a:pt x="5912" y="20889"/>
                  </a:cubicBezTo>
                  <a:cubicBezTo>
                    <a:pt x="8369" y="20889"/>
                    <a:pt x="10873" y="20680"/>
                    <a:pt x="13273" y="20680"/>
                  </a:cubicBezTo>
                  <a:cubicBezTo>
                    <a:pt x="17007" y="20680"/>
                    <a:pt x="20889" y="20680"/>
                    <a:pt x="24734" y="20791"/>
                  </a:cubicBezTo>
                  <a:cubicBezTo>
                    <a:pt x="28542" y="20938"/>
                    <a:pt x="32350" y="21049"/>
                    <a:pt x="36158" y="21271"/>
                  </a:cubicBezTo>
                  <a:cubicBezTo>
                    <a:pt x="38228" y="21419"/>
                    <a:pt x="40262" y="21604"/>
                    <a:pt x="42332" y="21715"/>
                  </a:cubicBezTo>
                  <a:cubicBezTo>
                    <a:pt x="42591" y="21724"/>
                    <a:pt x="42840" y="21736"/>
                    <a:pt x="43080" y="21736"/>
                  </a:cubicBezTo>
                  <a:cubicBezTo>
                    <a:pt x="43799" y="21736"/>
                    <a:pt x="44430" y="21632"/>
                    <a:pt x="44957" y="21049"/>
                  </a:cubicBezTo>
                  <a:cubicBezTo>
                    <a:pt x="45059" y="21139"/>
                    <a:pt x="45174" y="21180"/>
                    <a:pt x="45285" y="21180"/>
                  </a:cubicBezTo>
                  <a:cubicBezTo>
                    <a:pt x="45494" y="21180"/>
                    <a:pt x="45685" y="21033"/>
                    <a:pt x="45733" y="20791"/>
                  </a:cubicBezTo>
                  <a:cubicBezTo>
                    <a:pt x="46473" y="17870"/>
                    <a:pt x="46436" y="14616"/>
                    <a:pt x="46547" y="11622"/>
                  </a:cubicBezTo>
                  <a:cubicBezTo>
                    <a:pt x="46768" y="8294"/>
                    <a:pt x="46768" y="4967"/>
                    <a:pt x="46657" y="1640"/>
                  </a:cubicBezTo>
                  <a:cubicBezTo>
                    <a:pt x="46657" y="1307"/>
                    <a:pt x="46362" y="1048"/>
                    <a:pt x="46029" y="1011"/>
                  </a:cubicBezTo>
                  <a:cubicBezTo>
                    <a:pt x="38105" y="409"/>
                    <a:pt x="30059" y="1"/>
                    <a:pt x="22019" y="1"/>
                  </a:cubicBezTo>
                  <a:close/>
                </a:path>
              </a:pathLst>
            </a:custGeom>
            <a:grpFill/>
            <a:ln>
              <a:noFill/>
            </a:ln>
          </p:spPr>
          <p:txBody>
            <a:bodyPr spcFirstLastPara="1" wrap="square" lIns="121598" tIns="121598" rIns="121598" bIns="121598" anchor="ctr" anchorCtr="0">
              <a:noAutofit/>
            </a:bodyPr>
            <a:lstStyle/>
            <a:p>
              <a:endParaRPr sz="2479">
                <a:solidFill>
                  <a:schemeClr val="tx1"/>
                </a:solidFill>
              </a:endParaRPr>
            </a:p>
          </p:txBody>
        </p:sp>
      </p:grpSp>
      <p:sp>
        <p:nvSpPr>
          <p:cNvPr id="3" name="Rectangle 1">
            <a:extLst>
              <a:ext uri="{FF2B5EF4-FFF2-40B4-BE49-F238E27FC236}">
                <a16:creationId xmlns:a16="http://schemas.microsoft.com/office/drawing/2014/main" xmlns="" id="{67181288-378C-4B71-B8D4-04BB00F23F77}"/>
              </a:ext>
            </a:extLst>
          </p:cNvPr>
          <p:cNvSpPr>
            <a:spLocks noChangeArrowheads="1"/>
          </p:cNvSpPr>
          <p:nvPr/>
        </p:nvSpPr>
        <p:spPr bwMode="auto">
          <a:xfrm>
            <a:off x="1247303" y="894444"/>
            <a:ext cx="1235439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c. Chỉ </a:t>
            </a:r>
            <a:r>
              <a:rPr lang="en-US" altLang="en-US" sz="3600">
                <a:solidFill>
                  <a:srgbClr val="000000"/>
                </a:solidFill>
                <a:latin typeface="+mj-lt"/>
              </a:rPr>
              <a:t>hoạt động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FF0000"/>
                </a:solidFill>
                <a:effectLst/>
                <a:latin typeface="+mj-lt"/>
              </a:rPr>
              <a:t>M</a:t>
            </a:r>
            <a:r>
              <a:rPr kumimoji="0" lang="en-US" altLang="en-US" sz="3600" i="0" u="none" strike="noStrike" cap="none" normalizeH="0" baseline="0">
                <a:ln>
                  <a:noFill/>
                </a:ln>
                <a:solidFill>
                  <a:srgbClr val="000000"/>
                </a:solidFill>
                <a:effectLst/>
                <a:latin typeface="+mj-lt"/>
              </a:rPr>
              <a:t>: chạy nhảy</a:t>
            </a:r>
          </a:p>
        </p:txBody>
      </p:sp>
      <p:pic>
        <p:nvPicPr>
          <p:cNvPr id="5" name="Picture 4">
            <a:extLst>
              <a:ext uri="{FF2B5EF4-FFF2-40B4-BE49-F238E27FC236}">
                <a16:creationId xmlns:a16="http://schemas.microsoft.com/office/drawing/2014/main" xmlns="" id="{B8DD1001-6B11-4758-89B5-5B50D57DCAC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190194" y="2441356"/>
            <a:ext cx="8553640" cy="4218073"/>
          </a:xfrm>
          <a:prstGeom prst="rect">
            <a:avLst/>
          </a:prstGeom>
        </p:spPr>
      </p:pic>
    </p:spTree>
    <p:extLst>
      <p:ext uri="{BB962C8B-B14F-4D97-AF65-F5344CB8AC3E}">
        <p14:creationId xmlns:p14="http://schemas.microsoft.com/office/powerpoint/2010/main" val="29212830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145226-A646-4860-8C9D-4E2AB405DCE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B03E1093-5C6B-4A6E-A1CF-AA4078BE1DE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842166" y="0"/>
            <a:ext cx="8553640" cy="4218073"/>
          </a:xfrm>
          <a:prstGeom prst="rect">
            <a:avLst/>
          </a:prstGeom>
        </p:spPr>
      </p:pic>
      <p:sp>
        <p:nvSpPr>
          <p:cNvPr id="4" name="Rectangle: Rounded Corners 3">
            <a:extLst>
              <a:ext uri="{FF2B5EF4-FFF2-40B4-BE49-F238E27FC236}">
                <a16:creationId xmlns:a16="http://schemas.microsoft.com/office/drawing/2014/main" xmlns="" id="{77C29078-138C-4F65-B755-E3031D8F1FCB}"/>
              </a:ext>
            </a:extLst>
          </p:cNvPr>
          <p:cNvSpPr/>
          <p:nvPr/>
        </p:nvSpPr>
        <p:spPr>
          <a:xfrm>
            <a:off x="1304051" y="4492599"/>
            <a:ext cx="1981200"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chơi</a:t>
            </a:r>
          </a:p>
        </p:txBody>
      </p:sp>
      <p:sp>
        <p:nvSpPr>
          <p:cNvPr id="5" name="Rectangle: Rounded Corners 4">
            <a:extLst>
              <a:ext uri="{FF2B5EF4-FFF2-40B4-BE49-F238E27FC236}">
                <a16:creationId xmlns:a16="http://schemas.microsoft.com/office/drawing/2014/main" xmlns="" id="{398D8C14-0964-4683-8439-F7B3293786D7}"/>
              </a:ext>
            </a:extLst>
          </p:cNvPr>
          <p:cNvSpPr/>
          <p:nvPr/>
        </p:nvSpPr>
        <p:spPr>
          <a:xfrm>
            <a:off x="3394056" y="4492599"/>
            <a:ext cx="3368694"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chuyền bóng</a:t>
            </a:r>
          </a:p>
        </p:txBody>
      </p:sp>
      <p:sp>
        <p:nvSpPr>
          <p:cNvPr id="6" name="Rectangle: Rounded Corners 5">
            <a:extLst>
              <a:ext uri="{FF2B5EF4-FFF2-40B4-BE49-F238E27FC236}">
                <a16:creationId xmlns:a16="http://schemas.microsoft.com/office/drawing/2014/main" xmlns="" id="{92A0DD26-832D-4489-9A15-91B509E6475B}"/>
              </a:ext>
            </a:extLst>
          </p:cNvPr>
          <p:cNvSpPr/>
          <p:nvPr/>
        </p:nvSpPr>
        <p:spPr>
          <a:xfrm>
            <a:off x="6871555" y="4492599"/>
            <a:ext cx="1281846"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đọc</a:t>
            </a:r>
          </a:p>
        </p:txBody>
      </p:sp>
      <p:sp>
        <p:nvSpPr>
          <p:cNvPr id="8" name="Rectangle: Rounded Corners 7">
            <a:extLst>
              <a:ext uri="{FF2B5EF4-FFF2-40B4-BE49-F238E27FC236}">
                <a16:creationId xmlns:a16="http://schemas.microsoft.com/office/drawing/2014/main" xmlns="" id="{EC9C5771-6A15-4A90-BB75-9572C085C48E}"/>
              </a:ext>
            </a:extLst>
          </p:cNvPr>
          <p:cNvSpPr/>
          <p:nvPr/>
        </p:nvSpPr>
        <p:spPr>
          <a:xfrm>
            <a:off x="1304051" y="5297105"/>
            <a:ext cx="2846900"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nói chuyện</a:t>
            </a:r>
          </a:p>
        </p:txBody>
      </p:sp>
      <p:sp>
        <p:nvSpPr>
          <p:cNvPr id="9" name="Rectangle: Rounded Corners 8">
            <a:extLst>
              <a:ext uri="{FF2B5EF4-FFF2-40B4-BE49-F238E27FC236}">
                <a16:creationId xmlns:a16="http://schemas.microsoft.com/office/drawing/2014/main" xmlns="" id="{F2170A40-8721-4B5A-8D3B-5640F03B8294}"/>
              </a:ext>
            </a:extLst>
          </p:cNvPr>
          <p:cNvSpPr/>
          <p:nvPr/>
        </p:nvSpPr>
        <p:spPr>
          <a:xfrm>
            <a:off x="8262206" y="4492599"/>
            <a:ext cx="2786382"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tập thể dục</a:t>
            </a:r>
          </a:p>
        </p:txBody>
      </p:sp>
      <p:sp>
        <p:nvSpPr>
          <p:cNvPr id="10" name="Rectangle: Rounded Corners 9">
            <a:extLst>
              <a:ext uri="{FF2B5EF4-FFF2-40B4-BE49-F238E27FC236}">
                <a16:creationId xmlns:a16="http://schemas.microsoft.com/office/drawing/2014/main" xmlns="" id="{F089CE53-6CB9-4868-B84B-262B92279EF4}"/>
              </a:ext>
            </a:extLst>
          </p:cNvPr>
          <p:cNvSpPr/>
          <p:nvPr/>
        </p:nvSpPr>
        <p:spPr>
          <a:xfrm>
            <a:off x="4322401" y="5297105"/>
            <a:ext cx="2440349"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bay lượn</a:t>
            </a:r>
          </a:p>
        </p:txBody>
      </p:sp>
      <p:sp>
        <p:nvSpPr>
          <p:cNvPr id="11" name="Rectangle: Rounded Corners 10">
            <a:extLst>
              <a:ext uri="{FF2B5EF4-FFF2-40B4-BE49-F238E27FC236}">
                <a16:creationId xmlns:a16="http://schemas.microsoft.com/office/drawing/2014/main" xmlns="" id="{D0727276-DDA5-4F32-A172-6DA8295662BB}"/>
              </a:ext>
            </a:extLst>
          </p:cNvPr>
          <p:cNvSpPr/>
          <p:nvPr/>
        </p:nvSpPr>
        <p:spPr>
          <a:xfrm>
            <a:off x="6934200" y="5297105"/>
            <a:ext cx="1219201"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hót</a:t>
            </a:r>
          </a:p>
        </p:txBody>
      </p:sp>
      <p:sp>
        <p:nvSpPr>
          <p:cNvPr id="16" name="Rectangle: Rounded Corners 15">
            <a:extLst>
              <a:ext uri="{FF2B5EF4-FFF2-40B4-BE49-F238E27FC236}">
                <a16:creationId xmlns:a16="http://schemas.microsoft.com/office/drawing/2014/main" xmlns="" id="{708128FA-1FD7-4635-AE33-9FE90173BB5E}"/>
              </a:ext>
            </a:extLst>
          </p:cNvPr>
          <p:cNvSpPr/>
          <p:nvPr/>
        </p:nvSpPr>
        <p:spPr>
          <a:xfrm>
            <a:off x="5081673" y="6101611"/>
            <a:ext cx="1541225"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a:t>
            </a:r>
          </a:p>
        </p:txBody>
      </p:sp>
      <p:sp>
        <p:nvSpPr>
          <p:cNvPr id="12" name="Rectangle: Rounded Corners 11">
            <a:extLst>
              <a:ext uri="{FF2B5EF4-FFF2-40B4-BE49-F238E27FC236}">
                <a16:creationId xmlns:a16="http://schemas.microsoft.com/office/drawing/2014/main" xmlns="" id="{0C1F215F-66BC-4305-84B3-84E899711750}"/>
              </a:ext>
            </a:extLst>
          </p:cNvPr>
          <p:cNvSpPr/>
          <p:nvPr/>
        </p:nvSpPr>
        <p:spPr>
          <a:xfrm>
            <a:off x="8262206" y="5292699"/>
            <a:ext cx="2786382" cy="708654"/>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chạy bộ</a:t>
            </a:r>
          </a:p>
        </p:txBody>
      </p:sp>
    </p:spTree>
    <p:extLst>
      <p:ext uri="{BB962C8B-B14F-4D97-AF65-F5344CB8AC3E}">
        <p14:creationId xmlns:p14="http://schemas.microsoft.com/office/powerpoint/2010/main" val="91275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P spid="16"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5" name="타원 22"/>
          <p:cNvSpPr/>
          <p:nvPr/>
        </p:nvSpPr>
        <p:spPr>
          <a:xfrm>
            <a:off x="2232588" y="6122858"/>
            <a:ext cx="1649846" cy="380285"/>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26" name="타원 1"/>
          <p:cNvSpPr/>
          <p:nvPr/>
        </p:nvSpPr>
        <p:spPr>
          <a:xfrm>
            <a:off x="8302838" y="5868357"/>
            <a:ext cx="3441082" cy="793160"/>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pic>
        <p:nvPicPr>
          <p:cNvPr id="27" name="Picture 14" descr="Image result for pokeball"/>
          <p:cNvPicPr>
            <a:picLocks noChangeAspect="1" noChangeArrowheads="1"/>
          </p:cNvPicPr>
          <p:nvPr/>
        </p:nvPicPr>
        <p:blipFill rotWithShape="1">
          <a:blip r:embed="rId6">
            <a:extLst>
              <a:ext uri="{28A0092B-C50C-407E-A947-70E740481C1C}">
                <a14:useLocalDpi xmlns:a14="http://schemas.microsoft.com/office/drawing/2010/main" val="0"/>
              </a:ext>
            </a:extLst>
          </a:blip>
          <a:srcRect l="10943" t="10943" r="10943" b="10943"/>
          <a:stretch/>
        </p:blipFill>
        <p:spPr bwMode="auto">
          <a:xfrm rot="1096761">
            <a:off x="8504895" y="3273940"/>
            <a:ext cx="3192708" cy="3192708"/>
          </a:xfrm>
          <a:prstGeom prst="ellipse">
            <a:avLst/>
          </a:prstGeom>
          <a:noFill/>
          <a:extLst>
            <a:ext uri="{909E8E84-426E-40DD-AFC4-6F175D3DCCD1}">
              <a14:hiddenFill xmlns:a14="http://schemas.microsoft.com/office/drawing/2010/main">
                <a:solidFill>
                  <a:srgbClr val="FFFFFF"/>
                </a:solidFill>
              </a14:hiddenFill>
            </a:ext>
          </a:extLst>
        </p:spPr>
      </p:pic>
      <p:sp>
        <p:nvSpPr>
          <p:cNvPr id="29" name="타원 16"/>
          <p:cNvSpPr/>
          <p:nvPr/>
        </p:nvSpPr>
        <p:spPr>
          <a:xfrm>
            <a:off x="9807990" y="4577035"/>
            <a:ext cx="586519" cy="586519"/>
          </a:xfrm>
          <a:prstGeom prst="ellipse">
            <a:avLst/>
          </a:pr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nvGrpSpPr>
          <p:cNvPr id="30" name="그룹 3"/>
          <p:cNvGrpSpPr/>
          <p:nvPr/>
        </p:nvGrpSpPr>
        <p:grpSpPr>
          <a:xfrm>
            <a:off x="8084753" y="1869502"/>
            <a:ext cx="3810890" cy="4634822"/>
            <a:chOff x="4350831" y="3503786"/>
            <a:chExt cx="1867795" cy="2271621"/>
          </a:xfrm>
        </p:grpSpPr>
        <p:grpSp>
          <p:nvGrpSpPr>
            <p:cNvPr id="31" name="그룹 4"/>
            <p:cNvGrpSpPr/>
            <p:nvPr/>
          </p:nvGrpSpPr>
          <p:grpSpPr>
            <a:xfrm>
              <a:off x="4350831" y="4732801"/>
              <a:ext cx="1656096" cy="1042606"/>
              <a:chOff x="4350831" y="4732801"/>
              <a:chExt cx="1656096" cy="1042606"/>
            </a:xfrm>
          </p:grpSpPr>
          <p:sp>
            <p:nvSpPr>
              <p:cNvPr id="38" name="타원 9"/>
              <p:cNvSpPr/>
              <p:nvPr/>
            </p:nvSpPr>
            <p:spPr>
              <a:xfrm rot="21267342">
                <a:off x="4379275" y="4909755"/>
                <a:ext cx="1627652" cy="865652"/>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 name="connsiteX0" fmla="*/ 0 w 1218276"/>
                  <a:gd name="connsiteY0" fmla="*/ 4324 h 558933"/>
                  <a:gd name="connsiteX1" fmla="*/ 1218242 w 1218276"/>
                  <a:gd name="connsiteY1" fmla="*/ 4324 h 558933"/>
                  <a:gd name="connsiteX2" fmla="*/ 616561 w 1218276"/>
                  <a:gd name="connsiteY2" fmla="*/ 558933 h 558933"/>
                  <a:gd name="connsiteX3" fmla="*/ 0 w 1218276"/>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276" h="558933">
                    <a:moveTo>
                      <a:pt x="0" y="4324"/>
                    </a:moveTo>
                    <a:cubicBezTo>
                      <a:pt x="1091223" y="21139"/>
                      <a:pt x="471263" y="-11134"/>
                      <a:pt x="1218242" y="4324"/>
                    </a:cubicBezTo>
                    <a:cubicBezTo>
                      <a:pt x="1221773" y="337190"/>
                      <a:pt x="952969" y="558933"/>
                      <a:pt x="616561" y="558933"/>
                    </a:cubicBezTo>
                    <a:cubicBezTo>
                      <a:pt x="280153" y="558933"/>
                      <a:pt x="0" y="340732"/>
                      <a:pt x="0" y="4324"/>
                    </a:cubicBezTo>
                    <a:close/>
                  </a:path>
                </a:pathLst>
              </a:cu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9" name="타원 11"/>
              <p:cNvSpPr/>
              <p:nvPr/>
            </p:nvSpPr>
            <p:spPr>
              <a:xfrm rot="21267342">
                <a:off x="4350831" y="4732801"/>
                <a:ext cx="1625244" cy="509473"/>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40" name="타원 12"/>
              <p:cNvSpPr/>
              <p:nvPr/>
            </p:nvSpPr>
            <p:spPr>
              <a:xfrm rot="21035120">
                <a:off x="4758986" y="5011549"/>
                <a:ext cx="344914" cy="384088"/>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41" name="타원 13"/>
              <p:cNvSpPr/>
              <p:nvPr/>
            </p:nvSpPr>
            <p:spPr>
              <a:xfrm>
                <a:off x="4552683" y="4896727"/>
                <a:ext cx="839213" cy="34497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nvGrpSpPr>
            <p:cNvPr id="33" name="그룹 5"/>
            <p:cNvGrpSpPr/>
            <p:nvPr/>
          </p:nvGrpSpPr>
          <p:grpSpPr>
            <a:xfrm>
              <a:off x="4447394" y="3503786"/>
              <a:ext cx="1771232" cy="1161943"/>
              <a:chOff x="4447394" y="3503786"/>
              <a:chExt cx="1771232" cy="1161943"/>
            </a:xfrm>
          </p:grpSpPr>
          <p:sp>
            <p:nvSpPr>
              <p:cNvPr id="34" name="타원 9"/>
              <p:cNvSpPr/>
              <p:nvPr/>
            </p:nvSpPr>
            <p:spPr>
              <a:xfrm rot="11956992">
                <a:off x="4590923" y="3503786"/>
                <a:ext cx="1627703" cy="781310"/>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302" h="558933">
                    <a:moveTo>
                      <a:pt x="0" y="4324"/>
                    </a:moveTo>
                    <a:cubicBezTo>
                      <a:pt x="1091223" y="21139"/>
                      <a:pt x="471263" y="-11134"/>
                      <a:pt x="1218242" y="4324"/>
                    </a:cubicBezTo>
                    <a:cubicBezTo>
                      <a:pt x="1222943" y="267208"/>
                      <a:pt x="952969" y="558933"/>
                      <a:pt x="616561" y="558933"/>
                    </a:cubicBezTo>
                    <a:cubicBezTo>
                      <a:pt x="280153" y="558933"/>
                      <a:pt x="0" y="340732"/>
                      <a:pt x="0" y="4324"/>
                    </a:cubicBezTo>
                    <a:close/>
                  </a:path>
                </a:pathLst>
              </a:cu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5" name="타원 7"/>
              <p:cNvSpPr/>
              <p:nvPr/>
            </p:nvSpPr>
            <p:spPr>
              <a:xfrm rot="11956992">
                <a:off x="4447394" y="3838196"/>
                <a:ext cx="1656550" cy="827533"/>
              </a:xfrm>
              <a:prstGeom prst="ellipse">
                <a:avLst/>
              </a:prstGeom>
              <a:solidFill>
                <a:srgbClr val="691919"/>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6" name="타원 8"/>
              <p:cNvSpPr/>
              <p:nvPr/>
            </p:nvSpPr>
            <p:spPr>
              <a:xfrm rot="1325162">
                <a:off x="4921043" y="3630515"/>
                <a:ext cx="344914" cy="384088"/>
              </a:xfrm>
              <a:prstGeom prst="ellipse">
                <a:avLst/>
              </a:prstGeom>
              <a:solidFill>
                <a:srgbClr val="FBFBFB"/>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7" name="타원 9"/>
              <p:cNvSpPr/>
              <p:nvPr/>
            </p:nvSpPr>
            <p:spPr>
              <a:xfrm rot="1325162">
                <a:off x="4980543" y="3696984"/>
                <a:ext cx="221268" cy="246399"/>
              </a:xfrm>
              <a:prstGeom prst="ellipse">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pic>
        <p:nvPicPr>
          <p:cNvPr id="42"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931121" y="2197257"/>
            <a:ext cx="3103282" cy="3672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94748"/>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27"/>
                                        </p:tgtEl>
                                        <p:attrNameLst>
                                          <p:attrName>r</p:attrName>
                                        </p:attrNameLst>
                                      </p:cBhvr>
                                    </p:animRot>
                                    <p:animRot by="-240000">
                                      <p:cBhvr>
                                        <p:cTn id="7" dur="400" fill="hold">
                                          <p:stCondLst>
                                            <p:cond delay="400"/>
                                          </p:stCondLst>
                                        </p:cTn>
                                        <p:tgtEl>
                                          <p:spTgt spid="27"/>
                                        </p:tgtEl>
                                        <p:attrNameLst>
                                          <p:attrName>r</p:attrName>
                                        </p:attrNameLst>
                                      </p:cBhvr>
                                    </p:animRot>
                                    <p:animRot by="240000">
                                      <p:cBhvr>
                                        <p:cTn id="8" dur="400" fill="hold">
                                          <p:stCondLst>
                                            <p:cond delay="800"/>
                                          </p:stCondLst>
                                        </p:cTn>
                                        <p:tgtEl>
                                          <p:spTgt spid="27"/>
                                        </p:tgtEl>
                                        <p:attrNameLst>
                                          <p:attrName>r</p:attrName>
                                        </p:attrNameLst>
                                      </p:cBhvr>
                                    </p:animRot>
                                    <p:animRot by="-240000">
                                      <p:cBhvr>
                                        <p:cTn id="9" dur="400" fill="hold">
                                          <p:stCondLst>
                                            <p:cond delay="1200"/>
                                          </p:stCondLst>
                                        </p:cTn>
                                        <p:tgtEl>
                                          <p:spTgt spid="27"/>
                                        </p:tgtEl>
                                        <p:attrNameLst>
                                          <p:attrName>r</p:attrName>
                                        </p:attrNameLst>
                                      </p:cBhvr>
                                    </p:animRot>
                                    <p:animRot by="120000">
                                      <p:cBhvr>
                                        <p:cTn id="10" dur="400" fill="hold">
                                          <p:stCondLst>
                                            <p:cond delay="1600"/>
                                          </p:stCondLst>
                                        </p:cTn>
                                        <p:tgtEl>
                                          <p:spTgt spid="2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Pokeball Wiggle.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xit" presetSubtype="0" fill="hold" grpId="1" nodeType="withEffect">
                                  <p:stCondLst>
                                    <p:cond delay="500"/>
                                  </p:stCondLst>
                                  <p:childTnLst>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10" presetClass="entr" presetSubtype="0" fill="hold" grpId="2" nodeType="withEffect">
                                  <p:stCondLst>
                                    <p:cond delay="10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xit" presetSubtype="0" fill="hold" grpId="3" nodeType="withEffect">
                                  <p:stCondLst>
                                    <p:cond delay="150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childTnLst>
                          </p:cTn>
                        </p:par>
                        <p:par>
                          <p:cTn id="23" fill="hold">
                            <p:stCondLst>
                              <p:cond delay="2000"/>
                            </p:stCondLst>
                            <p:childTnLst>
                              <p:par>
                                <p:cTn id="24" presetID="10" presetClass="exit" presetSubtype="0" fill="hold" nodeType="afterEffect">
                                  <p:stCondLst>
                                    <p:cond delay="250"/>
                                  </p:stCondLst>
                                  <p:childTnLst>
                                    <p:animEffect transition="out" filter="fade">
                                      <p:cBhvr>
                                        <p:cTn id="25" dur="250"/>
                                        <p:tgtEl>
                                          <p:spTgt spid="27"/>
                                        </p:tgtEl>
                                      </p:cBhvr>
                                    </p:animEffect>
                                    <p:set>
                                      <p:cBhvr>
                                        <p:cTn id="26" dur="1" fill="hold">
                                          <p:stCondLst>
                                            <p:cond delay="249"/>
                                          </p:stCondLst>
                                        </p:cTn>
                                        <p:tgtEl>
                                          <p:spTgt spid="27"/>
                                        </p:tgtEl>
                                        <p:attrNameLst>
                                          <p:attrName>style.visibility</p:attrName>
                                        </p:attrNameLst>
                                      </p:cBhvr>
                                      <p:to>
                                        <p:strVal val="hidden"/>
                                      </p:to>
                                    </p:set>
                                  </p:childTnLst>
                                </p:cTn>
                              </p:par>
                              <p:par>
                                <p:cTn id="27" presetID="10" presetClass="exit" presetSubtype="0" fill="hold" grpId="4" nodeType="withEffect">
                                  <p:stCondLst>
                                    <p:cond delay="250"/>
                                  </p:stCondLst>
                                  <p:childTnLst>
                                    <p:animEffect transition="out" filter="fade">
                                      <p:cBhvr>
                                        <p:cTn id="28" dur="250"/>
                                        <p:tgtEl>
                                          <p:spTgt spid="29"/>
                                        </p:tgtEl>
                                      </p:cBhvr>
                                    </p:animEffect>
                                    <p:set>
                                      <p:cBhvr>
                                        <p:cTn id="29" dur="1" fill="hold">
                                          <p:stCondLst>
                                            <p:cond delay="249"/>
                                          </p:stCondLst>
                                        </p:cTn>
                                        <p:tgtEl>
                                          <p:spTgt spid="29"/>
                                        </p:tgtEl>
                                        <p:attrNameLst>
                                          <p:attrName>style.visibility</p:attrName>
                                        </p:attrNameLst>
                                      </p:cBhvr>
                                      <p:to>
                                        <p:strVal val="hidden"/>
                                      </p:to>
                                    </p:se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250"/>
                                        <p:tgtEl>
                                          <p:spTgt spid="30"/>
                                        </p:tgtEl>
                                      </p:cBhvr>
                                    </p:animEffect>
                                  </p:childTnLst>
                                  <p:subTnLst>
                                    <p:audio>
                                      <p:cMediaNode>
                                        <p:cTn display="0" masterRel="sameClick">
                                          <p:stCondLst>
                                            <p:cond evt="begin" delay="0">
                                              <p:tn val="31"/>
                                            </p:cond>
                                          </p:stCondLst>
                                          <p:endCondLst>
                                            <p:cond evt="onStopAudio" delay="0">
                                              <p:tgtEl>
                                                <p:sldTgt/>
                                              </p:tgtEl>
                                            </p:cond>
                                          </p:endCondLst>
                                        </p:cTn>
                                        <p:tgtEl>
                                          <p:sndTgt r:embed="rId4" name="Pokeball Open.wav"/>
                                        </p:tgtEl>
                                      </p:cMediaNode>
                                    </p:audio>
                                  </p:subTnLst>
                                </p:cTn>
                              </p:par>
                              <p:par>
                                <p:cTn id="34" presetID="53" presetClass="entr" presetSubtype="16" fill="hold" nodeType="withEffect">
                                  <p:stCondLst>
                                    <p:cond delay="250"/>
                                  </p:stCondLst>
                                  <p:childTnLst>
                                    <p:set>
                                      <p:cBhvr>
                                        <p:cTn id="35" dur="1" fill="hold">
                                          <p:stCondLst>
                                            <p:cond delay="0"/>
                                          </p:stCondLst>
                                        </p:cTn>
                                        <p:tgtEl>
                                          <p:spTgt spid="42"/>
                                        </p:tgtEl>
                                        <p:attrNameLst>
                                          <p:attrName>style.visibility</p:attrName>
                                        </p:attrNameLst>
                                      </p:cBhvr>
                                      <p:to>
                                        <p:strVal val="visible"/>
                                      </p:to>
                                    </p:set>
                                    <p:anim calcmode="lin" valueType="num">
                                      <p:cBhvr>
                                        <p:cTn id="36" dur="500" fill="hold"/>
                                        <p:tgtEl>
                                          <p:spTgt spid="42"/>
                                        </p:tgtEl>
                                        <p:attrNameLst>
                                          <p:attrName>ppt_w</p:attrName>
                                        </p:attrNameLst>
                                      </p:cBhvr>
                                      <p:tavLst>
                                        <p:tav tm="0">
                                          <p:val>
                                            <p:fltVal val="0"/>
                                          </p:val>
                                        </p:tav>
                                        <p:tav tm="100000">
                                          <p:val>
                                            <p:strVal val="#ppt_w"/>
                                          </p:val>
                                        </p:tav>
                                      </p:tavLst>
                                    </p:anim>
                                    <p:anim calcmode="lin" valueType="num">
                                      <p:cBhvr>
                                        <p:cTn id="37" dur="500" fill="hold"/>
                                        <p:tgtEl>
                                          <p:spTgt spid="42"/>
                                        </p:tgtEl>
                                        <p:attrNameLst>
                                          <p:attrName>ppt_h</p:attrName>
                                        </p:attrNameLst>
                                      </p:cBhvr>
                                      <p:tavLst>
                                        <p:tav tm="0">
                                          <p:val>
                                            <p:fltVal val="0"/>
                                          </p:val>
                                        </p:tav>
                                        <p:tav tm="100000">
                                          <p:val>
                                            <p:strVal val="#ppt_h"/>
                                          </p:val>
                                        </p:tav>
                                      </p:tavLst>
                                    </p:anim>
                                    <p:animEffect transition="in" filter="fade">
                                      <p:cBhvr>
                                        <p:cTn id="38" dur="500"/>
                                        <p:tgtEl>
                                          <p:spTgt spid="42"/>
                                        </p:tgtEl>
                                      </p:cBhvr>
                                    </p:animEffect>
                                  </p:childTnLst>
                                </p:cTn>
                              </p:par>
                              <p:par>
                                <p:cTn id="39" presetID="37" presetClass="path" presetSubtype="0" accel="50000" decel="50000" fill="hold" nodeType="withEffect">
                                  <p:stCondLst>
                                    <p:cond delay="250"/>
                                  </p:stCondLst>
                                  <p:childTnLst>
                                    <p:animMotion origin="layout" path="M 4.16667E-7 0.09845 L -0.14036 -0.0483 C -0.16953 -0.08112 -0.21315 -0.09845 -0.25925 -0.09845 C -0.31133 -0.09845 -0.35326 -0.08112 -0.38255 -0.0483 L -0.5224 0.09845 " pathEditMode="relative" rAng="0" ptsTypes="FffFF">
                                      <p:cBhvr>
                                        <p:cTn id="40" dur="2000" fill="hold"/>
                                        <p:tgtEl>
                                          <p:spTgt spid="42"/>
                                        </p:tgtEl>
                                        <p:attrNameLst>
                                          <p:attrName>ppt_x</p:attrName>
                                          <p:attrName>ppt_y</p:attrName>
                                        </p:attrNameLst>
                                      </p:cBhvr>
                                      <p:rCtr x="-26120" y="-9845"/>
                                    </p:animMotion>
                                  </p:childTnLst>
                                </p:cTn>
                              </p:par>
                              <p:par>
                                <p:cTn id="41" presetID="53" presetClass="entr" presetSubtype="16" fill="hold" grpId="0" nodeType="withEffect">
                                  <p:stCondLst>
                                    <p:cond delay="10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1000" fill="hold"/>
                                        <p:tgtEl>
                                          <p:spTgt spid="25"/>
                                        </p:tgtEl>
                                        <p:attrNameLst>
                                          <p:attrName>ppt_w</p:attrName>
                                        </p:attrNameLst>
                                      </p:cBhvr>
                                      <p:tavLst>
                                        <p:tav tm="0">
                                          <p:val>
                                            <p:fltVal val="0"/>
                                          </p:val>
                                        </p:tav>
                                        <p:tav tm="100000">
                                          <p:val>
                                            <p:strVal val="#ppt_w"/>
                                          </p:val>
                                        </p:tav>
                                      </p:tavLst>
                                    </p:anim>
                                    <p:anim calcmode="lin" valueType="num">
                                      <p:cBhvr>
                                        <p:cTn id="44" dur="1000" fill="hold"/>
                                        <p:tgtEl>
                                          <p:spTgt spid="25"/>
                                        </p:tgtEl>
                                        <p:attrNameLst>
                                          <p:attrName>ppt_h</p:attrName>
                                        </p:attrNameLst>
                                      </p:cBhvr>
                                      <p:tavLst>
                                        <p:tav tm="0">
                                          <p:val>
                                            <p:fltVal val="0"/>
                                          </p:val>
                                        </p:tav>
                                        <p:tav tm="100000">
                                          <p:val>
                                            <p:strVal val="#ppt_h"/>
                                          </p:val>
                                        </p:tav>
                                      </p:tavLst>
                                    </p:anim>
                                    <p:animEffect transition="in" filter="fade">
                                      <p:cBhvr>
                                        <p:cTn id="4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9" grpId="1" animBg="1"/>
      <p:bldP spid="29" grpId="2" animBg="1"/>
      <p:bldP spid="29" grpId="3" animBg="1"/>
      <p:bldP spid="29" grpId="4"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grpSp>
        <p:nvGrpSpPr>
          <p:cNvPr id="9" name="Google Shape;66;p15">
            <a:extLst>
              <a:ext uri="{FF2B5EF4-FFF2-40B4-BE49-F238E27FC236}">
                <a16:creationId xmlns:a16="http://schemas.microsoft.com/office/drawing/2014/main" xmlns="" id="{A040FBD5-4D17-4575-B1D0-ABFCD8FA5C4D}"/>
              </a:ext>
            </a:extLst>
          </p:cNvPr>
          <p:cNvGrpSpPr/>
          <p:nvPr/>
        </p:nvGrpSpPr>
        <p:grpSpPr>
          <a:xfrm>
            <a:off x="0" y="0"/>
            <a:ext cx="11923322" cy="800100"/>
            <a:chOff x="1872213" y="1137388"/>
            <a:chExt cx="1124444" cy="543400"/>
          </a:xfrm>
        </p:grpSpPr>
        <p:sp>
          <p:nvSpPr>
            <p:cNvPr id="10" name="Google Shape;67;p15">
              <a:hlinkClick r:id="rId3" action="ppaction://hlinksldjump"/>
              <a:extLst>
                <a:ext uri="{FF2B5EF4-FFF2-40B4-BE49-F238E27FC236}">
                  <a16:creationId xmlns:a16="http://schemas.microsoft.com/office/drawing/2014/main" xmlns="" id="{5F4590F9-79D4-4589-8C24-90A5D9F0198A}"/>
                </a:ext>
              </a:extLst>
            </p:cNvPr>
            <p:cNvSpPr/>
            <p:nvPr/>
          </p:nvSpPr>
          <p:spPr>
            <a:xfrm>
              <a:off x="1917573" y="1201463"/>
              <a:ext cx="1058240" cy="419650"/>
            </a:xfrm>
            <a:custGeom>
              <a:avLst/>
              <a:gdLst/>
              <a:ahLst/>
              <a:cxnLst/>
              <a:rect l="l" t="t" r="r" b="b"/>
              <a:pathLst>
                <a:path w="41371" h="16786" extrusionOk="0">
                  <a:moveTo>
                    <a:pt x="0" y="1"/>
                  </a:moveTo>
                  <a:lnTo>
                    <a:pt x="1368" y="15898"/>
                  </a:lnTo>
                  <a:lnTo>
                    <a:pt x="40483" y="16786"/>
                  </a:lnTo>
                  <a:lnTo>
                    <a:pt x="41370" y="703"/>
                  </a:lnTo>
                  <a:lnTo>
                    <a:pt x="0" y="1"/>
                  </a:lnTo>
                  <a:close/>
                </a:path>
              </a:pathLst>
            </a:custGeom>
            <a:solidFill>
              <a:schemeClr val="accent3"/>
            </a:solidFill>
            <a:ln>
              <a:noFill/>
            </a:ln>
          </p:spPr>
          <p:txBody>
            <a:bodyPr spcFirstLastPara="1" wrap="square" lIns="121598" tIns="121598" rIns="121598" bIns="121598" anchor="ctr" anchorCtr="0">
              <a:noAutofit/>
            </a:bodyPr>
            <a:lstStyle/>
            <a:p>
              <a:pPr algn="just"/>
              <a:r>
                <a:rPr lang="en-US" sz="3200" dirty="0">
                  <a:solidFill>
                    <a:schemeClr val="tx1"/>
                  </a:solidFill>
                  <a:latin typeface="FS Core Magic Rough" panose="02060703030302020204" pitchFamily="18" charset="0"/>
                  <a:ea typeface="Fira Sans Extra Condensed Medium"/>
                  <a:cs typeface="Fira Sans Extra Condensed Medium"/>
                  <a:sym typeface="Fira Sans Extra Condensed Medium"/>
                </a:rPr>
                <a:t>  </a:t>
              </a:r>
              <a:r>
                <a:rPr lang="en-US" sz="3600" dirty="0">
                  <a:solidFill>
                    <a:schemeClr val="tx1"/>
                  </a:solidFill>
                  <a:latin typeface="+mj-lt"/>
                  <a:ea typeface="Fira Sans Extra Condensed Medium"/>
                  <a:cs typeface="Fira Sans Extra Condensed Medium"/>
                  <a:sym typeface="Fira Sans Extra Condensed Medium"/>
                </a:rPr>
                <a:t>5. </a:t>
              </a:r>
              <a:r>
                <a:rPr lang="en-US" sz="3600" dirty="0" err="1">
                  <a:solidFill>
                    <a:schemeClr val="tx1"/>
                  </a:solidFill>
                  <a:latin typeface="+mj-lt"/>
                  <a:ea typeface="Fira Sans Extra Condensed Medium"/>
                  <a:cs typeface="Fira Sans Extra Condensed Medium"/>
                  <a:sym typeface="Fira Sans Extra Condensed Medium"/>
                </a:rPr>
                <a:t>Đặt</a:t>
              </a:r>
              <a:r>
                <a:rPr lang="en-US" sz="3600" dirty="0">
                  <a:solidFill>
                    <a:schemeClr val="tx1"/>
                  </a:solidFill>
                  <a:latin typeface="+mj-lt"/>
                  <a:ea typeface="Fira Sans Extra Condensed Medium"/>
                  <a:cs typeface="Fira Sans Extra Condensed Medium"/>
                  <a:sym typeface="Fira Sans Extra Condensed Medium"/>
                </a:rPr>
                <a:t> </a:t>
              </a:r>
              <a:r>
                <a:rPr lang="en-US" sz="3600" dirty="0" err="1">
                  <a:solidFill>
                    <a:schemeClr val="tx1"/>
                  </a:solidFill>
                  <a:latin typeface="+mj-lt"/>
                  <a:ea typeface="Fira Sans Extra Condensed Medium"/>
                  <a:cs typeface="Fira Sans Extra Condensed Medium"/>
                  <a:sym typeface="Fira Sans Extra Condensed Medium"/>
                </a:rPr>
                <a:t>câu</a:t>
              </a:r>
              <a:r>
                <a:rPr lang="en-US" sz="3600" dirty="0">
                  <a:solidFill>
                    <a:schemeClr val="tx1"/>
                  </a:solidFill>
                  <a:latin typeface="+mj-lt"/>
                  <a:ea typeface="Fira Sans Extra Condensed Medium"/>
                  <a:cs typeface="Fira Sans Extra Condensed Medium"/>
                  <a:sym typeface="Fira Sans Extra Condensed Medium"/>
                </a:rPr>
                <a:t>:</a:t>
              </a:r>
            </a:p>
          </p:txBody>
        </p:sp>
        <p:sp>
          <p:nvSpPr>
            <p:cNvPr id="11" name="Google Shape;68;p15">
              <a:hlinkClick r:id="rId3" action="ppaction://hlinksldjump"/>
              <a:extLst>
                <a:ext uri="{FF2B5EF4-FFF2-40B4-BE49-F238E27FC236}">
                  <a16:creationId xmlns:a16="http://schemas.microsoft.com/office/drawing/2014/main" xmlns="" id="{2E7A640C-A18D-4187-A6D1-FBB19ACE4370}"/>
                </a:ext>
              </a:extLst>
            </p:cNvPr>
            <p:cNvSpPr/>
            <p:nvPr/>
          </p:nvSpPr>
          <p:spPr>
            <a:xfrm>
              <a:off x="1872213" y="1137388"/>
              <a:ext cx="1124444" cy="543400"/>
            </a:xfrm>
            <a:custGeom>
              <a:avLst/>
              <a:gdLst/>
              <a:ahLst/>
              <a:cxnLst/>
              <a:rect l="l" t="t" r="r" b="b"/>
              <a:pathLst>
                <a:path w="46769" h="21736" extrusionOk="0">
                  <a:moveTo>
                    <a:pt x="22019" y="1"/>
                  </a:moveTo>
                  <a:cubicBezTo>
                    <a:pt x="14754" y="1"/>
                    <a:pt x="7494" y="334"/>
                    <a:pt x="333" y="1159"/>
                  </a:cubicBezTo>
                  <a:cubicBezTo>
                    <a:pt x="38" y="1196"/>
                    <a:pt x="1" y="1640"/>
                    <a:pt x="333" y="1640"/>
                  </a:cubicBezTo>
                  <a:lnTo>
                    <a:pt x="814" y="1640"/>
                  </a:lnTo>
                  <a:cubicBezTo>
                    <a:pt x="333" y="7592"/>
                    <a:pt x="851" y="13618"/>
                    <a:pt x="1332" y="19570"/>
                  </a:cubicBezTo>
                  <a:cubicBezTo>
                    <a:pt x="1368" y="19903"/>
                    <a:pt x="1646" y="20070"/>
                    <a:pt x="1909" y="20070"/>
                  </a:cubicBezTo>
                  <a:cubicBezTo>
                    <a:pt x="2173" y="20070"/>
                    <a:pt x="2422" y="19903"/>
                    <a:pt x="2404" y="19570"/>
                  </a:cubicBezTo>
                  <a:cubicBezTo>
                    <a:pt x="1738" y="13581"/>
                    <a:pt x="1738" y="7629"/>
                    <a:pt x="1295" y="1640"/>
                  </a:cubicBezTo>
                  <a:cubicBezTo>
                    <a:pt x="8063" y="1470"/>
                    <a:pt x="14792" y="1317"/>
                    <a:pt x="21515" y="1317"/>
                  </a:cubicBezTo>
                  <a:cubicBezTo>
                    <a:pt x="29481" y="1317"/>
                    <a:pt x="37437" y="1533"/>
                    <a:pt x="45437" y="2194"/>
                  </a:cubicBezTo>
                  <a:cubicBezTo>
                    <a:pt x="45474" y="5189"/>
                    <a:pt x="45437" y="8184"/>
                    <a:pt x="45327" y="11178"/>
                  </a:cubicBezTo>
                  <a:cubicBezTo>
                    <a:pt x="45216" y="14025"/>
                    <a:pt x="44735" y="16946"/>
                    <a:pt x="44772" y="19829"/>
                  </a:cubicBezTo>
                  <a:cubicBezTo>
                    <a:pt x="44710" y="19783"/>
                    <a:pt x="44642" y="19762"/>
                    <a:pt x="44575" y="19762"/>
                  </a:cubicBezTo>
                  <a:cubicBezTo>
                    <a:pt x="44482" y="19762"/>
                    <a:pt x="44393" y="19802"/>
                    <a:pt x="44328" y="19866"/>
                  </a:cubicBezTo>
                  <a:cubicBezTo>
                    <a:pt x="43925" y="20284"/>
                    <a:pt x="43227" y="20413"/>
                    <a:pt x="42455" y="20413"/>
                  </a:cubicBezTo>
                  <a:cubicBezTo>
                    <a:pt x="41314" y="20413"/>
                    <a:pt x="40013" y="20132"/>
                    <a:pt x="39263" y="20088"/>
                  </a:cubicBezTo>
                  <a:cubicBezTo>
                    <a:pt x="37489" y="19977"/>
                    <a:pt x="35714" y="19903"/>
                    <a:pt x="33977" y="19829"/>
                  </a:cubicBezTo>
                  <a:cubicBezTo>
                    <a:pt x="30316" y="19644"/>
                    <a:pt x="26619" y="19534"/>
                    <a:pt x="22959" y="19497"/>
                  </a:cubicBezTo>
                  <a:cubicBezTo>
                    <a:pt x="21203" y="19478"/>
                    <a:pt x="19438" y="19460"/>
                    <a:pt x="17673" y="19460"/>
                  </a:cubicBezTo>
                  <a:cubicBezTo>
                    <a:pt x="15907" y="19460"/>
                    <a:pt x="14142" y="19478"/>
                    <a:pt x="12386" y="19534"/>
                  </a:cubicBezTo>
                  <a:cubicBezTo>
                    <a:pt x="11774" y="19547"/>
                    <a:pt x="11150" y="19549"/>
                    <a:pt x="10519" y="19549"/>
                  </a:cubicBezTo>
                  <a:cubicBezTo>
                    <a:pt x="10102" y="19549"/>
                    <a:pt x="9682" y="19548"/>
                    <a:pt x="9260" y="19548"/>
                  </a:cubicBezTo>
                  <a:cubicBezTo>
                    <a:pt x="6734" y="19548"/>
                    <a:pt x="4145" y="19589"/>
                    <a:pt x="1775" y="20162"/>
                  </a:cubicBezTo>
                  <a:cubicBezTo>
                    <a:pt x="1553" y="20199"/>
                    <a:pt x="1553" y="20569"/>
                    <a:pt x="1775" y="20606"/>
                  </a:cubicBezTo>
                  <a:cubicBezTo>
                    <a:pt x="3120" y="20821"/>
                    <a:pt x="4508" y="20889"/>
                    <a:pt x="5912" y="20889"/>
                  </a:cubicBezTo>
                  <a:cubicBezTo>
                    <a:pt x="8369" y="20889"/>
                    <a:pt x="10873" y="20680"/>
                    <a:pt x="13273" y="20680"/>
                  </a:cubicBezTo>
                  <a:cubicBezTo>
                    <a:pt x="17007" y="20680"/>
                    <a:pt x="20889" y="20680"/>
                    <a:pt x="24734" y="20791"/>
                  </a:cubicBezTo>
                  <a:cubicBezTo>
                    <a:pt x="28542" y="20938"/>
                    <a:pt x="32350" y="21049"/>
                    <a:pt x="36158" y="21271"/>
                  </a:cubicBezTo>
                  <a:cubicBezTo>
                    <a:pt x="38228" y="21419"/>
                    <a:pt x="40262" y="21604"/>
                    <a:pt x="42332" y="21715"/>
                  </a:cubicBezTo>
                  <a:cubicBezTo>
                    <a:pt x="42591" y="21724"/>
                    <a:pt x="42840" y="21736"/>
                    <a:pt x="43080" y="21736"/>
                  </a:cubicBezTo>
                  <a:cubicBezTo>
                    <a:pt x="43799" y="21736"/>
                    <a:pt x="44430" y="21632"/>
                    <a:pt x="44957" y="21049"/>
                  </a:cubicBezTo>
                  <a:cubicBezTo>
                    <a:pt x="45059" y="21139"/>
                    <a:pt x="45174" y="21180"/>
                    <a:pt x="45285" y="21180"/>
                  </a:cubicBezTo>
                  <a:cubicBezTo>
                    <a:pt x="45494" y="21180"/>
                    <a:pt x="45685" y="21033"/>
                    <a:pt x="45733" y="20791"/>
                  </a:cubicBezTo>
                  <a:cubicBezTo>
                    <a:pt x="46473" y="17870"/>
                    <a:pt x="46436" y="14616"/>
                    <a:pt x="46547" y="11622"/>
                  </a:cubicBezTo>
                  <a:cubicBezTo>
                    <a:pt x="46768" y="8294"/>
                    <a:pt x="46768" y="4967"/>
                    <a:pt x="46657" y="1640"/>
                  </a:cubicBezTo>
                  <a:cubicBezTo>
                    <a:pt x="46657" y="1307"/>
                    <a:pt x="46362" y="1048"/>
                    <a:pt x="46029" y="1011"/>
                  </a:cubicBezTo>
                  <a:cubicBezTo>
                    <a:pt x="38105" y="409"/>
                    <a:pt x="30059" y="1"/>
                    <a:pt x="22019" y="1"/>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tx1"/>
                </a:solidFill>
              </a:endParaRPr>
            </a:p>
          </p:txBody>
        </p:sp>
      </p:grpSp>
      <p:sp>
        <p:nvSpPr>
          <p:cNvPr id="3" name="Rectangle 1">
            <a:extLst>
              <a:ext uri="{FF2B5EF4-FFF2-40B4-BE49-F238E27FC236}">
                <a16:creationId xmlns:a16="http://schemas.microsoft.com/office/drawing/2014/main" xmlns="" id="{67181288-378C-4B71-B8D4-04BB00F23F77}"/>
              </a:ext>
            </a:extLst>
          </p:cNvPr>
          <p:cNvSpPr>
            <a:spLocks noChangeArrowheads="1"/>
          </p:cNvSpPr>
          <p:nvPr/>
        </p:nvSpPr>
        <p:spPr bwMode="auto">
          <a:xfrm>
            <a:off x="1247303" y="894444"/>
            <a:ext cx="1235439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a. Câu giới thiệu sự vật</a:t>
            </a:r>
            <a:endParaRPr lang="en-US" altLang="en-US" sz="3600">
              <a:solidFill>
                <a:srgbClr val="000000"/>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FF0000"/>
                </a:solidFill>
                <a:effectLst/>
                <a:latin typeface="+mj-lt"/>
              </a:rPr>
              <a:t>M</a:t>
            </a:r>
            <a:r>
              <a:rPr kumimoji="0" lang="en-US" altLang="en-US" sz="3600" i="0" u="none" strike="noStrike" cap="none" normalizeH="0" baseline="0">
                <a:ln>
                  <a:noFill/>
                </a:ln>
                <a:solidFill>
                  <a:srgbClr val="000000"/>
                </a:solidFill>
                <a:effectLst/>
                <a:latin typeface="+mj-lt"/>
              </a:rPr>
              <a:t>: </a:t>
            </a:r>
            <a:r>
              <a:rPr lang="en-US" altLang="en-US" sz="3600">
                <a:solidFill>
                  <a:srgbClr val="000000"/>
                </a:solidFill>
                <a:latin typeface="+mj-lt"/>
              </a:rPr>
              <a:t>Đây là công viên.</a:t>
            </a:r>
            <a:endParaRPr kumimoji="0" lang="en-US" altLang="en-US" sz="3600" i="0" u="none" strike="noStrike" cap="none" normalizeH="0" baseline="0">
              <a:ln>
                <a:noFill/>
              </a:ln>
              <a:solidFill>
                <a:srgbClr val="000000"/>
              </a:solidFill>
              <a:effectLst/>
              <a:latin typeface="+mj-lt"/>
            </a:endParaRPr>
          </a:p>
        </p:txBody>
      </p:sp>
      <p:pic>
        <p:nvPicPr>
          <p:cNvPr id="5" name="Picture 4">
            <a:extLst>
              <a:ext uri="{FF2B5EF4-FFF2-40B4-BE49-F238E27FC236}">
                <a16:creationId xmlns:a16="http://schemas.microsoft.com/office/drawing/2014/main" xmlns="" id="{B8DD1001-6B11-4758-89B5-5B50D57DCAC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190194" y="2441356"/>
            <a:ext cx="8553640" cy="4218073"/>
          </a:xfrm>
          <a:prstGeom prst="rect">
            <a:avLst/>
          </a:prstGeom>
        </p:spPr>
      </p:pic>
    </p:spTree>
    <p:extLst>
      <p:ext uri="{BB962C8B-B14F-4D97-AF65-F5344CB8AC3E}">
        <p14:creationId xmlns:p14="http://schemas.microsoft.com/office/powerpoint/2010/main" val="20872496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grpSp>
        <p:nvGrpSpPr>
          <p:cNvPr id="9" name="Google Shape;66;p15">
            <a:extLst>
              <a:ext uri="{FF2B5EF4-FFF2-40B4-BE49-F238E27FC236}">
                <a16:creationId xmlns:a16="http://schemas.microsoft.com/office/drawing/2014/main" xmlns="" id="{A040FBD5-4D17-4575-B1D0-ABFCD8FA5C4D}"/>
              </a:ext>
            </a:extLst>
          </p:cNvPr>
          <p:cNvGrpSpPr/>
          <p:nvPr/>
        </p:nvGrpSpPr>
        <p:grpSpPr>
          <a:xfrm>
            <a:off x="0" y="0"/>
            <a:ext cx="11923322" cy="800100"/>
            <a:chOff x="1872213" y="1137388"/>
            <a:chExt cx="1124444" cy="543400"/>
          </a:xfrm>
          <a:solidFill>
            <a:schemeClr val="accent5"/>
          </a:solidFill>
        </p:grpSpPr>
        <p:sp>
          <p:nvSpPr>
            <p:cNvPr id="10" name="Google Shape;67;p15">
              <a:hlinkClick r:id="rId3" action="ppaction://hlinksldjump"/>
              <a:extLst>
                <a:ext uri="{FF2B5EF4-FFF2-40B4-BE49-F238E27FC236}">
                  <a16:creationId xmlns:a16="http://schemas.microsoft.com/office/drawing/2014/main" xmlns="" id="{5F4590F9-79D4-4589-8C24-90A5D9F0198A}"/>
                </a:ext>
              </a:extLst>
            </p:cNvPr>
            <p:cNvSpPr/>
            <p:nvPr/>
          </p:nvSpPr>
          <p:spPr>
            <a:xfrm>
              <a:off x="1917573" y="1201463"/>
              <a:ext cx="1058240" cy="419650"/>
            </a:xfrm>
            <a:custGeom>
              <a:avLst/>
              <a:gdLst/>
              <a:ahLst/>
              <a:cxnLst/>
              <a:rect l="l" t="t" r="r" b="b"/>
              <a:pathLst>
                <a:path w="41371" h="16786" extrusionOk="0">
                  <a:moveTo>
                    <a:pt x="0" y="1"/>
                  </a:moveTo>
                  <a:lnTo>
                    <a:pt x="1368" y="15898"/>
                  </a:lnTo>
                  <a:lnTo>
                    <a:pt x="40483" y="16786"/>
                  </a:lnTo>
                  <a:lnTo>
                    <a:pt x="41370" y="703"/>
                  </a:lnTo>
                  <a:lnTo>
                    <a:pt x="0" y="1"/>
                  </a:lnTo>
                  <a:close/>
                </a:path>
              </a:pathLst>
            </a:custGeom>
            <a:grpFill/>
            <a:ln>
              <a:noFill/>
            </a:ln>
          </p:spPr>
          <p:txBody>
            <a:bodyPr spcFirstLastPara="1" wrap="square" lIns="121598" tIns="121598" rIns="121598" bIns="121598" anchor="ctr" anchorCtr="0">
              <a:noAutofit/>
            </a:bodyPr>
            <a:lstStyle/>
            <a:p>
              <a:pPr algn="just"/>
              <a:r>
                <a:rPr lang="en-US" sz="3200" dirty="0">
                  <a:solidFill>
                    <a:schemeClr val="tx1"/>
                  </a:solidFill>
                  <a:latin typeface="+mj-lt"/>
                  <a:ea typeface="Fira Sans Extra Condensed Medium"/>
                  <a:cs typeface="Fira Sans Extra Condensed Medium"/>
                  <a:sym typeface="Fira Sans Extra Condensed Medium"/>
                </a:rPr>
                <a:t> </a:t>
              </a:r>
              <a:r>
                <a:rPr lang="en-US" sz="3200" b="1" dirty="0">
                  <a:solidFill>
                    <a:srgbClr val="FF0000"/>
                  </a:solidFill>
                  <a:latin typeface="+mj-lt"/>
                  <a:ea typeface="Fira Sans Extra Condensed Medium"/>
                  <a:cs typeface="Fira Sans Extra Condensed Medium"/>
                  <a:sym typeface="Fira Sans Extra Condensed Medium"/>
                </a:rPr>
                <a:t> </a:t>
              </a:r>
              <a:r>
                <a:rPr lang="en-US" sz="3600" b="1" dirty="0">
                  <a:solidFill>
                    <a:srgbClr val="FF0000"/>
                  </a:solidFill>
                  <a:latin typeface="+mj-lt"/>
                  <a:ea typeface="Fira Sans Extra Condensed Medium"/>
                  <a:cs typeface="Fira Sans Extra Condensed Medium"/>
                  <a:sym typeface="Fira Sans Extra Condensed Medium"/>
                </a:rPr>
                <a:t>5. </a:t>
              </a:r>
              <a:r>
                <a:rPr lang="en-US" sz="3600" dirty="0" err="1">
                  <a:solidFill>
                    <a:schemeClr val="tx1"/>
                  </a:solidFill>
                  <a:latin typeface="+mj-lt"/>
                  <a:ea typeface="Fira Sans Extra Condensed Medium"/>
                  <a:cs typeface="Fira Sans Extra Condensed Medium"/>
                  <a:sym typeface="Fira Sans Extra Condensed Medium"/>
                </a:rPr>
                <a:t>Đặt</a:t>
              </a:r>
              <a:r>
                <a:rPr lang="en-US" sz="3600" dirty="0">
                  <a:solidFill>
                    <a:schemeClr val="tx1"/>
                  </a:solidFill>
                  <a:latin typeface="+mj-lt"/>
                  <a:ea typeface="Fira Sans Extra Condensed Medium"/>
                  <a:cs typeface="Fira Sans Extra Condensed Medium"/>
                  <a:sym typeface="Fira Sans Extra Condensed Medium"/>
                </a:rPr>
                <a:t> </a:t>
              </a:r>
              <a:r>
                <a:rPr lang="en-US" sz="3600" dirty="0" err="1">
                  <a:solidFill>
                    <a:schemeClr val="tx1"/>
                  </a:solidFill>
                  <a:latin typeface="+mj-lt"/>
                  <a:ea typeface="Fira Sans Extra Condensed Medium"/>
                  <a:cs typeface="Fira Sans Extra Condensed Medium"/>
                  <a:sym typeface="Fira Sans Extra Condensed Medium"/>
                </a:rPr>
                <a:t>câu</a:t>
              </a:r>
              <a:r>
                <a:rPr lang="en-US" sz="3600" dirty="0">
                  <a:solidFill>
                    <a:schemeClr val="tx1"/>
                  </a:solidFill>
                  <a:latin typeface="+mj-lt"/>
                  <a:ea typeface="Fira Sans Extra Condensed Medium"/>
                  <a:cs typeface="Fira Sans Extra Condensed Medium"/>
                  <a:sym typeface="Fira Sans Extra Condensed Medium"/>
                </a:rPr>
                <a:t>:</a:t>
              </a:r>
            </a:p>
          </p:txBody>
        </p:sp>
        <p:sp>
          <p:nvSpPr>
            <p:cNvPr id="11" name="Google Shape;68;p15">
              <a:hlinkClick r:id="rId3" action="ppaction://hlinksldjump"/>
              <a:extLst>
                <a:ext uri="{FF2B5EF4-FFF2-40B4-BE49-F238E27FC236}">
                  <a16:creationId xmlns:a16="http://schemas.microsoft.com/office/drawing/2014/main" xmlns="" id="{2E7A640C-A18D-4187-A6D1-FBB19ACE4370}"/>
                </a:ext>
              </a:extLst>
            </p:cNvPr>
            <p:cNvSpPr/>
            <p:nvPr/>
          </p:nvSpPr>
          <p:spPr>
            <a:xfrm>
              <a:off x="1872213" y="1137388"/>
              <a:ext cx="1124444" cy="543400"/>
            </a:xfrm>
            <a:custGeom>
              <a:avLst/>
              <a:gdLst/>
              <a:ahLst/>
              <a:cxnLst/>
              <a:rect l="l" t="t" r="r" b="b"/>
              <a:pathLst>
                <a:path w="46769" h="21736" extrusionOk="0">
                  <a:moveTo>
                    <a:pt x="22019" y="1"/>
                  </a:moveTo>
                  <a:cubicBezTo>
                    <a:pt x="14754" y="1"/>
                    <a:pt x="7494" y="334"/>
                    <a:pt x="333" y="1159"/>
                  </a:cubicBezTo>
                  <a:cubicBezTo>
                    <a:pt x="38" y="1196"/>
                    <a:pt x="1" y="1640"/>
                    <a:pt x="333" y="1640"/>
                  </a:cubicBezTo>
                  <a:lnTo>
                    <a:pt x="814" y="1640"/>
                  </a:lnTo>
                  <a:cubicBezTo>
                    <a:pt x="333" y="7592"/>
                    <a:pt x="851" y="13618"/>
                    <a:pt x="1332" y="19570"/>
                  </a:cubicBezTo>
                  <a:cubicBezTo>
                    <a:pt x="1368" y="19903"/>
                    <a:pt x="1646" y="20070"/>
                    <a:pt x="1909" y="20070"/>
                  </a:cubicBezTo>
                  <a:cubicBezTo>
                    <a:pt x="2173" y="20070"/>
                    <a:pt x="2422" y="19903"/>
                    <a:pt x="2404" y="19570"/>
                  </a:cubicBezTo>
                  <a:cubicBezTo>
                    <a:pt x="1738" y="13581"/>
                    <a:pt x="1738" y="7629"/>
                    <a:pt x="1295" y="1640"/>
                  </a:cubicBezTo>
                  <a:cubicBezTo>
                    <a:pt x="8063" y="1470"/>
                    <a:pt x="14792" y="1317"/>
                    <a:pt x="21515" y="1317"/>
                  </a:cubicBezTo>
                  <a:cubicBezTo>
                    <a:pt x="29481" y="1317"/>
                    <a:pt x="37437" y="1533"/>
                    <a:pt x="45437" y="2194"/>
                  </a:cubicBezTo>
                  <a:cubicBezTo>
                    <a:pt x="45474" y="5189"/>
                    <a:pt x="45437" y="8184"/>
                    <a:pt x="45327" y="11178"/>
                  </a:cubicBezTo>
                  <a:cubicBezTo>
                    <a:pt x="45216" y="14025"/>
                    <a:pt x="44735" y="16946"/>
                    <a:pt x="44772" y="19829"/>
                  </a:cubicBezTo>
                  <a:cubicBezTo>
                    <a:pt x="44710" y="19783"/>
                    <a:pt x="44642" y="19762"/>
                    <a:pt x="44575" y="19762"/>
                  </a:cubicBezTo>
                  <a:cubicBezTo>
                    <a:pt x="44482" y="19762"/>
                    <a:pt x="44393" y="19802"/>
                    <a:pt x="44328" y="19866"/>
                  </a:cubicBezTo>
                  <a:cubicBezTo>
                    <a:pt x="43925" y="20284"/>
                    <a:pt x="43227" y="20413"/>
                    <a:pt x="42455" y="20413"/>
                  </a:cubicBezTo>
                  <a:cubicBezTo>
                    <a:pt x="41314" y="20413"/>
                    <a:pt x="40013" y="20132"/>
                    <a:pt x="39263" y="20088"/>
                  </a:cubicBezTo>
                  <a:cubicBezTo>
                    <a:pt x="37489" y="19977"/>
                    <a:pt x="35714" y="19903"/>
                    <a:pt x="33977" y="19829"/>
                  </a:cubicBezTo>
                  <a:cubicBezTo>
                    <a:pt x="30316" y="19644"/>
                    <a:pt x="26619" y="19534"/>
                    <a:pt x="22959" y="19497"/>
                  </a:cubicBezTo>
                  <a:cubicBezTo>
                    <a:pt x="21203" y="19478"/>
                    <a:pt x="19438" y="19460"/>
                    <a:pt x="17673" y="19460"/>
                  </a:cubicBezTo>
                  <a:cubicBezTo>
                    <a:pt x="15907" y="19460"/>
                    <a:pt x="14142" y="19478"/>
                    <a:pt x="12386" y="19534"/>
                  </a:cubicBezTo>
                  <a:cubicBezTo>
                    <a:pt x="11774" y="19547"/>
                    <a:pt x="11150" y="19549"/>
                    <a:pt x="10519" y="19549"/>
                  </a:cubicBezTo>
                  <a:cubicBezTo>
                    <a:pt x="10102" y="19549"/>
                    <a:pt x="9682" y="19548"/>
                    <a:pt x="9260" y="19548"/>
                  </a:cubicBezTo>
                  <a:cubicBezTo>
                    <a:pt x="6734" y="19548"/>
                    <a:pt x="4145" y="19589"/>
                    <a:pt x="1775" y="20162"/>
                  </a:cubicBezTo>
                  <a:cubicBezTo>
                    <a:pt x="1553" y="20199"/>
                    <a:pt x="1553" y="20569"/>
                    <a:pt x="1775" y="20606"/>
                  </a:cubicBezTo>
                  <a:cubicBezTo>
                    <a:pt x="3120" y="20821"/>
                    <a:pt x="4508" y="20889"/>
                    <a:pt x="5912" y="20889"/>
                  </a:cubicBezTo>
                  <a:cubicBezTo>
                    <a:pt x="8369" y="20889"/>
                    <a:pt x="10873" y="20680"/>
                    <a:pt x="13273" y="20680"/>
                  </a:cubicBezTo>
                  <a:cubicBezTo>
                    <a:pt x="17007" y="20680"/>
                    <a:pt x="20889" y="20680"/>
                    <a:pt x="24734" y="20791"/>
                  </a:cubicBezTo>
                  <a:cubicBezTo>
                    <a:pt x="28542" y="20938"/>
                    <a:pt x="32350" y="21049"/>
                    <a:pt x="36158" y="21271"/>
                  </a:cubicBezTo>
                  <a:cubicBezTo>
                    <a:pt x="38228" y="21419"/>
                    <a:pt x="40262" y="21604"/>
                    <a:pt x="42332" y="21715"/>
                  </a:cubicBezTo>
                  <a:cubicBezTo>
                    <a:pt x="42591" y="21724"/>
                    <a:pt x="42840" y="21736"/>
                    <a:pt x="43080" y="21736"/>
                  </a:cubicBezTo>
                  <a:cubicBezTo>
                    <a:pt x="43799" y="21736"/>
                    <a:pt x="44430" y="21632"/>
                    <a:pt x="44957" y="21049"/>
                  </a:cubicBezTo>
                  <a:cubicBezTo>
                    <a:pt x="45059" y="21139"/>
                    <a:pt x="45174" y="21180"/>
                    <a:pt x="45285" y="21180"/>
                  </a:cubicBezTo>
                  <a:cubicBezTo>
                    <a:pt x="45494" y="21180"/>
                    <a:pt x="45685" y="21033"/>
                    <a:pt x="45733" y="20791"/>
                  </a:cubicBezTo>
                  <a:cubicBezTo>
                    <a:pt x="46473" y="17870"/>
                    <a:pt x="46436" y="14616"/>
                    <a:pt x="46547" y="11622"/>
                  </a:cubicBezTo>
                  <a:cubicBezTo>
                    <a:pt x="46768" y="8294"/>
                    <a:pt x="46768" y="4967"/>
                    <a:pt x="46657" y="1640"/>
                  </a:cubicBezTo>
                  <a:cubicBezTo>
                    <a:pt x="46657" y="1307"/>
                    <a:pt x="46362" y="1048"/>
                    <a:pt x="46029" y="1011"/>
                  </a:cubicBezTo>
                  <a:cubicBezTo>
                    <a:pt x="38105" y="409"/>
                    <a:pt x="30059" y="1"/>
                    <a:pt x="22019" y="1"/>
                  </a:cubicBezTo>
                  <a:close/>
                </a:path>
              </a:pathLst>
            </a:custGeom>
            <a:grpFill/>
            <a:ln>
              <a:noFill/>
            </a:ln>
          </p:spPr>
          <p:txBody>
            <a:bodyPr spcFirstLastPara="1" wrap="square" lIns="121598" tIns="121598" rIns="121598" bIns="121598" anchor="ctr" anchorCtr="0">
              <a:noAutofit/>
            </a:bodyPr>
            <a:lstStyle/>
            <a:p>
              <a:endParaRPr sz="2479">
                <a:solidFill>
                  <a:schemeClr val="tx1"/>
                </a:solidFill>
              </a:endParaRPr>
            </a:p>
          </p:txBody>
        </p:sp>
      </p:grpSp>
      <p:sp>
        <p:nvSpPr>
          <p:cNvPr id="3" name="Rectangle 1">
            <a:extLst>
              <a:ext uri="{FF2B5EF4-FFF2-40B4-BE49-F238E27FC236}">
                <a16:creationId xmlns:a16="http://schemas.microsoft.com/office/drawing/2014/main" xmlns="" id="{67181288-378C-4B71-B8D4-04BB00F23F77}"/>
              </a:ext>
            </a:extLst>
          </p:cNvPr>
          <p:cNvSpPr>
            <a:spLocks noChangeArrowheads="1"/>
          </p:cNvSpPr>
          <p:nvPr/>
        </p:nvSpPr>
        <p:spPr bwMode="auto">
          <a:xfrm>
            <a:off x="1247303" y="894444"/>
            <a:ext cx="1235439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a. Câu giới thiệu sự vật</a:t>
            </a:r>
            <a:endParaRPr lang="en-US" altLang="en-US" sz="3600">
              <a:solidFill>
                <a:srgbClr val="000000"/>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FF0000"/>
                </a:solidFill>
                <a:effectLst/>
                <a:latin typeface="+mj-lt"/>
              </a:rPr>
              <a:t>M</a:t>
            </a:r>
            <a:r>
              <a:rPr kumimoji="0" lang="en-US" altLang="en-US" sz="3600" i="0" u="none" strike="noStrike" cap="none" normalizeH="0" baseline="0">
                <a:ln>
                  <a:noFill/>
                </a:ln>
                <a:solidFill>
                  <a:srgbClr val="000000"/>
                </a:solidFill>
                <a:effectLst/>
                <a:latin typeface="+mj-lt"/>
              </a:rPr>
              <a:t>: </a:t>
            </a:r>
            <a:r>
              <a:rPr lang="en-US" altLang="en-US" sz="3600">
                <a:solidFill>
                  <a:srgbClr val="000000"/>
                </a:solidFill>
                <a:latin typeface="+mj-lt"/>
              </a:rPr>
              <a:t>Đây là công viên.</a:t>
            </a:r>
            <a:endParaRPr kumimoji="0" lang="en-US" altLang="en-US" sz="3600" i="0" u="none" strike="noStrike" cap="none" normalizeH="0" baseline="0">
              <a:ln>
                <a:noFill/>
              </a:ln>
              <a:solidFill>
                <a:srgbClr val="000000"/>
              </a:solidFill>
              <a:effectLst/>
              <a:latin typeface="+mj-lt"/>
            </a:endParaRPr>
          </a:p>
        </p:txBody>
      </p:sp>
      <p:sp>
        <p:nvSpPr>
          <p:cNvPr id="7" name="Rectangle 1">
            <a:extLst>
              <a:ext uri="{FF2B5EF4-FFF2-40B4-BE49-F238E27FC236}">
                <a16:creationId xmlns:a16="http://schemas.microsoft.com/office/drawing/2014/main" xmlns="" id="{5FF444FE-35A2-4381-BA1C-B9569B1F7C84}"/>
              </a:ext>
            </a:extLst>
          </p:cNvPr>
          <p:cNvSpPr>
            <a:spLocks noChangeArrowheads="1"/>
          </p:cNvSpPr>
          <p:nvPr/>
        </p:nvSpPr>
        <p:spPr bwMode="auto">
          <a:xfrm>
            <a:off x="1247303" y="2096784"/>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Công</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viên</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là</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nơi</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vui</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chơi</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của</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mọi</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người</a:t>
            </a:r>
            <a:r>
              <a:rPr kumimoji="0" lang="en-US" altLang="en-US" sz="3600" i="0" u="none" strike="noStrike" cap="none" normalizeH="0" baseline="0" dirty="0">
                <a:ln>
                  <a:noFill/>
                </a:ln>
                <a:solidFill>
                  <a:srgbClr val="000000"/>
                </a:solidFill>
                <a:effectLst/>
                <a:latin typeface="+mj-lt"/>
              </a:rPr>
              <a:t>.</a:t>
            </a:r>
          </a:p>
        </p:txBody>
      </p:sp>
      <p:sp>
        <p:nvSpPr>
          <p:cNvPr id="8" name="Rectangle 1">
            <a:extLst>
              <a:ext uri="{FF2B5EF4-FFF2-40B4-BE49-F238E27FC236}">
                <a16:creationId xmlns:a16="http://schemas.microsoft.com/office/drawing/2014/main" xmlns="" id="{CCE4EB92-7108-40FB-AECA-E8E1CE4AD6DF}"/>
              </a:ext>
            </a:extLst>
          </p:cNvPr>
          <p:cNvSpPr>
            <a:spLocks noChangeArrowheads="1"/>
          </p:cNvSpPr>
          <p:nvPr/>
        </p:nvSpPr>
        <p:spPr bwMode="auto">
          <a:xfrm>
            <a:off x="1247302" y="2745126"/>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 Ghế ở công viên là ghế đá.</a:t>
            </a:r>
          </a:p>
        </p:txBody>
      </p:sp>
      <p:sp>
        <p:nvSpPr>
          <p:cNvPr id="13" name="Rectangle 1">
            <a:extLst>
              <a:ext uri="{FF2B5EF4-FFF2-40B4-BE49-F238E27FC236}">
                <a16:creationId xmlns:a16="http://schemas.microsoft.com/office/drawing/2014/main" xmlns="" id="{88D808C6-8049-4A56-A026-5922CBC9A828}"/>
              </a:ext>
            </a:extLst>
          </p:cNvPr>
          <p:cNvSpPr>
            <a:spLocks noChangeArrowheads="1"/>
          </p:cNvSpPr>
          <p:nvPr/>
        </p:nvSpPr>
        <p:spPr bwMode="auto">
          <a:xfrm>
            <a:off x="1247300" y="4041810"/>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dirty="0">
                <a:ln>
                  <a:noFill/>
                </a:ln>
                <a:solidFill>
                  <a:srgbClr val="000000"/>
                </a:solidFill>
                <a:effectLst/>
                <a:latin typeface="+mj-lt"/>
              </a:rPr>
              <a:t>- Ở </a:t>
            </a:r>
            <a:r>
              <a:rPr kumimoji="0" lang="en-US" altLang="en-US" sz="3600" i="0" u="none" strike="noStrike" cap="none" normalizeH="0" baseline="0" dirty="0" err="1">
                <a:ln>
                  <a:noFill/>
                </a:ln>
                <a:solidFill>
                  <a:srgbClr val="000000"/>
                </a:solidFill>
                <a:effectLst/>
                <a:latin typeface="+mj-lt"/>
              </a:rPr>
              <a:t>giữa</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công</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viên</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là</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bồn</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hoa</a:t>
            </a:r>
            <a:r>
              <a:rPr kumimoji="0" lang="en-US" altLang="en-US" sz="3600" i="0" u="none" strike="noStrike" cap="none" normalizeH="0" baseline="0" dirty="0">
                <a:ln>
                  <a:noFill/>
                </a:ln>
                <a:solidFill>
                  <a:srgbClr val="000000"/>
                </a:solidFill>
                <a:effectLst/>
                <a:latin typeface="+mj-lt"/>
              </a:rPr>
              <a:t>. </a:t>
            </a:r>
          </a:p>
        </p:txBody>
      </p:sp>
      <p:sp>
        <p:nvSpPr>
          <p:cNvPr id="14" name="Rectangle 1">
            <a:extLst>
              <a:ext uri="{FF2B5EF4-FFF2-40B4-BE49-F238E27FC236}">
                <a16:creationId xmlns:a16="http://schemas.microsoft.com/office/drawing/2014/main" xmlns="" id="{BC99C4FD-8597-45B4-97F7-B946C41ED88B}"/>
              </a:ext>
            </a:extLst>
          </p:cNvPr>
          <p:cNvSpPr>
            <a:spLocks noChangeArrowheads="1"/>
          </p:cNvSpPr>
          <p:nvPr/>
        </p:nvSpPr>
        <p:spPr bwMode="auto">
          <a:xfrm>
            <a:off x="1247300" y="4690152"/>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 Cây xanh có tổ chim là cây bằng lăng.</a:t>
            </a:r>
          </a:p>
        </p:txBody>
      </p:sp>
      <p:sp>
        <p:nvSpPr>
          <p:cNvPr id="15" name="Rectangle 1">
            <a:extLst>
              <a:ext uri="{FF2B5EF4-FFF2-40B4-BE49-F238E27FC236}">
                <a16:creationId xmlns:a16="http://schemas.microsoft.com/office/drawing/2014/main" xmlns="" id="{965F4654-0BA3-443B-8DE3-3CC692E85C4E}"/>
              </a:ext>
            </a:extLst>
          </p:cNvPr>
          <p:cNvSpPr>
            <a:spLocks noChangeArrowheads="1"/>
          </p:cNvSpPr>
          <p:nvPr/>
        </p:nvSpPr>
        <p:spPr bwMode="auto">
          <a:xfrm>
            <a:off x="1247300" y="5338494"/>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 Loài chim đó là chim sẻ…</a:t>
            </a:r>
          </a:p>
        </p:txBody>
      </p:sp>
    </p:spTree>
    <p:extLst>
      <p:ext uri="{BB962C8B-B14F-4D97-AF65-F5344CB8AC3E}">
        <p14:creationId xmlns:p14="http://schemas.microsoft.com/office/powerpoint/2010/main" val="127917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1" name="타원 20"/>
          <p:cNvSpPr/>
          <p:nvPr/>
        </p:nvSpPr>
        <p:spPr>
          <a:xfrm>
            <a:off x="2894841" y="5888343"/>
            <a:ext cx="1858289" cy="428330"/>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2" name="타원 1"/>
          <p:cNvSpPr/>
          <p:nvPr/>
        </p:nvSpPr>
        <p:spPr>
          <a:xfrm>
            <a:off x="8302838" y="5868357"/>
            <a:ext cx="3441082" cy="793160"/>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pic>
        <p:nvPicPr>
          <p:cNvPr id="3" name="Picture 14" descr="Image result for pokeball"/>
          <p:cNvPicPr>
            <a:picLocks noChangeAspect="1" noChangeArrowheads="1"/>
          </p:cNvPicPr>
          <p:nvPr/>
        </p:nvPicPr>
        <p:blipFill rotWithShape="1">
          <a:blip r:embed="rId6">
            <a:extLst>
              <a:ext uri="{28A0092B-C50C-407E-A947-70E740481C1C}">
                <a14:useLocalDpi xmlns:a14="http://schemas.microsoft.com/office/drawing/2010/main" val="0"/>
              </a:ext>
            </a:extLst>
          </a:blip>
          <a:srcRect l="10943" t="10943" r="10943" b="10943"/>
          <a:stretch/>
        </p:blipFill>
        <p:spPr bwMode="auto">
          <a:xfrm rot="1096761">
            <a:off x="8504895" y="3273940"/>
            <a:ext cx="3192708" cy="3192708"/>
          </a:xfrm>
          <a:prstGeom prst="ellipse">
            <a:avLst/>
          </a:prstGeom>
          <a:noFill/>
          <a:extLst>
            <a:ext uri="{909E8E84-426E-40DD-AFC4-6F175D3DCCD1}">
              <a14:hiddenFill xmlns:a14="http://schemas.microsoft.com/office/drawing/2010/main">
                <a:solidFill>
                  <a:srgbClr val="FFFFFF"/>
                </a:solidFill>
              </a14:hiddenFill>
            </a:ext>
          </a:extLst>
        </p:spPr>
      </p:pic>
      <p:sp>
        <p:nvSpPr>
          <p:cNvPr id="17" name="타원 16"/>
          <p:cNvSpPr/>
          <p:nvPr/>
        </p:nvSpPr>
        <p:spPr>
          <a:xfrm>
            <a:off x="9807990" y="4577035"/>
            <a:ext cx="586519" cy="586519"/>
          </a:xfrm>
          <a:prstGeom prst="ellipse">
            <a:avLst/>
          </a:pr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nvGrpSpPr>
          <p:cNvPr id="4" name="그룹 3"/>
          <p:cNvGrpSpPr/>
          <p:nvPr/>
        </p:nvGrpSpPr>
        <p:grpSpPr>
          <a:xfrm>
            <a:off x="8084753" y="1869502"/>
            <a:ext cx="3810890" cy="4634822"/>
            <a:chOff x="4350831" y="3503786"/>
            <a:chExt cx="1867795" cy="2271621"/>
          </a:xfrm>
        </p:grpSpPr>
        <p:grpSp>
          <p:nvGrpSpPr>
            <p:cNvPr id="5" name="그룹 4"/>
            <p:cNvGrpSpPr/>
            <p:nvPr/>
          </p:nvGrpSpPr>
          <p:grpSpPr>
            <a:xfrm>
              <a:off x="4350831" y="4732801"/>
              <a:ext cx="1656096" cy="1042606"/>
              <a:chOff x="4350831" y="4732801"/>
              <a:chExt cx="1656096" cy="1042606"/>
            </a:xfrm>
          </p:grpSpPr>
          <p:sp>
            <p:nvSpPr>
              <p:cNvPr id="11" name="타원 9"/>
              <p:cNvSpPr/>
              <p:nvPr/>
            </p:nvSpPr>
            <p:spPr>
              <a:xfrm rot="21267342">
                <a:off x="4379275" y="4909755"/>
                <a:ext cx="1627652" cy="865652"/>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 name="connsiteX0" fmla="*/ 0 w 1218276"/>
                  <a:gd name="connsiteY0" fmla="*/ 4324 h 558933"/>
                  <a:gd name="connsiteX1" fmla="*/ 1218242 w 1218276"/>
                  <a:gd name="connsiteY1" fmla="*/ 4324 h 558933"/>
                  <a:gd name="connsiteX2" fmla="*/ 616561 w 1218276"/>
                  <a:gd name="connsiteY2" fmla="*/ 558933 h 558933"/>
                  <a:gd name="connsiteX3" fmla="*/ 0 w 1218276"/>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276" h="558933">
                    <a:moveTo>
                      <a:pt x="0" y="4324"/>
                    </a:moveTo>
                    <a:cubicBezTo>
                      <a:pt x="1091223" y="21139"/>
                      <a:pt x="471263" y="-11134"/>
                      <a:pt x="1218242" y="4324"/>
                    </a:cubicBezTo>
                    <a:cubicBezTo>
                      <a:pt x="1221773" y="337190"/>
                      <a:pt x="952969" y="558933"/>
                      <a:pt x="616561" y="558933"/>
                    </a:cubicBezTo>
                    <a:cubicBezTo>
                      <a:pt x="280153" y="558933"/>
                      <a:pt x="0" y="340732"/>
                      <a:pt x="0" y="4324"/>
                    </a:cubicBezTo>
                    <a:close/>
                  </a:path>
                </a:pathLst>
              </a:cu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2" name="타원 11"/>
              <p:cNvSpPr/>
              <p:nvPr/>
            </p:nvSpPr>
            <p:spPr>
              <a:xfrm rot="21267342">
                <a:off x="4350831" y="4732801"/>
                <a:ext cx="1625244" cy="509473"/>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3" name="타원 12"/>
              <p:cNvSpPr/>
              <p:nvPr/>
            </p:nvSpPr>
            <p:spPr>
              <a:xfrm rot="21035120">
                <a:off x="4758986" y="5011549"/>
                <a:ext cx="344914" cy="384088"/>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4" name="타원 13"/>
              <p:cNvSpPr/>
              <p:nvPr/>
            </p:nvSpPr>
            <p:spPr>
              <a:xfrm>
                <a:off x="4552683" y="4896727"/>
                <a:ext cx="839213" cy="34497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nvGrpSpPr>
            <p:cNvPr id="6" name="그룹 5"/>
            <p:cNvGrpSpPr/>
            <p:nvPr/>
          </p:nvGrpSpPr>
          <p:grpSpPr>
            <a:xfrm>
              <a:off x="4447394" y="3503786"/>
              <a:ext cx="1771232" cy="1161943"/>
              <a:chOff x="4447394" y="3503786"/>
              <a:chExt cx="1771232" cy="1161943"/>
            </a:xfrm>
          </p:grpSpPr>
          <p:sp>
            <p:nvSpPr>
              <p:cNvPr id="7" name="타원 9"/>
              <p:cNvSpPr/>
              <p:nvPr/>
            </p:nvSpPr>
            <p:spPr>
              <a:xfrm rot="11956992">
                <a:off x="4590923" y="3503786"/>
                <a:ext cx="1627703" cy="781310"/>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302" h="558933">
                    <a:moveTo>
                      <a:pt x="0" y="4324"/>
                    </a:moveTo>
                    <a:cubicBezTo>
                      <a:pt x="1091223" y="21139"/>
                      <a:pt x="471263" y="-11134"/>
                      <a:pt x="1218242" y="4324"/>
                    </a:cubicBezTo>
                    <a:cubicBezTo>
                      <a:pt x="1222943" y="267208"/>
                      <a:pt x="952969" y="558933"/>
                      <a:pt x="616561" y="558933"/>
                    </a:cubicBezTo>
                    <a:cubicBezTo>
                      <a:pt x="280153" y="558933"/>
                      <a:pt x="0" y="340732"/>
                      <a:pt x="0" y="4324"/>
                    </a:cubicBezTo>
                    <a:close/>
                  </a:path>
                </a:pathLst>
              </a:cu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8" name="타원 7"/>
              <p:cNvSpPr/>
              <p:nvPr/>
            </p:nvSpPr>
            <p:spPr>
              <a:xfrm rot="11956992">
                <a:off x="4447394" y="3838196"/>
                <a:ext cx="1656550" cy="827533"/>
              </a:xfrm>
              <a:prstGeom prst="ellipse">
                <a:avLst/>
              </a:prstGeom>
              <a:solidFill>
                <a:srgbClr val="691919"/>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9" name="타원 8"/>
              <p:cNvSpPr/>
              <p:nvPr/>
            </p:nvSpPr>
            <p:spPr>
              <a:xfrm rot="1325162">
                <a:off x="4921043" y="3630515"/>
                <a:ext cx="344914" cy="384088"/>
              </a:xfrm>
              <a:prstGeom prst="ellipse">
                <a:avLst/>
              </a:prstGeom>
              <a:solidFill>
                <a:srgbClr val="FBFBFB"/>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0" name="타원 9"/>
              <p:cNvSpPr/>
              <p:nvPr/>
            </p:nvSpPr>
            <p:spPr>
              <a:xfrm rot="1325162">
                <a:off x="4980543" y="3696984"/>
                <a:ext cx="221268" cy="246399"/>
              </a:xfrm>
              <a:prstGeom prst="ellipse">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pic>
        <p:nvPicPr>
          <p:cNvPr id="15"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206716" y="2501373"/>
            <a:ext cx="3193063" cy="3366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858856"/>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3"/>
                                        </p:tgtEl>
                                        <p:attrNameLst>
                                          <p:attrName>r</p:attrName>
                                        </p:attrNameLst>
                                      </p:cBhvr>
                                    </p:animRot>
                                    <p:animRot by="-240000">
                                      <p:cBhvr>
                                        <p:cTn id="7" dur="400" fill="hold">
                                          <p:stCondLst>
                                            <p:cond delay="400"/>
                                          </p:stCondLst>
                                        </p:cTn>
                                        <p:tgtEl>
                                          <p:spTgt spid="3"/>
                                        </p:tgtEl>
                                        <p:attrNameLst>
                                          <p:attrName>r</p:attrName>
                                        </p:attrNameLst>
                                      </p:cBhvr>
                                    </p:animRot>
                                    <p:animRot by="240000">
                                      <p:cBhvr>
                                        <p:cTn id="8" dur="400" fill="hold">
                                          <p:stCondLst>
                                            <p:cond delay="800"/>
                                          </p:stCondLst>
                                        </p:cTn>
                                        <p:tgtEl>
                                          <p:spTgt spid="3"/>
                                        </p:tgtEl>
                                        <p:attrNameLst>
                                          <p:attrName>r</p:attrName>
                                        </p:attrNameLst>
                                      </p:cBhvr>
                                    </p:animRot>
                                    <p:animRot by="-240000">
                                      <p:cBhvr>
                                        <p:cTn id="9" dur="400" fill="hold">
                                          <p:stCondLst>
                                            <p:cond delay="1200"/>
                                          </p:stCondLst>
                                        </p:cTn>
                                        <p:tgtEl>
                                          <p:spTgt spid="3"/>
                                        </p:tgtEl>
                                        <p:attrNameLst>
                                          <p:attrName>r</p:attrName>
                                        </p:attrNameLst>
                                      </p:cBhvr>
                                    </p:animRot>
                                    <p:animRot by="120000">
                                      <p:cBhvr>
                                        <p:cTn id="10" dur="400" fill="hold">
                                          <p:stCondLst>
                                            <p:cond delay="16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Pokeball Wiggle.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xit" presetSubtype="0" fill="hold" grpId="1" nodeType="withEffect">
                                  <p:stCondLst>
                                    <p:cond delay="50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par>
                                <p:cTn id="17" presetID="10" presetClass="entr" presetSubtype="0" fill="hold" grpId="2" nodeType="with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xit" presetSubtype="0" fill="hold" grpId="3" nodeType="withEffect">
                                  <p:stCondLst>
                                    <p:cond delay="150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par>
                          <p:cTn id="23" fill="hold">
                            <p:stCondLst>
                              <p:cond delay="2000"/>
                            </p:stCondLst>
                            <p:childTnLst>
                              <p:par>
                                <p:cTn id="24" presetID="10" presetClass="exit" presetSubtype="0" fill="hold" nodeType="afterEffect">
                                  <p:stCondLst>
                                    <p:cond delay="250"/>
                                  </p:stCondLst>
                                  <p:childTnLst>
                                    <p:animEffect transition="out" filter="fade">
                                      <p:cBhvr>
                                        <p:cTn id="25" dur="250"/>
                                        <p:tgtEl>
                                          <p:spTgt spid="3"/>
                                        </p:tgtEl>
                                      </p:cBhvr>
                                    </p:animEffect>
                                    <p:set>
                                      <p:cBhvr>
                                        <p:cTn id="26" dur="1" fill="hold">
                                          <p:stCondLst>
                                            <p:cond delay="249"/>
                                          </p:stCondLst>
                                        </p:cTn>
                                        <p:tgtEl>
                                          <p:spTgt spid="3"/>
                                        </p:tgtEl>
                                        <p:attrNameLst>
                                          <p:attrName>style.visibility</p:attrName>
                                        </p:attrNameLst>
                                      </p:cBhvr>
                                      <p:to>
                                        <p:strVal val="hidden"/>
                                      </p:to>
                                    </p:set>
                                  </p:childTnLst>
                                </p:cTn>
                              </p:par>
                              <p:par>
                                <p:cTn id="27" presetID="10" presetClass="exit" presetSubtype="0" fill="hold" grpId="4" nodeType="withEffect">
                                  <p:stCondLst>
                                    <p:cond delay="250"/>
                                  </p:stCondLst>
                                  <p:childTnLst>
                                    <p:animEffect transition="out" filter="fade">
                                      <p:cBhvr>
                                        <p:cTn id="28" dur="250"/>
                                        <p:tgtEl>
                                          <p:spTgt spid="17"/>
                                        </p:tgtEl>
                                      </p:cBhvr>
                                    </p:animEffect>
                                    <p:set>
                                      <p:cBhvr>
                                        <p:cTn id="29" dur="1" fill="hold">
                                          <p:stCondLst>
                                            <p:cond delay="249"/>
                                          </p:stCondLst>
                                        </p:cTn>
                                        <p:tgtEl>
                                          <p:spTgt spid="17"/>
                                        </p:tgtEl>
                                        <p:attrNameLst>
                                          <p:attrName>style.visibility</p:attrName>
                                        </p:attrNameLst>
                                      </p:cBhvr>
                                      <p:to>
                                        <p:strVal val="hidden"/>
                                      </p:to>
                                    </p:se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5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4" name="Pokeball Open.wav"/>
                                        </p:tgtEl>
                                      </p:cMediaNode>
                                    </p:audio>
                                  </p:subTnLst>
                                </p:cTn>
                              </p:par>
                              <p:par>
                                <p:cTn id="34" presetID="53" presetClass="entr" presetSubtype="16" fill="hold" nodeType="withEffect">
                                  <p:stCondLst>
                                    <p:cond delay="25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par>
                                <p:cTn id="39" presetID="37" presetClass="path" presetSubtype="0" accel="50000" decel="50000" fill="hold" nodeType="withEffect">
                                  <p:stCondLst>
                                    <p:cond delay="250"/>
                                  </p:stCondLst>
                                  <p:childTnLst>
                                    <p:animMotion origin="layout" path="M 4.16667E-7 0.05 L -0.12578 -0.09051 C -0.15195 -0.12199 -0.19115 -0.13889 -0.23242 -0.13889 C -0.27917 -0.13889 -0.3168 -0.12199 -0.34297 -0.09051 L -0.46849 0.05 " pathEditMode="relative" rAng="0" ptsTypes="FffFF">
                                      <p:cBhvr>
                                        <p:cTn id="40" dur="2000" fill="hold"/>
                                        <p:tgtEl>
                                          <p:spTgt spid="15"/>
                                        </p:tgtEl>
                                        <p:attrNameLst>
                                          <p:attrName>ppt_x</p:attrName>
                                          <p:attrName>ppt_y</p:attrName>
                                        </p:attrNameLst>
                                      </p:cBhvr>
                                      <p:rCtr x="-23424" y="-9444"/>
                                    </p:animMotion>
                                  </p:childTnLst>
                                </p:cTn>
                              </p:par>
                              <p:par>
                                <p:cTn id="41" presetID="53" presetClass="entr" presetSubtype="16" fill="hold" grpId="0" nodeType="withEffect">
                                  <p:stCondLst>
                                    <p:cond delay="1000"/>
                                  </p:stCondLst>
                                  <p:childTnLst>
                                    <p:set>
                                      <p:cBhvr>
                                        <p:cTn id="42" dur="1" fill="hold">
                                          <p:stCondLst>
                                            <p:cond delay="0"/>
                                          </p:stCondLst>
                                        </p:cTn>
                                        <p:tgtEl>
                                          <p:spTgt spid="21"/>
                                        </p:tgtEl>
                                        <p:attrNameLst>
                                          <p:attrName>style.visibility</p:attrName>
                                        </p:attrNameLst>
                                      </p:cBhvr>
                                      <p:to>
                                        <p:strVal val="visible"/>
                                      </p:to>
                                    </p:set>
                                    <p:anim calcmode="lin" valueType="num">
                                      <p:cBhvr>
                                        <p:cTn id="43" dur="1000" fill="hold"/>
                                        <p:tgtEl>
                                          <p:spTgt spid="21"/>
                                        </p:tgtEl>
                                        <p:attrNameLst>
                                          <p:attrName>ppt_w</p:attrName>
                                        </p:attrNameLst>
                                      </p:cBhvr>
                                      <p:tavLst>
                                        <p:tav tm="0">
                                          <p:val>
                                            <p:fltVal val="0"/>
                                          </p:val>
                                        </p:tav>
                                        <p:tav tm="100000">
                                          <p:val>
                                            <p:strVal val="#ppt_w"/>
                                          </p:val>
                                        </p:tav>
                                      </p:tavLst>
                                    </p:anim>
                                    <p:anim calcmode="lin" valueType="num">
                                      <p:cBhvr>
                                        <p:cTn id="44" dur="1000" fill="hold"/>
                                        <p:tgtEl>
                                          <p:spTgt spid="21"/>
                                        </p:tgtEl>
                                        <p:attrNameLst>
                                          <p:attrName>ppt_h</p:attrName>
                                        </p:attrNameLst>
                                      </p:cBhvr>
                                      <p:tavLst>
                                        <p:tav tm="0">
                                          <p:val>
                                            <p:fltVal val="0"/>
                                          </p:val>
                                        </p:tav>
                                        <p:tav tm="100000">
                                          <p:val>
                                            <p:strVal val="#ppt_h"/>
                                          </p:val>
                                        </p:tav>
                                      </p:tavLst>
                                    </p:anim>
                                    <p:animEffect transition="in" filter="fade">
                                      <p:cBhvr>
                                        <p:cTn id="4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animBg="1"/>
      <p:bldP spid="17" grpId="1" animBg="1"/>
      <p:bldP spid="17" grpId="2" animBg="1"/>
      <p:bldP spid="17" grpId="3" animBg="1"/>
      <p:bldP spid="17" grpId="4"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grpSp>
        <p:nvGrpSpPr>
          <p:cNvPr id="9" name="Google Shape;66;p15">
            <a:extLst>
              <a:ext uri="{FF2B5EF4-FFF2-40B4-BE49-F238E27FC236}">
                <a16:creationId xmlns:a16="http://schemas.microsoft.com/office/drawing/2014/main" xmlns="" id="{A040FBD5-4D17-4575-B1D0-ABFCD8FA5C4D}"/>
              </a:ext>
            </a:extLst>
          </p:cNvPr>
          <p:cNvGrpSpPr/>
          <p:nvPr/>
        </p:nvGrpSpPr>
        <p:grpSpPr>
          <a:xfrm>
            <a:off x="0" y="0"/>
            <a:ext cx="11923322" cy="800100"/>
            <a:chOff x="1872213" y="1137388"/>
            <a:chExt cx="1124444" cy="543400"/>
          </a:xfrm>
          <a:solidFill>
            <a:schemeClr val="accent5"/>
          </a:solidFill>
        </p:grpSpPr>
        <p:sp>
          <p:nvSpPr>
            <p:cNvPr id="10" name="Google Shape;67;p15">
              <a:hlinkClick r:id="rId3" action="ppaction://hlinksldjump"/>
              <a:extLst>
                <a:ext uri="{FF2B5EF4-FFF2-40B4-BE49-F238E27FC236}">
                  <a16:creationId xmlns:a16="http://schemas.microsoft.com/office/drawing/2014/main" xmlns="" id="{5F4590F9-79D4-4589-8C24-90A5D9F0198A}"/>
                </a:ext>
              </a:extLst>
            </p:cNvPr>
            <p:cNvSpPr/>
            <p:nvPr/>
          </p:nvSpPr>
          <p:spPr>
            <a:xfrm>
              <a:off x="1917573" y="1201463"/>
              <a:ext cx="1058240" cy="419650"/>
            </a:xfrm>
            <a:custGeom>
              <a:avLst/>
              <a:gdLst/>
              <a:ahLst/>
              <a:cxnLst/>
              <a:rect l="l" t="t" r="r" b="b"/>
              <a:pathLst>
                <a:path w="41371" h="16786" extrusionOk="0">
                  <a:moveTo>
                    <a:pt x="0" y="1"/>
                  </a:moveTo>
                  <a:lnTo>
                    <a:pt x="1368" y="15898"/>
                  </a:lnTo>
                  <a:lnTo>
                    <a:pt x="40483" y="16786"/>
                  </a:lnTo>
                  <a:lnTo>
                    <a:pt x="41370" y="703"/>
                  </a:lnTo>
                  <a:lnTo>
                    <a:pt x="0" y="1"/>
                  </a:lnTo>
                  <a:close/>
                </a:path>
              </a:pathLst>
            </a:custGeom>
            <a:grpFill/>
            <a:ln>
              <a:noFill/>
            </a:ln>
          </p:spPr>
          <p:txBody>
            <a:bodyPr spcFirstLastPara="1" wrap="square" lIns="121598" tIns="121598" rIns="121598" bIns="121598" anchor="ctr" anchorCtr="0">
              <a:noAutofit/>
            </a:bodyPr>
            <a:lstStyle/>
            <a:p>
              <a:pPr algn="just"/>
              <a:r>
                <a:rPr lang="en-US" sz="3600" dirty="0">
                  <a:solidFill>
                    <a:srgbClr val="FF0000"/>
                  </a:solidFill>
                  <a:latin typeface="+mj-lt"/>
                  <a:ea typeface="Fira Sans Extra Condensed Medium"/>
                  <a:cs typeface="Fira Sans Extra Condensed Medium"/>
                  <a:sym typeface="Fira Sans Extra Condensed Medium"/>
                </a:rPr>
                <a:t> 5. </a:t>
              </a:r>
              <a:r>
                <a:rPr lang="en-US" sz="3600" dirty="0" err="1">
                  <a:solidFill>
                    <a:schemeClr val="tx1"/>
                  </a:solidFill>
                  <a:latin typeface="+mj-lt"/>
                  <a:ea typeface="Fira Sans Extra Condensed Medium"/>
                  <a:cs typeface="Fira Sans Extra Condensed Medium"/>
                  <a:sym typeface="Fira Sans Extra Condensed Medium"/>
                </a:rPr>
                <a:t>Đặt</a:t>
              </a:r>
              <a:r>
                <a:rPr lang="en-US" sz="3600" dirty="0">
                  <a:solidFill>
                    <a:schemeClr val="tx1"/>
                  </a:solidFill>
                  <a:latin typeface="+mj-lt"/>
                  <a:ea typeface="Fira Sans Extra Condensed Medium"/>
                  <a:cs typeface="Fira Sans Extra Condensed Medium"/>
                  <a:sym typeface="Fira Sans Extra Condensed Medium"/>
                </a:rPr>
                <a:t> </a:t>
              </a:r>
              <a:r>
                <a:rPr lang="en-US" sz="3600" dirty="0" err="1">
                  <a:solidFill>
                    <a:schemeClr val="tx1"/>
                  </a:solidFill>
                  <a:latin typeface="+mj-lt"/>
                  <a:ea typeface="Fira Sans Extra Condensed Medium"/>
                  <a:cs typeface="Fira Sans Extra Condensed Medium"/>
                  <a:sym typeface="Fira Sans Extra Condensed Medium"/>
                </a:rPr>
                <a:t>câu</a:t>
              </a:r>
              <a:r>
                <a:rPr lang="en-US" sz="3600" dirty="0">
                  <a:solidFill>
                    <a:schemeClr val="tx1"/>
                  </a:solidFill>
                  <a:latin typeface="+mj-lt"/>
                  <a:ea typeface="Fira Sans Extra Condensed Medium"/>
                  <a:cs typeface="Fira Sans Extra Condensed Medium"/>
                  <a:sym typeface="Fira Sans Extra Condensed Medium"/>
                </a:rPr>
                <a:t>:</a:t>
              </a:r>
              <a:endParaRPr lang="en-US" sz="3600" dirty="0">
                <a:solidFill>
                  <a:schemeClr val="tx1"/>
                </a:solidFill>
                <a:latin typeface="FS Core Magic Rough" panose="02060703030302020204" pitchFamily="18" charset="0"/>
                <a:ea typeface="Fira Sans Extra Condensed Medium"/>
                <a:cs typeface="Fira Sans Extra Condensed Medium"/>
                <a:sym typeface="Fira Sans Extra Condensed Medium"/>
              </a:endParaRPr>
            </a:p>
          </p:txBody>
        </p:sp>
        <p:sp>
          <p:nvSpPr>
            <p:cNvPr id="11" name="Google Shape;68;p15">
              <a:hlinkClick r:id="rId3" action="ppaction://hlinksldjump"/>
              <a:extLst>
                <a:ext uri="{FF2B5EF4-FFF2-40B4-BE49-F238E27FC236}">
                  <a16:creationId xmlns:a16="http://schemas.microsoft.com/office/drawing/2014/main" xmlns="" id="{2E7A640C-A18D-4187-A6D1-FBB19ACE4370}"/>
                </a:ext>
              </a:extLst>
            </p:cNvPr>
            <p:cNvSpPr/>
            <p:nvPr/>
          </p:nvSpPr>
          <p:spPr>
            <a:xfrm>
              <a:off x="1872213" y="1137388"/>
              <a:ext cx="1124444" cy="543400"/>
            </a:xfrm>
            <a:custGeom>
              <a:avLst/>
              <a:gdLst/>
              <a:ahLst/>
              <a:cxnLst/>
              <a:rect l="l" t="t" r="r" b="b"/>
              <a:pathLst>
                <a:path w="46769" h="21736" extrusionOk="0">
                  <a:moveTo>
                    <a:pt x="22019" y="1"/>
                  </a:moveTo>
                  <a:cubicBezTo>
                    <a:pt x="14754" y="1"/>
                    <a:pt x="7494" y="334"/>
                    <a:pt x="333" y="1159"/>
                  </a:cubicBezTo>
                  <a:cubicBezTo>
                    <a:pt x="38" y="1196"/>
                    <a:pt x="1" y="1640"/>
                    <a:pt x="333" y="1640"/>
                  </a:cubicBezTo>
                  <a:lnTo>
                    <a:pt x="814" y="1640"/>
                  </a:lnTo>
                  <a:cubicBezTo>
                    <a:pt x="333" y="7592"/>
                    <a:pt x="851" y="13618"/>
                    <a:pt x="1332" y="19570"/>
                  </a:cubicBezTo>
                  <a:cubicBezTo>
                    <a:pt x="1368" y="19903"/>
                    <a:pt x="1646" y="20070"/>
                    <a:pt x="1909" y="20070"/>
                  </a:cubicBezTo>
                  <a:cubicBezTo>
                    <a:pt x="2173" y="20070"/>
                    <a:pt x="2422" y="19903"/>
                    <a:pt x="2404" y="19570"/>
                  </a:cubicBezTo>
                  <a:cubicBezTo>
                    <a:pt x="1738" y="13581"/>
                    <a:pt x="1738" y="7629"/>
                    <a:pt x="1295" y="1640"/>
                  </a:cubicBezTo>
                  <a:cubicBezTo>
                    <a:pt x="8063" y="1470"/>
                    <a:pt x="14792" y="1317"/>
                    <a:pt x="21515" y="1317"/>
                  </a:cubicBezTo>
                  <a:cubicBezTo>
                    <a:pt x="29481" y="1317"/>
                    <a:pt x="37437" y="1533"/>
                    <a:pt x="45437" y="2194"/>
                  </a:cubicBezTo>
                  <a:cubicBezTo>
                    <a:pt x="45474" y="5189"/>
                    <a:pt x="45437" y="8184"/>
                    <a:pt x="45327" y="11178"/>
                  </a:cubicBezTo>
                  <a:cubicBezTo>
                    <a:pt x="45216" y="14025"/>
                    <a:pt x="44735" y="16946"/>
                    <a:pt x="44772" y="19829"/>
                  </a:cubicBezTo>
                  <a:cubicBezTo>
                    <a:pt x="44710" y="19783"/>
                    <a:pt x="44642" y="19762"/>
                    <a:pt x="44575" y="19762"/>
                  </a:cubicBezTo>
                  <a:cubicBezTo>
                    <a:pt x="44482" y="19762"/>
                    <a:pt x="44393" y="19802"/>
                    <a:pt x="44328" y="19866"/>
                  </a:cubicBezTo>
                  <a:cubicBezTo>
                    <a:pt x="43925" y="20284"/>
                    <a:pt x="43227" y="20413"/>
                    <a:pt x="42455" y="20413"/>
                  </a:cubicBezTo>
                  <a:cubicBezTo>
                    <a:pt x="41314" y="20413"/>
                    <a:pt x="40013" y="20132"/>
                    <a:pt x="39263" y="20088"/>
                  </a:cubicBezTo>
                  <a:cubicBezTo>
                    <a:pt x="37489" y="19977"/>
                    <a:pt x="35714" y="19903"/>
                    <a:pt x="33977" y="19829"/>
                  </a:cubicBezTo>
                  <a:cubicBezTo>
                    <a:pt x="30316" y="19644"/>
                    <a:pt x="26619" y="19534"/>
                    <a:pt x="22959" y="19497"/>
                  </a:cubicBezTo>
                  <a:cubicBezTo>
                    <a:pt x="21203" y="19478"/>
                    <a:pt x="19438" y="19460"/>
                    <a:pt x="17673" y="19460"/>
                  </a:cubicBezTo>
                  <a:cubicBezTo>
                    <a:pt x="15907" y="19460"/>
                    <a:pt x="14142" y="19478"/>
                    <a:pt x="12386" y="19534"/>
                  </a:cubicBezTo>
                  <a:cubicBezTo>
                    <a:pt x="11774" y="19547"/>
                    <a:pt x="11150" y="19549"/>
                    <a:pt x="10519" y="19549"/>
                  </a:cubicBezTo>
                  <a:cubicBezTo>
                    <a:pt x="10102" y="19549"/>
                    <a:pt x="9682" y="19548"/>
                    <a:pt x="9260" y="19548"/>
                  </a:cubicBezTo>
                  <a:cubicBezTo>
                    <a:pt x="6734" y="19548"/>
                    <a:pt x="4145" y="19589"/>
                    <a:pt x="1775" y="20162"/>
                  </a:cubicBezTo>
                  <a:cubicBezTo>
                    <a:pt x="1553" y="20199"/>
                    <a:pt x="1553" y="20569"/>
                    <a:pt x="1775" y="20606"/>
                  </a:cubicBezTo>
                  <a:cubicBezTo>
                    <a:pt x="3120" y="20821"/>
                    <a:pt x="4508" y="20889"/>
                    <a:pt x="5912" y="20889"/>
                  </a:cubicBezTo>
                  <a:cubicBezTo>
                    <a:pt x="8369" y="20889"/>
                    <a:pt x="10873" y="20680"/>
                    <a:pt x="13273" y="20680"/>
                  </a:cubicBezTo>
                  <a:cubicBezTo>
                    <a:pt x="17007" y="20680"/>
                    <a:pt x="20889" y="20680"/>
                    <a:pt x="24734" y="20791"/>
                  </a:cubicBezTo>
                  <a:cubicBezTo>
                    <a:pt x="28542" y="20938"/>
                    <a:pt x="32350" y="21049"/>
                    <a:pt x="36158" y="21271"/>
                  </a:cubicBezTo>
                  <a:cubicBezTo>
                    <a:pt x="38228" y="21419"/>
                    <a:pt x="40262" y="21604"/>
                    <a:pt x="42332" y="21715"/>
                  </a:cubicBezTo>
                  <a:cubicBezTo>
                    <a:pt x="42591" y="21724"/>
                    <a:pt x="42840" y="21736"/>
                    <a:pt x="43080" y="21736"/>
                  </a:cubicBezTo>
                  <a:cubicBezTo>
                    <a:pt x="43799" y="21736"/>
                    <a:pt x="44430" y="21632"/>
                    <a:pt x="44957" y="21049"/>
                  </a:cubicBezTo>
                  <a:cubicBezTo>
                    <a:pt x="45059" y="21139"/>
                    <a:pt x="45174" y="21180"/>
                    <a:pt x="45285" y="21180"/>
                  </a:cubicBezTo>
                  <a:cubicBezTo>
                    <a:pt x="45494" y="21180"/>
                    <a:pt x="45685" y="21033"/>
                    <a:pt x="45733" y="20791"/>
                  </a:cubicBezTo>
                  <a:cubicBezTo>
                    <a:pt x="46473" y="17870"/>
                    <a:pt x="46436" y="14616"/>
                    <a:pt x="46547" y="11622"/>
                  </a:cubicBezTo>
                  <a:cubicBezTo>
                    <a:pt x="46768" y="8294"/>
                    <a:pt x="46768" y="4967"/>
                    <a:pt x="46657" y="1640"/>
                  </a:cubicBezTo>
                  <a:cubicBezTo>
                    <a:pt x="46657" y="1307"/>
                    <a:pt x="46362" y="1048"/>
                    <a:pt x="46029" y="1011"/>
                  </a:cubicBezTo>
                  <a:cubicBezTo>
                    <a:pt x="38105" y="409"/>
                    <a:pt x="30059" y="1"/>
                    <a:pt x="22019" y="1"/>
                  </a:cubicBezTo>
                  <a:close/>
                </a:path>
              </a:pathLst>
            </a:custGeom>
            <a:grpFill/>
            <a:ln>
              <a:noFill/>
            </a:ln>
          </p:spPr>
          <p:txBody>
            <a:bodyPr spcFirstLastPara="1" wrap="square" lIns="121598" tIns="121598" rIns="121598" bIns="121598" anchor="ctr" anchorCtr="0">
              <a:noAutofit/>
            </a:bodyPr>
            <a:lstStyle/>
            <a:p>
              <a:endParaRPr sz="2479">
                <a:solidFill>
                  <a:schemeClr val="tx1"/>
                </a:solidFill>
              </a:endParaRPr>
            </a:p>
          </p:txBody>
        </p:sp>
      </p:grpSp>
      <p:sp>
        <p:nvSpPr>
          <p:cNvPr id="3" name="Rectangle 1">
            <a:extLst>
              <a:ext uri="{FF2B5EF4-FFF2-40B4-BE49-F238E27FC236}">
                <a16:creationId xmlns:a16="http://schemas.microsoft.com/office/drawing/2014/main" xmlns="" id="{67181288-378C-4B71-B8D4-04BB00F23F77}"/>
              </a:ext>
            </a:extLst>
          </p:cNvPr>
          <p:cNvSpPr>
            <a:spLocks noChangeArrowheads="1"/>
          </p:cNvSpPr>
          <p:nvPr/>
        </p:nvSpPr>
        <p:spPr bwMode="auto">
          <a:xfrm>
            <a:off x="1247303" y="894444"/>
            <a:ext cx="1235439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dirty="0">
                <a:ln>
                  <a:noFill/>
                </a:ln>
                <a:solidFill>
                  <a:srgbClr val="000000"/>
                </a:solidFill>
                <a:effectLst/>
                <a:latin typeface="+mj-lt"/>
              </a:rPr>
              <a:t>b. </a:t>
            </a:r>
            <a:r>
              <a:rPr kumimoji="0" lang="en-US" altLang="en-US" sz="3600" i="0" u="none" strike="noStrike" cap="none" normalizeH="0" baseline="0" dirty="0" err="1">
                <a:ln>
                  <a:noFill/>
                </a:ln>
                <a:solidFill>
                  <a:srgbClr val="000000"/>
                </a:solidFill>
                <a:effectLst/>
                <a:latin typeface="+mj-lt"/>
              </a:rPr>
              <a:t>Câu</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nêu</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đặc</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điểm</a:t>
            </a:r>
            <a:endParaRPr lang="en-US" altLang="en-US" sz="3600" dirty="0">
              <a:solidFill>
                <a:srgbClr val="000000"/>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dirty="0">
                <a:ln>
                  <a:noFill/>
                </a:ln>
                <a:solidFill>
                  <a:srgbClr val="FF0000"/>
                </a:solidFill>
                <a:effectLst/>
                <a:latin typeface="+mj-lt"/>
              </a:rPr>
              <a:t>M</a:t>
            </a:r>
            <a:r>
              <a:rPr kumimoji="0" lang="en-US" altLang="en-US" sz="3600" i="0" u="none" strike="noStrike" cap="none" normalizeH="0" baseline="0" dirty="0">
                <a:ln>
                  <a:noFill/>
                </a:ln>
                <a:solidFill>
                  <a:srgbClr val="000000"/>
                </a:solidFill>
                <a:effectLst/>
                <a:latin typeface="+mj-lt"/>
              </a:rPr>
              <a:t>: </a:t>
            </a:r>
            <a:r>
              <a:rPr lang="en-US" altLang="en-US" sz="3600" dirty="0" err="1">
                <a:solidFill>
                  <a:srgbClr val="000000"/>
                </a:solidFill>
                <a:latin typeface="+mj-lt"/>
              </a:rPr>
              <a:t>Công</a:t>
            </a:r>
            <a:r>
              <a:rPr lang="en-US" altLang="en-US" sz="3600" dirty="0">
                <a:solidFill>
                  <a:srgbClr val="000000"/>
                </a:solidFill>
                <a:latin typeface="+mj-lt"/>
              </a:rPr>
              <a:t> </a:t>
            </a:r>
            <a:r>
              <a:rPr lang="en-US" altLang="en-US" sz="3600" dirty="0" err="1">
                <a:solidFill>
                  <a:srgbClr val="000000"/>
                </a:solidFill>
                <a:latin typeface="+mj-lt"/>
              </a:rPr>
              <a:t>viên</a:t>
            </a:r>
            <a:r>
              <a:rPr lang="en-US" altLang="en-US" sz="3600" dirty="0">
                <a:solidFill>
                  <a:srgbClr val="000000"/>
                </a:solidFill>
                <a:latin typeface="+mj-lt"/>
              </a:rPr>
              <a:t> </a:t>
            </a:r>
            <a:r>
              <a:rPr lang="en-US" altLang="en-US" sz="3600" dirty="0" err="1">
                <a:solidFill>
                  <a:srgbClr val="000000"/>
                </a:solidFill>
                <a:latin typeface="+mj-lt"/>
              </a:rPr>
              <a:t>hôm</a:t>
            </a:r>
            <a:r>
              <a:rPr lang="en-US" altLang="en-US" sz="3600" dirty="0">
                <a:solidFill>
                  <a:srgbClr val="000000"/>
                </a:solidFill>
                <a:latin typeface="+mj-lt"/>
              </a:rPr>
              <a:t> nay </a:t>
            </a:r>
            <a:r>
              <a:rPr lang="en-US" altLang="en-US" sz="3600" dirty="0" err="1">
                <a:solidFill>
                  <a:srgbClr val="000000"/>
                </a:solidFill>
                <a:latin typeface="+mj-lt"/>
              </a:rPr>
              <a:t>đông</a:t>
            </a:r>
            <a:r>
              <a:rPr lang="en-US" altLang="en-US" sz="3600" dirty="0">
                <a:solidFill>
                  <a:srgbClr val="000000"/>
                </a:solidFill>
                <a:latin typeface="+mj-lt"/>
              </a:rPr>
              <a:t> </a:t>
            </a:r>
            <a:r>
              <a:rPr lang="en-US" altLang="en-US" sz="3600" dirty="0" err="1">
                <a:solidFill>
                  <a:srgbClr val="000000"/>
                </a:solidFill>
                <a:latin typeface="+mj-lt"/>
              </a:rPr>
              <a:t>vui</a:t>
            </a:r>
            <a:r>
              <a:rPr lang="en-US" altLang="en-US" sz="3600" dirty="0">
                <a:solidFill>
                  <a:srgbClr val="000000"/>
                </a:solidFill>
                <a:latin typeface="+mj-lt"/>
              </a:rPr>
              <a:t>.</a:t>
            </a:r>
            <a:endParaRPr kumimoji="0" lang="en-US" altLang="en-US" sz="3600" i="0" u="none" strike="noStrike" cap="none" normalizeH="0" baseline="0" dirty="0">
              <a:ln>
                <a:noFill/>
              </a:ln>
              <a:solidFill>
                <a:srgbClr val="000000"/>
              </a:solidFill>
              <a:effectLst/>
              <a:latin typeface="+mj-lt"/>
            </a:endParaRPr>
          </a:p>
        </p:txBody>
      </p:sp>
      <p:sp>
        <p:nvSpPr>
          <p:cNvPr id="7" name="Rectangle 1">
            <a:extLst>
              <a:ext uri="{FF2B5EF4-FFF2-40B4-BE49-F238E27FC236}">
                <a16:creationId xmlns:a16="http://schemas.microsoft.com/office/drawing/2014/main" xmlns="" id="{5FF444FE-35A2-4381-BA1C-B9569B1F7C84}"/>
              </a:ext>
            </a:extLst>
          </p:cNvPr>
          <p:cNvSpPr>
            <a:spLocks noChangeArrowheads="1"/>
          </p:cNvSpPr>
          <p:nvPr/>
        </p:nvSpPr>
        <p:spPr bwMode="auto">
          <a:xfrm>
            <a:off x="1247303" y="2096784"/>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dirty="0">
                <a:ln>
                  <a:noFill/>
                </a:ln>
                <a:solidFill>
                  <a:srgbClr val="000000"/>
                </a:solidFill>
                <a:effectLst/>
                <a:latin typeface="+mj-lt"/>
              </a:rPr>
              <a:t>- Gia </a:t>
            </a:r>
            <a:r>
              <a:rPr kumimoji="0" lang="en-US" altLang="en-US" sz="3600" i="0" u="none" strike="noStrike" cap="none" normalizeH="0" baseline="0" dirty="0" err="1">
                <a:ln>
                  <a:noFill/>
                </a:ln>
                <a:solidFill>
                  <a:srgbClr val="000000"/>
                </a:solidFill>
                <a:effectLst/>
                <a:latin typeface="+mj-lt"/>
              </a:rPr>
              <a:t>đình</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chim</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sẻ</a:t>
            </a:r>
            <a:r>
              <a:rPr kumimoji="0" lang="en-US" altLang="en-US" sz="3600" i="0" u="none" strike="noStrike" cap="none" normalizeH="0" baseline="0" dirty="0">
                <a:ln>
                  <a:noFill/>
                </a:ln>
                <a:solidFill>
                  <a:srgbClr val="000000"/>
                </a:solidFill>
                <a:effectLst/>
                <a:latin typeface="+mj-lt"/>
              </a:rPr>
              <a:t> </a:t>
            </a:r>
            <a:r>
              <a:rPr lang="en-US" altLang="en-US" sz="3600" dirty="0" err="1">
                <a:solidFill>
                  <a:srgbClr val="000000"/>
                </a:solidFill>
                <a:latin typeface="+mj-lt"/>
              </a:rPr>
              <a:t>rất</a:t>
            </a:r>
            <a:r>
              <a:rPr lang="en-US" altLang="en-US" sz="3600" dirty="0">
                <a:solidFill>
                  <a:srgbClr val="000000"/>
                </a:solidFill>
                <a:latin typeface="+mj-lt"/>
              </a:rPr>
              <a:t> </a:t>
            </a:r>
            <a:r>
              <a:rPr lang="en-US" altLang="en-US" sz="3600" dirty="0" err="1">
                <a:solidFill>
                  <a:srgbClr val="000000"/>
                </a:solidFill>
                <a:latin typeface="+mj-lt"/>
              </a:rPr>
              <a:t>đáng</a:t>
            </a:r>
            <a:r>
              <a:rPr lang="en-US" altLang="en-US" sz="3600" dirty="0">
                <a:solidFill>
                  <a:srgbClr val="000000"/>
                </a:solidFill>
                <a:latin typeface="+mj-lt"/>
              </a:rPr>
              <a:t> </a:t>
            </a:r>
            <a:r>
              <a:rPr lang="en-US" altLang="en-US" sz="3600" dirty="0" err="1">
                <a:solidFill>
                  <a:srgbClr val="000000"/>
                </a:solidFill>
                <a:latin typeface="+mj-lt"/>
              </a:rPr>
              <a:t>yêu</a:t>
            </a:r>
            <a:r>
              <a:rPr kumimoji="0" lang="en-US" altLang="en-US" sz="3600" i="0" u="none" strike="noStrike" cap="none" normalizeH="0" baseline="0" dirty="0">
                <a:ln>
                  <a:noFill/>
                </a:ln>
                <a:solidFill>
                  <a:srgbClr val="000000"/>
                </a:solidFill>
                <a:effectLst/>
                <a:latin typeface="+mj-lt"/>
              </a:rPr>
              <a:t>.</a:t>
            </a:r>
          </a:p>
        </p:txBody>
      </p:sp>
      <p:sp>
        <p:nvSpPr>
          <p:cNvPr id="8" name="Rectangle 1">
            <a:extLst>
              <a:ext uri="{FF2B5EF4-FFF2-40B4-BE49-F238E27FC236}">
                <a16:creationId xmlns:a16="http://schemas.microsoft.com/office/drawing/2014/main" xmlns="" id="{CCE4EB92-7108-40FB-AECA-E8E1CE4AD6DF}"/>
              </a:ext>
            </a:extLst>
          </p:cNvPr>
          <p:cNvSpPr>
            <a:spLocks noChangeArrowheads="1"/>
          </p:cNvSpPr>
          <p:nvPr/>
        </p:nvSpPr>
        <p:spPr bwMode="auto">
          <a:xfrm>
            <a:off x="1247302" y="2745126"/>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dirty="0">
                <a:ln>
                  <a:noFill/>
                </a:ln>
                <a:solidFill>
                  <a:srgbClr val="000000"/>
                </a:solidFill>
                <a:effectLst/>
                <a:latin typeface="+mj-lt"/>
              </a:rPr>
              <a:t>- </a:t>
            </a:r>
            <a:r>
              <a:rPr lang="en-US" altLang="en-US" sz="3600" dirty="0" err="1">
                <a:solidFill>
                  <a:srgbClr val="000000"/>
                </a:solidFill>
                <a:latin typeface="+mj-lt"/>
              </a:rPr>
              <a:t>Hoa</a:t>
            </a:r>
            <a:r>
              <a:rPr lang="en-US" altLang="en-US" sz="3600" dirty="0">
                <a:solidFill>
                  <a:srgbClr val="000000"/>
                </a:solidFill>
                <a:latin typeface="+mj-lt"/>
              </a:rPr>
              <a:t> </a:t>
            </a:r>
            <a:r>
              <a:rPr lang="en-US" altLang="en-US" sz="3600" dirty="0" err="1">
                <a:solidFill>
                  <a:srgbClr val="000000"/>
                </a:solidFill>
                <a:latin typeface="+mj-lt"/>
              </a:rPr>
              <a:t>trong</a:t>
            </a:r>
            <a:r>
              <a:rPr lang="en-US" altLang="en-US" sz="3600" dirty="0">
                <a:solidFill>
                  <a:srgbClr val="000000"/>
                </a:solidFill>
                <a:latin typeface="+mj-lt"/>
              </a:rPr>
              <a:t> </a:t>
            </a:r>
            <a:r>
              <a:rPr lang="en-US" altLang="en-US" sz="3600" dirty="0" err="1">
                <a:solidFill>
                  <a:srgbClr val="000000"/>
                </a:solidFill>
                <a:latin typeface="+mj-lt"/>
              </a:rPr>
              <a:t>công</a:t>
            </a:r>
            <a:r>
              <a:rPr lang="en-US" altLang="en-US" sz="3600" dirty="0">
                <a:solidFill>
                  <a:srgbClr val="000000"/>
                </a:solidFill>
                <a:latin typeface="+mj-lt"/>
              </a:rPr>
              <a:t> </a:t>
            </a:r>
            <a:r>
              <a:rPr lang="en-US" altLang="en-US" sz="3600" dirty="0" err="1">
                <a:solidFill>
                  <a:srgbClr val="000000"/>
                </a:solidFill>
                <a:latin typeface="+mj-lt"/>
              </a:rPr>
              <a:t>viên</a:t>
            </a:r>
            <a:r>
              <a:rPr lang="en-US" altLang="en-US" sz="3600" dirty="0">
                <a:solidFill>
                  <a:srgbClr val="000000"/>
                </a:solidFill>
                <a:latin typeface="+mj-lt"/>
              </a:rPr>
              <a:t> </a:t>
            </a:r>
            <a:r>
              <a:rPr lang="en-US" altLang="en-US" sz="3600" dirty="0" err="1">
                <a:solidFill>
                  <a:srgbClr val="000000"/>
                </a:solidFill>
                <a:latin typeface="+mj-lt"/>
              </a:rPr>
              <a:t>thật</a:t>
            </a:r>
            <a:r>
              <a:rPr lang="en-US" altLang="en-US" sz="3600" dirty="0">
                <a:solidFill>
                  <a:srgbClr val="000000"/>
                </a:solidFill>
                <a:latin typeface="+mj-lt"/>
              </a:rPr>
              <a:t> </a:t>
            </a:r>
            <a:r>
              <a:rPr lang="en-US" altLang="en-US" sz="3600" dirty="0" err="1">
                <a:solidFill>
                  <a:srgbClr val="000000"/>
                </a:solidFill>
                <a:latin typeface="+mj-lt"/>
              </a:rPr>
              <a:t>tươi</a:t>
            </a:r>
            <a:r>
              <a:rPr lang="en-US" altLang="en-US" sz="3600" dirty="0">
                <a:solidFill>
                  <a:srgbClr val="000000"/>
                </a:solidFill>
                <a:latin typeface="+mj-lt"/>
              </a:rPr>
              <a:t> </a:t>
            </a:r>
            <a:r>
              <a:rPr lang="en-US" altLang="en-US" sz="3600" dirty="0" err="1">
                <a:solidFill>
                  <a:srgbClr val="000000"/>
                </a:solidFill>
                <a:latin typeface="+mj-lt"/>
              </a:rPr>
              <a:t>thắm</a:t>
            </a:r>
            <a:r>
              <a:rPr lang="en-US" altLang="en-US" sz="3600" dirty="0">
                <a:solidFill>
                  <a:srgbClr val="000000"/>
                </a:solidFill>
                <a:latin typeface="+mj-lt"/>
              </a:rPr>
              <a:t>.</a:t>
            </a:r>
            <a:endParaRPr kumimoji="0" lang="en-US" altLang="en-US" sz="3600" i="0" u="none" strike="noStrike" cap="none" normalizeH="0" baseline="0" dirty="0">
              <a:ln>
                <a:noFill/>
              </a:ln>
              <a:solidFill>
                <a:srgbClr val="000000"/>
              </a:solidFill>
              <a:effectLst/>
              <a:latin typeface="+mj-lt"/>
            </a:endParaRPr>
          </a:p>
        </p:txBody>
      </p:sp>
      <p:sp>
        <p:nvSpPr>
          <p:cNvPr id="12" name="Rectangle 1">
            <a:extLst>
              <a:ext uri="{FF2B5EF4-FFF2-40B4-BE49-F238E27FC236}">
                <a16:creationId xmlns:a16="http://schemas.microsoft.com/office/drawing/2014/main" xmlns="" id="{01071198-C8AB-478D-AFE3-D8928D9270BB}"/>
              </a:ext>
            </a:extLst>
          </p:cNvPr>
          <p:cNvSpPr>
            <a:spLocks noChangeArrowheads="1"/>
          </p:cNvSpPr>
          <p:nvPr/>
        </p:nvSpPr>
        <p:spPr bwMode="auto">
          <a:xfrm>
            <a:off x="1247301" y="3393468"/>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 Những chú bướm sặc sỡ màu sắc.</a:t>
            </a:r>
          </a:p>
        </p:txBody>
      </p:sp>
      <p:sp>
        <p:nvSpPr>
          <p:cNvPr id="16" name="Rectangle 1">
            <a:extLst>
              <a:ext uri="{FF2B5EF4-FFF2-40B4-BE49-F238E27FC236}">
                <a16:creationId xmlns:a16="http://schemas.microsoft.com/office/drawing/2014/main" xmlns="" id="{55F2F556-EEFF-40A7-99D6-718F874E91B6}"/>
              </a:ext>
            </a:extLst>
          </p:cNvPr>
          <p:cNvSpPr>
            <a:spLocks noChangeArrowheads="1"/>
          </p:cNvSpPr>
          <p:nvPr/>
        </p:nvSpPr>
        <p:spPr bwMode="auto">
          <a:xfrm>
            <a:off x="1247300" y="4057100"/>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Ông</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đọc</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báo</a:t>
            </a:r>
            <a:r>
              <a:rPr kumimoji="0" lang="en-US" altLang="en-US" sz="3600" i="0" u="none" strike="noStrike" cap="none" normalizeH="0" baseline="0" dirty="0">
                <a:ln>
                  <a:noFill/>
                </a:ln>
                <a:solidFill>
                  <a:srgbClr val="000000"/>
                </a:solidFill>
                <a:effectLst/>
                <a:latin typeface="+mj-lt"/>
              </a:rPr>
              <a:t> say </a:t>
            </a:r>
            <a:r>
              <a:rPr kumimoji="0" lang="en-US" altLang="en-US" sz="3600" i="0" u="none" strike="noStrike" cap="none" normalizeH="0" baseline="0" dirty="0" err="1">
                <a:ln>
                  <a:noFill/>
                </a:ln>
                <a:solidFill>
                  <a:srgbClr val="000000"/>
                </a:solidFill>
                <a:effectLst/>
                <a:latin typeface="+mj-lt"/>
              </a:rPr>
              <a:t>sưa</a:t>
            </a:r>
            <a:endParaRPr kumimoji="0" lang="en-US" altLang="en-US" sz="3600" i="0" u="none" strike="noStrike" cap="none" normalizeH="0" baseline="0" dirty="0">
              <a:ln>
                <a:noFill/>
              </a:ln>
              <a:solidFill>
                <a:srgbClr val="000000"/>
              </a:solidFill>
              <a:effectLst/>
              <a:latin typeface="+mj-lt"/>
            </a:endParaRPr>
          </a:p>
        </p:txBody>
      </p:sp>
      <p:sp>
        <p:nvSpPr>
          <p:cNvPr id="17" name="Rectangle 1">
            <a:extLst>
              <a:ext uri="{FF2B5EF4-FFF2-40B4-BE49-F238E27FC236}">
                <a16:creationId xmlns:a16="http://schemas.microsoft.com/office/drawing/2014/main" xmlns="" id="{5537736A-1218-4B46-AFB1-C47012217F56}"/>
              </a:ext>
            </a:extLst>
          </p:cNvPr>
          <p:cNvSpPr>
            <a:spLocks noChangeArrowheads="1"/>
          </p:cNvSpPr>
          <p:nvPr/>
        </p:nvSpPr>
        <p:spPr bwMode="auto">
          <a:xfrm>
            <a:off x="1247300" y="4705442"/>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 Thảm cỏ xanh rờn.</a:t>
            </a:r>
          </a:p>
        </p:txBody>
      </p:sp>
    </p:spTree>
    <p:extLst>
      <p:ext uri="{BB962C8B-B14F-4D97-AF65-F5344CB8AC3E}">
        <p14:creationId xmlns:p14="http://schemas.microsoft.com/office/powerpoint/2010/main" val="13123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5" name="타원 21"/>
          <p:cNvSpPr/>
          <p:nvPr/>
        </p:nvSpPr>
        <p:spPr>
          <a:xfrm>
            <a:off x="2432413" y="5781755"/>
            <a:ext cx="2783145" cy="641507"/>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26" name="타원 1"/>
          <p:cNvSpPr/>
          <p:nvPr/>
        </p:nvSpPr>
        <p:spPr>
          <a:xfrm>
            <a:off x="8302838" y="5868357"/>
            <a:ext cx="3441082" cy="793160"/>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pic>
        <p:nvPicPr>
          <p:cNvPr id="27" name="Picture 14" descr="Image result for pokeball"/>
          <p:cNvPicPr>
            <a:picLocks noChangeAspect="1" noChangeArrowheads="1"/>
          </p:cNvPicPr>
          <p:nvPr/>
        </p:nvPicPr>
        <p:blipFill rotWithShape="1">
          <a:blip r:embed="rId6">
            <a:extLst>
              <a:ext uri="{28A0092B-C50C-407E-A947-70E740481C1C}">
                <a14:useLocalDpi xmlns:a14="http://schemas.microsoft.com/office/drawing/2010/main" val="0"/>
              </a:ext>
            </a:extLst>
          </a:blip>
          <a:srcRect l="10943" t="10943" r="10943" b="10943"/>
          <a:stretch/>
        </p:blipFill>
        <p:spPr bwMode="auto">
          <a:xfrm rot="1096761">
            <a:off x="8504895" y="3273940"/>
            <a:ext cx="3192708" cy="3192708"/>
          </a:xfrm>
          <a:prstGeom prst="ellipse">
            <a:avLst/>
          </a:prstGeom>
          <a:noFill/>
          <a:extLst>
            <a:ext uri="{909E8E84-426E-40DD-AFC4-6F175D3DCCD1}">
              <a14:hiddenFill xmlns:a14="http://schemas.microsoft.com/office/drawing/2010/main">
                <a:solidFill>
                  <a:srgbClr val="FFFFFF"/>
                </a:solidFill>
              </a14:hiddenFill>
            </a:ext>
          </a:extLst>
        </p:spPr>
      </p:pic>
      <p:sp>
        <p:nvSpPr>
          <p:cNvPr id="29" name="타원 16"/>
          <p:cNvSpPr/>
          <p:nvPr/>
        </p:nvSpPr>
        <p:spPr>
          <a:xfrm>
            <a:off x="9807990" y="4577035"/>
            <a:ext cx="586519" cy="586519"/>
          </a:xfrm>
          <a:prstGeom prst="ellipse">
            <a:avLst/>
          </a:pr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nvGrpSpPr>
          <p:cNvPr id="30" name="그룹 3"/>
          <p:cNvGrpSpPr/>
          <p:nvPr/>
        </p:nvGrpSpPr>
        <p:grpSpPr>
          <a:xfrm>
            <a:off x="8084753" y="1869502"/>
            <a:ext cx="3810890" cy="4634822"/>
            <a:chOff x="4350831" y="3503786"/>
            <a:chExt cx="1867795" cy="2271621"/>
          </a:xfrm>
        </p:grpSpPr>
        <p:grpSp>
          <p:nvGrpSpPr>
            <p:cNvPr id="31" name="그룹 4"/>
            <p:cNvGrpSpPr/>
            <p:nvPr/>
          </p:nvGrpSpPr>
          <p:grpSpPr>
            <a:xfrm>
              <a:off x="4350831" y="4732801"/>
              <a:ext cx="1656096" cy="1042606"/>
              <a:chOff x="4350831" y="4732801"/>
              <a:chExt cx="1656096" cy="1042606"/>
            </a:xfrm>
          </p:grpSpPr>
          <p:sp>
            <p:nvSpPr>
              <p:cNvPr id="38" name="타원 9"/>
              <p:cNvSpPr/>
              <p:nvPr/>
            </p:nvSpPr>
            <p:spPr>
              <a:xfrm rot="21267342">
                <a:off x="4379275" y="4909755"/>
                <a:ext cx="1627652" cy="865652"/>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 name="connsiteX0" fmla="*/ 0 w 1218276"/>
                  <a:gd name="connsiteY0" fmla="*/ 4324 h 558933"/>
                  <a:gd name="connsiteX1" fmla="*/ 1218242 w 1218276"/>
                  <a:gd name="connsiteY1" fmla="*/ 4324 h 558933"/>
                  <a:gd name="connsiteX2" fmla="*/ 616561 w 1218276"/>
                  <a:gd name="connsiteY2" fmla="*/ 558933 h 558933"/>
                  <a:gd name="connsiteX3" fmla="*/ 0 w 1218276"/>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276" h="558933">
                    <a:moveTo>
                      <a:pt x="0" y="4324"/>
                    </a:moveTo>
                    <a:cubicBezTo>
                      <a:pt x="1091223" y="21139"/>
                      <a:pt x="471263" y="-11134"/>
                      <a:pt x="1218242" y="4324"/>
                    </a:cubicBezTo>
                    <a:cubicBezTo>
                      <a:pt x="1221773" y="337190"/>
                      <a:pt x="952969" y="558933"/>
                      <a:pt x="616561" y="558933"/>
                    </a:cubicBezTo>
                    <a:cubicBezTo>
                      <a:pt x="280153" y="558933"/>
                      <a:pt x="0" y="340732"/>
                      <a:pt x="0" y="4324"/>
                    </a:cubicBezTo>
                    <a:close/>
                  </a:path>
                </a:pathLst>
              </a:cu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9" name="타원 11"/>
              <p:cNvSpPr/>
              <p:nvPr/>
            </p:nvSpPr>
            <p:spPr>
              <a:xfrm rot="21267342">
                <a:off x="4350831" y="4732801"/>
                <a:ext cx="1625244" cy="509473"/>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40" name="타원 12"/>
              <p:cNvSpPr/>
              <p:nvPr/>
            </p:nvSpPr>
            <p:spPr>
              <a:xfrm rot="21035120">
                <a:off x="4758986" y="5011549"/>
                <a:ext cx="344914" cy="384088"/>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41" name="타원 13"/>
              <p:cNvSpPr/>
              <p:nvPr/>
            </p:nvSpPr>
            <p:spPr>
              <a:xfrm>
                <a:off x="4552683" y="4896727"/>
                <a:ext cx="839213" cy="34497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nvGrpSpPr>
            <p:cNvPr id="33" name="그룹 5"/>
            <p:cNvGrpSpPr/>
            <p:nvPr/>
          </p:nvGrpSpPr>
          <p:grpSpPr>
            <a:xfrm>
              <a:off x="4447394" y="3503786"/>
              <a:ext cx="1771232" cy="1161943"/>
              <a:chOff x="4447394" y="3503786"/>
              <a:chExt cx="1771232" cy="1161943"/>
            </a:xfrm>
          </p:grpSpPr>
          <p:sp>
            <p:nvSpPr>
              <p:cNvPr id="34" name="타원 9"/>
              <p:cNvSpPr/>
              <p:nvPr/>
            </p:nvSpPr>
            <p:spPr>
              <a:xfrm rot="11956992">
                <a:off x="4590923" y="3503786"/>
                <a:ext cx="1627703" cy="781310"/>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302" h="558933">
                    <a:moveTo>
                      <a:pt x="0" y="4324"/>
                    </a:moveTo>
                    <a:cubicBezTo>
                      <a:pt x="1091223" y="21139"/>
                      <a:pt x="471263" y="-11134"/>
                      <a:pt x="1218242" y="4324"/>
                    </a:cubicBezTo>
                    <a:cubicBezTo>
                      <a:pt x="1222943" y="267208"/>
                      <a:pt x="952969" y="558933"/>
                      <a:pt x="616561" y="558933"/>
                    </a:cubicBezTo>
                    <a:cubicBezTo>
                      <a:pt x="280153" y="558933"/>
                      <a:pt x="0" y="340732"/>
                      <a:pt x="0" y="4324"/>
                    </a:cubicBezTo>
                    <a:close/>
                  </a:path>
                </a:pathLst>
              </a:cu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5" name="타원 7"/>
              <p:cNvSpPr/>
              <p:nvPr/>
            </p:nvSpPr>
            <p:spPr>
              <a:xfrm rot="11956992">
                <a:off x="4447394" y="3838196"/>
                <a:ext cx="1656550" cy="827533"/>
              </a:xfrm>
              <a:prstGeom prst="ellipse">
                <a:avLst/>
              </a:prstGeom>
              <a:solidFill>
                <a:srgbClr val="691919"/>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6" name="타원 8"/>
              <p:cNvSpPr/>
              <p:nvPr/>
            </p:nvSpPr>
            <p:spPr>
              <a:xfrm rot="1325162">
                <a:off x="4921043" y="3630515"/>
                <a:ext cx="344914" cy="384088"/>
              </a:xfrm>
              <a:prstGeom prst="ellipse">
                <a:avLst/>
              </a:prstGeom>
              <a:solidFill>
                <a:srgbClr val="FBFBFB"/>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7" name="타원 9"/>
              <p:cNvSpPr/>
              <p:nvPr/>
            </p:nvSpPr>
            <p:spPr>
              <a:xfrm rot="1325162">
                <a:off x="4980543" y="3696984"/>
                <a:ext cx="221268" cy="246399"/>
              </a:xfrm>
              <a:prstGeom prst="ellipse">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pic>
        <p:nvPicPr>
          <p:cNvPr id="42"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990821" y="2519899"/>
            <a:ext cx="3379569" cy="2682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999329"/>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27"/>
                                        </p:tgtEl>
                                        <p:attrNameLst>
                                          <p:attrName>r</p:attrName>
                                        </p:attrNameLst>
                                      </p:cBhvr>
                                    </p:animRot>
                                    <p:animRot by="-240000">
                                      <p:cBhvr>
                                        <p:cTn id="7" dur="400" fill="hold">
                                          <p:stCondLst>
                                            <p:cond delay="400"/>
                                          </p:stCondLst>
                                        </p:cTn>
                                        <p:tgtEl>
                                          <p:spTgt spid="27"/>
                                        </p:tgtEl>
                                        <p:attrNameLst>
                                          <p:attrName>r</p:attrName>
                                        </p:attrNameLst>
                                      </p:cBhvr>
                                    </p:animRot>
                                    <p:animRot by="240000">
                                      <p:cBhvr>
                                        <p:cTn id="8" dur="400" fill="hold">
                                          <p:stCondLst>
                                            <p:cond delay="800"/>
                                          </p:stCondLst>
                                        </p:cTn>
                                        <p:tgtEl>
                                          <p:spTgt spid="27"/>
                                        </p:tgtEl>
                                        <p:attrNameLst>
                                          <p:attrName>r</p:attrName>
                                        </p:attrNameLst>
                                      </p:cBhvr>
                                    </p:animRot>
                                    <p:animRot by="-240000">
                                      <p:cBhvr>
                                        <p:cTn id="9" dur="400" fill="hold">
                                          <p:stCondLst>
                                            <p:cond delay="1200"/>
                                          </p:stCondLst>
                                        </p:cTn>
                                        <p:tgtEl>
                                          <p:spTgt spid="27"/>
                                        </p:tgtEl>
                                        <p:attrNameLst>
                                          <p:attrName>r</p:attrName>
                                        </p:attrNameLst>
                                      </p:cBhvr>
                                    </p:animRot>
                                    <p:animRot by="120000">
                                      <p:cBhvr>
                                        <p:cTn id="10" dur="400" fill="hold">
                                          <p:stCondLst>
                                            <p:cond delay="1600"/>
                                          </p:stCondLst>
                                        </p:cTn>
                                        <p:tgtEl>
                                          <p:spTgt spid="2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Pokeball Wiggle.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xit" presetSubtype="0" fill="hold" grpId="1" nodeType="withEffect">
                                  <p:stCondLst>
                                    <p:cond delay="500"/>
                                  </p:stCondLst>
                                  <p:childTnLst>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10" presetClass="entr" presetSubtype="0" fill="hold" grpId="2" nodeType="withEffect">
                                  <p:stCondLst>
                                    <p:cond delay="10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xit" presetSubtype="0" fill="hold" grpId="3" nodeType="withEffect">
                                  <p:stCondLst>
                                    <p:cond delay="150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childTnLst>
                          </p:cTn>
                        </p:par>
                        <p:par>
                          <p:cTn id="23" fill="hold">
                            <p:stCondLst>
                              <p:cond delay="2000"/>
                            </p:stCondLst>
                            <p:childTnLst>
                              <p:par>
                                <p:cTn id="24" presetID="10" presetClass="exit" presetSubtype="0" fill="hold" nodeType="afterEffect">
                                  <p:stCondLst>
                                    <p:cond delay="250"/>
                                  </p:stCondLst>
                                  <p:childTnLst>
                                    <p:animEffect transition="out" filter="fade">
                                      <p:cBhvr>
                                        <p:cTn id="25" dur="250"/>
                                        <p:tgtEl>
                                          <p:spTgt spid="27"/>
                                        </p:tgtEl>
                                      </p:cBhvr>
                                    </p:animEffect>
                                    <p:set>
                                      <p:cBhvr>
                                        <p:cTn id="26" dur="1" fill="hold">
                                          <p:stCondLst>
                                            <p:cond delay="249"/>
                                          </p:stCondLst>
                                        </p:cTn>
                                        <p:tgtEl>
                                          <p:spTgt spid="27"/>
                                        </p:tgtEl>
                                        <p:attrNameLst>
                                          <p:attrName>style.visibility</p:attrName>
                                        </p:attrNameLst>
                                      </p:cBhvr>
                                      <p:to>
                                        <p:strVal val="hidden"/>
                                      </p:to>
                                    </p:set>
                                  </p:childTnLst>
                                </p:cTn>
                              </p:par>
                              <p:par>
                                <p:cTn id="27" presetID="10" presetClass="exit" presetSubtype="0" fill="hold" grpId="4" nodeType="withEffect">
                                  <p:stCondLst>
                                    <p:cond delay="250"/>
                                  </p:stCondLst>
                                  <p:childTnLst>
                                    <p:animEffect transition="out" filter="fade">
                                      <p:cBhvr>
                                        <p:cTn id="28" dur="250"/>
                                        <p:tgtEl>
                                          <p:spTgt spid="29"/>
                                        </p:tgtEl>
                                      </p:cBhvr>
                                    </p:animEffect>
                                    <p:set>
                                      <p:cBhvr>
                                        <p:cTn id="29" dur="1" fill="hold">
                                          <p:stCondLst>
                                            <p:cond delay="249"/>
                                          </p:stCondLst>
                                        </p:cTn>
                                        <p:tgtEl>
                                          <p:spTgt spid="29"/>
                                        </p:tgtEl>
                                        <p:attrNameLst>
                                          <p:attrName>style.visibility</p:attrName>
                                        </p:attrNameLst>
                                      </p:cBhvr>
                                      <p:to>
                                        <p:strVal val="hidden"/>
                                      </p:to>
                                    </p:se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250"/>
                                        <p:tgtEl>
                                          <p:spTgt spid="30"/>
                                        </p:tgtEl>
                                      </p:cBhvr>
                                    </p:animEffect>
                                  </p:childTnLst>
                                  <p:subTnLst>
                                    <p:audio>
                                      <p:cMediaNode>
                                        <p:cTn display="0" masterRel="sameClick">
                                          <p:stCondLst>
                                            <p:cond evt="begin" delay="0">
                                              <p:tn val="31"/>
                                            </p:cond>
                                          </p:stCondLst>
                                          <p:endCondLst>
                                            <p:cond evt="onStopAudio" delay="0">
                                              <p:tgtEl>
                                                <p:sldTgt/>
                                              </p:tgtEl>
                                            </p:cond>
                                          </p:endCondLst>
                                        </p:cTn>
                                        <p:tgtEl>
                                          <p:sndTgt r:embed="rId4" name="Pokeball Open.wav"/>
                                        </p:tgtEl>
                                      </p:cMediaNode>
                                    </p:audio>
                                  </p:subTnLst>
                                </p:cTn>
                              </p:par>
                              <p:par>
                                <p:cTn id="34" presetID="53" presetClass="entr" presetSubtype="16" fill="hold" nodeType="withEffect">
                                  <p:stCondLst>
                                    <p:cond delay="250"/>
                                  </p:stCondLst>
                                  <p:childTnLst>
                                    <p:set>
                                      <p:cBhvr>
                                        <p:cTn id="35" dur="1" fill="hold">
                                          <p:stCondLst>
                                            <p:cond delay="0"/>
                                          </p:stCondLst>
                                        </p:cTn>
                                        <p:tgtEl>
                                          <p:spTgt spid="42"/>
                                        </p:tgtEl>
                                        <p:attrNameLst>
                                          <p:attrName>style.visibility</p:attrName>
                                        </p:attrNameLst>
                                      </p:cBhvr>
                                      <p:to>
                                        <p:strVal val="visible"/>
                                      </p:to>
                                    </p:set>
                                    <p:anim calcmode="lin" valueType="num">
                                      <p:cBhvr>
                                        <p:cTn id="36" dur="500" fill="hold"/>
                                        <p:tgtEl>
                                          <p:spTgt spid="42"/>
                                        </p:tgtEl>
                                        <p:attrNameLst>
                                          <p:attrName>ppt_w</p:attrName>
                                        </p:attrNameLst>
                                      </p:cBhvr>
                                      <p:tavLst>
                                        <p:tav tm="0">
                                          <p:val>
                                            <p:fltVal val="0"/>
                                          </p:val>
                                        </p:tav>
                                        <p:tav tm="100000">
                                          <p:val>
                                            <p:strVal val="#ppt_w"/>
                                          </p:val>
                                        </p:tav>
                                      </p:tavLst>
                                    </p:anim>
                                    <p:anim calcmode="lin" valueType="num">
                                      <p:cBhvr>
                                        <p:cTn id="37" dur="500" fill="hold"/>
                                        <p:tgtEl>
                                          <p:spTgt spid="42"/>
                                        </p:tgtEl>
                                        <p:attrNameLst>
                                          <p:attrName>ppt_h</p:attrName>
                                        </p:attrNameLst>
                                      </p:cBhvr>
                                      <p:tavLst>
                                        <p:tav tm="0">
                                          <p:val>
                                            <p:fltVal val="0"/>
                                          </p:val>
                                        </p:tav>
                                        <p:tav tm="100000">
                                          <p:val>
                                            <p:strVal val="#ppt_h"/>
                                          </p:val>
                                        </p:tav>
                                      </p:tavLst>
                                    </p:anim>
                                    <p:animEffect transition="in" filter="fade">
                                      <p:cBhvr>
                                        <p:cTn id="38" dur="500"/>
                                        <p:tgtEl>
                                          <p:spTgt spid="42"/>
                                        </p:tgtEl>
                                      </p:cBhvr>
                                    </p:animEffect>
                                  </p:childTnLst>
                                </p:cTn>
                              </p:par>
                              <p:par>
                                <p:cTn id="39" presetID="37" presetClass="path" presetSubtype="0" accel="50000" decel="50000" fill="hold" nodeType="withEffect">
                                  <p:stCondLst>
                                    <p:cond delay="250"/>
                                  </p:stCondLst>
                                  <p:childTnLst>
                                    <p:animMotion origin="layout" path="M 4.16667E-7 0.05 L -0.12578 -0.09051 C -0.15195 -0.12199 -0.19115 -0.13889 -0.23242 -0.13889 C -0.27917 -0.13889 -0.3168 -0.12199 -0.34297 -0.09051 L -0.46849 0.05 " pathEditMode="relative" rAng="0" ptsTypes="FffFF">
                                      <p:cBhvr>
                                        <p:cTn id="40" dur="2000" fill="hold"/>
                                        <p:tgtEl>
                                          <p:spTgt spid="42"/>
                                        </p:tgtEl>
                                        <p:attrNameLst>
                                          <p:attrName>ppt_x</p:attrName>
                                          <p:attrName>ppt_y</p:attrName>
                                        </p:attrNameLst>
                                      </p:cBhvr>
                                      <p:rCtr x="-23424" y="-9444"/>
                                    </p:animMotion>
                                  </p:childTnLst>
                                </p:cTn>
                              </p:par>
                              <p:par>
                                <p:cTn id="41" presetID="53" presetClass="entr" presetSubtype="16" fill="hold" grpId="0" nodeType="withEffect">
                                  <p:stCondLst>
                                    <p:cond delay="10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1000" fill="hold"/>
                                        <p:tgtEl>
                                          <p:spTgt spid="25"/>
                                        </p:tgtEl>
                                        <p:attrNameLst>
                                          <p:attrName>ppt_w</p:attrName>
                                        </p:attrNameLst>
                                      </p:cBhvr>
                                      <p:tavLst>
                                        <p:tav tm="0">
                                          <p:val>
                                            <p:fltVal val="0"/>
                                          </p:val>
                                        </p:tav>
                                        <p:tav tm="100000">
                                          <p:val>
                                            <p:strVal val="#ppt_w"/>
                                          </p:val>
                                        </p:tav>
                                      </p:tavLst>
                                    </p:anim>
                                    <p:anim calcmode="lin" valueType="num">
                                      <p:cBhvr>
                                        <p:cTn id="44" dur="1000" fill="hold"/>
                                        <p:tgtEl>
                                          <p:spTgt spid="25"/>
                                        </p:tgtEl>
                                        <p:attrNameLst>
                                          <p:attrName>ppt_h</p:attrName>
                                        </p:attrNameLst>
                                      </p:cBhvr>
                                      <p:tavLst>
                                        <p:tav tm="0">
                                          <p:val>
                                            <p:fltVal val="0"/>
                                          </p:val>
                                        </p:tav>
                                        <p:tav tm="100000">
                                          <p:val>
                                            <p:strVal val="#ppt_h"/>
                                          </p:val>
                                        </p:tav>
                                      </p:tavLst>
                                    </p:anim>
                                    <p:animEffect transition="in" filter="fade">
                                      <p:cBhvr>
                                        <p:cTn id="4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9" grpId="1" animBg="1"/>
      <p:bldP spid="29" grpId="2" animBg="1"/>
      <p:bldP spid="29" grpId="3" animBg="1"/>
      <p:bldP spid="29" grpId="4"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grpSp>
        <p:nvGrpSpPr>
          <p:cNvPr id="9" name="Google Shape;66;p15">
            <a:extLst>
              <a:ext uri="{FF2B5EF4-FFF2-40B4-BE49-F238E27FC236}">
                <a16:creationId xmlns:a16="http://schemas.microsoft.com/office/drawing/2014/main" xmlns="" id="{A040FBD5-4D17-4575-B1D0-ABFCD8FA5C4D}"/>
              </a:ext>
            </a:extLst>
          </p:cNvPr>
          <p:cNvGrpSpPr/>
          <p:nvPr/>
        </p:nvGrpSpPr>
        <p:grpSpPr>
          <a:xfrm>
            <a:off x="0" y="0"/>
            <a:ext cx="11923322" cy="800100"/>
            <a:chOff x="1872213" y="1137388"/>
            <a:chExt cx="1124444" cy="543400"/>
          </a:xfrm>
          <a:solidFill>
            <a:schemeClr val="accent5"/>
          </a:solidFill>
        </p:grpSpPr>
        <p:sp>
          <p:nvSpPr>
            <p:cNvPr id="10" name="Google Shape;67;p15">
              <a:hlinkClick r:id="rId3" action="ppaction://hlinksldjump"/>
              <a:extLst>
                <a:ext uri="{FF2B5EF4-FFF2-40B4-BE49-F238E27FC236}">
                  <a16:creationId xmlns:a16="http://schemas.microsoft.com/office/drawing/2014/main" xmlns="" id="{5F4590F9-79D4-4589-8C24-90A5D9F0198A}"/>
                </a:ext>
              </a:extLst>
            </p:cNvPr>
            <p:cNvSpPr/>
            <p:nvPr/>
          </p:nvSpPr>
          <p:spPr>
            <a:xfrm>
              <a:off x="1917573" y="1201463"/>
              <a:ext cx="1058240" cy="419650"/>
            </a:xfrm>
            <a:custGeom>
              <a:avLst/>
              <a:gdLst/>
              <a:ahLst/>
              <a:cxnLst/>
              <a:rect l="l" t="t" r="r" b="b"/>
              <a:pathLst>
                <a:path w="41371" h="16786" extrusionOk="0">
                  <a:moveTo>
                    <a:pt x="0" y="1"/>
                  </a:moveTo>
                  <a:lnTo>
                    <a:pt x="1368" y="15898"/>
                  </a:lnTo>
                  <a:lnTo>
                    <a:pt x="40483" y="16786"/>
                  </a:lnTo>
                  <a:lnTo>
                    <a:pt x="41370" y="703"/>
                  </a:lnTo>
                  <a:lnTo>
                    <a:pt x="0" y="1"/>
                  </a:lnTo>
                  <a:close/>
                </a:path>
              </a:pathLst>
            </a:custGeom>
            <a:grpFill/>
            <a:ln>
              <a:noFill/>
            </a:ln>
          </p:spPr>
          <p:txBody>
            <a:bodyPr spcFirstLastPara="1" wrap="square" lIns="121598" tIns="121598" rIns="121598" bIns="121598" anchor="ctr" anchorCtr="0">
              <a:noAutofit/>
            </a:bodyPr>
            <a:lstStyle/>
            <a:p>
              <a:pPr algn="just"/>
              <a:r>
                <a:rPr lang="en-US" sz="3600" dirty="0">
                  <a:solidFill>
                    <a:schemeClr val="tx1"/>
                  </a:solidFill>
                  <a:latin typeface="+mj-lt"/>
                  <a:ea typeface="Fira Sans Extra Condensed Medium"/>
                  <a:cs typeface="Fira Sans Extra Condensed Medium"/>
                  <a:sym typeface="Fira Sans Extra Condensed Medium"/>
                </a:rPr>
                <a:t> </a:t>
              </a:r>
              <a:r>
                <a:rPr lang="en-US" sz="3600" b="1" dirty="0">
                  <a:solidFill>
                    <a:srgbClr val="FF0000"/>
                  </a:solidFill>
                  <a:latin typeface="+mj-lt"/>
                  <a:ea typeface="Fira Sans Extra Condensed Medium"/>
                  <a:cs typeface="Fira Sans Extra Condensed Medium"/>
                  <a:sym typeface="Fira Sans Extra Condensed Medium"/>
                </a:rPr>
                <a:t>5. </a:t>
              </a:r>
              <a:r>
                <a:rPr lang="en-US" sz="3600" dirty="0" err="1">
                  <a:solidFill>
                    <a:schemeClr val="tx1"/>
                  </a:solidFill>
                  <a:latin typeface="+mj-lt"/>
                  <a:ea typeface="Fira Sans Extra Condensed Medium"/>
                  <a:cs typeface="Fira Sans Extra Condensed Medium"/>
                  <a:sym typeface="Fira Sans Extra Condensed Medium"/>
                </a:rPr>
                <a:t>Đặt</a:t>
              </a:r>
              <a:r>
                <a:rPr lang="en-US" sz="3600" dirty="0">
                  <a:solidFill>
                    <a:schemeClr val="tx1"/>
                  </a:solidFill>
                  <a:latin typeface="+mj-lt"/>
                  <a:ea typeface="Fira Sans Extra Condensed Medium"/>
                  <a:cs typeface="Fira Sans Extra Condensed Medium"/>
                  <a:sym typeface="Fira Sans Extra Condensed Medium"/>
                </a:rPr>
                <a:t> </a:t>
              </a:r>
              <a:r>
                <a:rPr lang="en-US" sz="3600" dirty="0" err="1">
                  <a:solidFill>
                    <a:schemeClr val="tx1"/>
                  </a:solidFill>
                  <a:latin typeface="+mj-lt"/>
                  <a:ea typeface="Fira Sans Extra Condensed Medium"/>
                  <a:cs typeface="Fira Sans Extra Condensed Medium"/>
                  <a:sym typeface="Fira Sans Extra Condensed Medium"/>
                </a:rPr>
                <a:t>câu</a:t>
              </a:r>
              <a:r>
                <a:rPr lang="en-US" sz="3600" dirty="0">
                  <a:solidFill>
                    <a:schemeClr val="tx1"/>
                  </a:solidFill>
                  <a:latin typeface="+mj-lt"/>
                  <a:ea typeface="Fira Sans Extra Condensed Medium"/>
                  <a:cs typeface="Fira Sans Extra Condensed Medium"/>
                  <a:sym typeface="Fira Sans Extra Condensed Medium"/>
                </a:rPr>
                <a:t>:</a:t>
              </a:r>
              <a:endParaRPr lang="en-US" sz="3600" dirty="0">
                <a:solidFill>
                  <a:schemeClr val="tx1"/>
                </a:solidFill>
                <a:latin typeface="FS Core Magic Rough" panose="02060703030302020204" pitchFamily="18" charset="0"/>
                <a:ea typeface="Fira Sans Extra Condensed Medium"/>
                <a:cs typeface="Fira Sans Extra Condensed Medium"/>
                <a:sym typeface="Fira Sans Extra Condensed Medium"/>
              </a:endParaRPr>
            </a:p>
          </p:txBody>
        </p:sp>
        <p:sp>
          <p:nvSpPr>
            <p:cNvPr id="11" name="Google Shape;68;p15">
              <a:hlinkClick r:id="rId3" action="ppaction://hlinksldjump"/>
              <a:extLst>
                <a:ext uri="{FF2B5EF4-FFF2-40B4-BE49-F238E27FC236}">
                  <a16:creationId xmlns:a16="http://schemas.microsoft.com/office/drawing/2014/main" xmlns="" id="{2E7A640C-A18D-4187-A6D1-FBB19ACE4370}"/>
                </a:ext>
              </a:extLst>
            </p:cNvPr>
            <p:cNvSpPr/>
            <p:nvPr/>
          </p:nvSpPr>
          <p:spPr>
            <a:xfrm>
              <a:off x="1872213" y="1137388"/>
              <a:ext cx="1124444" cy="543400"/>
            </a:xfrm>
            <a:custGeom>
              <a:avLst/>
              <a:gdLst/>
              <a:ahLst/>
              <a:cxnLst/>
              <a:rect l="l" t="t" r="r" b="b"/>
              <a:pathLst>
                <a:path w="46769" h="21736" extrusionOk="0">
                  <a:moveTo>
                    <a:pt x="22019" y="1"/>
                  </a:moveTo>
                  <a:cubicBezTo>
                    <a:pt x="14754" y="1"/>
                    <a:pt x="7494" y="334"/>
                    <a:pt x="333" y="1159"/>
                  </a:cubicBezTo>
                  <a:cubicBezTo>
                    <a:pt x="38" y="1196"/>
                    <a:pt x="1" y="1640"/>
                    <a:pt x="333" y="1640"/>
                  </a:cubicBezTo>
                  <a:lnTo>
                    <a:pt x="814" y="1640"/>
                  </a:lnTo>
                  <a:cubicBezTo>
                    <a:pt x="333" y="7592"/>
                    <a:pt x="851" y="13618"/>
                    <a:pt x="1332" y="19570"/>
                  </a:cubicBezTo>
                  <a:cubicBezTo>
                    <a:pt x="1368" y="19903"/>
                    <a:pt x="1646" y="20070"/>
                    <a:pt x="1909" y="20070"/>
                  </a:cubicBezTo>
                  <a:cubicBezTo>
                    <a:pt x="2173" y="20070"/>
                    <a:pt x="2422" y="19903"/>
                    <a:pt x="2404" y="19570"/>
                  </a:cubicBezTo>
                  <a:cubicBezTo>
                    <a:pt x="1738" y="13581"/>
                    <a:pt x="1738" y="7629"/>
                    <a:pt x="1295" y="1640"/>
                  </a:cubicBezTo>
                  <a:cubicBezTo>
                    <a:pt x="8063" y="1470"/>
                    <a:pt x="14792" y="1317"/>
                    <a:pt x="21515" y="1317"/>
                  </a:cubicBezTo>
                  <a:cubicBezTo>
                    <a:pt x="29481" y="1317"/>
                    <a:pt x="37437" y="1533"/>
                    <a:pt x="45437" y="2194"/>
                  </a:cubicBezTo>
                  <a:cubicBezTo>
                    <a:pt x="45474" y="5189"/>
                    <a:pt x="45437" y="8184"/>
                    <a:pt x="45327" y="11178"/>
                  </a:cubicBezTo>
                  <a:cubicBezTo>
                    <a:pt x="45216" y="14025"/>
                    <a:pt x="44735" y="16946"/>
                    <a:pt x="44772" y="19829"/>
                  </a:cubicBezTo>
                  <a:cubicBezTo>
                    <a:pt x="44710" y="19783"/>
                    <a:pt x="44642" y="19762"/>
                    <a:pt x="44575" y="19762"/>
                  </a:cubicBezTo>
                  <a:cubicBezTo>
                    <a:pt x="44482" y="19762"/>
                    <a:pt x="44393" y="19802"/>
                    <a:pt x="44328" y="19866"/>
                  </a:cubicBezTo>
                  <a:cubicBezTo>
                    <a:pt x="43925" y="20284"/>
                    <a:pt x="43227" y="20413"/>
                    <a:pt x="42455" y="20413"/>
                  </a:cubicBezTo>
                  <a:cubicBezTo>
                    <a:pt x="41314" y="20413"/>
                    <a:pt x="40013" y="20132"/>
                    <a:pt x="39263" y="20088"/>
                  </a:cubicBezTo>
                  <a:cubicBezTo>
                    <a:pt x="37489" y="19977"/>
                    <a:pt x="35714" y="19903"/>
                    <a:pt x="33977" y="19829"/>
                  </a:cubicBezTo>
                  <a:cubicBezTo>
                    <a:pt x="30316" y="19644"/>
                    <a:pt x="26619" y="19534"/>
                    <a:pt x="22959" y="19497"/>
                  </a:cubicBezTo>
                  <a:cubicBezTo>
                    <a:pt x="21203" y="19478"/>
                    <a:pt x="19438" y="19460"/>
                    <a:pt x="17673" y="19460"/>
                  </a:cubicBezTo>
                  <a:cubicBezTo>
                    <a:pt x="15907" y="19460"/>
                    <a:pt x="14142" y="19478"/>
                    <a:pt x="12386" y="19534"/>
                  </a:cubicBezTo>
                  <a:cubicBezTo>
                    <a:pt x="11774" y="19547"/>
                    <a:pt x="11150" y="19549"/>
                    <a:pt x="10519" y="19549"/>
                  </a:cubicBezTo>
                  <a:cubicBezTo>
                    <a:pt x="10102" y="19549"/>
                    <a:pt x="9682" y="19548"/>
                    <a:pt x="9260" y="19548"/>
                  </a:cubicBezTo>
                  <a:cubicBezTo>
                    <a:pt x="6734" y="19548"/>
                    <a:pt x="4145" y="19589"/>
                    <a:pt x="1775" y="20162"/>
                  </a:cubicBezTo>
                  <a:cubicBezTo>
                    <a:pt x="1553" y="20199"/>
                    <a:pt x="1553" y="20569"/>
                    <a:pt x="1775" y="20606"/>
                  </a:cubicBezTo>
                  <a:cubicBezTo>
                    <a:pt x="3120" y="20821"/>
                    <a:pt x="4508" y="20889"/>
                    <a:pt x="5912" y="20889"/>
                  </a:cubicBezTo>
                  <a:cubicBezTo>
                    <a:pt x="8369" y="20889"/>
                    <a:pt x="10873" y="20680"/>
                    <a:pt x="13273" y="20680"/>
                  </a:cubicBezTo>
                  <a:cubicBezTo>
                    <a:pt x="17007" y="20680"/>
                    <a:pt x="20889" y="20680"/>
                    <a:pt x="24734" y="20791"/>
                  </a:cubicBezTo>
                  <a:cubicBezTo>
                    <a:pt x="28542" y="20938"/>
                    <a:pt x="32350" y="21049"/>
                    <a:pt x="36158" y="21271"/>
                  </a:cubicBezTo>
                  <a:cubicBezTo>
                    <a:pt x="38228" y="21419"/>
                    <a:pt x="40262" y="21604"/>
                    <a:pt x="42332" y="21715"/>
                  </a:cubicBezTo>
                  <a:cubicBezTo>
                    <a:pt x="42591" y="21724"/>
                    <a:pt x="42840" y="21736"/>
                    <a:pt x="43080" y="21736"/>
                  </a:cubicBezTo>
                  <a:cubicBezTo>
                    <a:pt x="43799" y="21736"/>
                    <a:pt x="44430" y="21632"/>
                    <a:pt x="44957" y="21049"/>
                  </a:cubicBezTo>
                  <a:cubicBezTo>
                    <a:pt x="45059" y="21139"/>
                    <a:pt x="45174" y="21180"/>
                    <a:pt x="45285" y="21180"/>
                  </a:cubicBezTo>
                  <a:cubicBezTo>
                    <a:pt x="45494" y="21180"/>
                    <a:pt x="45685" y="21033"/>
                    <a:pt x="45733" y="20791"/>
                  </a:cubicBezTo>
                  <a:cubicBezTo>
                    <a:pt x="46473" y="17870"/>
                    <a:pt x="46436" y="14616"/>
                    <a:pt x="46547" y="11622"/>
                  </a:cubicBezTo>
                  <a:cubicBezTo>
                    <a:pt x="46768" y="8294"/>
                    <a:pt x="46768" y="4967"/>
                    <a:pt x="46657" y="1640"/>
                  </a:cubicBezTo>
                  <a:cubicBezTo>
                    <a:pt x="46657" y="1307"/>
                    <a:pt x="46362" y="1048"/>
                    <a:pt x="46029" y="1011"/>
                  </a:cubicBezTo>
                  <a:cubicBezTo>
                    <a:pt x="38105" y="409"/>
                    <a:pt x="30059" y="1"/>
                    <a:pt x="22019" y="1"/>
                  </a:cubicBezTo>
                  <a:close/>
                </a:path>
              </a:pathLst>
            </a:custGeom>
            <a:grpFill/>
            <a:ln>
              <a:noFill/>
            </a:ln>
          </p:spPr>
          <p:txBody>
            <a:bodyPr spcFirstLastPara="1" wrap="square" lIns="121598" tIns="121598" rIns="121598" bIns="121598" anchor="ctr" anchorCtr="0">
              <a:noAutofit/>
            </a:bodyPr>
            <a:lstStyle/>
            <a:p>
              <a:endParaRPr sz="2479">
                <a:solidFill>
                  <a:schemeClr val="tx1"/>
                </a:solidFill>
              </a:endParaRPr>
            </a:p>
          </p:txBody>
        </p:sp>
      </p:grpSp>
      <p:sp>
        <p:nvSpPr>
          <p:cNvPr id="3" name="Rectangle 1">
            <a:extLst>
              <a:ext uri="{FF2B5EF4-FFF2-40B4-BE49-F238E27FC236}">
                <a16:creationId xmlns:a16="http://schemas.microsoft.com/office/drawing/2014/main" xmlns="" id="{67181288-378C-4B71-B8D4-04BB00F23F77}"/>
              </a:ext>
            </a:extLst>
          </p:cNvPr>
          <p:cNvSpPr>
            <a:spLocks noChangeArrowheads="1"/>
          </p:cNvSpPr>
          <p:nvPr/>
        </p:nvSpPr>
        <p:spPr bwMode="auto">
          <a:xfrm>
            <a:off x="1247303" y="894444"/>
            <a:ext cx="1235439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dirty="0">
                <a:ln>
                  <a:noFill/>
                </a:ln>
                <a:solidFill>
                  <a:srgbClr val="000000"/>
                </a:solidFill>
                <a:effectLst/>
                <a:latin typeface="+mj-lt"/>
              </a:rPr>
              <a:t>c. </a:t>
            </a:r>
            <a:r>
              <a:rPr kumimoji="0" lang="en-US" altLang="en-US" sz="3600" i="0" u="none" strike="noStrike" cap="none" normalizeH="0" baseline="0" dirty="0" err="1">
                <a:ln>
                  <a:noFill/>
                </a:ln>
                <a:solidFill>
                  <a:srgbClr val="000000"/>
                </a:solidFill>
                <a:effectLst/>
                <a:latin typeface="+mj-lt"/>
              </a:rPr>
              <a:t>Câu</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nêu</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hoạt</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động</a:t>
            </a:r>
            <a:endParaRPr lang="en-US" altLang="en-US" sz="3600" dirty="0">
              <a:solidFill>
                <a:srgbClr val="000000"/>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dirty="0">
                <a:ln>
                  <a:noFill/>
                </a:ln>
                <a:solidFill>
                  <a:srgbClr val="FF0000"/>
                </a:solidFill>
                <a:effectLst/>
                <a:latin typeface="+mj-lt"/>
              </a:rPr>
              <a:t>M</a:t>
            </a:r>
            <a:r>
              <a:rPr kumimoji="0" lang="en-US" altLang="en-US" sz="3600" i="0" u="none" strike="noStrike" cap="none" normalizeH="0" baseline="0" dirty="0">
                <a:ln>
                  <a:noFill/>
                </a:ln>
                <a:solidFill>
                  <a:srgbClr val="000000"/>
                </a:solidFill>
                <a:effectLst/>
                <a:latin typeface="+mj-lt"/>
              </a:rPr>
              <a:t>: </a:t>
            </a:r>
            <a:r>
              <a:rPr lang="en-US" altLang="en-US" sz="3600" dirty="0" err="1">
                <a:solidFill>
                  <a:srgbClr val="000000"/>
                </a:solidFill>
                <a:latin typeface="+mj-lt"/>
              </a:rPr>
              <a:t>Mọi</a:t>
            </a:r>
            <a:r>
              <a:rPr lang="en-US" altLang="en-US" sz="3600" dirty="0">
                <a:solidFill>
                  <a:srgbClr val="000000"/>
                </a:solidFill>
                <a:latin typeface="+mj-lt"/>
              </a:rPr>
              <a:t> </a:t>
            </a:r>
            <a:r>
              <a:rPr lang="en-US" altLang="en-US" sz="3600" dirty="0" err="1">
                <a:solidFill>
                  <a:srgbClr val="000000"/>
                </a:solidFill>
                <a:latin typeface="+mj-lt"/>
              </a:rPr>
              <a:t>người</a:t>
            </a:r>
            <a:r>
              <a:rPr lang="en-US" altLang="en-US" sz="3600" dirty="0">
                <a:solidFill>
                  <a:srgbClr val="000000"/>
                </a:solidFill>
                <a:latin typeface="+mj-lt"/>
              </a:rPr>
              <a:t> </a:t>
            </a:r>
            <a:r>
              <a:rPr lang="en-US" altLang="en-US" sz="3600" dirty="0" err="1">
                <a:solidFill>
                  <a:srgbClr val="000000"/>
                </a:solidFill>
                <a:latin typeface="+mj-lt"/>
              </a:rPr>
              <a:t>đi</a:t>
            </a:r>
            <a:r>
              <a:rPr lang="en-US" altLang="en-US" sz="3600" dirty="0">
                <a:solidFill>
                  <a:srgbClr val="000000"/>
                </a:solidFill>
                <a:latin typeface="+mj-lt"/>
              </a:rPr>
              <a:t> </a:t>
            </a:r>
            <a:r>
              <a:rPr lang="en-US" altLang="en-US" sz="3600" dirty="0" err="1">
                <a:solidFill>
                  <a:srgbClr val="000000"/>
                </a:solidFill>
                <a:latin typeface="+mj-lt"/>
              </a:rPr>
              <a:t>dạo</a:t>
            </a:r>
            <a:r>
              <a:rPr lang="en-US" altLang="en-US" sz="3600" dirty="0">
                <a:solidFill>
                  <a:srgbClr val="000000"/>
                </a:solidFill>
                <a:latin typeface="+mj-lt"/>
              </a:rPr>
              <a:t> </a:t>
            </a:r>
            <a:r>
              <a:rPr lang="en-US" altLang="en-US" sz="3600" dirty="0" err="1">
                <a:solidFill>
                  <a:srgbClr val="000000"/>
                </a:solidFill>
                <a:latin typeface="+mj-lt"/>
              </a:rPr>
              <a:t>trong</a:t>
            </a:r>
            <a:r>
              <a:rPr lang="en-US" altLang="en-US" sz="3600" dirty="0">
                <a:solidFill>
                  <a:srgbClr val="000000"/>
                </a:solidFill>
                <a:latin typeface="+mj-lt"/>
              </a:rPr>
              <a:t> </a:t>
            </a:r>
            <a:r>
              <a:rPr lang="en-US" altLang="en-US" sz="3600" dirty="0" err="1">
                <a:solidFill>
                  <a:srgbClr val="000000"/>
                </a:solidFill>
                <a:latin typeface="+mj-lt"/>
              </a:rPr>
              <a:t>công</a:t>
            </a:r>
            <a:r>
              <a:rPr lang="en-US" altLang="en-US" sz="3600" dirty="0">
                <a:solidFill>
                  <a:srgbClr val="000000"/>
                </a:solidFill>
                <a:latin typeface="+mj-lt"/>
              </a:rPr>
              <a:t> </a:t>
            </a:r>
            <a:r>
              <a:rPr lang="en-US" altLang="en-US" sz="3600" dirty="0" err="1">
                <a:solidFill>
                  <a:srgbClr val="000000"/>
                </a:solidFill>
                <a:latin typeface="+mj-lt"/>
              </a:rPr>
              <a:t>viên</a:t>
            </a:r>
            <a:r>
              <a:rPr lang="en-US" altLang="en-US" sz="3600" dirty="0">
                <a:solidFill>
                  <a:srgbClr val="000000"/>
                </a:solidFill>
                <a:latin typeface="+mj-lt"/>
              </a:rPr>
              <a:t>.</a:t>
            </a:r>
            <a:endParaRPr kumimoji="0" lang="en-US" altLang="en-US" sz="3600" i="0" u="none" strike="noStrike" cap="none" normalizeH="0" baseline="0" dirty="0">
              <a:ln>
                <a:noFill/>
              </a:ln>
              <a:solidFill>
                <a:srgbClr val="000000"/>
              </a:solidFill>
              <a:effectLst/>
              <a:latin typeface="+mj-lt"/>
            </a:endParaRPr>
          </a:p>
        </p:txBody>
      </p:sp>
      <p:sp>
        <p:nvSpPr>
          <p:cNvPr id="7" name="Rectangle 1">
            <a:extLst>
              <a:ext uri="{FF2B5EF4-FFF2-40B4-BE49-F238E27FC236}">
                <a16:creationId xmlns:a16="http://schemas.microsoft.com/office/drawing/2014/main" xmlns="" id="{5FF444FE-35A2-4381-BA1C-B9569B1F7C84}"/>
              </a:ext>
            </a:extLst>
          </p:cNvPr>
          <p:cNvSpPr>
            <a:spLocks noChangeArrowheads="1"/>
          </p:cNvSpPr>
          <p:nvPr/>
        </p:nvSpPr>
        <p:spPr bwMode="auto">
          <a:xfrm>
            <a:off x="1247303" y="2096784"/>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Mẹ</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và</a:t>
            </a:r>
            <a:r>
              <a:rPr kumimoji="0" lang="en-US" altLang="en-US" sz="3600" i="0" u="none" strike="noStrike" cap="none" normalizeH="0" baseline="0" dirty="0">
                <a:ln>
                  <a:noFill/>
                </a:ln>
                <a:solidFill>
                  <a:srgbClr val="000000"/>
                </a:solidFill>
                <a:effectLst/>
                <a:latin typeface="+mj-lt"/>
              </a:rPr>
              <a:t> Nam </a:t>
            </a:r>
            <a:r>
              <a:rPr kumimoji="0" lang="en-US" altLang="en-US" sz="3600" i="0" u="none" strike="noStrike" cap="none" normalizeH="0" baseline="0" dirty="0" err="1">
                <a:ln>
                  <a:noFill/>
                </a:ln>
                <a:solidFill>
                  <a:srgbClr val="000000"/>
                </a:solidFill>
                <a:effectLst/>
                <a:latin typeface="+mj-lt"/>
              </a:rPr>
              <a:t>chạy</a:t>
            </a:r>
            <a:r>
              <a:rPr kumimoji="0" lang="en-US" altLang="en-US" sz="3600" i="0" u="none" strike="noStrike" cap="none" normalizeH="0" baseline="0" dirty="0">
                <a:ln>
                  <a:noFill/>
                </a:ln>
                <a:solidFill>
                  <a:srgbClr val="000000"/>
                </a:solidFill>
                <a:effectLst/>
                <a:latin typeface="+mj-lt"/>
              </a:rPr>
              <a:t> </a:t>
            </a:r>
            <a:r>
              <a:rPr kumimoji="0" lang="en-US" altLang="en-US" sz="3600" i="0" u="none" strike="noStrike" cap="none" normalizeH="0" baseline="0" dirty="0" err="1">
                <a:ln>
                  <a:noFill/>
                </a:ln>
                <a:solidFill>
                  <a:srgbClr val="000000"/>
                </a:solidFill>
                <a:effectLst/>
                <a:latin typeface="+mj-lt"/>
              </a:rPr>
              <a:t>bộ</a:t>
            </a:r>
            <a:r>
              <a:rPr kumimoji="0" lang="en-US" altLang="en-US" sz="3600" i="0" u="none" strike="noStrike" cap="none" normalizeH="0" baseline="0" dirty="0">
                <a:ln>
                  <a:noFill/>
                </a:ln>
                <a:solidFill>
                  <a:srgbClr val="000000"/>
                </a:solidFill>
                <a:effectLst/>
                <a:latin typeface="+mj-lt"/>
              </a:rPr>
              <a:t>.</a:t>
            </a:r>
          </a:p>
        </p:txBody>
      </p:sp>
      <p:sp>
        <p:nvSpPr>
          <p:cNvPr id="8" name="Rectangle 1">
            <a:extLst>
              <a:ext uri="{FF2B5EF4-FFF2-40B4-BE49-F238E27FC236}">
                <a16:creationId xmlns:a16="http://schemas.microsoft.com/office/drawing/2014/main" xmlns="" id="{CCE4EB92-7108-40FB-AECA-E8E1CE4AD6DF}"/>
              </a:ext>
            </a:extLst>
          </p:cNvPr>
          <p:cNvSpPr>
            <a:spLocks noChangeArrowheads="1"/>
          </p:cNvSpPr>
          <p:nvPr/>
        </p:nvSpPr>
        <p:spPr bwMode="auto">
          <a:xfrm>
            <a:off x="1247302" y="2745126"/>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 Ông </a:t>
            </a:r>
            <a:r>
              <a:rPr lang="en-US" altLang="en-US" sz="3600">
                <a:solidFill>
                  <a:srgbClr val="000000"/>
                </a:solidFill>
                <a:latin typeface="+mj-lt"/>
              </a:rPr>
              <a:t>đang đọc báo.</a:t>
            </a:r>
            <a:endParaRPr kumimoji="0" lang="en-US" altLang="en-US" sz="3600" i="0" u="none" strike="noStrike" cap="none" normalizeH="0" baseline="0">
              <a:ln>
                <a:noFill/>
              </a:ln>
              <a:solidFill>
                <a:srgbClr val="000000"/>
              </a:solidFill>
              <a:effectLst/>
              <a:latin typeface="+mj-lt"/>
            </a:endParaRPr>
          </a:p>
        </p:txBody>
      </p:sp>
      <p:sp>
        <p:nvSpPr>
          <p:cNvPr id="12" name="Rectangle 1">
            <a:extLst>
              <a:ext uri="{FF2B5EF4-FFF2-40B4-BE49-F238E27FC236}">
                <a16:creationId xmlns:a16="http://schemas.microsoft.com/office/drawing/2014/main" xmlns="" id="{01071198-C8AB-478D-AFE3-D8928D9270BB}"/>
              </a:ext>
            </a:extLst>
          </p:cNvPr>
          <p:cNvSpPr>
            <a:spLocks noChangeArrowheads="1"/>
          </p:cNvSpPr>
          <p:nvPr/>
        </p:nvSpPr>
        <p:spPr bwMode="auto">
          <a:xfrm>
            <a:off x="1247301" y="3393468"/>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 Những chú bướm bay lượn trong công viên.</a:t>
            </a:r>
          </a:p>
        </p:txBody>
      </p:sp>
      <p:sp>
        <p:nvSpPr>
          <p:cNvPr id="13" name="Rectangle 1">
            <a:extLst>
              <a:ext uri="{FF2B5EF4-FFF2-40B4-BE49-F238E27FC236}">
                <a16:creationId xmlns:a16="http://schemas.microsoft.com/office/drawing/2014/main" xmlns="" id="{88D808C6-8049-4A56-A026-5922CBC9A828}"/>
              </a:ext>
            </a:extLst>
          </p:cNvPr>
          <p:cNvSpPr>
            <a:spLocks noChangeArrowheads="1"/>
          </p:cNvSpPr>
          <p:nvPr/>
        </p:nvSpPr>
        <p:spPr bwMode="auto">
          <a:xfrm>
            <a:off x="1247300" y="4041810"/>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 Gia </a:t>
            </a:r>
            <a:r>
              <a:rPr lang="en-US" altLang="en-US" sz="3600">
                <a:solidFill>
                  <a:srgbClr val="000000"/>
                </a:solidFill>
                <a:latin typeface="+mj-lt"/>
              </a:rPr>
              <a:t>đình chim sẻ hót say sưa.</a:t>
            </a:r>
            <a:endParaRPr kumimoji="0" lang="en-US" altLang="en-US" sz="3600" i="0" u="none" strike="noStrike" cap="none" normalizeH="0" baseline="0">
              <a:ln>
                <a:noFill/>
              </a:ln>
              <a:solidFill>
                <a:srgbClr val="000000"/>
              </a:solidFill>
              <a:effectLst/>
              <a:latin typeface="+mj-lt"/>
            </a:endParaRPr>
          </a:p>
        </p:txBody>
      </p:sp>
      <p:sp>
        <p:nvSpPr>
          <p:cNvPr id="16" name="Rectangle 1">
            <a:extLst>
              <a:ext uri="{FF2B5EF4-FFF2-40B4-BE49-F238E27FC236}">
                <a16:creationId xmlns:a16="http://schemas.microsoft.com/office/drawing/2014/main" xmlns="" id="{55F2F556-EEFF-40A7-99D6-718F874E91B6}"/>
              </a:ext>
            </a:extLst>
          </p:cNvPr>
          <p:cNvSpPr>
            <a:spLocks noChangeArrowheads="1"/>
          </p:cNvSpPr>
          <p:nvPr/>
        </p:nvSpPr>
        <p:spPr bwMode="auto">
          <a:xfrm>
            <a:off x="1247300" y="4690152"/>
            <a:ext cx="1235439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i="0" u="none" strike="noStrike" cap="none" normalizeH="0" baseline="0">
                <a:ln>
                  <a:noFill/>
                </a:ln>
                <a:solidFill>
                  <a:srgbClr val="000000"/>
                </a:solidFill>
                <a:effectLst/>
                <a:latin typeface="+mj-lt"/>
              </a:rPr>
              <a:t>- …</a:t>
            </a:r>
          </a:p>
        </p:txBody>
      </p:sp>
    </p:spTree>
    <p:extLst>
      <p:ext uri="{BB962C8B-B14F-4D97-AF65-F5344CB8AC3E}">
        <p14:creationId xmlns:p14="http://schemas.microsoft.com/office/powerpoint/2010/main" val="36303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3"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5" name="타원 20"/>
          <p:cNvSpPr/>
          <p:nvPr/>
        </p:nvSpPr>
        <p:spPr>
          <a:xfrm>
            <a:off x="2567409" y="5850607"/>
            <a:ext cx="2185721" cy="503803"/>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26" name="타원 1"/>
          <p:cNvSpPr/>
          <p:nvPr/>
        </p:nvSpPr>
        <p:spPr>
          <a:xfrm>
            <a:off x="8302838" y="5868357"/>
            <a:ext cx="3441082" cy="793160"/>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pic>
        <p:nvPicPr>
          <p:cNvPr id="27" name="Picture 14" descr="Image result for pokeball"/>
          <p:cNvPicPr>
            <a:picLocks noChangeAspect="1" noChangeArrowheads="1"/>
          </p:cNvPicPr>
          <p:nvPr/>
        </p:nvPicPr>
        <p:blipFill rotWithShape="1">
          <a:blip r:embed="rId6">
            <a:extLst>
              <a:ext uri="{28A0092B-C50C-407E-A947-70E740481C1C}">
                <a14:useLocalDpi xmlns:a14="http://schemas.microsoft.com/office/drawing/2010/main" val="0"/>
              </a:ext>
            </a:extLst>
          </a:blip>
          <a:srcRect l="10943" t="10943" r="10943" b="10943"/>
          <a:stretch/>
        </p:blipFill>
        <p:spPr bwMode="auto">
          <a:xfrm rot="1096761">
            <a:off x="8504895" y="3273940"/>
            <a:ext cx="3192708" cy="3192708"/>
          </a:xfrm>
          <a:prstGeom prst="ellipse">
            <a:avLst/>
          </a:prstGeom>
          <a:noFill/>
          <a:extLst>
            <a:ext uri="{909E8E84-426E-40DD-AFC4-6F175D3DCCD1}">
              <a14:hiddenFill xmlns:a14="http://schemas.microsoft.com/office/drawing/2010/main">
                <a:solidFill>
                  <a:srgbClr val="FFFFFF"/>
                </a:solidFill>
              </a14:hiddenFill>
            </a:ext>
          </a:extLst>
        </p:spPr>
      </p:pic>
      <p:sp>
        <p:nvSpPr>
          <p:cNvPr id="29" name="타원 16"/>
          <p:cNvSpPr/>
          <p:nvPr/>
        </p:nvSpPr>
        <p:spPr>
          <a:xfrm>
            <a:off x="9807990" y="4577035"/>
            <a:ext cx="586519" cy="586519"/>
          </a:xfrm>
          <a:prstGeom prst="ellipse">
            <a:avLst/>
          </a:pr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nvGrpSpPr>
          <p:cNvPr id="30" name="그룹 3"/>
          <p:cNvGrpSpPr/>
          <p:nvPr/>
        </p:nvGrpSpPr>
        <p:grpSpPr>
          <a:xfrm>
            <a:off x="8084753" y="1869502"/>
            <a:ext cx="3810890" cy="4634822"/>
            <a:chOff x="4350831" y="3503786"/>
            <a:chExt cx="1867795" cy="2271621"/>
          </a:xfrm>
        </p:grpSpPr>
        <p:grpSp>
          <p:nvGrpSpPr>
            <p:cNvPr id="31" name="그룹 4"/>
            <p:cNvGrpSpPr/>
            <p:nvPr/>
          </p:nvGrpSpPr>
          <p:grpSpPr>
            <a:xfrm>
              <a:off x="4350831" y="4732801"/>
              <a:ext cx="1656096" cy="1042606"/>
              <a:chOff x="4350831" y="4732801"/>
              <a:chExt cx="1656096" cy="1042606"/>
            </a:xfrm>
          </p:grpSpPr>
          <p:sp>
            <p:nvSpPr>
              <p:cNvPr id="38" name="타원 9"/>
              <p:cNvSpPr/>
              <p:nvPr/>
            </p:nvSpPr>
            <p:spPr>
              <a:xfrm rot="21267342">
                <a:off x="4379275" y="4909755"/>
                <a:ext cx="1627652" cy="865652"/>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 name="connsiteX0" fmla="*/ 0 w 1218276"/>
                  <a:gd name="connsiteY0" fmla="*/ 4324 h 558933"/>
                  <a:gd name="connsiteX1" fmla="*/ 1218242 w 1218276"/>
                  <a:gd name="connsiteY1" fmla="*/ 4324 h 558933"/>
                  <a:gd name="connsiteX2" fmla="*/ 616561 w 1218276"/>
                  <a:gd name="connsiteY2" fmla="*/ 558933 h 558933"/>
                  <a:gd name="connsiteX3" fmla="*/ 0 w 1218276"/>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276" h="558933">
                    <a:moveTo>
                      <a:pt x="0" y="4324"/>
                    </a:moveTo>
                    <a:cubicBezTo>
                      <a:pt x="1091223" y="21139"/>
                      <a:pt x="471263" y="-11134"/>
                      <a:pt x="1218242" y="4324"/>
                    </a:cubicBezTo>
                    <a:cubicBezTo>
                      <a:pt x="1221773" y="337190"/>
                      <a:pt x="952969" y="558933"/>
                      <a:pt x="616561" y="558933"/>
                    </a:cubicBezTo>
                    <a:cubicBezTo>
                      <a:pt x="280153" y="558933"/>
                      <a:pt x="0" y="340732"/>
                      <a:pt x="0" y="4324"/>
                    </a:cubicBezTo>
                    <a:close/>
                  </a:path>
                </a:pathLst>
              </a:cu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9" name="타원 11"/>
              <p:cNvSpPr/>
              <p:nvPr/>
            </p:nvSpPr>
            <p:spPr>
              <a:xfrm rot="21267342">
                <a:off x="4350831" y="4732801"/>
                <a:ext cx="1625244" cy="509473"/>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40" name="타원 12"/>
              <p:cNvSpPr/>
              <p:nvPr/>
            </p:nvSpPr>
            <p:spPr>
              <a:xfrm rot="21035120">
                <a:off x="4758986" y="5011549"/>
                <a:ext cx="344914" cy="384088"/>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41" name="타원 13"/>
              <p:cNvSpPr/>
              <p:nvPr/>
            </p:nvSpPr>
            <p:spPr>
              <a:xfrm>
                <a:off x="4552683" y="4896727"/>
                <a:ext cx="839213" cy="34497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nvGrpSpPr>
            <p:cNvPr id="33" name="그룹 5"/>
            <p:cNvGrpSpPr/>
            <p:nvPr/>
          </p:nvGrpSpPr>
          <p:grpSpPr>
            <a:xfrm>
              <a:off x="4447394" y="3503786"/>
              <a:ext cx="1771232" cy="1161943"/>
              <a:chOff x="4447394" y="3503786"/>
              <a:chExt cx="1771232" cy="1161943"/>
            </a:xfrm>
          </p:grpSpPr>
          <p:sp>
            <p:nvSpPr>
              <p:cNvPr id="34" name="타원 9"/>
              <p:cNvSpPr/>
              <p:nvPr/>
            </p:nvSpPr>
            <p:spPr>
              <a:xfrm rot="11956992">
                <a:off x="4590923" y="3503786"/>
                <a:ext cx="1627703" cy="781310"/>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302" h="558933">
                    <a:moveTo>
                      <a:pt x="0" y="4324"/>
                    </a:moveTo>
                    <a:cubicBezTo>
                      <a:pt x="1091223" y="21139"/>
                      <a:pt x="471263" y="-11134"/>
                      <a:pt x="1218242" y="4324"/>
                    </a:cubicBezTo>
                    <a:cubicBezTo>
                      <a:pt x="1222943" y="267208"/>
                      <a:pt x="952969" y="558933"/>
                      <a:pt x="616561" y="558933"/>
                    </a:cubicBezTo>
                    <a:cubicBezTo>
                      <a:pt x="280153" y="558933"/>
                      <a:pt x="0" y="340732"/>
                      <a:pt x="0" y="4324"/>
                    </a:cubicBezTo>
                    <a:close/>
                  </a:path>
                </a:pathLst>
              </a:cu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5" name="타원 7"/>
              <p:cNvSpPr/>
              <p:nvPr/>
            </p:nvSpPr>
            <p:spPr>
              <a:xfrm rot="11956992">
                <a:off x="4447394" y="3838196"/>
                <a:ext cx="1656550" cy="827533"/>
              </a:xfrm>
              <a:prstGeom prst="ellipse">
                <a:avLst/>
              </a:prstGeom>
              <a:solidFill>
                <a:srgbClr val="691919"/>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6" name="타원 8"/>
              <p:cNvSpPr/>
              <p:nvPr/>
            </p:nvSpPr>
            <p:spPr>
              <a:xfrm rot="1325162">
                <a:off x="4921043" y="3630515"/>
                <a:ext cx="344914" cy="384088"/>
              </a:xfrm>
              <a:prstGeom prst="ellipse">
                <a:avLst/>
              </a:prstGeom>
              <a:solidFill>
                <a:srgbClr val="FBFBFB"/>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37" name="타원 9"/>
              <p:cNvSpPr/>
              <p:nvPr/>
            </p:nvSpPr>
            <p:spPr>
              <a:xfrm rot="1325162">
                <a:off x="4980543" y="3696984"/>
                <a:ext cx="221268" cy="246399"/>
              </a:xfrm>
              <a:prstGeom prst="ellipse">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pic>
        <p:nvPicPr>
          <p:cNvPr id="42"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852414" y="1795796"/>
            <a:ext cx="4212846" cy="4150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500553"/>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27"/>
                                        </p:tgtEl>
                                        <p:attrNameLst>
                                          <p:attrName>r</p:attrName>
                                        </p:attrNameLst>
                                      </p:cBhvr>
                                    </p:animRot>
                                    <p:animRot by="-240000">
                                      <p:cBhvr>
                                        <p:cTn id="7" dur="400" fill="hold">
                                          <p:stCondLst>
                                            <p:cond delay="400"/>
                                          </p:stCondLst>
                                        </p:cTn>
                                        <p:tgtEl>
                                          <p:spTgt spid="27"/>
                                        </p:tgtEl>
                                        <p:attrNameLst>
                                          <p:attrName>r</p:attrName>
                                        </p:attrNameLst>
                                      </p:cBhvr>
                                    </p:animRot>
                                    <p:animRot by="240000">
                                      <p:cBhvr>
                                        <p:cTn id="8" dur="400" fill="hold">
                                          <p:stCondLst>
                                            <p:cond delay="800"/>
                                          </p:stCondLst>
                                        </p:cTn>
                                        <p:tgtEl>
                                          <p:spTgt spid="27"/>
                                        </p:tgtEl>
                                        <p:attrNameLst>
                                          <p:attrName>r</p:attrName>
                                        </p:attrNameLst>
                                      </p:cBhvr>
                                    </p:animRot>
                                    <p:animRot by="-240000">
                                      <p:cBhvr>
                                        <p:cTn id="9" dur="400" fill="hold">
                                          <p:stCondLst>
                                            <p:cond delay="1200"/>
                                          </p:stCondLst>
                                        </p:cTn>
                                        <p:tgtEl>
                                          <p:spTgt spid="27"/>
                                        </p:tgtEl>
                                        <p:attrNameLst>
                                          <p:attrName>r</p:attrName>
                                        </p:attrNameLst>
                                      </p:cBhvr>
                                    </p:animRot>
                                    <p:animRot by="120000">
                                      <p:cBhvr>
                                        <p:cTn id="10" dur="400" fill="hold">
                                          <p:stCondLst>
                                            <p:cond delay="1600"/>
                                          </p:stCondLst>
                                        </p:cTn>
                                        <p:tgtEl>
                                          <p:spTgt spid="2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Pokeball Wiggle.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xit" presetSubtype="0" fill="hold" grpId="1" nodeType="withEffect">
                                  <p:stCondLst>
                                    <p:cond delay="500"/>
                                  </p:stCondLst>
                                  <p:childTnLst>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10" presetClass="entr" presetSubtype="0" fill="hold" grpId="2" nodeType="withEffect">
                                  <p:stCondLst>
                                    <p:cond delay="10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xit" presetSubtype="0" fill="hold" grpId="3" nodeType="withEffect">
                                  <p:stCondLst>
                                    <p:cond delay="150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childTnLst>
                          </p:cTn>
                        </p:par>
                        <p:par>
                          <p:cTn id="23" fill="hold">
                            <p:stCondLst>
                              <p:cond delay="2000"/>
                            </p:stCondLst>
                            <p:childTnLst>
                              <p:par>
                                <p:cTn id="24" presetID="10" presetClass="exit" presetSubtype="0" fill="hold" nodeType="afterEffect">
                                  <p:stCondLst>
                                    <p:cond delay="250"/>
                                  </p:stCondLst>
                                  <p:childTnLst>
                                    <p:animEffect transition="out" filter="fade">
                                      <p:cBhvr>
                                        <p:cTn id="25" dur="250"/>
                                        <p:tgtEl>
                                          <p:spTgt spid="27"/>
                                        </p:tgtEl>
                                      </p:cBhvr>
                                    </p:animEffect>
                                    <p:set>
                                      <p:cBhvr>
                                        <p:cTn id="26" dur="1" fill="hold">
                                          <p:stCondLst>
                                            <p:cond delay="249"/>
                                          </p:stCondLst>
                                        </p:cTn>
                                        <p:tgtEl>
                                          <p:spTgt spid="27"/>
                                        </p:tgtEl>
                                        <p:attrNameLst>
                                          <p:attrName>style.visibility</p:attrName>
                                        </p:attrNameLst>
                                      </p:cBhvr>
                                      <p:to>
                                        <p:strVal val="hidden"/>
                                      </p:to>
                                    </p:set>
                                  </p:childTnLst>
                                </p:cTn>
                              </p:par>
                              <p:par>
                                <p:cTn id="27" presetID="10" presetClass="exit" presetSubtype="0" fill="hold" grpId="4" nodeType="withEffect">
                                  <p:stCondLst>
                                    <p:cond delay="250"/>
                                  </p:stCondLst>
                                  <p:childTnLst>
                                    <p:animEffect transition="out" filter="fade">
                                      <p:cBhvr>
                                        <p:cTn id="28" dur="250"/>
                                        <p:tgtEl>
                                          <p:spTgt spid="29"/>
                                        </p:tgtEl>
                                      </p:cBhvr>
                                    </p:animEffect>
                                    <p:set>
                                      <p:cBhvr>
                                        <p:cTn id="29" dur="1" fill="hold">
                                          <p:stCondLst>
                                            <p:cond delay="249"/>
                                          </p:stCondLst>
                                        </p:cTn>
                                        <p:tgtEl>
                                          <p:spTgt spid="29"/>
                                        </p:tgtEl>
                                        <p:attrNameLst>
                                          <p:attrName>style.visibility</p:attrName>
                                        </p:attrNameLst>
                                      </p:cBhvr>
                                      <p:to>
                                        <p:strVal val="hidden"/>
                                      </p:to>
                                    </p:se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250"/>
                                        <p:tgtEl>
                                          <p:spTgt spid="30"/>
                                        </p:tgtEl>
                                      </p:cBhvr>
                                    </p:animEffect>
                                  </p:childTnLst>
                                  <p:subTnLst>
                                    <p:audio>
                                      <p:cMediaNode>
                                        <p:cTn display="0" masterRel="sameClick">
                                          <p:stCondLst>
                                            <p:cond evt="begin" delay="0">
                                              <p:tn val="31"/>
                                            </p:cond>
                                          </p:stCondLst>
                                          <p:endCondLst>
                                            <p:cond evt="onStopAudio" delay="0">
                                              <p:tgtEl>
                                                <p:sldTgt/>
                                              </p:tgtEl>
                                            </p:cond>
                                          </p:endCondLst>
                                        </p:cTn>
                                        <p:tgtEl>
                                          <p:sndTgt r:embed="rId4" name="Pokeball Open.wav"/>
                                        </p:tgtEl>
                                      </p:cMediaNode>
                                    </p:audio>
                                  </p:subTnLst>
                                </p:cTn>
                              </p:par>
                              <p:par>
                                <p:cTn id="34" presetID="53" presetClass="entr" presetSubtype="16" fill="hold" nodeType="withEffect">
                                  <p:stCondLst>
                                    <p:cond delay="250"/>
                                  </p:stCondLst>
                                  <p:childTnLst>
                                    <p:set>
                                      <p:cBhvr>
                                        <p:cTn id="35" dur="1" fill="hold">
                                          <p:stCondLst>
                                            <p:cond delay="0"/>
                                          </p:stCondLst>
                                        </p:cTn>
                                        <p:tgtEl>
                                          <p:spTgt spid="42"/>
                                        </p:tgtEl>
                                        <p:attrNameLst>
                                          <p:attrName>style.visibility</p:attrName>
                                        </p:attrNameLst>
                                      </p:cBhvr>
                                      <p:to>
                                        <p:strVal val="visible"/>
                                      </p:to>
                                    </p:set>
                                    <p:anim calcmode="lin" valueType="num">
                                      <p:cBhvr>
                                        <p:cTn id="36" dur="500" fill="hold"/>
                                        <p:tgtEl>
                                          <p:spTgt spid="42"/>
                                        </p:tgtEl>
                                        <p:attrNameLst>
                                          <p:attrName>ppt_w</p:attrName>
                                        </p:attrNameLst>
                                      </p:cBhvr>
                                      <p:tavLst>
                                        <p:tav tm="0">
                                          <p:val>
                                            <p:fltVal val="0"/>
                                          </p:val>
                                        </p:tav>
                                        <p:tav tm="100000">
                                          <p:val>
                                            <p:strVal val="#ppt_w"/>
                                          </p:val>
                                        </p:tav>
                                      </p:tavLst>
                                    </p:anim>
                                    <p:anim calcmode="lin" valueType="num">
                                      <p:cBhvr>
                                        <p:cTn id="37" dur="500" fill="hold"/>
                                        <p:tgtEl>
                                          <p:spTgt spid="42"/>
                                        </p:tgtEl>
                                        <p:attrNameLst>
                                          <p:attrName>ppt_h</p:attrName>
                                        </p:attrNameLst>
                                      </p:cBhvr>
                                      <p:tavLst>
                                        <p:tav tm="0">
                                          <p:val>
                                            <p:fltVal val="0"/>
                                          </p:val>
                                        </p:tav>
                                        <p:tav tm="100000">
                                          <p:val>
                                            <p:strVal val="#ppt_h"/>
                                          </p:val>
                                        </p:tav>
                                      </p:tavLst>
                                    </p:anim>
                                    <p:animEffect transition="in" filter="fade">
                                      <p:cBhvr>
                                        <p:cTn id="38" dur="500"/>
                                        <p:tgtEl>
                                          <p:spTgt spid="42"/>
                                        </p:tgtEl>
                                      </p:cBhvr>
                                    </p:animEffect>
                                  </p:childTnLst>
                                </p:cTn>
                              </p:par>
                              <p:par>
                                <p:cTn id="39" presetID="37" presetClass="path" presetSubtype="0" accel="50000" decel="50000" fill="hold" nodeType="withEffect">
                                  <p:stCondLst>
                                    <p:cond delay="250"/>
                                  </p:stCondLst>
                                  <p:childTnLst>
                                    <p:animMotion origin="layout" path="M 4.16667E-7 0.05 L -0.12578 -0.09051 C -0.15195 -0.12199 -0.19115 -0.13889 -0.23242 -0.13889 C -0.27917 -0.13889 -0.3168 -0.12199 -0.34297 -0.09051 L -0.46849 0.05 " pathEditMode="relative" rAng="0" ptsTypes="FffFF">
                                      <p:cBhvr>
                                        <p:cTn id="40" dur="2000" fill="hold"/>
                                        <p:tgtEl>
                                          <p:spTgt spid="42"/>
                                        </p:tgtEl>
                                        <p:attrNameLst>
                                          <p:attrName>ppt_x</p:attrName>
                                          <p:attrName>ppt_y</p:attrName>
                                        </p:attrNameLst>
                                      </p:cBhvr>
                                      <p:rCtr x="-23424" y="-9444"/>
                                    </p:animMotion>
                                  </p:childTnLst>
                                </p:cTn>
                              </p:par>
                              <p:par>
                                <p:cTn id="41" presetID="53" presetClass="entr" presetSubtype="16" fill="hold" grpId="0" nodeType="withEffect">
                                  <p:stCondLst>
                                    <p:cond delay="10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1000" fill="hold"/>
                                        <p:tgtEl>
                                          <p:spTgt spid="25"/>
                                        </p:tgtEl>
                                        <p:attrNameLst>
                                          <p:attrName>ppt_w</p:attrName>
                                        </p:attrNameLst>
                                      </p:cBhvr>
                                      <p:tavLst>
                                        <p:tav tm="0">
                                          <p:val>
                                            <p:fltVal val="0"/>
                                          </p:val>
                                        </p:tav>
                                        <p:tav tm="100000">
                                          <p:val>
                                            <p:strVal val="#ppt_w"/>
                                          </p:val>
                                        </p:tav>
                                      </p:tavLst>
                                    </p:anim>
                                    <p:anim calcmode="lin" valueType="num">
                                      <p:cBhvr>
                                        <p:cTn id="44" dur="1000" fill="hold"/>
                                        <p:tgtEl>
                                          <p:spTgt spid="25"/>
                                        </p:tgtEl>
                                        <p:attrNameLst>
                                          <p:attrName>ppt_h</p:attrName>
                                        </p:attrNameLst>
                                      </p:cBhvr>
                                      <p:tavLst>
                                        <p:tav tm="0">
                                          <p:val>
                                            <p:fltVal val="0"/>
                                          </p:val>
                                        </p:tav>
                                        <p:tav tm="100000">
                                          <p:val>
                                            <p:strVal val="#ppt_h"/>
                                          </p:val>
                                        </p:tav>
                                      </p:tavLst>
                                    </p:anim>
                                    <p:animEffect transition="in" filter="fade">
                                      <p:cBhvr>
                                        <p:cTn id="4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9" grpId="1" animBg="1"/>
      <p:bldP spid="29" grpId="2" animBg="1"/>
      <p:bldP spid="29" grpId="3" animBg="1"/>
      <p:bldP spid="29" grpId="4"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E0000"/>
        </a:solidFill>
        <a:effectLst/>
      </p:bgPr>
    </p:bg>
    <p:spTree>
      <p:nvGrpSpPr>
        <p:cNvPr id="1" name=""/>
        <p:cNvGrpSpPr/>
        <p:nvPr/>
      </p:nvGrpSpPr>
      <p:grpSpPr>
        <a:xfrm>
          <a:off x="0" y="0"/>
          <a:ext cx="0" cy="0"/>
          <a:chOff x="0" y="0"/>
          <a:chExt cx="0" cy="0"/>
        </a:xfrm>
      </p:grpSpPr>
      <p:pic>
        <p:nvPicPr>
          <p:cNvPr id="1026" name="Picture 2" descr="Image result for pokemon vector wallpaper"/>
          <p:cNvPicPr>
            <a:picLocks noChangeAspect="1" noChangeArrowheads="1"/>
          </p:cNvPicPr>
          <p:nvPr/>
        </p:nvPicPr>
        <p:blipFill rotWithShape="1">
          <a:blip r:embed="rId4">
            <a:extLst>
              <a:ext uri="{28A0092B-C50C-407E-A947-70E740481C1C}">
                <a14:useLocalDpi xmlns:a14="http://schemas.microsoft.com/office/drawing/2010/main" val="0"/>
              </a:ext>
            </a:extLst>
          </a:blip>
          <a:srcRect l="67115" b="1639"/>
          <a:stretch/>
        </p:blipFill>
        <p:spPr bwMode="auto">
          <a:xfrm>
            <a:off x="8142711" y="124370"/>
            <a:ext cx="3928273" cy="6609260"/>
          </a:xfrm>
          <a:prstGeom prst="rect">
            <a:avLst/>
          </a:prstGeom>
          <a:noFill/>
          <a:extLst>
            <a:ext uri="{909E8E84-426E-40DD-AFC4-6F175D3DCCD1}">
              <a14:hiddenFill xmlns:a14="http://schemas.microsoft.com/office/drawing/2010/main">
                <a:solidFill>
                  <a:srgbClr val="FFFFFF"/>
                </a:solidFill>
              </a14:hiddenFill>
            </a:ext>
          </a:extLst>
        </p:spPr>
      </p:pic>
      <p:pic>
        <p:nvPicPr>
          <p:cNvPr id="2" name="그림 1"/>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03594" y="414274"/>
            <a:ext cx="8364212" cy="3014726"/>
          </a:xfrm>
          <a:prstGeom prst="rect">
            <a:avLst/>
          </a:prstGeom>
        </p:spPr>
      </p:pic>
      <p:sp>
        <p:nvSpPr>
          <p:cNvPr id="3" name="TextBox 2"/>
          <p:cNvSpPr txBox="1"/>
          <p:nvPr/>
        </p:nvSpPr>
        <p:spPr>
          <a:xfrm>
            <a:off x="820855" y="3871021"/>
            <a:ext cx="8526345" cy="829138"/>
          </a:xfrm>
          <a:prstGeom prst="rect">
            <a:avLst/>
          </a:prstGeom>
          <a:solidFill>
            <a:schemeClr val="accent6">
              <a:lumMod val="60000"/>
              <a:lumOff val="40000"/>
            </a:schemeClr>
          </a:solidFill>
        </p:spPr>
        <p:txBody>
          <a:bodyPr wrap="square" rtlCol="0">
            <a:spAutoFit/>
          </a:bodyPr>
          <a:lstStyle/>
          <a:p>
            <a:pPr algn="ctr"/>
            <a:r>
              <a:rPr lang="en-US" sz="4788" b="1" spc="599" dirty="0">
                <a:solidFill>
                  <a:srgbClr val="9E0000"/>
                </a:solidFill>
                <a:latin typeface="Times New Roman" panose="02020603050405020304" pitchFamily="18" charset="0"/>
                <a:cs typeface="Times New Roman" panose="02020603050405020304" pitchFamily="18" charset="0"/>
              </a:rPr>
              <a:t>CÙNG SĂN POKEMON</a:t>
            </a:r>
            <a:endParaRPr lang="en-GB" sz="4788" b="1" spc="599" dirty="0">
              <a:solidFill>
                <a:srgbClr val="9E0000"/>
              </a:solidFill>
              <a:latin typeface="Times New Roman" panose="02020603050405020304" pitchFamily="18" charset="0"/>
              <a:cs typeface="Times New Roman" panose="02020603050405020304" pitchFamily="18" charset="0"/>
            </a:endParaRPr>
          </a:p>
        </p:txBody>
      </p:sp>
      <p:sp>
        <p:nvSpPr>
          <p:cNvPr id="4" name="직사각형 3">
            <a:hlinkClick r:id="" action="ppaction://hlinkshowjump?jump=nextslide"/>
          </p:cNvPr>
          <p:cNvSpPr/>
          <p:nvPr/>
        </p:nvSpPr>
        <p:spPr>
          <a:xfrm>
            <a:off x="3413511" y="5142180"/>
            <a:ext cx="3041620" cy="865362"/>
          </a:xfrm>
          <a:prstGeom prst="rect">
            <a:avLst/>
          </a:prstGeom>
          <a:solidFill>
            <a:schemeClr val="tx1">
              <a:lumMod val="75000"/>
              <a:lumOff val="2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94" spc="299" dirty="0">
                <a:latin typeface="Tw Cen MT" panose="020B0602020104020603" pitchFamily="34" charset="0"/>
              </a:rPr>
              <a:t>START GAME</a:t>
            </a:r>
            <a:endParaRPr lang="en-GB" sz="2394" spc="299" dirty="0">
              <a:latin typeface="Tw Cen MT" panose="020B0602020104020603" pitchFamily="34" charset="0"/>
            </a:endParaRPr>
          </a:p>
        </p:txBody>
      </p:sp>
    </p:spTree>
    <p:extLst>
      <p:ext uri="{BB962C8B-B14F-4D97-AF65-F5344CB8AC3E}">
        <p14:creationId xmlns:p14="http://schemas.microsoft.com/office/powerpoint/2010/main" val="1537152582"/>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3" name="Pokemon Intro Music.wav"/>
          </p:stSnd>
        </p:sndAc>
      </p:transition>
    </mc:Choice>
    <mc:Fallback xmlns="">
      <p:transition spd="slow" advClick="0">
        <p:sndAc>
          <p:stSnd>
            <p:snd r:embed="rId8" name="Pokemon Intro Music.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1500" fill="hold"/>
                                        <p:tgtEl>
                                          <p:spTgt spid="1026"/>
                                        </p:tgtEl>
                                        <p:attrNameLst>
                                          <p:attrName>ppt_x</p:attrName>
                                        </p:attrNameLst>
                                      </p:cBhvr>
                                      <p:tavLst>
                                        <p:tav tm="0">
                                          <p:val>
                                            <p:strVal val="0-#ppt_w/2"/>
                                          </p:val>
                                        </p:tav>
                                        <p:tav tm="100000">
                                          <p:val>
                                            <p:strVal val="#ppt_x"/>
                                          </p:val>
                                        </p:tav>
                                      </p:tavLst>
                                    </p:anim>
                                    <p:anim calcmode="lin" valueType="num">
                                      <p:cBhvr additive="base">
                                        <p:cTn id="12" dur="1500" fill="hold"/>
                                        <p:tgtEl>
                                          <p:spTgt spid="102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2000"/>
                            </p:stCondLst>
                            <p:childTnLst>
                              <p:par>
                                <p:cTn id="17" presetID="27" presetClass="emph" presetSubtype="0" repeatCount="3000" fill="remove" grpId="1" nodeType="afterEffect">
                                  <p:stCondLst>
                                    <p:cond delay="0"/>
                                  </p:stCondLst>
                                  <p:childTnLst>
                                    <p:animClr clrSpc="rgb" dir="cw">
                                      <p:cBhvr override="childStyle">
                                        <p:cTn id="18" dur="250" autoRev="1" fill="remove"/>
                                        <p:tgtEl>
                                          <p:spTgt spid="4"/>
                                        </p:tgtEl>
                                        <p:attrNameLst>
                                          <p:attrName>style.color</p:attrName>
                                        </p:attrNameLst>
                                      </p:cBhvr>
                                      <p:to>
                                        <a:schemeClr val="bg1"/>
                                      </p:to>
                                    </p:animClr>
                                    <p:animClr clrSpc="rgb" dir="cw">
                                      <p:cBhvr>
                                        <p:cTn id="19" dur="250" autoRev="1" fill="remove"/>
                                        <p:tgtEl>
                                          <p:spTgt spid="4"/>
                                        </p:tgtEl>
                                        <p:attrNameLst>
                                          <p:attrName>fillcolor</p:attrName>
                                        </p:attrNameLst>
                                      </p:cBhvr>
                                      <p:to>
                                        <a:schemeClr val="bg1"/>
                                      </p:to>
                                    </p:animClr>
                                    <p:set>
                                      <p:cBhvr>
                                        <p:cTn id="20" dur="250" autoRev="1" fill="remove"/>
                                        <p:tgtEl>
                                          <p:spTgt spid="4"/>
                                        </p:tgtEl>
                                        <p:attrNameLst>
                                          <p:attrName>fill.type</p:attrName>
                                        </p:attrNameLst>
                                      </p:cBhvr>
                                      <p:to>
                                        <p:strVal val="solid"/>
                                      </p:to>
                                    </p:set>
                                    <p:set>
                                      <p:cBhvr>
                                        <p:cTn id="21"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E0000"/>
        </a:solidFill>
        <a:effectLst/>
      </p:bgPr>
    </p:bg>
    <p:spTree>
      <p:nvGrpSpPr>
        <p:cNvPr id="1" name=""/>
        <p:cNvGrpSpPr/>
        <p:nvPr/>
      </p:nvGrpSpPr>
      <p:grpSpPr>
        <a:xfrm>
          <a:off x="0" y="0"/>
          <a:ext cx="0" cy="0"/>
          <a:chOff x="0" y="0"/>
          <a:chExt cx="0" cy="0"/>
        </a:xfrm>
      </p:grpSpPr>
      <p:pic>
        <p:nvPicPr>
          <p:cNvPr id="6" name="그림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7270" y="5284610"/>
            <a:ext cx="2484197" cy="2484197"/>
          </a:xfrm>
          <a:prstGeom prst="rect">
            <a:avLst/>
          </a:prstGeom>
        </p:spPr>
      </p:pic>
      <p:pic>
        <p:nvPicPr>
          <p:cNvPr id="30" name="그림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300000">
            <a:off x="10997494" y="1769555"/>
            <a:ext cx="2034177" cy="2209825"/>
          </a:xfrm>
          <a:prstGeom prst="rect">
            <a:avLst/>
          </a:prstGeom>
        </p:spPr>
      </p:pic>
      <p:pic>
        <p:nvPicPr>
          <p:cNvPr id="31" name="그림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83445">
            <a:off x="5026304" y="-1413774"/>
            <a:ext cx="2083165" cy="2271363"/>
          </a:xfrm>
          <a:prstGeom prst="rect">
            <a:avLst/>
          </a:prstGeom>
        </p:spPr>
      </p:pic>
      <p:pic>
        <p:nvPicPr>
          <p:cNvPr id="1024" name="그림 10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500000">
            <a:off x="-1053455" y="2235559"/>
            <a:ext cx="1643850" cy="2201736"/>
          </a:xfrm>
          <a:prstGeom prst="rect">
            <a:avLst/>
          </a:prstGeom>
        </p:spPr>
      </p:pic>
      <p:sp>
        <p:nvSpPr>
          <p:cNvPr id="2" name="TextBox 1">
            <a:extLst>
              <a:ext uri="{FF2B5EF4-FFF2-40B4-BE49-F238E27FC236}">
                <a16:creationId xmlns:a16="http://schemas.microsoft.com/office/drawing/2014/main" xmlns="" id="{50F6F9EB-6276-7C4F-8BAF-AEB47D797EF8}"/>
              </a:ext>
            </a:extLst>
          </p:cNvPr>
          <p:cNvSpPr txBox="1"/>
          <p:nvPr/>
        </p:nvSpPr>
        <p:spPr>
          <a:xfrm>
            <a:off x="1955232" y="1912355"/>
            <a:ext cx="8012130" cy="1446550"/>
          </a:xfrm>
          <a:prstGeom prst="rect">
            <a:avLst/>
          </a:prstGeom>
          <a:solidFill>
            <a:schemeClr val="accent5"/>
          </a:solidFill>
        </p:spPr>
        <p:txBody>
          <a:bodyPr wrap="none" rtlCol="0">
            <a:spAutoFit/>
          </a:bodyPr>
          <a:lstStyle/>
          <a:p>
            <a:pPr algn="ctr"/>
            <a:r>
              <a:rPr lang="en-US" sz="8800" b="1" dirty="0" err="1">
                <a:solidFill>
                  <a:srgbClr val="9E0000"/>
                </a:solidFill>
                <a:latin typeface="+mn-lt"/>
              </a:rPr>
              <a:t>Thật</a:t>
            </a:r>
            <a:r>
              <a:rPr lang="en-US" sz="8800" b="1" dirty="0">
                <a:solidFill>
                  <a:srgbClr val="9E0000"/>
                </a:solidFill>
                <a:latin typeface="+mn-lt"/>
              </a:rPr>
              <a:t> </a:t>
            </a:r>
            <a:r>
              <a:rPr lang="en-US" sz="8800" b="1" dirty="0" err="1">
                <a:solidFill>
                  <a:srgbClr val="9E0000"/>
                </a:solidFill>
                <a:latin typeface="+mn-lt"/>
              </a:rPr>
              <a:t>tuyệt</a:t>
            </a:r>
            <a:r>
              <a:rPr lang="en-US" sz="8800" b="1" dirty="0">
                <a:solidFill>
                  <a:srgbClr val="9E0000"/>
                </a:solidFill>
                <a:latin typeface="+mn-lt"/>
              </a:rPr>
              <a:t> </a:t>
            </a:r>
            <a:r>
              <a:rPr lang="en-US" sz="8800" b="1" dirty="0" err="1">
                <a:solidFill>
                  <a:srgbClr val="9E0000"/>
                </a:solidFill>
                <a:latin typeface="+mn-lt"/>
              </a:rPr>
              <a:t>vời</a:t>
            </a:r>
            <a:r>
              <a:rPr lang="en-US" sz="8800" b="1" dirty="0">
                <a:solidFill>
                  <a:srgbClr val="9E0000"/>
                </a:solidFill>
                <a:latin typeface="+mn-lt"/>
              </a:rPr>
              <a:t>!</a:t>
            </a:r>
          </a:p>
        </p:txBody>
      </p:sp>
      <p:pic>
        <p:nvPicPr>
          <p:cNvPr id="8" name="Picture 8">
            <a:extLst>
              <a:ext uri="{FF2B5EF4-FFF2-40B4-BE49-F238E27FC236}">
                <a16:creationId xmlns:a16="http://schemas.microsoft.com/office/drawing/2014/main" xmlns="" id="{50EEB6C9-5555-45E9-94AB-FA530DFE57BD}"/>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358666" y="62093"/>
            <a:ext cx="2178755" cy="21465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9D3123A9-8EA7-4505-AE90-D37203F86132}"/>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44700" y="524554"/>
            <a:ext cx="1950219" cy="15477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xmlns="" id="{EB9C40EA-2EC0-4B10-9708-E8E6161BFCB7}"/>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8210544" y="794087"/>
            <a:ext cx="1564549" cy="16493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xmlns="" id="{DEECC313-A973-4EC1-AE48-BB6E7845C51C}"/>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8574535" y="2897813"/>
            <a:ext cx="1698007" cy="20094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xmlns="" id="{D3E27390-AB57-4EBF-B379-35AE33E8BF74}"/>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2185669" y="3817052"/>
            <a:ext cx="1676252" cy="18289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xmlns="" id="{7A6CAC9C-B9B2-48F9-BB59-739F11550A65}"/>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278229" y="3761072"/>
            <a:ext cx="1366135" cy="10631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xmlns="" id="{CE6300B7-2852-4834-B72D-2A527B99F3A4}"/>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526307" y="5227970"/>
            <a:ext cx="1199203" cy="11992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xmlns="" id="{89683195-6984-4FAC-8BF0-CF86AEF9C499}"/>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9991962" y="237740"/>
            <a:ext cx="1349204" cy="16991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xmlns="" id="{A0B2FCEF-9D64-4CC4-A572-205897B1556D}"/>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8973575" y="5090385"/>
            <a:ext cx="1045007" cy="1296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119757"/>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1000" fill="hold"/>
                                        <p:tgtEl>
                                          <p:spTgt spid="30"/>
                                        </p:tgtEl>
                                        <p:attrNameLst>
                                          <p:attrName>ppt_w</p:attrName>
                                        </p:attrNameLst>
                                      </p:cBhvr>
                                      <p:tavLst>
                                        <p:tav tm="0">
                                          <p:val>
                                            <p:fltVal val="0"/>
                                          </p:val>
                                        </p:tav>
                                        <p:tav tm="100000">
                                          <p:val>
                                            <p:strVal val="#ppt_w"/>
                                          </p:val>
                                        </p:tav>
                                      </p:tavLst>
                                    </p:anim>
                                    <p:anim calcmode="lin" valueType="num">
                                      <p:cBhvr>
                                        <p:cTn id="20" dur="1000" fill="hold"/>
                                        <p:tgtEl>
                                          <p:spTgt spid="30"/>
                                        </p:tgtEl>
                                        <p:attrNameLst>
                                          <p:attrName>ppt_h</p:attrName>
                                        </p:attrNameLst>
                                      </p:cBhvr>
                                      <p:tavLst>
                                        <p:tav tm="0">
                                          <p:val>
                                            <p:fltVal val="0"/>
                                          </p:val>
                                        </p:tav>
                                        <p:tav tm="100000">
                                          <p:val>
                                            <p:strVal val="#ppt_h"/>
                                          </p:val>
                                        </p:tav>
                                      </p:tavLst>
                                    </p:anim>
                                    <p:anim calcmode="lin" valueType="num">
                                      <p:cBhvr>
                                        <p:cTn id="21" dur="1000" fill="hold"/>
                                        <p:tgtEl>
                                          <p:spTgt spid="30"/>
                                        </p:tgtEl>
                                        <p:attrNameLst>
                                          <p:attrName>style.rotation</p:attrName>
                                        </p:attrNameLst>
                                      </p:cBhvr>
                                      <p:tavLst>
                                        <p:tav tm="0">
                                          <p:val>
                                            <p:fltVal val="90"/>
                                          </p:val>
                                        </p:tav>
                                        <p:tav tm="100000">
                                          <p:val>
                                            <p:fltVal val="0"/>
                                          </p:val>
                                        </p:tav>
                                      </p:tavLst>
                                    </p:anim>
                                    <p:animEffect transition="in" filter="fade">
                                      <p:cBhvr>
                                        <p:cTn id="22" dur="1000"/>
                                        <p:tgtEl>
                                          <p:spTgt spid="30"/>
                                        </p:tgtEl>
                                      </p:cBhvr>
                                    </p:animEffect>
                                  </p:childTnLst>
                                </p:cTn>
                              </p:par>
                              <p:par>
                                <p:cTn id="23" presetID="3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1000" fill="hold"/>
                                        <p:tgtEl>
                                          <p:spTgt spid="31"/>
                                        </p:tgtEl>
                                        <p:attrNameLst>
                                          <p:attrName>ppt_w</p:attrName>
                                        </p:attrNameLst>
                                      </p:cBhvr>
                                      <p:tavLst>
                                        <p:tav tm="0">
                                          <p:val>
                                            <p:fltVal val="0"/>
                                          </p:val>
                                        </p:tav>
                                        <p:tav tm="100000">
                                          <p:val>
                                            <p:strVal val="#ppt_w"/>
                                          </p:val>
                                        </p:tav>
                                      </p:tavLst>
                                    </p:anim>
                                    <p:anim calcmode="lin" valueType="num">
                                      <p:cBhvr>
                                        <p:cTn id="26" dur="1000" fill="hold"/>
                                        <p:tgtEl>
                                          <p:spTgt spid="31"/>
                                        </p:tgtEl>
                                        <p:attrNameLst>
                                          <p:attrName>ppt_h</p:attrName>
                                        </p:attrNameLst>
                                      </p:cBhvr>
                                      <p:tavLst>
                                        <p:tav tm="0">
                                          <p:val>
                                            <p:fltVal val="0"/>
                                          </p:val>
                                        </p:tav>
                                        <p:tav tm="100000">
                                          <p:val>
                                            <p:strVal val="#ppt_h"/>
                                          </p:val>
                                        </p:tav>
                                      </p:tavLst>
                                    </p:anim>
                                    <p:anim calcmode="lin" valueType="num">
                                      <p:cBhvr>
                                        <p:cTn id="27" dur="1000" fill="hold"/>
                                        <p:tgtEl>
                                          <p:spTgt spid="31"/>
                                        </p:tgtEl>
                                        <p:attrNameLst>
                                          <p:attrName>style.rotation</p:attrName>
                                        </p:attrNameLst>
                                      </p:cBhvr>
                                      <p:tavLst>
                                        <p:tav tm="0">
                                          <p:val>
                                            <p:fltVal val="90"/>
                                          </p:val>
                                        </p:tav>
                                        <p:tav tm="100000">
                                          <p:val>
                                            <p:fltVal val="0"/>
                                          </p:val>
                                        </p:tav>
                                      </p:tavLst>
                                    </p:anim>
                                    <p:animEffect transition="in" filter="fade">
                                      <p:cBhvr>
                                        <p:cTn id="28" dur="1000"/>
                                        <p:tgtEl>
                                          <p:spTgt spid="31"/>
                                        </p:tgtEl>
                                      </p:cBhvr>
                                    </p:animEffect>
                                  </p:childTnLst>
                                </p:cTn>
                              </p:par>
                              <p:par>
                                <p:cTn id="29" presetID="31" presetClass="entr" presetSubtype="0" fill="hold" nodeType="withEffect">
                                  <p:stCondLst>
                                    <p:cond delay="0"/>
                                  </p:stCondLst>
                                  <p:childTnLst>
                                    <p:set>
                                      <p:cBhvr>
                                        <p:cTn id="30" dur="1" fill="hold">
                                          <p:stCondLst>
                                            <p:cond delay="0"/>
                                          </p:stCondLst>
                                        </p:cTn>
                                        <p:tgtEl>
                                          <p:spTgt spid="1024"/>
                                        </p:tgtEl>
                                        <p:attrNameLst>
                                          <p:attrName>style.visibility</p:attrName>
                                        </p:attrNameLst>
                                      </p:cBhvr>
                                      <p:to>
                                        <p:strVal val="visible"/>
                                      </p:to>
                                    </p:set>
                                    <p:anim calcmode="lin" valueType="num">
                                      <p:cBhvr>
                                        <p:cTn id="31" dur="1000" fill="hold"/>
                                        <p:tgtEl>
                                          <p:spTgt spid="1024"/>
                                        </p:tgtEl>
                                        <p:attrNameLst>
                                          <p:attrName>ppt_w</p:attrName>
                                        </p:attrNameLst>
                                      </p:cBhvr>
                                      <p:tavLst>
                                        <p:tav tm="0">
                                          <p:val>
                                            <p:fltVal val="0"/>
                                          </p:val>
                                        </p:tav>
                                        <p:tav tm="100000">
                                          <p:val>
                                            <p:strVal val="#ppt_w"/>
                                          </p:val>
                                        </p:tav>
                                      </p:tavLst>
                                    </p:anim>
                                    <p:anim calcmode="lin" valueType="num">
                                      <p:cBhvr>
                                        <p:cTn id="32" dur="1000" fill="hold"/>
                                        <p:tgtEl>
                                          <p:spTgt spid="1024"/>
                                        </p:tgtEl>
                                        <p:attrNameLst>
                                          <p:attrName>ppt_h</p:attrName>
                                        </p:attrNameLst>
                                      </p:cBhvr>
                                      <p:tavLst>
                                        <p:tav tm="0">
                                          <p:val>
                                            <p:fltVal val="0"/>
                                          </p:val>
                                        </p:tav>
                                        <p:tav tm="100000">
                                          <p:val>
                                            <p:strVal val="#ppt_h"/>
                                          </p:val>
                                        </p:tav>
                                      </p:tavLst>
                                    </p:anim>
                                    <p:anim calcmode="lin" valueType="num">
                                      <p:cBhvr>
                                        <p:cTn id="33" dur="1000" fill="hold"/>
                                        <p:tgtEl>
                                          <p:spTgt spid="1024"/>
                                        </p:tgtEl>
                                        <p:attrNameLst>
                                          <p:attrName>style.rotation</p:attrName>
                                        </p:attrNameLst>
                                      </p:cBhvr>
                                      <p:tavLst>
                                        <p:tav tm="0">
                                          <p:val>
                                            <p:fltVal val="90"/>
                                          </p:val>
                                        </p:tav>
                                        <p:tav tm="100000">
                                          <p:val>
                                            <p:fltVal val="0"/>
                                          </p:val>
                                        </p:tav>
                                      </p:tavLst>
                                    </p:anim>
                                    <p:animEffect transition="in" filter="fade">
                                      <p:cBhvr>
                                        <p:cTn id="34" dur="1000"/>
                                        <p:tgtEl>
                                          <p:spTgt spid="1024"/>
                                        </p:tgtEl>
                                      </p:cBhvr>
                                    </p:animEffect>
                                  </p:childTnLst>
                                </p:cTn>
                              </p:par>
                              <p:par>
                                <p:cTn id="35" presetID="3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par>
                                <p:cTn id="41" presetID="3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par>
                                <p:cTn id="47" presetID="31"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90"/>
                                          </p:val>
                                        </p:tav>
                                        <p:tav tm="100000">
                                          <p:val>
                                            <p:fltVal val="0"/>
                                          </p:val>
                                        </p:tav>
                                      </p:tavLst>
                                    </p:anim>
                                    <p:animEffect transition="in" filter="fade">
                                      <p:cBhvr>
                                        <p:cTn id="52" dur="1000"/>
                                        <p:tgtEl>
                                          <p:spTgt spid="10"/>
                                        </p:tgtEl>
                                      </p:cBhvr>
                                    </p:animEffect>
                                  </p:childTnLst>
                                </p:cTn>
                              </p:par>
                              <p:par>
                                <p:cTn id="53" presetID="31"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fltVal val="0"/>
                                          </p:val>
                                        </p:tav>
                                        <p:tav tm="100000">
                                          <p:val>
                                            <p:strVal val="#ppt_w"/>
                                          </p:val>
                                        </p:tav>
                                      </p:tavLst>
                                    </p:anim>
                                    <p:anim calcmode="lin" valueType="num">
                                      <p:cBhvr>
                                        <p:cTn id="56" dur="1000" fill="hold"/>
                                        <p:tgtEl>
                                          <p:spTgt spid="11"/>
                                        </p:tgtEl>
                                        <p:attrNameLst>
                                          <p:attrName>ppt_h</p:attrName>
                                        </p:attrNameLst>
                                      </p:cBhvr>
                                      <p:tavLst>
                                        <p:tav tm="0">
                                          <p:val>
                                            <p:fltVal val="0"/>
                                          </p:val>
                                        </p:tav>
                                        <p:tav tm="100000">
                                          <p:val>
                                            <p:strVal val="#ppt_h"/>
                                          </p:val>
                                        </p:tav>
                                      </p:tavLst>
                                    </p:anim>
                                    <p:anim calcmode="lin" valueType="num">
                                      <p:cBhvr>
                                        <p:cTn id="57" dur="1000" fill="hold"/>
                                        <p:tgtEl>
                                          <p:spTgt spid="11"/>
                                        </p:tgtEl>
                                        <p:attrNameLst>
                                          <p:attrName>style.rotation</p:attrName>
                                        </p:attrNameLst>
                                      </p:cBhvr>
                                      <p:tavLst>
                                        <p:tav tm="0">
                                          <p:val>
                                            <p:fltVal val="90"/>
                                          </p:val>
                                        </p:tav>
                                        <p:tav tm="100000">
                                          <p:val>
                                            <p:fltVal val="0"/>
                                          </p:val>
                                        </p:tav>
                                      </p:tavLst>
                                    </p:anim>
                                    <p:animEffect transition="in" filter="fade">
                                      <p:cBhvr>
                                        <p:cTn id="58" dur="1000"/>
                                        <p:tgtEl>
                                          <p:spTgt spid="11"/>
                                        </p:tgtEl>
                                      </p:cBhvr>
                                    </p:animEffect>
                                  </p:childTnLst>
                                </p:cTn>
                              </p:par>
                              <p:par>
                                <p:cTn id="59" presetID="31"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1000" fill="hold"/>
                                        <p:tgtEl>
                                          <p:spTgt spid="12"/>
                                        </p:tgtEl>
                                        <p:attrNameLst>
                                          <p:attrName>ppt_w</p:attrName>
                                        </p:attrNameLst>
                                      </p:cBhvr>
                                      <p:tavLst>
                                        <p:tav tm="0">
                                          <p:val>
                                            <p:fltVal val="0"/>
                                          </p:val>
                                        </p:tav>
                                        <p:tav tm="100000">
                                          <p:val>
                                            <p:strVal val="#ppt_w"/>
                                          </p:val>
                                        </p:tav>
                                      </p:tavLst>
                                    </p:anim>
                                    <p:anim calcmode="lin" valueType="num">
                                      <p:cBhvr>
                                        <p:cTn id="62" dur="1000" fill="hold"/>
                                        <p:tgtEl>
                                          <p:spTgt spid="12"/>
                                        </p:tgtEl>
                                        <p:attrNameLst>
                                          <p:attrName>ppt_h</p:attrName>
                                        </p:attrNameLst>
                                      </p:cBhvr>
                                      <p:tavLst>
                                        <p:tav tm="0">
                                          <p:val>
                                            <p:fltVal val="0"/>
                                          </p:val>
                                        </p:tav>
                                        <p:tav tm="100000">
                                          <p:val>
                                            <p:strVal val="#ppt_h"/>
                                          </p:val>
                                        </p:tav>
                                      </p:tavLst>
                                    </p:anim>
                                    <p:anim calcmode="lin" valueType="num">
                                      <p:cBhvr>
                                        <p:cTn id="63" dur="1000" fill="hold"/>
                                        <p:tgtEl>
                                          <p:spTgt spid="12"/>
                                        </p:tgtEl>
                                        <p:attrNameLst>
                                          <p:attrName>style.rotation</p:attrName>
                                        </p:attrNameLst>
                                      </p:cBhvr>
                                      <p:tavLst>
                                        <p:tav tm="0">
                                          <p:val>
                                            <p:fltVal val="90"/>
                                          </p:val>
                                        </p:tav>
                                        <p:tav tm="100000">
                                          <p:val>
                                            <p:fltVal val="0"/>
                                          </p:val>
                                        </p:tav>
                                      </p:tavLst>
                                    </p:anim>
                                    <p:animEffect transition="in" filter="fade">
                                      <p:cBhvr>
                                        <p:cTn id="64" dur="1000"/>
                                        <p:tgtEl>
                                          <p:spTgt spid="12"/>
                                        </p:tgtEl>
                                      </p:cBhvr>
                                    </p:animEffect>
                                  </p:childTnLst>
                                </p:cTn>
                              </p:par>
                              <p:par>
                                <p:cTn id="65" presetID="31"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1000" fill="hold"/>
                                        <p:tgtEl>
                                          <p:spTgt spid="13"/>
                                        </p:tgtEl>
                                        <p:attrNameLst>
                                          <p:attrName>ppt_w</p:attrName>
                                        </p:attrNameLst>
                                      </p:cBhvr>
                                      <p:tavLst>
                                        <p:tav tm="0">
                                          <p:val>
                                            <p:fltVal val="0"/>
                                          </p:val>
                                        </p:tav>
                                        <p:tav tm="100000">
                                          <p:val>
                                            <p:strVal val="#ppt_w"/>
                                          </p:val>
                                        </p:tav>
                                      </p:tavLst>
                                    </p:anim>
                                    <p:anim calcmode="lin" valueType="num">
                                      <p:cBhvr>
                                        <p:cTn id="68" dur="1000" fill="hold"/>
                                        <p:tgtEl>
                                          <p:spTgt spid="13"/>
                                        </p:tgtEl>
                                        <p:attrNameLst>
                                          <p:attrName>ppt_h</p:attrName>
                                        </p:attrNameLst>
                                      </p:cBhvr>
                                      <p:tavLst>
                                        <p:tav tm="0">
                                          <p:val>
                                            <p:fltVal val="0"/>
                                          </p:val>
                                        </p:tav>
                                        <p:tav tm="100000">
                                          <p:val>
                                            <p:strVal val="#ppt_h"/>
                                          </p:val>
                                        </p:tav>
                                      </p:tavLst>
                                    </p:anim>
                                    <p:anim calcmode="lin" valueType="num">
                                      <p:cBhvr>
                                        <p:cTn id="69" dur="1000" fill="hold"/>
                                        <p:tgtEl>
                                          <p:spTgt spid="13"/>
                                        </p:tgtEl>
                                        <p:attrNameLst>
                                          <p:attrName>style.rotation</p:attrName>
                                        </p:attrNameLst>
                                      </p:cBhvr>
                                      <p:tavLst>
                                        <p:tav tm="0">
                                          <p:val>
                                            <p:fltVal val="90"/>
                                          </p:val>
                                        </p:tav>
                                        <p:tav tm="100000">
                                          <p:val>
                                            <p:fltVal val="0"/>
                                          </p:val>
                                        </p:tav>
                                      </p:tavLst>
                                    </p:anim>
                                    <p:animEffect transition="in" filter="fade">
                                      <p:cBhvr>
                                        <p:cTn id="70" dur="1000"/>
                                        <p:tgtEl>
                                          <p:spTgt spid="13"/>
                                        </p:tgtEl>
                                      </p:cBhvr>
                                    </p:animEffect>
                                  </p:childTnLst>
                                </p:cTn>
                              </p:par>
                              <p:par>
                                <p:cTn id="71" presetID="31" presetClass="entr" presetSubtype="0"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1000" fill="hold"/>
                                        <p:tgtEl>
                                          <p:spTgt spid="14"/>
                                        </p:tgtEl>
                                        <p:attrNameLst>
                                          <p:attrName>ppt_w</p:attrName>
                                        </p:attrNameLst>
                                      </p:cBhvr>
                                      <p:tavLst>
                                        <p:tav tm="0">
                                          <p:val>
                                            <p:fltVal val="0"/>
                                          </p:val>
                                        </p:tav>
                                        <p:tav tm="100000">
                                          <p:val>
                                            <p:strVal val="#ppt_w"/>
                                          </p:val>
                                        </p:tav>
                                      </p:tavLst>
                                    </p:anim>
                                    <p:anim calcmode="lin" valueType="num">
                                      <p:cBhvr>
                                        <p:cTn id="74" dur="1000" fill="hold"/>
                                        <p:tgtEl>
                                          <p:spTgt spid="14"/>
                                        </p:tgtEl>
                                        <p:attrNameLst>
                                          <p:attrName>ppt_h</p:attrName>
                                        </p:attrNameLst>
                                      </p:cBhvr>
                                      <p:tavLst>
                                        <p:tav tm="0">
                                          <p:val>
                                            <p:fltVal val="0"/>
                                          </p:val>
                                        </p:tav>
                                        <p:tav tm="100000">
                                          <p:val>
                                            <p:strVal val="#ppt_h"/>
                                          </p:val>
                                        </p:tav>
                                      </p:tavLst>
                                    </p:anim>
                                    <p:anim calcmode="lin" valueType="num">
                                      <p:cBhvr>
                                        <p:cTn id="75" dur="1000" fill="hold"/>
                                        <p:tgtEl>
                                          <p:spTgt spid="14"/>
                                        </p:tgtEl>
                                        <p:attrNameLst>
                                          <p:attrName>style.rotation</p:attrName>
                                        </p:attrNameLst>
                                      </p:cBhvr>
                                      <p:tavLst>
                                        <p:tav tm="0">
                                          <p:val>
                                            <p:fltVal val="90"/>
                                          </p:val>
                                        </p:tav>
                                        <p:tav tm="100000">
                                          <p:val>
                                            <p:fltVal val="0"/>
                                          </p:val>
                                        </p:tav>
                                      </p:tavLst>
                                    </p:anim>
                                    <p:animEffect transition="in" filter="fade">
                                      <p:cBhvr>
                                        <p:cTn id="76" dur="1000"/>
                                        <p:tgtEl>
                                          <p:spTgt spid="14"/>
                                        </p:tgtEl>
                                      </p:cBhvr>
                                    </p:animEffect>
                                  </p:childTnLst>
                                </p:cTn>
                              </p:par>
                              <p:par>
                                <p:cTn id="77" presetID="31" presetClass="entr" presetSubtype="0" fill="hold" nodeType="with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1000" fill="hold"/>
                                        <p:tgtEl>
                                          <p:spTgt spid="15"/>
                                        </p:tgtEl>
                                        <p:attrNameLst>
                                          <p:attrName>ppt_w</p:attrName>
                                        </p:attrNameLst>
                                      </p:cBhvr>
                                      <p:tavLst>
                                        <p:tav tm="0">
                                          <p:val>
                                            <p:fltVal val="0"/>
                                          </p:val>
                                        </p:tav>
                                        <p:tav tm="100000">
                                          <p:val>
                                            <p:strVal val="#ppt_w"/>
                                          </p:val>
                                        </p:tav>
                                      </p:tavLst>
                                    </p:anim>
                                    <p:anim calcmode="lin" valueType="num">
                                      <p:cBhvr>
                                        <p:cTn id="80" dur="1000" fill="hold"/>
                                        <p:tgtEl>
                                          <p:spTgt spid="15"/>
                                        </p:tgtEl>
                                        <p:attrNameLst>
                                          <p:attrName>ppt_h</p:attrName>
                                        </p:attrNameLst>
                                      </p:cBhvr>
                                      <p:tavLst>
                                        <p:tav tm="0">
                                          <p:val>
                                            <p:fltVal val="0"/>
                                          </p:val>
                                        </p:tav>
                                        <p:tav tm="100000">
                                          <p:val>
                                            <p:strVal val="#ppt_h"/>
                                          </p:val>
                                        </p:tav>
                                      </p:tavLst>
                                    </p:anim>
                                    <p:anim calcmode="lin" valueType="num">
                                      <p:cBhvr>
                                        <p:cTn id="81" dur="1000" fill="hold"/>
                                        <p:tgtEl>
                                          <p:spTgt spid="15"/>
                                        </p:tgtEl>
                                        <p:attrNameLst>
                                          <p:attrName>style.rotation</p:attrName>
                                        </p:attrNameLst>
                                      </p:cBhvr>
                                      <p:tavLst>
                                        <p:tav tm="0">
                                          <p:val>
                                            <p:fltVal val="90"/>
                                          </p:val>
                                        </p:tav>
                                        <p:tav tm="100000">
                                          <p:val>
                                            <p:fltVal val="0"/>
                                          </p:val>
                                        </p:tav>
                                      </p:tavLst>
                                    </p:anim>
                                    <p:animEffect transition="in" filter="fade">
                                      <p:cBhvr>
                                        <p:cTn id="82" dur="1000"/>
                                        <p:tgtEl>
                                          <p:spTgt spid="15"/>
                                        </p:tgtEl>
                                      </p:cBhvr>
                                    </p:animEffect>
                                  </p:childTnLst>
                                </p:cTn>
                              </p:par>
                              <p:par>
                                <p:cTn id="83" presetID="31" presetClass="entr" presetSubtype="0" fill="hold" nodeType="with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p:cTn id="85" dur="1000" fill="hold"/>
                                        <p:tgtEl>
                                          <p:spTgt spid="16"/>
                                        </p:tgtEl>
                                        <p:attrNameLst>
                                          <p:attrName>ppt_w</p:attrName>
                                        </p:attrNameLst>
                                      </p:cBhvr>
                                      <p:tavLst>
                                        <p:tav tm="0">
                                          <p:val>
                                            <p:fltVal val="0"/>
                                          </p:val>
                                        </p:tav>
                                        <p:tav tm="100000">
                                          <p:val>
                                            <p:strVal val="#ppt_w"/>
                                          </p:val>
                                        </p:tav>
                                      </p:tavLst>
                                    </p:anim>
                                    <p:anim calcmode="lin" valueType="num">
                                      <p:cBhvr>
                                        <p:cTn id="86" dur="1000" fill="hold"/>
                                        <p:tgtEl>
                                          <p:spTgt spid="16"/>
                                        </p:tgtEl>
                                        <p:attrNameLst>
                                          <p:attrName>ppt_h</p:attrName>
                                        </p:attrNameLst>
                                      </p:cBhvr>
                                      <p:tavLst>
                                        <p:tav tm="0">
                                          <p:val>
                                            <p:fltVal val="0"/>
                                          </p:val>
                                        </p:tav>
                                        <p:tav tm="100000">
                                          <p:val>
                                            <p:strVal val="#ppt_h"/>
                                          </p:val>
                                        </p:tav>
                                      </p:tavLst>
                                    </p:anim>
                                    <p:anim calcmode="lin" valueType="num">
                                      <p:cBhvr>
                                        <p:cTn id="87" dur="1000" fill="hold"/>
                                        <p:tgtEl>
                                          <p:spTgt spid="16"/>
                                        </p:tgtEl>
                                        <p:attrNameLst>
                                          <p:attrName>style.rotation</p:attrName>
                                        </p:attrNameLst>
                                      </p:cBhvr>
                                      <p:tavLst>
                                        <p:tav tm="0">
                                          <p:val>
                                            <p:fltVal val="90"/>
                                          </p:val>
                                        </p:tav>
                                        <p:tav tm="100000">
                                          <p:val>
                                            <p:fltVal val="0"/>
                                          </p:val>
                                        </p:tav>
                                      </p:tavLst>
                                    </p:anim>
                                    <p:animEffect transition="in" filter="fade">
                                      <p:cBhvr>
                                        <p:cTn id="8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66;p15">
            <a:extLst>
              <a:ext uri="{FF2B5EF4-FFF2-40B4-BE49-F238E27FC236}">
                <a16:creationId xmlns:a16="http://schemas.microsoft.com/office/drawing/2014/main" xmlns="" id="{38498654-3B8A-465C-96D2-EEE5C562DFD8}"/>
              </a:ext>
            </a:extLst>
          </p:cNvPr>
          <p:cNvGrpSpPr/>
          <p:nvPr/>
        </p:nvGrpSpPr>
        <p:grpSpPr>
          <a:xfrm>
            <a:off x="1549884" y="2211161"/>
            <a:ext cx="9062069" cy="2152356"/>
            <a:chOff x="1872213" y="1137388"/>
            <a:chExt cx="1169225" cy="543400"/>
          </a:xfrm>
        </p:grpSpPr>
        <p:sp>
          <p:nvSpPr>
            <p:cNvPr id="4" name="Google Shape;67;p15">
              <a:hlinkClick r:id="" action="ppaction://noaction"/>
              <a:extLst>
                <a:ext uri="{FF2B5EF4-FFF2-40B4-BE49-F238E27FC236}">
                  <a16:creationId xmlns:a16="http://schemas.microsoft.com/office/drawing/2014/main" xmlns="" id="{1D5A9F47-0E76-46E1-928E-1898A53DE4AB}"/>
                </a:ext>
              </a:extLst>
            </p:cNvPr>
            <p:cNvSpPr/>
            <p:nvPr/>
          </p:nvSpPr>
          <p:spPr>
            <a:xfrm>
              <a:off x="1941538" y="1201463"/>
              <a:ext cx="1034275" cy="419650"/>
            </a:xfrm>
            <a:custGeom>
              <a:avLst/>
              <a:gdLst/>
              <a:ahLst/>
              <a:cxnLst/>
              <a:rect l="l" t="t" r="r" b="b"/>
              <a:pathLst>
                <a:path w="41371" h="16786" extrusionOk="0">
                  <a:moveTo>
                    <a:pt x="0" y="1"/>
                  </a:moveTo>
                  <a:lnTo>
                    <a:pt x="1368" y="15898"/>
                  </a:lnTo>
                  <a:lnTo>
                    <a:pt x="40483" y="16786"/>
                  </a:lnTo>
                  <a:lnTo>
                    <a:pt x="41370" y="703"/>
                  </a:lnTo>
                  <a:lnTo>
                    <a:pt x="0" y="1"/>
                  </a:lnTo>
                  <a:close/>
                </a:path>
              </a:pathLst>
            </a:custGeom>
            <a:solidFill>
              <a:schemeClr val="accent5"/>
            </a:solidFill>
            <a:ln>
              <a:noFill/>
            </a:ln>
          </p:spPr>
          <p:txBody>
            <a:bodyPr spcFirstLastPara="1" wrap="square" lIns="121598" tIns="121598" rIns="121598" bIns="121598" anchor="ctr" anchorCtr="0">
              <a:noAutofit/>
            </a:bodyPr>
            <a:lstStyle/>
            <a:p>
              <a:pPr algn="ctr"/>
              <a:r>
                <a:rPr lang="en-US" sz="5400" dirty="0">
                  <a:solidFill>
                    <a:schemeClr val="tx1"/>
                  </a:solidFill>
                  <a:latin typeface="+mn-lt"/>
                  <a:ea typeface="Fira Sans Extra Condensed Medium"/>
                  <a:cs typeface="Fira Sans Extra Condensed Medium"/>
                  <a:sym typeface="Fira Sans Extra Condensed Medium"/>
                </a:rPr>
                <a:t>DẶN DÒ</a:t>
              </a:r>
            </a:p>
          </p:txBody>
        </p:sp>
        <p:sp>
          <p:nvSpPr>
            <p:cNvPr id="5" name="Google Shape;68;p15">
              <a:hlinkClick r:id="" action="ppaction://noaction"/>
              <a:extLst>
                <a:ext uri="{FF2B5EF4-FFF2-40B4-BE49-F238E27FC236}">
                  <a16:creationId xmlns:a16="http://schemas.microsoft.com/office/drawing/2014/main" xmlns="" id="{E6153E93-B672-4752-9EC2-12D68223D752}"/>
                </a:ext>
              </a:extLst>
            </p:cNvPr>
            <p:cNvSpPr/>
            <p:nvPr/>
          </p:nvSpPr>
          <p:spPr>
            <a:xfrm>
              <a:off x="1872213" y="1137388"/>
              <a:ext cx="1169225" cy="543400"/>
            </a:xfrm>
            <a:custGeom>
              <a:avLst/>
              <a:gdLst/>
              <a:ahLst/>
              <a:cxnLst/>
              <a:rect l="l" t="t" r="r" b="b"/>
              <a:pathLst>
                <a:path w="46769" h="21736" extrusionOk="0">
                  <a:moveTo>
                    <a:pt x="22019" y="1"/>
                  </a:moveTo>
                  <a:cubicBezTo>
                    <a:pt x="14754" y="1"/>
                    <a:pt x="7494" y="334"/>
                    <a:pt x="333" y="1159"/>
                  </a:cubicBezTo>
                  <a:cubicBezTo>
                    <a:pt x="38" y="1196"/>
                    <a:pt x="1" y="1640"/>
                    <a:pt x="333" y="1640"/>
                  </a:cubicBezTo>
                  <a:lnTo>
                    <a:pt x="814" y="1640"/>
                  </a:lnTo>
                  <a:cubicBezTo>
                    <a:pt x="333" y="7592"/>
                    <a:pt x="851" y="13618"/>
                    <a:pt x="1332" y="19570"/>
                  </a:cubicBezTo>
                  <a:cubicBezTo>
                    <a:pt x="1368" y="19903"/>
                    <a:pt x="1646" y="20070"/>
                    <a:pt x="1909" y="20070"/>
                  </a:cubicBezTo>
                  <a:cubicBezTo>
                    <a:pt x="2173" y="20070"/>
                    <a:pt x="2422" y="19903"/>
                    <a:pt x="2404" y="19570"/>
                  </a:cubicBezTo>
                  <a:cubicBezTo>
                    <a:pt x="1738" y="13581"/>
                    <a:pt x="1738" y="7629"/>
                    <a:pt x="1295" y="1640"/>
                  </a:cubicBezTo>
                  <a:cubicBezTo>
                    <a:pt x="8063" y="1470"/>
                    <a:pt x="14792" y="1317"/>
                    <a:pt x="21515" y="1317"/>
                  </a:cubicBezTo>
                  <a:cubicBezTo>
                    <a:pt x="29481" y="1317"/>
                    <a:pt x="37437" y="1533"/>
                    <a:pt x="45437" y="2194"/>
                  </a:cubicBezTo>
                  <a:cubicBezTo>
                    <a:pt x="45474" y="5189"/>
                    <a:pt x="45437" y="8184"/>
                    <a:pt x="45327" y="11178"/>
                  </a:cubicBezTo>
                  <a:cubicBezTo>
                    <a:pt x="45216" y="14025"/>
                    <a:pt x="44735" y="16946"/>
                    <a:pt x="44772" y="19829"/>
                  </a:cubicBezTo>
                  <a:cubicBezTo>
                    <a:pt x="44710" y="19783"/>
                    <a:pt x="44642" y="19762"/>
                    <a:pt x="44575" y="19762"/>
                  </a:cubicBezTo>
                  <a:cubicBezTo>
                    <a:pt x="44482" y="19762"/>
                    <a:pt x="44393" y="19802"/>
                    <a:pt x="44328" y="19866"/>
                  </a:cubicBezTo>
                  <a:cubicBezTo>
                    <a:pt x="43925" y="20284"/>
                    <a:pt x="43227" y="20413"/>
                    <a:pt x="42455" y="20413"/>
                  </a:cubicBezTo>
                  <a:cubicBezTo>
                    <a:pt x="41314" y="20413"/>
                    <a:pt x="40013" y="20132"/>
                    <a:pt x="39263" y="20088"/>
                  </a:cubicBezTo>
                  <a:cubicBezTo>
                    <a:pt x="37489" y="19977"/>
                    <a:pt x="35714" y="19903"/>
                    <a:pt x="33977" y="19829"/>
                  </a:cubicBezTo>
                  <a:cubicBezTo>
                    <a:pt x="30316" y="19644"/>
                    <a:pt x="26619" y="19534"/>
                    <a:pt x="22959" y="19497"/>
                  </a:cubicBezTo>
                  <a:cubicBezTo>
                    <a:pt x="21203" y="19478"/>
                    <a:pt x="19438" y="19460"/>
                    <a:pt x="17673" y="19460"/>
                  </a:cubicBezTo>
                  <a:cubicBezTo>
                    <a:pt x="15907" y="19460"/>
                    <a:pt x="14142" y="19478"/>
                    <a:pt x="12386" y="19534"/>
                  </a:cubicBezTo>
                  <a:cubicBezTo>
                    <a:pt x="11774" y="19547"/>
                    <a:pt x="11150" y="19549"/>
                    <a:pt x="10519" y="19549"/>
                  </a:cubicBezTo>
                  <a:cubicBezTo>
                    <a:pt x="10102" y="19549"/>
                    <a:pt x="9682" y="19548"/>
                    <a:pt x="9260" y="19548"/>
                  </a:cubicBezTo>
                  <a:cubicBezTo>
                    <a:pt x="6734" y="19548"/>
                    <a:pt x="4145" y="19589"/>
                    <a:pt x="1775" y="20162"/>
                  </a:cubicBezTo>
                  <a:cubicBezTo>
                    <a:pt x="1553" y="20199"/>
                    <a:pt x="1553" y="20569"/>
                    <a:pt x="1775" y="20606"/>
                  </a:cubicBezTo>
                  <a:cubicBezTo>
                    <a:pt x="3120" y="20821"/>
                    <a:pt x="4508" y="20889"/>
                    <a:pt x="5912" y="20889"/>
                  </a:cubicBezTo>
                  <a:cubicBezTo>
                    <a:pt x="8369" y="20889"/>
                    <a:pt x="10873" y="20680"/>
                    <a:pt x="13273" y="20680"/>
                  </a:cubicBezTo>
                  <a:cubicBezTo>
                    <a:pt x="17007" y="20680"/>
                    <a:pt x="20889" y="20680"/>
                    <a:pt x="24734" y="20791"/>
                  </a:cubicBezTo>
                  <a:cubicBezTo>
                    <a:pt x="28542" y="20938"/>
                    <a:pt x="32350" y="21049"/>
                    <a:pt x="36158" y="21271"/>
                  </a:cubicBezTo>
                  <a:cubicBezTo>
                    <a:pt x="38228" y="21419"/>
                    <a:pt x="40262" y="21604"/>
                    <a:pt x="42332" y="21715"/>
                  </a:cubicBezTo>
                  <a:cubicBezTo>
                    <a:pt x="42591" y="21724"/>
                    <a:pt x="42840" y="21736"/>
                    <a:pt x="43080" y="21736"/>
                  </a:cubicBezTo>
                  <a:cubicBezTo>
                    <a:pt x="43799" y="21736"/>
                    <a:pt x="44430" y="21632"/>
                    <a:pt x="44957" y="21049"/>
                  </a:cubicBezTo>
                  <a:cubicBezTo>
                    <a:pt x="45059" y="21139"/>
                    <a:pt x="45174" y="21180"/>
                    <a:pt x="45285" y="21180"/>
                  </a:cubicBezTo>
                  <a:cubicBezTo>
                    <a:pt x="45494" y="21180"/>
                    <a:pt x="45685" y="21033"/>
                    <a:pt x="45733" y="20791"/>
                  </a:cubicBezTo>
                  <a:cubicBezTo>
                    <a:pt x="46473" y="17870"/>
                    <a:pt x="46436" y="14616"/>
                    <a:pt x="46547" y="11622"/>
                  </a:cubicBezTo>
                  <a:cubicBezTo>
                    <a:pt x="46768" y="8294"/>
                    <a:pt x="46768" y="4967"/>
                    <a:pt x="46657" y="1640"/>
                  </a:cubicBezTo>
                  <a:cubicBezTo>
                    <a:pt x="46657" y="1307"/>
                    <a:pt x="46362" y="1048"/>
                    <a:pt x="46029" y="1011"/>
                  </a:cubicBezTo>
                  <a:cubicBezTo>
                    <a:pt x="38105" y="409"/>
                    <a:pt x="30059" y="1"/>
                    <a:pt x="22019" y="1"/>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tx1"/>
                </a:solidFill>
              </a:endParaRPr>
            </a:p>
          </p:txBody>
        </p:sp>
      </p:grpSp>
    </p:spTree>
    <p:extLst>
      <p:ext uri="{BB962C8B-B14F-4D97-AF65-F5344CB8AC3E}">
        <p14:creationId xmlns:p14="http://schemas.microsoft.com/office/powerpoint/2010/main" val="26031201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grpSp>
        <p:nvGrpSpPr>
          <p:cNvPr id="9" name="Google Shape;66;p15">
            <a:extLst>
              <a:ext uri="{FF2B5EF4-FFF2-40B4-BE49-F238E27FC236}">
                <a16:creationId xmlns:a16="http://schemas.microsoft.com/office/drawing/2014/main" xmlns="" id="{A040FBD5-4D17-4575-B1D0-ABFCD8FA5C4D}"/>
              </a:ext>
            </a:extLst>
          </p:cNvPr>
          <p:cNvGrpSpPr/>
          <p:nvPr/>
        </p:nvGrpSpPr>
        <p:grpSpPr>
          <a:xfrm>
            <a:off x="0" y="-44560"/>
            <a:ext cx="11923322" cy="1058162"/>
            <a:chOff x="1872213" y="1137388"/>
            <a:chExt cx="1124444" cy="543400"/>
          </a:xfrm>
        </p:grpSpPr>
        <p:sp>
          <p:nvSpPr>
            <p:cNvPr id="10" name="Google Shape;67;p15">
              <a:hlinkClick r:id="rId3" action="ppaction://hlinksldjump"/>
              <a:extLst>
                <a:ext uri="{FF2B5EF4-FFF2-40B4-BE49-F238E27FC236}">
                  <a16:creationId xmlns:a16="http://schemas.microsoft.com/office/drawing/2014/main" xmlns="" id="{5F4590F9-79D4-4589-8C24-90A5D9F0198A}"/>
                </a:ext>
              </a:extLst>
            </p:cNvPr>
            <p:cNvSpPr/>
            <p:nvPr/>
          </p:nvSpPr>
          <p:spPr>
            <a:xfrm>
              <a:off x="1893057" y="1160271"/>
              <a:ext cx="1103600" cy="388107"/>
            </a:xfrm>
            <a:custGeom>
              <a:avLst/>
              <a:gdLst/>
              <a:ahLst/>
              <a:cxnLst/>
              <a:rect l="l" t="t" r="r" b="b"/>
              <a:pathLst>
                <a:path w="41371" h="16786" extrusionOk="0">
                  <a:moveTo>
                    <a:pt x="0" y="1"/>
                  </a:moveTo>
                  <a:lnTo>
                    <a:pt x="1368" y="15898"/>
                  </a:lnTo>
                  <a:lnTo>
                    <a:pt x="40483" y="16786"/>
                  </a:lnTo>
                  <a:lnTo>
                    <a:pt x="41370" y="703"/>
                  </a:lnTo>
                  <a:lnTo>
                    <a:pt x="0" y="1"/>
                  </a:lnTo>
                  <a:close/>
                </a:path>
              </a:pathLst>
            </a:custGeom>
            <a:solidFill>
              <a:schemeClr val="accent5"/>
            </a:solidFill>
            <a:ln>
              <a:noFill/>
            </a:ln>
          </p:spPr>
          <p:txBody>
            <a:bodyPr spcFirstLastPara="1" wrap="square" lIns="121598" tIns="121598" rIns="121598" bIns="121598" anchor="ctr" anchorCtr="0">
              <a:noAutofit/>
            </a:bodyPr>
            <a:lstStyle/>
            <a:p>
              <a:pPr algn="just"/>
              <a:r>
                <a:rPr lang="en-US" sz="1700" dirty="0">
                  <a:solidFill>
                    <a:schemeClr val="tx1"/>
                  </a:solidFill>
                  <a:latin typeface="FS Core Magic Rough" panose="02060703030302020204" pitchFamily="18" charset="0"/>
                  <a:ea typeface="Fira Sans Extra Condensed Medium"/>
                  <a:cs typeface="Fira Sans Extra Condensed Medium"/>
                  <a:sym typeface="Fira Sans Extra Condensed Medium"/>
                </a:rPr>
                <a:t>  </a:t>
              </a:r>
              <a:r>
                <a:rPr lang="en-US" sz="3200" b="1" dirty="0">
                  <a:solidFill>
                    <a:srgbClr val="FF0000"/>
                  </a:solidFill>
                  <a:latin typeface="+mn-lt"/>
                  <a:ea typeface="Fira Sans Extra Condensed Medium"/>
                  <a:cs typeface="Fira Sans Extra Condensed Medium"/>
                  <a:sym typeface="Fira Sans Extra Condensed Medium"/>
                </a:rPr>
                <a:t>3.</a:t>
              </a:r>
              <a:r>
                <a:rPr lang="en-US" sz="3200" b="1"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Đọc</a:t>
              </a:r>
              <a:r>
                <a:rPr lang="en-US" sz="3200"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bài</a:t>
              </a:r>
              <a:r>
                <a:rPr lang="en-US" sz="3200"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thơ</a:t>
              </a:r>
              <a:r>
                <a:rPr lang="en-US" sz="3200"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dưới</a:t>
              </a:r>
              <a:r>
                <a:rPr lang="en-US" sz="3200"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đây</a:t>
              </a:r>
              <a:r>
                <a:rPr lang="en-US" sz="3200"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trả</a:t>
              </a:r>
              <a:r>
                <a:rPr lang="en-US" sz="3200"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lời</a:t>
              </a:r>
              <a:r>
                <a:rPr lang="en-US" sz="3200"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câu</a:t>
              </a:r>
              <a:r>
                <a:rPr lang="en-US" sz="3200"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hỏi</a:t>
              </a:r>
              <a:r>
                <a:rPr lang="en-US" sz="3200"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và</a:t>
              </a:r>
              <a:r>
                <a:rPr lang="en-US" sz="3200"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thực</a:t>
              </a:r>
              <a:r>
                <a:rPr lang="en-US" sz="3200"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hiện</a:t>
              </a:r>
              <a:r>
                <a:rPr lang="en-US" sz="3200"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yêu</a:t>
              </a:r>
              <a:r>
                <a:rPr lang="en-US" sz="3200" dirty="0">
                  <a:solidFill>
                    <a:schemeClr val="tx1"/>
                  </a:solidFill>
                  <a:latin typeface="+mn-lt"/>
                  <a:ea typeface="Fira Sans Extra Condensed Medium"/>
                  <a:cs typeface="Fira Sans Extra Condensed Medium"/>
                  <a:sym typeface="Fira Sans Extra Condensed Medium"/>
                </a:rPr>
                <a:t> </a:t>
              </a:r>
              <a:r>
                <a:rPr lang="en-US" sz="3200" dirty="0" err="1">
                  <a:solidFill>
                    <a:schemeClr val="tx1"/>
                  </a:solidFill>
                  <a:latin typeface="+mn-lt"/>
                  <a:ea typeface="Fira Sans Extra Condensed Medium"/>
                  <a:cs typeface="Fira Sans Extra Condensed Medium"/>
                  <a:sym typeface="Fira Sans Extra Condensed Medium"/>
                </a:rPr>
                <a:t>cầu</a:t>
              </a:r>
              <a:r>
                <a:rPr lang="en-US" sz="3200" dirty="0">
                  <a:solidFill>
                    <a:schemeClr val="tx1"/>
                  </a:solidFill>
                  <a:latin typeface="+mn-lt"/>
                  <a:ea typeface="Fira Sans Extra Condensed Medium"/>
                  <a:cs typeface="Fira Sans Extra Condensed Medium"/>
                  <a:sym typeface="Fira Sans Extra Condensed Medium"/>
                </a:rPr>
                <a:t>. </a:t>
              </a:r>
            </a:p>
          </p:txBody>
        </p:sp>
        <p:sp>
          <p:nvSpPr>
            <p:cNvPr id="11" name="Google Shape;68;p15">
              <a:hlinkClick r:id="rId3" action="ppaction://hlinksldjump"/>
              <a:extLst>
                <a:ext uri="{FF2B5EF4-FFF2-40B4-BE49-F238E27FC236}">
                  <a16:creationId xmlns:a16="http://schemas.microsoft.com/office/drawing/2014/main" xmlns="" id="{2E7A640C-A18D-4187-A6D1-FBB19ACE4370}"/>
                </a:ext>
              </a:extLst>
            </p:cNvPr>
            <p:cNvSpPr/>
            <p:nvPr/>
          </p:nvSpPr>
          <p:spPr>
            <a:xfrm>
              <a:off x="1872213" y="1137388"/>
              <a:ext cx="1124444" cy="543400"/>
            </a:xfrm>
            <a:custGeom>
              <a:avLst/>
              <a:gdLst/>
              <a:ahLst/>
              <a:cxnLst/>
              <a:rect l="l" t="t" r="r" b="b"/>
              <a:pathLst>
                <a:path w="46769" h="21736" extrusionOk="0">
                  <a:moveTo>
                    <a:pt x="22019" y="1"/>
                  </a:moveTo>
                  <a:cubicBezTo>
                    <a:pt x="14754" y="1"/>
                    <a:pt x="7494" y="334"/>
                    <a:pt x="333" y="1159"/>
                  </a:cubicBezTo>
                  <a:cubicBezTo>
                    <a:pt x="38" y="1196"/>
                    <a:pt x="1" y="1640"/>
                    <a:pt x="333" y="1640"/>
                  </a:cubicBezTo>
                  <a:lnTo>
                    <a:pt x="814" y="1640"/>
                  </a:lnTo>
                  <a:cubicBezTo>
                    <a:pt x="333" y="7592"/>
                    <a:pt x="851" y="13618"/>
                    <a:pt x="1332" y="19570"/>
                  </a:cubicBezTo>
                  <a:cubicBezTo>
                    <a:pt x="1368" y="19903"/>
                    <a:pt x="1646" y="20070"/>
                    <a:pt x="1909" y="20070"/>
                  </a:cubicBezTo>
                  <a:cubicBezTo>
                    <a:pt x="2173" y="20070"/>
                    <a:pt x="2422" y="19903"/>
                    <a:pt x="2404" y="19570"/>
                  </a:cubicBezTo>
                  <a:cubicBezTo>
                    <a:pt x="1738" y="13581"/>
                    <a:pt x="1738" y="7629"/>
                    <a:pt x="1295" y="1640"/>
                  </a:cubicBezTo>
                  <a:cubicBezTo>
                    <a:pt x="8063" y="1470"/>
                    <a:pt x="14792" y="1317"/>
                    <a:pt x="21515" y="1317"/>
                  </a:cubicBezTo>
                  <a:cubicBezTo>
                    <a:pt x="29481" y="1317"/>
                    <a:pt x="37437" y="1533"/>
                    <a:pt x="45437" y="2194"/>
                  </a:cubicBezTo>
                  <a:cubicBezTo>
                    <a:pt x="45474" y="5189"/>
                    <a:pt x="45437" y="8184"/>
                    <a:pt x="45327" y="11178"/>
                  </a:cubicBezTo>
                  <a:cubicBezTo>
                    <a:pt x="45216" y="14025"/>
                    <a:pt x="44735" y="16946"/>
                    <a:pt x="44772" y="19829"/>
                  </a:cubicBezTo>
                  <a:cubicBezTo>
                    <a:pt x="44710" y="19783"/>
                    <a:pt x="44642" y="19762"/>
                    <a:pt x="44575" y="19762"/>
                  </a:cubicBezTo>
                  <a:cubicBezTo>
                    <a:pt x="44482" y="19762"/>
                    <a:pt x="44393" y="19802"/>
                    <a:pt x="44328" y="19866"/>
                  </a:cubicBezTo>
                  <a:cubicBezTo>
                    <a:pt x="43925" y="20284"/>
                    <a:pt x="43227" y="20413"/>
                    <a:pt x="42455" y="20413"/>
                  </a:cubicBezTo>
                  <a:cubicBezTo>
                    <a:pt x="41314" y="20413"/>
                    <a:pt x="40013" y="20132"/>
                    <a:pt x="39263" y="20088"/>
                  </a:cubicBezTo>
                  <a:cubicBezTo>
                    <a:pt x="37489" y="19977"/>
                    <a:pt x="35714" y="19903"/>
                    <a:pt x="33977" y="19829"/>
                  </a:cubicBezTo>
                  <a:cubicBezTo>
                    <a:pt x="30316" y="19644"/>
                    <a:pt x="26619" y="19534"/>
                    <a:pt x="22959" y="19497"/>
                  </a:cubicBezTo>
                  <a:cubicBezTo>
                    <a:pt x="21203" y="19478"/>
                    <a:pt x="19438" y="19460"/>
                    <a:pt x="17673" y="19460"/>
                  </a:cubicBezTo>
                  <a:cubicBezTo>
                    <a:pt x="15907" y="19460"/>
                    <a:pt x="14142" y="19478"/>
                    <a:pt x="12386" y="19534"/>
                  </a:cubicBezTo>
                  <a:cubicBezTo>
                    <a:pt x="11774" y="19547"/>
                    <a:pt x="11150" y="19549"/>
                    <a:pt x="10519" y="19549"/>
                  </a:cubicBezTo>
                  <a:cubicBezTo>
                    <a:pt x="10102" y="19549"/>
                    <a:pt x="9682" y="19548"/>
                    <a:pt x="9260" y="19548"/>
                  </a:cubicBezTo>
                  <a:cubicBezTo>
                    <a:pt x="6734" y="19548"/>
                    <a:pt x="4145" y="19589"/>
                    <a:pt x="1775" y="20162"/>
                  </a:cubicBezTo>
                  <a:cubicBezTo>
                    <a:pt x="1553" y="20199"/>
                    <a:pt x="1553" y="20569"/>
                    <a:pt x="1775" y="20606"/>
                  </a:cubicBezTo>
                  <a:cubicBezTo>
                    <a:pt x="3120" y="20821"/>
                    <a:pt x="4508" y="20889"/>
                    <a:pt x="5912" y="20889"/>
                  </a:cubicBezTo>
                  <a:cubicBezTo>
                    <a:pt x="8369" y="20889"/>
                    <a:pt x="10873" y="20680"/>
                    <a:pt x="13273" y="20680"/>
                  </a:cubicBezTo>
                  <a:cubicBezTo>
                    <a:pt x="17007" y="20680"/>
                    <a:pt x="20889" y="20680"/>
                    <a:pt x="24734" y="20791"/>
                  </a:cubicBezTo>
                  <a:cubicBezTo>
                    <a:pt x="28542" y="20938"/>
                    <a:pt x="32350" y="21049"/>
                    <a:pt x="36158" y="21271"/>
                  </a:cubicBezTo>
                  <a:cubicBezTo>
                    <a:pt x="38228" y="21419"/>
                    <a:pt x="40262" y="21604"/>
                    <a:pt x="42332" y="21715"/>
                  </a:cubicBezTo>
                  <a:cubicBezTo>
                    <a:pt x="42591" y="21724"/>
                    <a:pt x="42840" y="21736"/>
                    <a:pt x="43080" y="21736"/>
                  </a:cubicBezTo>
                  <a:cubicBezTo>
                    <a:pt x="43799" y="21736"/>
                    <a:pt x="44430" y="21632"/>
                    <a:pt x="44957" y="21049"/>
                  </a:cubicBezTo>
                  <a:cubicBezTo>
                    <a:pt x="45059" y="21139"/>
                    <a:pt x="45174" y="21180"/>
                    <a:pt x="45285" y="21180"/>
                  </a:cubicBezTo>
                  <a:cubicBezTo>
                    <a:pt x="45494" y="21180"/>
                    <a:pt x="45685" y="21033"/>
                    <a:pt x="45733" y="20791"/>
                  </a:cubicBezTo>
                  <a:cubicBezTo>
                    <a:pt x="46473" y="17870"/>
                    <a:pt x="46436" y="14616"/>
                    <a:pt x="46547" y="11622"/>
                  </a:cubicBezTo>
                  <a:cubicBezTo>
                    <a:pt x="46768" y="8294"/>
                    <a:pt x="46768" y="4967"/>
                    <a:pt x="46657" y="1640"/>
                  </a:cubicBezTo>
                  <a:cubicBezTo>
                    <a:pt x="46657" y="1307"/>
                    <a:pt x="46362" y="1048"/>
                    <a:pt x="46029" y="1011"/>
                  </a:cubicBezTo>
                  <a:cubicBezTo>
                    <a:pt x="38105" y="409"/>
                    <a:pt x="30059" y="1"/>
                    <a:pt x="22019" y="1"/>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tx1"/>
                </a:solidFill>
              </a:endParaRPr>
            </a:p>
          </p:txBody>
        </p:sp>
      </p:grpSp>
      <p:graphicFrame>
        <p:nvGraphicFramePr>
          <p:cNvPr id="2" name="Table 1">
            <a:extLst>
              <a:ext uri="{FF2B5EF4-FFF2-40B4-BE49-F238E27FC236}">
                <a16:creationId xmlns:a16="http://schemas.microsoft.com/office/drawing/2014/main" xmlns="" id="{7175DC86-80C6-4999-8C91-99EE61E35F4E}"/>
              </a:ext>
            </a:extLst>
          </p:cNvPr>
          <p:cNvGraphicFramePr>
            <a:graphicFrameLocks noGrp="1"/>
          </p:cNvGraphicFramePr>
          <p:nvPr>
            <p:extLst>
              <p:ext uri="{D42A27DB-BD31-4B8C-83A1-F6EECF244321}">
                <p14:modId xmlns:p14="http://schemas.microsoft.com/office/powerpoint/2010/main" val="2384334687"/>
              </p:ext>
            </p:extLst>
          </p:nvPr>
        </p:nvGraphicFramePr>
        <p:xfrm>
          <a:off x="1135772" y="2044709"/>
          <a:ext cx="9872802" cy="4442256"/>
        </p:xfrm>
        <a:graphic>
          <a:graphicData uri="http://schemas.openxmlformats.org/drawingml/2006/table">
            <a:tbl>
              <a:tblPr/>
              <a:tblGrid>
                <a:gridCol w="4607257">
                  <a:extLst>
                    <a:ext uri="{9D8B030D-6E8A-4147-A177-3AD203B41FA5}">
                      <a16:colId xmlns:a16="http://schemas.microsoft.com/office/drawing/2014/main" xmlns="" val="1814887993"/>
                    </a:ext>
                  </a:extLst>
                </a:gridCol>
                <a:gridCol w="5265545">
                  <a:extLst>
                    <a:ext uri="{9D8B030D-6E8A-4147-A177-3AD203B41FA5}">
                      <a16:colId xmlns:a16="http://schemas.microsoft.com/office/drawing/2014/main" xmlns="" val="3680101077"/>
                    </a:ext>
                  </a:extLst>
                </a:gridCol>
              </a:tblGrid>
              <a:tr h="4404165">
                <a:tc>
                  <a:txBody>
                    <a:bodyPr/>
                    <a:lstStyle/>
                    <a:p>
                      <a:pPr fontAlgn="t"/>
                      <a:r>
                        <a:rPr lang="vi-VN" sz="3200" b="0" dirty="0">
                          <a:effectLst/>
                        </a:rPr>
                        <a:t>Hôm nay đến lớp</a:t>
                      </a:r>
                    </a:p>
                    <a:p>
                      <a:pPr fontAlgn="t"/>
                      <a:r>
                        <a:rPr lang="vi-VN" sz="3200" b="0" dirty="0">
                          <a:effectLst/>
                        </a:rPr>
                        <a:t>Thấy vắng thỏ nâu</a:t>
                      </a:r>
                    </a:p>
                    <a:p>
                      <a:pPr fontAlgn="t"/>
                      <a:r>
                        <a:rPr lang="vi-VN" sz="3200" b="0" dirty="0">
                          <a:effectLst/>
                        </a:rPr>
                        <a:t>Các bạn hỏi nhau:</a:t>
                      </a:r>
                    </a:p>
                    <a:p>
                      <a:pPr fontAlgn="t"/>
                      <a:r>
                        <a:rPr lang="vi-VN" sz="3200" b="0" dirty="0">
                          <a:effectLst/>
                        </a:rPr>
                        <a:t>“Thỏ đi đâu thế?”</a:t>
                      </a:r>
                    </a:p>
                    <a:p>
                      <a:pPr fontAlgn="t"/>
                      <a:r>
                        <a:rPr lang="vi-VN" sz="3200" b="0" dirty="0">
                          <a:effectLst/>
                        </a:rPr>
                        <a:t>Gấu liền nói khẽ:</a:t>
                      </a:r>
                    </a:p>
                    <a:p>
                      <a:pPr fontAlgn="t"/>
                      <a:r>
                        <a:rPr lang="vi-VN" sz="3200" b="0" dirty="0">
                          <a:effectLst/>
                        </a:rPr>
                        <a:t>“Thỏ bị ốm rồi</a:t>
                      </a:r>
                    </a:p>
                    <a:p>
                      <a:pPr fontAlgn="t"/>
                      <a:r>
                        <a:rPr lang="vi-VN" sz="3200" b="0" dirty="0">
                          <a:effectLst/>
                        </a:rPr>
                        <a:t>Này các bạn ơi</a:t>
                      </a:r>
                    </a:p>
                    <a:p>
                      <a:pPr fontAlgn="t"/>
                      <a:r>
                        <a:rPr lang="vi-VN" sz="3200" b="0" dirty="0">
                          <a:effectLst/>
                        </a:rPr>
                        <a:t>Đến thăm thỏ nhé!</a:t>
                      </a:r>
                      <a:r>
                        <a:rPr lang="en-US" sz="3200" b="0" dirty="0">
                          <a:effectLst/>
                        </a:rPr>
                        <a:t>”</a:t>
                      </a:r>
                      <a:endParaRPr lang="vi-VN" sz="3200" b="0" dirty="0">
                        <a:effectLst/>
                      </a:endParaRPr>
                    </a:p>
                  </a:txBody>
                  <a:tcPr marL="56953" marR="56953" marT="26568" marB="26568">
                    <a:lnL>
                      <a:noFill/>
                    </a:lnL>
                    <a:lnR>
                      <a:noFill/>
                    </a:lnR>
                    <a:lnT>
                      <a:noFill/>
                    </a:lnT>
                    <a:lnB>
                      <a:noFill/>
                    </a:lnB>
                    <a:solidFill>
                      <a:schemeClr val="accent5"/>
                    </a:solidFill>
                  </a:tcPr>
                </a:tc>
                <a:tc>
                  <a:txBody>
                    <a:bodyPr/>
                    <a:lstStyle/>
                    <a:p>
                      <a:pPr fontAlgn="t"/>
                      <a:r>
                        <a:rPr lang="vi-VN" sz="3200" b="0" dirty="0">
                          <a:effectLst/>
                        </a:rPr>
                        <a:t>“Gấu tôi mua khế</a:t>
                      </a:r>
                    </a:p>
                    <a:p>
                      <a:pPr fontAlgn="t"/>
                      <a:r>
                        <a:rPr lang="vi-VN" sz="3200" b="0" dirty="0">
                          <a:effectLst/>
                        </a:rPr>
                        <a:t>Khế ngọt lại thanh.”</a:t>
                      </a:r>
                    </a:p>
                    <a:p>
                      <a:pPr fontAlgn="t"/>
                      <a:r>
                        <a:rPr lang="vi-VN" sz="3200" b="0" dirty="0">
                          <a:effectLst/>
                        </a:rPr>
                        <a:t>“Mèo tôi mua chanh</a:t>
                      </a:r>
                    </a:p>
                    <a:p>
                      <a:pPr fontAlgn="t"/>
                      <a:r>
                        <a:rPr lang="vi-VN" sz="3200" b="0" dirty="0">
                          <a:effectLst/>
                        </a:rPr>
                        <a:t>Đánh đường mát ngọt.”</a:t>
                      </a:r>
                    </a:p>
                    <a:p>
                      <a:pPr fontAlgn="t"/>
                      <a:r>
                        <a:rPr lang="vi-VN" sz="3200" b="0" dirty="0">
                          <a:effectLst/>
                        </a:rPr>
                        <a:t>Hươu mua sữa bột</a:t>
                      </a:r>
                    </a:p>
                    <a:p>
                      <a:pPr fontAlgn="t"/>
                      <a:r>
                        <a:rPr lang="vi-VN" sz="3200" b="0" dirty="0">
                          <a:effectLst/>
                        </a:rPr>
                        <a:t>Nai sữa đậu nành</a:t>
                      </a:r>
                    </a:p>
                    <a:p>
                      <a:pPr fontAlgn="t"/>
                      <a:r>
                        <a:rPr lang="vi-VN" sz="3200" b="0" dirty="0">
                          <a:effectLst/>
                        </a:rPr>
                        <a:t>Chúc bạn khoẻ nhanh.</a:t>
                      </a:r>
                    </a:p>
                    <a:p>
                      <a:pPr fontAlgn="t"/>
                      <a:r>
                        <a:rPr lang="vi-VN" sz="3200" b="0" dirty="0">
                          <a:effectLst/>
                        </a:rPr>
                        <a:t>Cùng nhau đến lớp.</a:t>
                      </a:r>
                    </a:p>
                    <a:p>
                      <a:pPr algn="r" fontAlgn="t"/>
                      <a:r>
                        <a:rPr lang="en-US" sz="3200" b="0" dirty="0">
                          <a:effectLst/>
                        </a:rPr>
                        <a:t>  </a:t>
                      </a:r>
                      <a:r>
                        <a:rPr lang="vi-VN" sz="3200" b="0" dirty="0">
                          <a:effectLst/>
                        </a:rPr>
                        <a:t>(Theo Trần Thị Hương)</a:t>
                      </a:r>
                    </a:p>
                  </a:txBody>
                  <a:tcPr marL="56953" marR="56953" marT="26568" marB="26568">
                    <a:lnL>
                      <a:noFill/>
                    </a:lnL>
                    <a:lnR>
                      <a:noFill/>
                    </a:lnR>
                    <a:lnT>
                      <a:noFill/>
                    </a:lnT>
                    <a:lnB>
                      <a:noFill/>
                    </a:lnB>
                    <a:solidFill>
                      <a:schemeClr val="accent5"/>
                    </a:solidFill>
                  </a:tcPr>
                </a:tc>
                <a:extLst>
                  <a:ext uri="{0D108BD9-81ED-4DB2-BD59-A6C34878D82A}">
                    <a16:rowId xmlns:a16="http://schemas.microsoft.com/office/drawing/2014/main" xmlns="" val="3081268286"/>
                  </a:ext>
                </a:extLst>
              </a:tr>
            </a:tbl>
          </a:graphicData>
        </a:graphic>
      </p:graphicFrame>
      <p:sp>
        <p:nvSpPr>
          <p:cNvPr id="3" name="Rectangle 1">
            <a:extLst>
              <a:ext uri="{FF2B5EF4-FFF2-40B4-BE49-F238E27FC236}">
                <a16:creationId xmlns:a16="http://schemas.microsoft.com/office/drawing/2014/main" xmlns="" id="{67181288-378C-4B71-B8D4-04BB00F23F77}"/>
              </a:ext>
            </a:extLst>
          </p:cNvPr>
          <p:cNvSpPr>
            <a:spLocks noChangeArrowheads="1"/>
          </p:cNvSpPr>
          <p:nvPr/>
        </p:nvSpPr>
        <p:spPr bwMode="auto">
          <a:xfrm>
            <a:off x="3977252" y="1221379"/>
            <a:ext cx="3968817" cy="615553"/>
          </a:xfrm>
          <a:prstGeom prst="rect">
            <a:avLst/>
          </a:prstGeom>
          <a:solidFill>
            <a:schemeClr val="accent5"/>
          </a:solid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err="1">
                <a:ln>
                  <a:noFill/>
                </a:ln>
                <a:solidFill>
                  <a:srgbClr val="000000"/>
                </a:solidFill>
                <a:effectLst/>
                <a:latin typeface="+mj-lt"/>
              </a:rPr>
              <a:t>Thăm</a:t>
            </a:r>
            <a:r>
              <a:rPr kumimoji="0" lang="en-US" altLang="en-US" sz="4000" b="1" i="0" u="none" strike="noStrike" cap="none" normalizeH="0" baseline="0" dirty="0">
                <a:ln>
                  <a:noFill/>
                </a:ln>
                <a:solidFill>
                  <a:srgbClr val="000000"/>
                </a:solidFill>
                <a:effectLst/>
                <a:latin typeface="+mj-lt"/>
              </a:rPr>
              <a:t> </a:t>
            </a:r>
            <a:r>
              <a:rPr kumimoji="0" lang="en-US" altLang="en-US" sz="4000" b="1" i="0" u="none" strike="noStrike" cap="none" normalizeH="0" baseline="0" dirty="0" err="1">
                <a:ln>
                  <a:noFill/>
                </a:ln>
                <a:solidFill>
                  <a:srgbClr val="000000"/>
                </a:solidFill>
                <a:effectLst/>
                <a:latin typeface="+mj-lt"/>
              </a:rPr>
              <a:t>bạn</a:t>
            </a:r>
            <a:r>
              <a:rPr kumimoji="0" lang="en-US" altLang="en-US" sz="4000" b="1" i="0" u="none" strike="noStrike" cap="none" normalizeH="0" baseline="0" dirty="0">
                <a:ln>
                  <a:noFill/>
                </a:ln>
                <a:solidFill>
                  <a:srgbClr val="000000"/>
                </a:solidFill>
                <a:effectLst/>
                <a:latin typeface="+mj-lt"/>
              </a:rPr>
              <a:t> </a:t>
            </a:r>
            <a:r>
              <a:rPr kumimoji="0" lang="en-US" altLang="en-US" sz="4000" b="1" i="0" u="none" strike="noStrike" cap="none" normalizeH="0" baseline="0" dirty="0" err="1" smtClean="0">
                <a:ln>
                  <a:noFill/>
                </a:ln>
                <a:solidFill>
                  <a:srgbClr val="000000"/>
                </a:solidFill>
                <a:effectLst/>
                <a:latin typeface="+mj-lt"/>
              </a:rPr>
              <a:t>ốm</a:t>
            </a:r>
            <a:endParaRPr kumimoji="0" lang="en-US" altLang="en-US" sz="4000" b="0" i="0" u="none" strike="noStrike" cap="none" normalizeH="0" baseline="0" dirty="0">
              <a:ln>
                <a:noFill/>
              </a:ln>
              <a:solidFill>
                <a:srgbClr val="000000"/>
              </a:solidFill>
              <a:effectLst/>
              <a:latin typeface="+mj-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xmlns="" id="{7B85144A-6125-40D9-9D67-CAA0B4D296B7}"/>
              </a:ext>
            </a:extLst>
          </p:cNvPr>
          <p:cNvSpPr txBox="1"/>
          <p:nvPr/>
        </p:nvSpPr>
        <p:spPr>
          <a:xfrm>
            <a:off x="4253460" y="1166842"/>
            <a:ext cx="6588176" cy="4524315"/>
          </a:xfrm>
          <a:prstGeom prst="rect">
            <a:avLst/>
          </a:prstGeom>
          <a:noFill/>
        </p:spPr>
        <p:txBody>
          <a:bodyPr wrap="square">
            <a:spAutoFit/>
          </a:bodyPr>
          <a:lstStyle/>
          <a:p>
            <a:pPr fontAlgn="t"/>
            <a:r>
              <a:rPr lang="vi-VN" sz="3600" b="0">
                <a:effectLst/>
              </a:rPr>
              <a:t>Hôm nay đến lớp</a:t>
            </a:r>
          </a:p>
          <a:p>
            <a:pPr fontAlgn="t"/>
            <a:r>
              <a:rPr lang="vi-VN" sz="3600" b="0">
                <a:effectLst/>
              </a:rPr>
              <a:t>Thấy vắng thỏ nâu</a:t>
            </a:r>
          </a:p>
          <a:p>
            <a:pPr fontAlgn="t"/>
            <a:r>
              <a:rPr lang="vi-VN" sz="3600" b="0">
                <a:effectLst/>
              </a:rPr>
              <a:t>Các bạn hỏi nhau:</a:t>
            </a:r>
          </a:p>
          <a:p>
            <a:pPr fontAlgn="t"/>
            <a:r>
              <a:rPr lang="vi-VN" sz="3600" b="0">
                <a:effectLst/>
              </a:rPr>
              <a:t>“Thỏ đi đâu thế?”</a:t>
            </a:r>
          </a:p>
          <a:p>
            <a:pPr fontAlgn="t"/>
            <a:r>
              <a:rPr lang="vi-VN" sz="3600" b="0">
                <a:effectLst/>
              </a:rPr>
              <a:t>Gấu liền nói khẽ:</a:t>
            </a:r>
          </a:p>
          <a:p>
            <a:pPr fontAlgn="t"/>
            <a:r>
              <a:rPr lang="vi-VN" sz="3600" b="0">
                <a:effectLst/>
              </a:rPr>
              <a:t>“Thỏ bị ốm rồi</a:t>
            </a:r>
          </a:p>
          <a:p>
            <a:pPr fontAlgn="t"/>
            <a:r>
              <a:rPr lang="vi-VN" sz="3600" b="0">
                <a:effectLst/>
              </a:rPr>
              <a:t>Này các bạn ơi</a:t>
            </a:r>
          </a:p>
          <a:p>
            <a:pPr fontAlgn="t"/>
            <a:r>
              <a:rPr lang="vi-VN" sz="3600" b="0">
                <a:effectLst/>
              </a:rPr>
              <a:t>Đến thăm thỏ nhé!</a:t>
            </a:r>
            <a:r>
              <a:rPr lang="en-US" sz="3600" b="0">
                <a:effectLst/>
              </a:rPr>
              <a:t>”</a:t>
            </a:r>
            <a:endParaRPr lang="vi-VN" sz="3600" b="0">
              <a:effectLst/>
            </a:endParaRPr>
          </a:p>
        </p:txBody>
      </p:sp>
      <p:sp>
        <p:nvSpPr>
          <p:cNvPr id="42" name="TextBox 41">
            <a:extLst>
              <a:ext uri="{FF2B5EF4-FFF2-40B4-BE49-F238E27FC236}">
                <a16:creationId xmlns:a16="http://schemas.microsoft.com/office/drawing/2014/main" xmlns="" id="{8EC0DFBD-3CCC-4E74-8842-6DEDF9B1996C}"/>
              </a:ext>
            </a:extLst>
          </p:cNvPr>
          <p:cNvSpPr txBox="1"/>
          <p:nvPr/>
        </p:nvSpPr>
        <p:spPr>
          <a:xfrm>
            <a:off x="853192" y="183679"/>
            <a:ext cx="6588176" cy="646331"/>
          </a:xfrm>
          <a:prstGeom prst="rect">
            <a:avLst/>
          </a:prstGeom>
          <a:noFill/>
        </p:spPr>
        <p:txBody>
          <a:bodyPr wrap="square">
            <a:spAutoFit/>
          </a:bodyPr>
          <a:lstStyle/>
          <a:p>
            <a:pPr fontAlgn="t"/>
            <a:r>
              <a:rPr lang="en-US" sz="3600" b="0">
                <a:effectLst/>
              </a:rPr>
              <a:t>a. Vì sao thỏ nâu nghỉ học?</a:t>
            </a:r>
            <a:endParaRPr lang="vi-VN" sz="3600" b="0">
              <a:effectLst/>
            </a:endParaRPr>
          </a:p>
        </p:txBody>
      </p:sp>
      <p:cxnSp>
        <p:nvCxnSpPr>
          <p:cNvPr id="3" name="Straight Connector 2">
            <a:extLst>
              <a:ext uri="{FF2B5EF4-FFF2-40B4-BE49-F238E27FC236}">
                <a16:creationId xmlns:a16="http://schemas.microsoft.com/office/drawing/2014/main" xmlns="" id="{AAF2E559-041D-46F9-9794-02C16277E324}"/>
              </a:ext>
            </a:extLst>
          </p:cNvPr>
          <p:cNvCxnSpPr/>
          <p:nvPr/>
        </p:nvCxnSpPr>
        <p:spPr>
          <a:xfrm>
            <a:off x="4346915" y="4459460"/>
            <a:ext cx="28979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0D4E0C8F-C54B-4FAB-9B06-FDB2C9AD20EC}"/>
              </a:ext>
            </a:extLst>
          </p:cNvPr>
          <p:cNvSpPr txBox="1"/>
          <p:nvPr/>
        </p:nvSpPr>
        <p:spPr>
          <a:xfrm>
            <a:off x="1512030" y="5983839"/>
            <a:ext cx="9329606" cy="646331"/>
          </a:xfrm>
          <a:prstGeom prst="rect">
            <a:avLst/>
          </a:prstGeom>
          <a:solidFill>
            <a:schemeClr val="accent3">
              <a:lumMod val="20000"/>
              <a:lumOff val="80000"/>
            </a:schemeClr>
          </a:solidFill>
        </p:spPr>
        <p:txBody>
          <a:bodyPr wrap="square">
            <a:spAutoFit/>
          </a:bodyPr>
          <a:lstStyle/>
          <a:p>
            <a:pPr algn="ctr" fontAlgn="t"/>
            <a:r>
              <a:rPr lang="en-US" sz="3600" b="0">
                <a:effectLst/>
              </a:rPr>
              <a:t>Thỏ nâu nghỉ học vì thỏ bị ốm.</a:t>
            </a:r>
            <a:endParaRPr lang="vi-VN" sz="3600" b="0">
              <a:effectLst/>
            </a:endParaRPr>
          </a:p>
        </p:txBody>
      </p:sp>
    </p:spTree>
    <p:extLst>
      <p:ext uri="{BB962C8B-B14F-4D97-AF65-F5344CB8AC3E}">
        <p14:creationId xmlns:p14="http://schemas.microsoft.com/office/powerpoint/2010/main" val="28317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EC3F543-7D57-46A9-8C61-BDD98E7C8663}"/>
              </a:ext>
            </a:extLst>
          </p:cNvPr>
          <p:cNvPicPr>
            <a:picLocks noChangeAspect="1"/>
          </p:cNvPicPr>
          <p:nvPr/>
        </p:nvPicPr>
        <p:blipFill>
          <a:blip r:embed="rId6"/>
          <a:stretch>
            <a:fillRect/>
          </a:stretch>
        </p:blipFill>
        <p:spPr>
          <a:xfrm>
            <a:off x="0" y="8483"/>
            <a:ext cx="12161838" cy="6841034"/>
          </a:xfrm>
          <a:prstGeom prst="rect">
            <a:avLst/>
          </a:prstGeom>
        </p:spPr>
      </p:pic>
      <p:sp>
        <p:nvSpPr>
          <p:cNvPr id="4" name="타원 20">
            <a:extLst>
              <a:ext uri="{FF2B5EF4-FFF2-40B4-BE49-F238E27FC236}">
                <a16:creationId xmlns:a16="http://schemas.microsoft.com/office/drawing/2014/main" xmlns="" id="{30D7AF85-4E23-4EB9-A0D0-AFE05080A979}"/>
              </a:ext>
            </a:extLst>
          </p:cNvPr>
          <p:cNvSpPr/>
          <p:nvPr/>
        </p:nvSpPr>
        <p:spPr>
          <a:xfrm>
            <a:off x="2432413" y="5781755"/>
            <a:ext cx="2783145" cy="641507"/>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5" name="타원 1">
            <a:extLst>
              <a:ext uri="{FF2B5EF4-FFF2-40B4-BE49-F238E27FC236}">
                <a16:creationId xmlns:a16="http://schemas.microsoft.com/office/drawing/2014/main" xmlns="" id="{1ADC893F-8234-4DF1-A279-8C0A3BF0AF19}"/>
              </a:ext>
            </a:extLst>
          </p:cNvPr>
          <p:cNvSpPr/>
          <p:nvPr/>
        </p:nvSpPr>
        <p:spPr>
          <a:xfrm>
            <a:off x="8302838" y="5868357"/>
            <a:ext cx="3441082" cy="793160"/>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pic>
        <p:nvPicPr>
          <p:cNvPr id="6" name="Picture 14" descr="Image result for pokeball">
            <a:extLst>
              <a:ext uri="{FF2B5EF4-FFF2-40B4-BE49-F238E27FC236}">
                <a16:creationId xmlns:a16="http://schemas.microsoft.com/office/drawing/2014/main" xmlns="" id="{AD93B1C5-F04B-4989-836A-83F6319C039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943" t="10943" r="10943" b="10943"/>
          <a:stretch/>
        </p:blipFill>
        <p:spPr bwMode="auto">
          <a:xfrm rot="1096761">
            <a:off x="8504895" y="3273940"/>
            <a:ext cx="3192708" cy="3192708"/>
          </a:xfrm>
          <a:prstGeom prst="ellipse">
            <a:avLst/>
          </a:prstGeom>
          <a:noFill/>
          <a:extLst>
            <a:ext uri="{909E8E84-426E-40DD-AFC4-6F175D3DCCD1}">
              <a14:hiddenFill xmlns:a14="http://schemas.microsoft.com/office/drawing/2010/main">
                <a:solidFill>
                  <a:srgbClr val="FFFFFF"/>
                </a:solidFill>
              </a14:hiddenFill>
            </a:ext>
          </a:extLst>
        </p:spPr>
      </p:pic>
      <p:sp>
        <p:nvSpPr>
          <p:cNvPr id="7" name="타원 16">
            <a:extLst>
              <a:ext uri="{FF2B5EF4-FFF2-40B4-BE49-F238E27FC236}">
                <a16:creationId xmlns:a16="http://schemas.microsoft.com/office/drawing/2014/main" xmlns="" id="{D85601B6-BF68-45BB-889C-455F53CCE766}"/>
              </a:ext>
            </a:extLst>
          </p:cNvPr>
          <p:cNvSpPr/>
          <p:nvPr/>
        </p:nvSpPr>
        <p:spPr>
          <a:xfrm>
            <a:off x="9807990" y="4577035"/>
            <a:ext cx="586519" cy="586519"/>
          </a:xfrm>
          <a:prstGeom prst="ellipse">
            <a:avLst/>
          </a:pr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nvGrpSpPr>
          <p:cNvPr id="8" name="그룹 3">
            <a:extLst>
              <a:ext uri="{FF2B5EF4-FFF2-40B4-BE49-F238E27FC236}">
                <a16:creationId xmlns:a16="http://schemas.microsoft.com/office/drawing/2014/main" xmlns="" id="{AC2A6615-AD4C-47A1-AB4C-9634250CD741}"/>
              </a:ext>
            </a:extLst>
          </p:cNvPr>
          <p:cNvGrpSpPr/>
          <p:nvPr/>
        </p:nvGrpSpPr>
        <p:grpSpPr>
          <a:xfrm>
            <a:off x="8084753" y="1869502"/>
            <a:ext cx="3810890" cy="4634822"/>
            <a:chOff x="4350831" y="3503786"/>
            <a:chExt cx="1867795" cy="2271621"/>
          </a:xfrm>
        </p:grpSpPr>
        <p:grpSp>
          <p:nvGrpSpPr>
            <p:cNvPr id="9" name="그룹 4">
              <a:extLst>
                <a:ext uri="{FF2B5EF4-FFF2-40B4-BE49-F238E27FC236}">
                  <a16:creationId xmlns:a16="http://schemas.microsoft.com/office/drawing/2014/main" xmlns="" id="{1843B323-38CA-4B65-B713-96D686CD8FE2}"/>
                </a:ext>
              </a:extLst>
            </p:cNvPr>
            <p:cNvGrpSpPr/>
            <p:nvPr/>
          </p:nvGrpSpPr>
          <p:grpSpPr>
            <a:xfrm>
              <a:off x="4350831" y="4732801"/>
              <a:ext cx="1656096" cy="1042606"/>
              <a:chOff x="4350831" y="4732801"/>
              <a:chExt cx="1656096" cy="1042606"/>
            </a:xfrm>
          </p:grpSpPr>
          <p:sp>
            <p:nvSpPr>
              <p:cNvPr id="15" name="타원 9">
                <a:extLst>
                  <a:ext uri="{FF2B5EF4-FFF2-40B4-BE49-F238E27FC236}">
                    <a16:creationId xmlns:a16="http://schemas.microsoft.com/office/drawing/2014/main" xmlns="" id="{FED8875C-3639-464E-86B1-C61358D72A60}"/>
                  </a:ext>
                </a:extLst>
              </p:cNvPr>
              <p:cNvSpPr/>
              <p:nvPr/>
            </p:nvSpPr>
            <p:spPr>
              <a:xfrm rot="21267342">
                <a:off x="4379275" y="4909755"/>
                <a:ext cx="1627652" cy="865652"/>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 name="connsiteX0" fmla="*/ 0 w 1218276"/>
                  <a:gd name="connsiteY0" fmla="*/ 4324 h 558933"/>
                  <a:gd name="connsiteX1" fmla="*/ 1218242 w 1218276"/>
                  <a:gd name="connsiteY1" fmla="*/ 4324 h 558933"/>
                  <a:gd name="connsiteX2" fmla="*/ 616561 w 1218276"/>
                  <a:gd name="connsiteY2" fmla="*/ 558933 h 558933"/>
                  <a:gd name="connsiteX3" fmla="*/ 0 w 1218276"/>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276" h="558933">
                    <a:moveTo>
                      <a:pt x="0" y="4324"/>
                    </a:moveTo>
                    <a:cubicBezTo>
                      <a:pt x="1091223" y="21139"/>
                      <a:pt x="471263" y="-11134"/>
                      <a:pt x="1218242" y="4324"/>
                    </a:cubicBezTo>
                    <a:cubicBezTo>
                      <a:pt x="1221773" y="337190"/>
                      <a:pt x="952969" y="558933"/>
                      <a:pt x="616561" y="558933"/>
                    </a:cubicBezTo>
                    <a:cubicBezTo>
                      <a:pt x="280153" y="558933"/>
                      <a:pt x="0" y="340732"/>
                      <a:pt x="0" y="4324"/>
                    </a:cubicBezTo>
                    <a:close/>
                  </a:path>
                </a:pathLst>
              </a:cu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6" name="타원 11">
                <a:extLst>
                  <a:ext uri="{FF2B5EF4-FFF2-40B4-BE49-F238E27FC236}">
                    <a16:creationId xmlns:a16="http://schemas.microsoft.com/office/drawing/2014/main" xmlns="" id="{CA3498F6-1C80-4C32-B66C-9C3713D20540}"/>
                  </a:ext>
                </a:extLst>
              </p:cNvPr>
              <p:cNvSpPr/>
              <p:nvPr/>
            </p:nvSpPr>
            <p:spPr>
              <a:xfrm rot="21267342">
                <a:off x="4350831" y="4732801"/>
                <a:ext cx="1625244" cy="509473"/>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7" name="타원 12">
                <a:extLst>
                  <a:ext uri="{FF2B5EF4-FFF2-40B4-BE49-F238E27FC236}">
                    <a16:creationId xmlns:a16="http://schemas.microsoft.com/office/drawing/2014/main" xmlns="" id="{30A56DE3-C930-4B6C-9918-7D0ECB520EBE}"/>
                  </a:ext>
                </a:extLst>
              </p:cNvPr>
              <p:cNvSpPr/>
              <p:nvPr/>
            </p:nvSpPr>
            <p:spPr>
              <a:xfrm rot="21035120">
                <a:off x="4758986" y="5011549"/>
                <a:ext cx="344914" cy="384088"/>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8" name="타원 13">
                <a:extLst>
                  <a:ext uri="{FF2B5EF4-FFF2-40B4-BE49-F238E27FC236}">
                    <a16:creationId xmlns:a16="http://schemas.microsoft.com/office/drawing/2014/main" xmlns="" id="{FE83EF8E-3329-46CE-AB13-1C5C9D4B9D8C}"/>
                  </a:ext>
                </a:extLst>
              </p:cNvPr>
              <p:cNvSpPr/>
              <p:nvPr/>
            </p:nvSpPr>
            <p:spPr>
              <a:xfrm>
                <a:off x="4552683" y="4896727"/>
                <a:ext cx="839213" cy="34497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nvGrpSpPr>
            <p:cNvPr id="10" name="그룹 5">
              <a:extLst>
                <a:ext uri="{FF2B5EF4-FFF2-40B4-BE49-F238E27FC236}">
                  <a16:creationId xmlns:a16="http://schemas.microsoft.com/office/drawing/2014/main" xmlns="" id="{4F58C780-13DE-44AD-9E35-11897503FFCA}"/>
                </a:ext>
              </a:extLst>
            </p:cNvPr>
            <p:cNvGrpSpPr/>
            <p:nvPr/>
          </p:nvGrpSpPr>
          <p:grpSpPr>
            <a:xfrm>
              <a:off x="4447394" y="3503786"/>
              <a:ext cx="1771232" cy="1161943"/>
              <a:chOff x="4447394" y="3503786"/>
              <a:chExt cx="1771232" cy="1161943"/>
            </a:xfrm>
          </p:grpSpPr>
          <p:sp>
            <p:nvSpPr>
              <p:cNvPr id="11" name="타원 9">
                <a:extLst>
                  <a:ext uri="{FF2B5EF4-FFF2-40B4-BE49-F238E27FC236}">
                    <a16:creationId xmlns:a16="http://schemas.microsoft.com/office/drawing/2014/main" xmlns="" id="{14068399-4993-49D5-ABB4-815B0B9A471B}"/>
                  </a:ext>
                </a:extLst>
              </p:cNvPr>
              <p:cNvSpPr/>
              <p:nvPr/>
            </p:nvSpPr>
            <p:spPr>
              <a:xfrm rot="11956992">
                <a:off x="4590923" y="3503786"/>
                <a:ext cx="1627703" cy="781310"/>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302" h="558933">
                    <a:moveTo>
                      <a:pt x="0" y="4324"/>
                    </a:moveTo>
                    <a:cubicBezTo>
                      <a:pt x="1091223" y="21139"/>
                      <a:pt x="471263" y="-11134"/>
                      <a:pt x="1218242" y="4324"/>
                    </a:cubicBezTo>
                    <a:cubicBezTo>
                      <a:pt x="1222943" y="267208"/>
                      <a:pt x="952969" y="558933"/>
                      <a:pt x="616561" y="558933"/>
                    </a:cubicBezTo>
                    <a:cubicBezTo>
                      <a:pt x="280153" y="558933"/>
                      <a:pt x="0" y="340732"/>
                      <a:pt x="0" y="4324"/>
                    </a:cubicBezTo>
                    <a:close/>
                  </a:path>
                </a:pathLst>
              </a:cu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2" name="타원 7">
                <a:extLst>
                  <a:ext uri="{FF2B5EF4-FFF2-40B4-BE49-F238E27FC236}">
                    <a16:creationId xmlns:a16="http://schemas.microsoft.com/office/drawing/2014/main" xmlns="" id="{19774456-74FD-4FB6-A2EE-06578C07C2AC}"/>
                  </a:ext>
                </a:extLst>
              </p:cNvPr>
              <p:cNvSpPr/>
              <p:nvPr/>
            </p:nvSpPr>
            <p:spPr>
              <a:xfrm rot="11956992">
                <a:off x="4447394" y="3838196"/>
                <a:ext cx="1656550" cy="827533"/>
              </a:xfrm>
              <a:prstGeom prst="ellipse">
                <a:avLst/>
              </a:prstGeom>
              <a:solidFill>
                <a:srgbClr val="691919"/>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3" name="타원 8">
                <a:extLst>
                  <a:ext uri="{FF2B5EF4-FFF2-40B4-BE49-F238E27FC236}">
                    <a16:creationId xmlns:a16="http://schemas.microsoft.com/office/drawing/2014/main" xmlns="" id="{27D49621-A92D-4AD3-8BB0-97083ED3A6AD}"/>
                  </a:ext>
                </a:extLst>
              </p:cNvPr>
              <p:cNvSpPr/>
              <p:nvPr/>
            </p:nvSpPr>
            <p:spPr>
              <a:xfrm rot="1325162">
                <a:off x="4921043" y="3630515"/>
                <a:ext cx="344914" cy="384088"/>
              </a:xfrm>
              <a:prstGeom prst="ellipse">
                <a:avLst/>
              </a:prstGeom>
              <a:solidFill>
                <a:srgbClr val="FBFBFB"/>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4" name="타원 9">
                <a:extLst>
                  <a:ext uri="{FF2B5EF4-FFF2-40B4-BE49-F238E27FC236}">
                    <a16:creationId xmlns:a16="http://schemas.microsoft.com/office/drawing/2014/main" xmlns="" id="{27333C22-1257-43F1-97D7-1F7C245ABAC2}"/>
                  </a:ext>
                </a:extLst>
              </p:cNvPr>
              <p:cNvSpPr/>
              <p:nvPr/>
            </p:nvSpPr>
            <p:spPr>
              <a:xfrm rot="1325162">
                <a:off x="4980543" y="3696984"/>
                <a:ext cx="221268" cy="246399"/>
              </a:xfrm>
              <a:prstGeom prst="ellipse">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pic>
        <p:nvPicPr>
          <p:cNvPr id="19" name="Picture 4">
            <a:extLst>
              <a:ext uri="{FF2B5EF4-FFF2-40B4-BE49-F238E27FC236}">
                <a16:creationId xmlns:a16="http://schemas.microsoft.com/office/drawing/2014/main" xmlns="" id="{755CE925-637C-46DE-A14B-47DA6D46CDD0}"/>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286656" y="1948631"/>
            <a:ext cx="3108552" cy="415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03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6"/>
                                        </p:tgtEl>
                                        <p:attrNameLst>
                                          <p:attrName>r</p:attrName>
                                        </p:attrNameLst>
                                      </p:cBhvr>
                                    </p:animRot>
                                    <p:animRot by="-240000">
                                      <p:cBhvr>
                                        <p:cTn id="7" dur="400" fill="hold">
                                          <p:stCondLst>
                                            <p:cond delay="400"/>
                                          </p:stCondLst>
                                        </p:cTn>
                                        <p:tgtEl>
                                          <p:spTgt spid="6"/>
                                        </p:tgtEl>
                                        <p:attrNameLst>
                                          <p:attrName>r</p:attrName>
                                        </p:attrNameLst>
                                      </p:cBhvr>
                                    </p:animRot>
                                    <p:animRot by="240000">
                                      <p:cBhvr>
                                        <p:cTn id="8" dur="400" fill="hold">
                                          <p:stCondLst>
                                            <p:cond delay="800"/>
                                          </p:stCondLst>
                                        </p:cTn>
                                        <p:tgtEl>
                                          <p:spTgt spid="6"/>
                                        </p:tgtEl>
                                        <p:attrNameLst>
                                          <p:attrName>r</p:attrName>
                                        </p:attrNameLst>
                                      </p:cBhvr>
                                    </p:animRot>
                                    <p:animRot by="-240000">
                                      <p:cBhvr>
                                        <p:cTn id="9" dur="400" fill="hold">
                                          <p:stCondLst>
                                            <p:cond delay="1200"/>
                                          </p:stCondLst>
                                        </p:cTn>
                                        <p:tgtEl>
                                          <p:spTgt spid="6"/>
                                        </p:tgtEl>
                                        <p:attrNameLst>
                                          <p:attrName>r</p:attrName>
                                        </p:attrNameLst>
                                      </p:cBhvr>
                                    </p:animRot>
                                    <p:animRot by="120000">
                                      <p:cBhvr>
                                        <p:cTn id="10" dur="400" fill="hold">
                                          <p:stCondLst>
                                            <p:cond delay="1600"/>
                                          </p:stCondLst>
                                        </p:cTn>
                                        <p:tgtEl>
                                          <p:spTgt spid="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Pokeball Wiggle.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xit" presetSubtype="0" fill="hold" grpId="1" nodeType="withEffect">
                                  <p:stCondLst>
                                    <p:cond delay="50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ntr" presetSubtype="0" fill="hold" grpId="2" nodeType="with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xit" presetSubtype="0" fill="hold" grpId="3" nodeType="withEffect">
                                  <p:stCondLst>
                                    <p:cond delay="150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par>
                          <p:cTn id="23" fill="hold">
                            <p:stCondLst>
                              <p:cond delay="2000"/>
                            </p:stCondLst>
                            <p:childTnLst>
                              <p:par>
                                <p:cTn id="24" presetID="10" presetClass="exit" presetSubtype="0" fill="hold" nodeType="afterEffect">
                                  <p:stCondLst>
                                    <p:cond delay="250"/>
                                  </p:stCondLst>
                                  <p:childTnLst>
                                    <p:animEffect transition="out" filter="fade">
                                      <p:cBhvr>
                                        <p:cTn id="25" dur="250"/>
                                        <p:tgtEl>
                                          <p:spTgt spid="6"/>
                                        </p:tgtEl>
                                      </p:cBhvr>
                                    </p:animEffect>
                                    <p:set>
                                      <p:cBhvr>
                                        <p:cTn id="26" dur="1" fill="hold">
                                          <p:stCondLst>
                                            <p:cond delay="249"/>
                                          </p:stCondLst>
                                        </p:cTn>
                                        <p:tgtEl>
                                          <p:spTgt spid="6"/>
                                        </p:tgtEl>
                                        <p:attrNameLst>
                                          <p:attrName>style.visibility</p:attrName>
                                        </p:attrNameLst>
                                      </p:cBhvr>
                                      <p:to>
                                        <p:strVal val="hidden"/>
                                      </p:to>
                                    </p:set>
                                  </p:childTnLst>
                                </p:cTn>
                              </p:par>
                              <p:par>
                                <p:cTn id="27" presetID="10" presetClass="exit" presetSubtype="0" fill="hold" grpId="4" nodeType="withEffect">
                                  <p:stCondLst>
                                    <p:cond delay="250"/>
                                  </p:stCondLst>
                                  <p:childTnLst>
                                    <p:animEffect transition="out" filter="fade">
                                      <p:cBhvr>
                                        <p:cTn id="28" dur="250"/>
                                        <p:tgtEl>
                                          <p:spTgt spid="7"/>
                                        </p:tgtEl>
                                      </p:cBhvr>
                                    </p:animEffect>
                                    <p:set>
                                      <p:cBhvr>
                                        <p:cTn id="29" dur="1" fill="hold">
                                          <p:stCondLst>
                                            <p:cond delay="249"/>
                                          </p:stCondLst>
                                        </p:cTn>
                                        <p:tgtEl>
                                          <p:spTgt spid="7"/>
                                        </p:tgtEl>
                                        <p:attrNameLst>
                                          <p:attrName>style.visibility</p:attrName>
                                        </p:attrNameLst>
                                      </p:cBhvr>
                                      <p:to>
                                        <p:strVal val="hidden"/>
                                      </p:to>
                                    </p:se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4" name="Pokeball Open.wav"/>
                                        </p:tgtEl>
                                      </p:cMediaNode>
                                    </p:audio>
                                  </p:subTnLst>
                                </p:cTn>
                              </p:par>
                              <p:par>
                                <p:cTn id="34" presetID="53" presetClass="entr" presetSubtype="16" fill="hold" nodeType="withEffect">
                                  <p:stCondLst>
                                    <p:cond delay="25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par>
                                <p:cTn id="39" presetID="37" presetClass="path" presetSubtype="0" accel="50000" decel="50000" fill="hold" nodeType="withEffect">
                                  <p:stCondLst>
                                    <p:cond delay="250"/>
                                  </p:stCondLst>
                                  <p:childTnLst>
                                    <p:animMotion origin="layout" path="M -8.33333E-7 0.11787 L -0.11315 -0.05315 C -0.13659 -0.09105 -0.17396 -0.11763 -0.21484 -0.12826 C -0.26107 -0.14005 -0.29818 -0.13288 -0.32812 -0.10862 L -0.46367 -0.00138 " pathEditMode="relative" rAng="497309" ptsTypes="FffFF">
                                      <p:cBhvr>
                                        <p:cTn id="40" dur="2000" fill="hold"/>
                                        <p:tgtEl>
                                          <p:spTgt spid="19"/>
                                        </p:tgtEl>
                                        <p:attrNameLst>
                                          <p:attrName>ppt_x</p:attrName>
                                          <p:attrName>ppt_y</p:attrName>
                                        </p:attrNameLst>
                                      </p:cBhvr>
                                      <p:rCtr x="-22422" y="-15322"/>
                                    </p:animMotion>
                                  </p:childTnLst>
                                </p:cTn>
                              </p:par>
                              <p:par>
                                <p:cTn id="41" presetID="53" presetClass="entr" presetSubtype="16" fill="hold" grpId="0" nodeType="withEffect">
                                  <p:stCondLst>
                                    <p:cond delay="1000"/>
                                  </p:stCondLst>
                                  <p:childTnLst>
                                    <p:set>
                                      <p:cBhvr>
                                        <p:cTn id="42" dur="1" fill="hold">
                                          <p:stCondLst>
                                            <p:cond delay="0"/>
                                          </p:stCondLst>
                                        </p:cTn>
                                        <p:tgtEl>
                                          <p:spTgt spid="4"/>
                                        </p:tgtEl>
                                        <p:attrNameLst>
                                          <p:attrName>style.visibility</p:attrName>
                                        </p:attrNameLst>
                                      </p:cBhvr>
                                      <p:to>
                                        <p:strVal val="visible"/>
                                      </p:to>
                                    </p:set>
                                    <p:anim calcmode="lin" valueType="num">
                                      <p:cBhvr>
                                        <p:cTn id="43" dur="1000" fill="hold"/>
                                        <p:tgtEl>
                                          <p:spTgt spid="4"/>
                                        </p:tgtEl>
                                        <p:attrNameLst>
                                          <p:attrName>ppt_w</p:attrName>
                                        </p:attrNameLst>
                                      </p:cBhvr>
                                      <p:tavLst>
                                        <p:tav tm="0">
                                          <p:val>
                                            <p:fltVal val="0"/>
                                          </p:val>
                                        </p:tav>
                                        <p:tav tm="100000">
                                          <p:val>
                                            <p:strVal val="#ppt_w"/>
                                          </p:val>
                                        </p:tav>
                                      </p:tavLst>
                                    </p:anim>
                                    <p:anim calcmode="lin" valueType="num">
                                      <p:cBhvr>
                                        <p:cTn id="44" dur="1000" fill="hold"/>
                                        <p:tgtEl>
                                          <p:spTgt spid="4"/>
                                        </p:tgtEl>
                                        <p:attrNameLst>
                                          <p:attrName>ppt_h</p:attrName>
                                        </p:attrNameLst>
                                      </p:cBhvr>
                                      <p:tavLst>
                                        <p:tav tm="0">
                                          <p:val>
                                            <p:fltVal val="0"/>
                                          </p:val>
                                        </p:tav>
                                        <p:tav tm="100000">
                                          <p:val>
                                            <p:strVal val="#ppt_h"/>
                                          </p:val>
                                        </p:tav>
                                      </p:tavLst>
                                    </p:anim>
                                    <p:animEffect transition="in" filter="fade">
                                      <p:cBhvr>
                                        <p:cTn id="4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7" grpId="1" animBg="1"/>
      <p:bldP spid="7" grpId="2" animBg="1"/>
      <p:bldP spid="7" grpId="3" animBg="1"/>
      <p:bldP spid="7" grpId="4"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xmlns="" id="{7B85144A-6125-40D9-9D67-CAA0B4D296B7}"/>
              </a:ext>
            </a:extLst>
          </p:cNvPr>
          <p:cNvSpPr txBox="1"/>
          <p:nvPr/>
        </p:nvSpPr>
        <p:spPr>
          <a:xfrm>
            <a:off x="4281596" y="941758"/>
            <a:ext cx="6588176" cy="4524315"/>
          </a:xfrm>
          <a:prstGeom prst="rect">
            <a:avLst/>
          </a:prstGeom>
          <a:noFill/>
        </p:spPr>
        <p:txBody>
          <a:bodyPr wrap="square">
            <a:spAutoFit/>
          </a:bodyPr>
          <a:lstStyle/>
          <a:p>
            <a:pPr fontAlgn="t"/>
            <a:r>
              <a:rPr lang="vi-VN" sz="3600" b="0">
                <a:effectLst/>
              </a:rPr>
              <a:t>Hôm nay đến lớp</a:t>
            </a:r>
          </a:p>
          <a:p>
            <a:pPr fontAlgn="t"/>
            <a:r>
              <a:rPr lang="vi-VN" sz="3600" b="0">
                <a:effectLst/>
              </a:rPr>
              <a:t>Thấy vắng thỏ nâu</a:t>
            </a:r>
          </a:p>
          <a:p>
            <a:pPr fontAlgn="t"/>
            <a:r>
              <a:rPr lang="vi-VN" sz="3600" b="0">
                <a:effectLst/>
              </a:rPr>
              <a:t>Các bạn hỏi nhau:</a:t>
            </a:r>
          </a:p>
          <a:p>
            <a:pPr fontAlgn="t"/>
            <a:r>
              <a:rPr lang="vi-VN" sz="3600" b="0">
                <a:effectLst/>
              </a:rPr>
              <a:t>“Thỏ đi đâu thế?”</a:t>
            </a:r>
          </a:p>
          <a:p>
            <a:pPr fontAlgn="t"/>
            <a:r>
              <a:rPr lang="vi-VN" sz="3600" b="0">
                <a:effectLst/>
              </a:rPr>
              <a:t>Gấu liền nói khẽ:</a:t>
            </a:r>
          </a:p>
          <a:p>
            <a:pPr fontAlgn="t"/>
            <a:r>
              <a:rPr lang="vi-VN" sz="3600" b="0">
                <a:effectLst/>
              </a:rPr>
              <a:t>“Thỏ bị ốm rồi</a:t>
            </a:r>
          </a:p>
          <a:p>
            <a:pPr fontAlgn="t"/>
            <a:r>
              <a:rPr lang="vi-VN" sz="3600" b="0">
                <a:effectLst/>
              </a:rPr>
              <a:t>Này các bạn ơi</a:t>
            </a:r>
          </a:p>
          <a:p>
            <a:pPr fontAlgn="t"/>
            <a:r>
              <a:rPr lang="vi-VN" sz="3600" b="0">
                <a:effectLst/>
              </a:rPr>
              <a:t>Đến thăm thỏ nhé!</a:t>
            </a:r>
            <a:r>
              <a:rPr lang="en-US" sz="3600" b="0">
                <a:effectLst/>
              </a:rPr>
              <a:t>”</a:t>
            </a:r>
            <a:endParaRPr lang="vi-VN" sz="3600" b="0">
              <a:effectLst/>
            </a:endParaRPr>
          </a:p>
        </p:txBody>
      </p:sp>
      <p:sp>
        <p:nvSpPr>
          <p:cNvPr id="42" name="TextBox 41">
            <a:extLst>
              <a:ext uri="{FF2B5EF4-FFF2-40B4-BE49-F238E27FC236}">
                <a16:creationId xmlns:a16="http://schemas.microsoft.com/office/drawing/2014/main" xmlns="" id="{8EC0DFBD-3CCC-4E74-8842-6DEDF9B1996C}"/>
              </a:ext>
            </a:extLst>
          </p:cNvPr>
          <p:cNvSpPr txBox="1"/>
          <p:nvPr/>
        </p:nvSpPr>
        <p:spPr>
          <a:xfrm>
            <a:off x="853192" y="183679"/>
            <a:ext cx="9289614" cy="646331"/>
          </a:xfrm>
          <a:prstGeom prst="rect">
            <a:avLst/>
          </a:prstGeom>
          <a:noFill/>
        </p:spPr>
        <p:txBody>
          <a:bodyPr wrap="square">
            <a:spAutoFit/>
          </a:bodyPr>
          <a:lstStyle/>
          <a:p>
            <a:pPr fontAlgn="t"/>
            <a:r>
              <a:rPr lang="en-US" sz="3600" b="0">
                <a:effectLst/>
              </a:rPr>
              <a:t>b. Các bạn bàn nhau chuyện gì?</a:t>
            </a:r>
            <a:endParaRPr lang="vi-VN" sz="3600" b="0">
              <a:effectLst/>
            </a:endParaRPr>
          </a:p>
        </p:txBody>
      </p:sp>
      <p:cxnSp>
        <p:nvCxnSpPr>
          <p:cNvPr id="3" name="Straight Connector 2">
            <a:extLst>
              <a:ext uri="{FF2B5EF4-FFF2-40B4-BE49-F238E27FC236}">
                <a16:creationId xmlns:a16="http://schemas.microsoft.com/office/drawing/2014/main" xmlns="" id="{AAF2E559-041D-46F9-9794-02C16277E324}"/>
              </a:ext>
            </a:extLst>
          </p:cNvPr>
          <p:cNvCxnSpPr>
            <a:cxnSpLocks/>
          </p:cNvCxnSpPr>
          <p:nvPr/>
        </p:nvCxnSpPr>
        <p:spPr>
          <a:xfrm>
            <a:off x="4389119" y="4695484"/>
            <a:ext cx="30667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0D4E0C8F-C54B-4FAB-9B06-FDB2C9AD20EC}"/>
              </a:ext>
            </a:extLst>
          </p:cNvPr>
          <p:cNvSpPr txBox="1"/>
          <p:nvPr/>
        </p:nvSpPr>
        <p:spPr>
          <a:xfrm>
            <a:off x="1512030" y="5976396"/>
            <a:ext cx="9840598" cy="646331"/>
          </a:xfrm>
          <a:prstGeom prst="rect">
            <a:avLst/>
          </a:prstGeom>
          <a:solidFill>
            <a:schemeClr val="accent3">
              <a:lumMod val="20000"/>
              <a:lumOff val="80000"/>
            </a:schemeClr>
          </a:solidFill>
        </p:spPr>
        <p:txBody>
          <a:bodyPr wrap="square">
            <a:spAutoFit/>
          </a:bodyPr>
          <a:lstStyle/>
          <a:p>
            <a:pPr fontAlgn="t"/>
            <a:r>
              <a:rPr lang="en-US" sz="3600"/>
              <a:t>Các bạn bàn nhau chuyện đến thăm thỏ nâu.</a:t>
            </a:r>
            <a:endParaRPr lang="vi-VN" sz="3600" b="0">
              <a:effectLst/>
            </a:endParaRPr>
          </a:p>
        </p:txBody>
      </p:sp>
      <p:cxnSp>
        <p:nvCxnSpPr>
          <p:cNvPr id="7" name="Straight Connector 6">
            <a:extLst>
              <a:ext uri="{FF2B5EF4-FFF2-40B4-BE49-F238E27FC236}">
                <a16:creationId xmlns:a16="http://schemas.microsoft.com/office/drawing/2014/main" xmlns="" id="{B619122C-C5B2-4CA1-92E8-1ACAD5EA1D0C}"/>
              </a:ext>
            </a:extLst>
          </p:cNvPr>
          <p:cNvCxnSpPr>
            <a:cxnSpLocks/>
          </p:cNvCxnSpPr>
          <p:nvPr/>
        </p:nvCxnSpPr>
        <p:spPr>
          <a:xfrm>
            <a:off x="4389119" y="5287109"/>
            <a:ext cx="38404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31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타원 1">
            <a:extLst>
              <a:ext uri="{FF2B5EF4-FFF2-40B4-BE49-F238E27FC236}">
                <a16:creationId xmlns:a16="http://schemas.microsoft.com/office/drawing/2014/main" xmlns="" id="{054BBB3A-B27A-440B-B98D-E051392FEC1E}"/>
              </a:ext>
            </a:extLst>
          </p:cNvPr>
          <p:cNvSpPr/>
          <p:nvPr/>
        </p:nvSpPr>
        <p:spPr>
          <a:xfrm>
            <a:off x="8302838" y="5868357"/>
            <a:ext cx="3441082" cy="793160"/>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pic>
        <p:nvPicPr>
          <p:cNvPr id="3" name="Picture 14" descr="Image result for pokeball">
            <a:extLst>
              <a:ext uri="{FF2B5EF4-FFF2-40B4-BE49-F238E27FC236}">
                <a16:creationId xmlns:a16="http://schemas.microsoft.com/office/drawing/2014/main" xmlns="" id="{EC1820C0-4710-4E41-BC6E-59771EA4EF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943" t="10943" r="10943" b="10943"/>
          <a:stretch/>
        </p:blipFill>
        <p:spPr bwMode="auto">
          <a:xfrm rot="1096761">
            <a:off x="8504895" y="3273940"/>
            <a:ext cx="3192708" cy="3192708"/>
          </a:xfrm>
          <a:prstGeom prst="ellipse">
            <a:avLst/>
          </a:prstGeom>
          <a:noFill/>
          <a:extLst>
            <a:ext uri="{909E8E84-426E-40DD-AFC4-6F175D3DCCD1}">
              <a14:hiddenFill xmlns:a14="http://schemas.microsoft.com/office/drawing/2010/main">
                <a:solidFill>
                  <a:srgbClr val="FFFFFF"/>
                </a:solidFill>
              </a14:hiddenFill>
            </a:ext>
          </a:extLst>
        </p:spPr>
      </p:pic>
      <p:sp>
        <p:nvSpPr>
          <p:cNvPr id="4" name="타원 16">
            <a:extLst>
              <a:ext uri="{FF2B5EF4-FFF2-40B4-BE49-F238E27FC236}">
                <a16:creationId xmlns:a16="http://schemas.microsoft.com/office/drawing/2014/main" xmlns="" id="{F1CC225A-AA07-47AA-99FC-9837647647A9}"/>
              </a:ext>
            </a:extLst>
          </p:cNvPr>
          <p:cNvSpPr/>
          <p:nvPr/>
        </p:nvSpPr>
        <p:spPr>
          <a:xfrm>
            <a:off x="9807990" y="4577035"/>
            <a:ext cx="586519" cy="586519"/>
          </a:xfrm>
          <a:prstGeom prst="ellipse">
            <a:avLst/>
          </a:pr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nvGrpSpPr>
          <p:cNvPr id="5" name="그룹 3">
            <a:extLst>
              <a:ext uri="{FF2B5EF4-FFF2-40B4-BE49-F238E27FC236}">
                <a16:creationId xmlns:a16="http://schemas.microsoft.com/office/drawing/2014/main" xmlns="" id="{2783EF8A-6939-46D1-804E-EB2C169229FC}"/>
              </a:ext>
            </a:extLst>
          </p:cNvPr>
          <p:cNvGrpSpPr/>
          <p:nvPr/>
        </p:nvGrpSpPr>
        <p:grpSpPr>
          <a:xfrm>
            <a:off x="8084753" y="1869502"/>
            <a:ext cx="3810890" cy="4634822"/>
            <a:chOff x="4350831" y="3503786"/>
            <a:chExt cx="1867795" cy="2271621"/>
          </a:xfrm>
        </p:grpSpPr>
        <p:grpSp>
          <p:nvGrpSpPr>
            <p:cNvPr id="6" name="그룹 4">
              <a:extLst>
                <a:ext uri="{FF2B5EF4-FFF2-40B4-BE49-F238E27FC236}">
                  <a16:creationId xmlns:a16="http://schemas.microsoft.com/office/drawing/2014/main" xmlns="" id="{DF07A7FF-F4CA-481B-A56B-CB8AABB4ACF5}"/>
                </a:ext>
              </a:extLst>
            </p:cNvPr>
            <p:cNvGrpSpPr/>
            <p:nvPr/>
          </p:nvGrpSpPr>
          <p:grpSpPr>
            <a:xfrm>
              <a:off x="4350831" y="4732801"/>
              <a:ext cx="1656096" cy="1042606"/>
              <a:chOff x="4350831" y="4732801"/>
              <a:chExt cx="1656096" cy="1042606"/>
            </a:xfrm>
          </p:grpSpPr>
          <p:sp>
            <p:nvSpPr>
              <p:cNvPr id="12" name="타원 9">
                <a:extLst>
                  <a:ext uri="{FF2B5EF4-FFF2-40B4-BE49-F238E27FC236}">
                    <a16:creationId xmlns:a16="http://schemas.microsoft.com/office/drawing/2014/main" xmlns="" id="{2F32B84D-D6CB-4ED6-89FE-B94C05FE685A}"/>
                  </a:ext>
                </a:extLst>
              </p:cNvPr>
              <p:cNvSpPr/>
              <p:nvPr/>
            </p:nvSpPr>
            <p:spPr>
              <a:xfrm rot="21267342">
                <a:off x="4379275" y="4909755"/>
                <a:ext cx="1627652" cy="865652"/>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 name="connsiteX0" fmla="*/ 0 w 1218276"/>
                  <a:gd name="connsiteY0" fmla="*/ 4324 h 558933"/>
                  <a:gd name="connsiteX1" fmla="*/ 1218242 w 1218276"/>
                  <a:gd name="connsiteY1" fmla="*/ 4324 h 558933"/>
                  <a:gd name="connsiteX2" fmla="*/ 616561 w 1218276"/>
                  <a:gd name="connsiteY2" fmla="*/ 558933 h 558933"/>
                  <a:gd name="connsiteX3" fmla="*/ 0 w 1218276"/>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276" h="558933">
                    <a:moveTo>
                      <a:pt x="0" y="4324"/>
                    </a:moveTo>
                    <a:cubicBezTo>
                      <a:pt x="1091223" y="21139"/>
                      <a:pt x="471263" y="-11134"/>
                      <a:pt x="1218242" y="4324"/>
                    </a:cubicBezTo>
                    <a:cubicBezTo>
                      <a:pt x="1221773" y="337190"/>
                      <a:pt x="952969" y="558933"/>
                      <a:pt x="616561" y="558933"/>
                    </a:cubicBezTo>
                    <a:cubicBezTo>
                      <a:pt x="280153" y="558933"/>
                      <a:pt x="0" y="340732"/>
                      <a:pt x="0" y="4324"/>
                    </a:cubicBezTo>
                    <a:close/>
                  </a:path>
                </a:pathLst>
              </a:cu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3" name="타원 11">
                <a:extLst>
                  <a:ext uri="{FF2B5EF4-FFF2-40B4-BE49-F238E27FC236}">
                    <a16:creationId xmlns:a16="http://schemas.microsoft.com/office/drawing/2014/main" xmlns="" id="{AD9495BD-28CD-4F64-96E6-5DDD5D892C54}"/>
                  </a:ext>
                </a:extLst>
              </p:cNvPr>
              <p:cNvSpPr/>
              <p:nvPr/>
            </p:nvSpPr>
            <p:spPr>
              <a:xfrm rot="21267342">
                <a:off x="4350831" y="4732801"/>
                <a:ext cx="1625244" cy="509473"/>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4" name="타원 12">
                <a:extLst>
                  <a:ext uri="{FF2B5EF4-FFF2-40B4-BE49-F238E27FC236}">
                    <a16:creationId xmlns:a16="http://schemas.microsoft.com/office/drawing/2014/main" xmlns="" id="{D82F04A2-6F77-4C6D-BD98-BCC2A1E45DE3}"/>
                  </a:ext>
                </a:extLst>
              </p:cNvPr>
              <p:cNvSpPr/>
              <p:nvPr/>
            </p:nvSpPr>
            <p:spPr>
              <a:xfrm rot="21035120">
                <a:off x="4758986" y="5011549"/>
                <a:ext cx="344914" cy="384088"/>
              </a:xfrm>
              <a:prstGeom prst="ellipse">
                <a:avLst/>
              </a:prstGeom>
              <a:solidFill>
                <a:schemeClr val="tx1">
                  <a:lumMod val="65000"/>
                  <a:lumOff val="35000"/>
                </a:schemeClr>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5" name="타원 13">
                <a:extLst>
                  <a:ext uri="{FF2B5EF4-FFF2-40B4-BE49-F238E27FC236}">
                    <a16:creationId xmlns:a16="http://schemas.microsoft.com/office/drawing/2014/main" xmlns="" id="{48B2B293-0B66-4621-B997-5B964A980362}"/>
                  </a:ext>
                </a:extLst>
              </p:cNvPr>
              <p:cNvSpPr/>
              <p:nvPr/>
            </p:nvSpPr>
            <p:spPr>
              <a:xfrm>
                <a:off x="4552683" y="4896727"/>
                <a:ext cx="839213" cy="34497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nvGrpSpPr>
            <p:cNvPr id="7" name="그룹 5">
              <a:extLst>
                <a:ext uri="{FF2B5EF4-FFF2-40B4-BE49-F238E27FC236}">
                  <a16:creationId xmlns:a16="http://schemas.microsoft.com/office/drawing/2014/main" xmlns="" id="{9ECADBD9-BD14-4693-AB53-7FB71555F719}"/>
                </a:ext>
              </a:extLst>
            </p:cNvPr>
            <p:cNvGrpSpPr/>
            <p:nvPr/>
          </p:nvGrpSpPr>
          <p:grpSpPr>
            <a:xfrm>
              <a:off x="4447394" y="3503786"/>
              <a:ext cx="1771232" cy="1161943"/>
              <a:chOff x="4447394" y="3503786"/>
              <a:chExt cx="1771232" cy="1161943"/>
            </a:xfrm>
          </p:grpSpPr>
          <p:sp>
            <p:nvSpPr>
              <p:cNvPr id="8" name="타원 9">
                <a:extLst>
                  <a:ext uri="{FF2B5EF4-FFF2-40B4-BE49-F238E27FC236}">
                    <a16:creationId xmlns:a16="http://schemas.microsoft.com/office/drawing/2014/main" xmlns="" id="{F06E5FDD-BF6F-4796-BEA3-D9CD61106B24}"/>
                  </a:ext>
                </a:extLst>
              </p:cNvPr>
              <p:cNvSpPr/>
              <p:nvPr/>
            </p:nvSpPr>
            <p:spPr>
              <a:xfrm rot="11956992">
                <a:off x="4590923" y="3503786"/>
                <a:ext cx="1627703" cy="781310"/>
              </a:xfrm>
              <a:custGeom>
                <a:avLst/>
                <a:gdLst>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18242"/>
                  <a:gd name="connsiteY0" fmla="*/ 609121 h 1218242"/>
                  <a:gd name="connsiteX1" fmla="*/ 609121 w 1218242"/>
                  <a:gd name="connsiteY1" fmla="*/ 0 h 1218242"/>
                  <a:gd name="connsiteX2" fmla="*/ 1218242 w 1218242"/>
                  <a:gd name="connsiteY2" fmla="*/ 609121 h 1218242"/>
                  <a:gd name="connsiteX3" fmla="*/ 609121 w 1218242"/>
                  <a:gd name="connsiteY3" fmla="*/ 1218242 h 1218242"/>
                  <a:gd name="connsiteX4" fmla="*/ 0 w 1218242"/>
                  <a:gd name="connsiteY4" fmla="*/ 609121 h 1218242"/>
                  <a:gd name="connsiteX0" fmla="*/ 0 w 1235174"/>
                  <a:gd name="connsiteY0" fmla="*/ 0 h 609121"/>
                  <a:gd name="connsiteX1" fmla="*/ 1218242 w 1235174"/>
                  <a:gd name="connsiteY1" fmla="*/ 0 h 609121"/>
                  <a:gd name="connsiteX2" fmla="*/ 609121 w 1235174"/>
                  <a:gd name="connsiteY2" fmla="*/ 609121 h 609121"/>
                  <a:gd name="connsiteX3" fmla="*/ 0 w 1235174"/>
                  <a:gd name="connsiteY3" fmla="*/ 0 h 609121"/>
                  <a:gd name="connsiteX0" fmla="*/ 0 w 1235174"/>
                  <a:gd name="connsiteY0" fmla="*/ 48755 h 657876"/>
                  <a:gd name="connsiteX1" fmla="*/ 1218242 w 1235174"/>
                  <a:gd name="connsiteY1" fmla="*/ 48755 h 657876"/>
                  <a:gd name="connsiteX2" fmla="*/ 609121 w 1235174"/>
                  <a:gd name="connsiteY2" fmla="*/ 657876 h 657876"/>
                  <a:gd name="connsiteX3" fmla="*/ 0 w 1235174"/>
                  <a:gd name="connsiteY3" fmla="*/ 48755 h 657876"/>
                  <a:gd name="connsiteX0" fmla="*/ 0 w 1235174"/>
                  <a:gd name="connsiteY0" fmla="*/ 4324 h 613445"/>
                  <a:gd name="connsiteX1" fmla="*/ 1218242 w 1235174"/>
                  <a:gd name="connsiteY1" fmla="*/ 4324 h 613445"/>
                  <a:gd name="connsiteX2" fmla="*/ 609121 w 1235174"/>
                  <a:gd name="connsiteY2" fmla="*/ 613445 h 613445"/>
                  <a:gd name="connsiteX3" fmla="*/ 0 w 1235174"/>
                  <a:gd name="connsiteY3" fmla="*/ 4324 h 613445"/>
                  <a:gd name="connsiteX0" fmla="*/ 0 w 1218300"/>
                  <a:gd name="connsiteY0" fmla="*/ 4324 h 613445"/>
                  <a:gd name="connsiteX1" fmla="*/ 1218242 w 1218300"/>
                  <a:gd name="connsiteY1" fmla="*/ 4324 h 613445"/>
                  <a:gd name="connsiteX2" fmla="*/ 609121 w 1218300"/>
                  <a:gd name="connsiteY2" fmla="*/ 613445 h 613445"/>
                  <a:gd name="connsiteX3" fmla="*/ 0 w 1218300"/>
                  <a:gd name="connsiteY3" fmla="*/ 4324 h 613445"/>
                  <a:gd name="connsiteX0" fmla="*/ 0 w 1218302"/>
                  <a:gd name="connsiteY0" fmla="*/ 4324 h 558933"/>
                  <a:gd name="connsiteX1" fmla="*/ 1218242 w 1218302"/>
                  <a:gd name="connsiteY1" fmla="*/ 4324 h 558933"/>
                  <a:gd name="connsiteX2" fmla="*/ 616561 w 1218302"/>
                  <a:gd name="connsiteY2" fmla="*/ 558933 h 558933"/>
                  <a:gd name="connsiteX3" fmla="*/ 0 w 1218302"/>
                  <a:gd name="connsiteY3" fmla="*/ 4324 h 558933"/>
                </a:gdLst>
                <a:ahLst/>
                <a:cxnLst>
                  <a:cxn ang="0">
                    <a:pos x="connsiteX0" y="connsiteY0"/>
                  </a:cxn>
                  <a:cxn ang="0">
                    <a:pos x="connsiteX1" y="connsiteY1"/>
                  </a:cxn>
                  <a:cxn ang="0">
                    <a:pos x="connsiteX2" y="connsiteY2"/>
                  </a:cxn>
                  <a:cxn ang="0">
                    <a:pos x="connsiteX3" y="connsiteY3"/>
                  </a:cxn>
                </a:cxnLst>
                <a:rect l="l" t="t" r="r" b="b"/>
                <a:pathLst>
                  <a:path w="1218302" h="558933">
                    <a:moveTo>
                      <a:pt x="0" y="4324"/>
                    </a:moveTo>
                    <a:cubicBezTo>
                      <a:pt x="1091223" y="21139"/>
                      <a:pt x="471263" y="-11134"/>
                      <a:pt x="1218242" y="4324"/>
                    </a:cubicBezTo>
                    <a:cubicBezTo>
                      <a:pt x="1222943" y="267208"/>
                      <a:pt x="952969" y="558933"/>
                      <a:pt x="616561" y="558933"/>
                    </a:cubicBezTo>
                    <a:cubicBezTo>
                      <a:pt x="280153" y="558933"/>
                      <a:pt x="0" y="340732"/>
                      <a:pt x="0" y="4324"/>
                    </a:cubicBezTo>
                    <a:close/>
                  </a:path>
                </a:pathLst>
              </a:custGeom>
              <a:solidFill>
                <a:srgbClr val="D1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9" name="타원 7">
                <a:extLst>
                  <a:ext uri="{FF2B5EF4-FFF2-40B4-BE49-F238E27FC236}">
                    <a16:creationId xmlns:a16="http://schemas.microsoft.com/office/drawing/2014/main" xmlns="" id="{39C96CE1-154B-41B8-AF41-AFED395F2AAC}"/>
                  </a:ext>
                </a:extLst>
              </p:cNvPr>
              <p:cNvSpPr/>
              <p:nvPr/>
            </p:nvSpPr>
            <p:spPr>
              <a:xfrm rot="11956992">
                <a:off x="4447394" y="3838196"/>
                <a:ext cx="1656550" cy="827533"/>
              </a:xfrm>
              <a:prstGeom prst="ellipse">
                <a:avLst/>
              </a:prstGeom>
              <a:solidFill>
                <a:srgbClr val="691919"/>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0" name="타원 8">
                <a:extLst>
                  <a:ext uri="{FF2B5EF4-FFF2-40B4-BE49-F238E27FC236}">
                    <a16:creationId xmlns:a16="http://schemas.microsoft.com/office/drawing/2014/main" xmlns="" id="{CE5AE69B-102E-4A95-B639-C2B460CBC651}"/>
                  </a:ext>
                </a:extLst>
              </p:cNvPr>
              <p:cNvSpPr/>
              <p:nvPr/>
            </p:nvSpPr>
            <p:spPr>
              <a:xfrm rot="1325162">
                <a:off x="4921043" y="3630515"/>
                <a:ext cx="344914" cy="384088"/>
              </a:xfrm>
              <a:prstGeom prst="ellipse">
                <a:avLst/>
              </a:prstGeom>
              <a:solidFill>
                <a:srgbClr val="FBFBFB"/>
              </a:solidFill>
              <a:ln w="114300">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sp>
            <p:nvSpPr>
              <p:cNvPr id="11" name="타원 9">
                <a:extLst>
                  <a:ext uri="{FF2B5EF4-FFF2-40B4-BE49-F238E27FC236}">
                    <a16:creationId xmlns:a16="http://schemas.microsoft.com/office/drawing/2014/main" xmlns="" id="{60A58024-2692-4098-A2DA-EF62B7DAF285}"/>
                  </a:ext>
                </a:extLst>
              </p:cNvPr>
              <p:cNvSpPr/>
              <p:nvPr/>
            </p:nvSpPr>
            <p:spPr>
              <a:xfrm rot="1325162">
                <a:off x="4980543" y="3696984"/>
                <a:ext cx="221268" cy="246399"/>
              </a:xfrm>
              <a:prstGeom prst="ellipse">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59"/>
              </a:p>
            </p:txBody>
          </p:sp>
        </p:grpSp>
      </p:grpSp>
      <p:pic>
        <p:nvPicPr>
          <p:cNvPr id="16" name="Picture 4">
            <a:extLst>
              <a:ext uri="{FF2B5EF4-FFF2-40B4-BE49-F238E27FC236}">
                <a16:creationId xmlns:a16="http://schemas.microsoft.com/office/drawing/2014/main" xmlns="" id="{43F2F2C0-675C-4DBB-BB31-83F5E16027D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815714" y="2318906"/>
            <a:ext cx="3352369" cy="3218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66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3"/>
                                        </p:tgtEl>
                                        <p:attrNameLst>
                                          <p:attrName>r</p:attrName>
                                        </p:attrNameLst>
                                      </p:cBhvr>
                                    </p:animRot>
                                    <p:animRot by="-240000">
                                      <p:cBhvr>
                                        <p:cTn id="7" dur="400" fill="hold">
                                          <p:stCondLst>
                                            <p:cond delay="400"/>
                                          </p:stCondLst>
                                        </p:cTn>
                                        <p:tgtEl>
                                          <p:spTgt spid="3"/>
                                        </p:tgtEl>
                                        <p:attrNameLst>
                                          <p:attrName>r</p:attrName>
                                        </p:attrNameLst>
                                      </p:cBhvr>
                                    </p:animRot>
                                    <p:animRot by="240000">
                                      <p:cBhvr>
                                        <p:cTn id="8" dur="400" fill="hold">
                                          <p:stCondLst>
                                            <p:cond delay="800"/>
                                          </p:stCondLst>
                                        </p:cTn>
                                        <p:tgtEl>
                                          <p:spTgt spid="3"/>
                                        </p:tgtEl>
                                        <p:attrNameLst>
                                          <p:attrName>r</p:attrName>
                                        </p:attrNameLst>
                                      </p:cBhvr>
                                    </p:animRot>
                                    <p:animRot by="-240000">
                                      <p:cBhvr>
                                        <p:cTn id="9" dur="400" fill="hold">
                                          <p:stCondLst>
                                            <p:cond delay="1200"/>
                                          </p:stCondLst>
                                        </p:cTn>
                                        <p:tgtEl>
                                          <p:spTgt spid="3"/>
                                        </p:tgtEl>
                                        <p:attrNameLst>
                                          <p:attrName>r</p:attrName>
                                        </p:attrNameLst>
                                      </p:cBhvr>
                                    </p:animRot>
                                    <p:animRot by="120000">
                                      <p:cBhvr>
                                        <p:cTn id="10" dur="400" fill="hold">
                                          <p:stCondLst>
                                            <p:cond delay="16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Pokeball Wiggle.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xit" presetSubtype="0" fill="hold" grpId="1" nodeType="withEffect">
                                  <p:stCondLst>
                                    <p:cond delay="50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0" presetClass="entr" presetSubtype="0" fill="hold" grpId="2" nodeType="with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xit" presetSubtype="0" fill="hold" grpId="3" nodeType="withEffect">
                                  <p:stCondLst>
                                    <p:cond delay="150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par>
                          <p:cTn id="23" fill="hold">
                            <p:stCondLst>
                              <p:cond delay="2000"/>
                            </p:stCondLst>
                            <p:childTnLst>
                              <p:par>
                                <p:cTn id="24" presetID="10" presetClass="exit" presetSubtype="0" fill="hold" nodeType="afterEffect">
                                  <p:stCondLst>
                                    <p:cond delay="250"/>
                                  </p:stCondLst>
                                  <p:childTnLst>
                                    <p:animEffect transition="out" filter="fade">
                                      <p:cBhvr>
                                        <p:cTn id="25" dur="250"/>
                                        <p:tgtEl>
                                          <p:spTgt spid="3"/>
                                        </p:tgtEl>
                                      </p:cBhvr>
                                    </p:animEffect>
                                    <p:set>
                                      <p:cBhvr>
                                        <p:cTn id="26" dur="1" fill="hold">
                                          <p:stCondLst>
                                            <p:cond delay="249"/>
                                          </p:stCondLst>
                                        </p:cTn>
                                        <p:tgtEl>
                                          <p:spTgt spid="3"/>
                                        </p:tgtEl>
                                        <p:attrNameLst>
                                          <p:attrName>style.visibility</p:attrName>
                                        </p:attrNameLst>
                                      </p:cBhvr>
                                      <p:to>
                                        <p:strVal val="hidden"/>
                                      </p:to>
                                    </p:set>
                                  </p:childTnLst>
                                </p:cTn>
                              </p:par>
                              <p:par>
                                <p:cTn id="27" presetID="10" presetClass="exit" presetSubtype="0" fill="hold" grpId="4" nodeType="withEffect">
                                  <p:stCondLst>
                                    <p:cond delay="250"/>
                                  </p:stCondLst>
                                  <p:childTnLst>
                                    <p:animEffect transition="out" filter="fade">
                                      <p:cBhvr>
                                        <p:cTn id="28" dur="250"/>
                                        <p:tgtEl>
                                          <p:spTgt spid="4"/>
                                        </p:tgtEl>
                                      </p:cBhvr>
                                    </p:animEffect>
                                    <p:set>
                                      <p:cBhvr>
                                        <p:cTn id="29" dur="1" fill="hold">
                                          <p:stCondLst>
                                            <p:cond delay="249"/>
                                          </p:stCondLst>
                                        </p:cTn>
                                        <p:tgtEl>
                                          <p:spTgt spid="4"/>
                                        </p:tgtEl>
                                        <p:attrNameLst>
                                          <p:attrName>style.visibility</p:attrName>
                                        </p:attrNameLst>
                                      </p:cBhvr>
                                      <p:to>
                                        <p:strVal val="hidden"/>
                                      </p:to>
                                    </p:se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5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3" name="Pokeball Open.wav"/>
                                        </p:tgtEl>
                                      </p:cMediaNode>
                                    </p:audio>
                                  </p:subTnLst>
                                </p:cTn>
                              </p:par>
                              <p:par>
                                <p:cTn id="34" presetID="53" presetClass="entr" presetSubtype="16" fill="hold" nodeType="withEffect">
                                  <p:stCondLst>
                                    <p:cond delay="25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par>
                                <p:cTn id="39" presetID="37" presetClass="path" presetSubtype="0" accel="50000" decel="50000" fill="hold" nodeType="withEffect">
                                  <p:stCondLst>
                                    <p:cond delay="250"/>
                                  </p:stCondLst>
                                  <p:childTnLst>
                                    <p:animMotion origin="layout" path="M 3.58308E-6 0.05 L -0.12584 -0.09051 C -0.15194 -0.122 -0.1911 -0.13889 -0.23248 -0.13889 C -0.27921 -0.13889 -0.3168 -0.122 -0.34291 -0.09051 L -0.46848 0.05 " pathEditMode="relative" rAng="0" ptsTypes="AAAAA">
                                      <p:cBhvr>
                                        <p:cTn id="40" dur="2000" fill="hold"/>
                                        <p:tgtEl>
                                          <p:spTgt spid="16"/>
                                        </p:tgtEl>
                                        <p:attrNameLst>
                                          <p:attrName>ppt_x</p:attrName>
                                          <p:attrName>ppt_y</p:attrName>
                                        </p:attrNameLst>
                                      </p:cBhvr>
                                      <p:rCtr x="-23430" y="-94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4" grpId="4"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xmlns="" id="{8EC0DFBD-3CCC-4E74-8842-6DEDF9B1996C}"/>
              </a:ext>
            </a:extLst>
          </p:cNvPr>
          <p:cNvSpPr txBox="1"/>
          <p:nvPr/>
        </p:nvSpPr>
        <p:spPr>
          <a:xfrm>
            <a:off x="472473" y="291350"/>
            <a:ext cx="11216889" cy="1569660"/>
          </a:xfrm>
          <a:prstGeom prst="rect">
            <a:avLst/>
          </a:prstGeom>
          <a:noFill/>
        </p:spPr>
        <p:txBody>
          <a:bodyPr wrap="square">
            <a:spAutoFit/>
          </a:bodyPr>
          <a:lstStyle/>
          <a:p>
            <a:pPr algn="just" fontAlgn="t"/>
            <a:r>
              <a:rPr lang="en-US" sz="3200" b="0">
                <a:effectLst/>
              </a:rPr>
              <a:t>c. Đóng vai một trong số các bạn đến thăm thỏ nâu, nói 2 – 3 câu thể hiện sự quan tâm, mong muốn của mình và các bạn đối với thỏ nâu.</a:t>
            </a:r>
            <a:endParaRPr lang="vi-VN" sz="3200" b="0">
              <a:effectLst/>
            </a:endParaRPr>
          </a:p>
        </p:txBody>
      </p:sp>
      <p:pic>
        <p:nvPicPr>
          <p:cNvPr id="4" name="Picture 3">
            <a:extLst>
              <a:ext uri="{FF2B5EF4-FFF2-40B4-BE49-F238E27FC236}">
                <a16:creationId xmlns:a16="http://schemas.microsoft.com/office/drawing/2014/main" xmlns="" id="{3E84D2D7-2977-4134-BC4E-01DCCE830836}"/>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135459" y="2414896"/>
            <a:ext cx="7890918" cy="3690481"/>
          </a:xfrm>
          <a:prstGeom prst="roundRect">
            <a:avLst/>
          </a:prstGeom>
        </p:spPr>
      </p:pic>
    </p:spTree>
    <p:extLst>
      <p:ext uri="{BB962C8B-B14F-4D97-AF65-F5344CB8AC3E}">
        <p14:creationId xmlns:p14="http://schemas.microsoft.com/office/powerpoint/2010/main" val="106883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theme/theme1.xml><?xml version="1.0" encoding="utf-8"?>
<a:theme xmlns:a="http://schemas.openxmlformats.org/drawingml/2006/main" name="Creative Pre-K Assessments by Slidesgo">
  <a:themeElements>
    <a:clrScheme name="Simple Light">
      <a:dk1>
        <a:srgbClr val="000000"/>
      </a:dk1>
      <a:lt1>
        <a:srgbClr val="FFFFFF"/>
      </a:lt1>
      <a:dk2>
        <a:srgbClr val="12375E"/>
      </a:dk2>
      <a:lt2>
        <a:srgbClr val="EEEEEE"/>
      </a:lt2>
      <a:accent1>
        <a:srgbClr val="A5C5F8"/>
      </a:accent1>
      <a:accent2>
        <a:srgbClr val="577AB5"/>
      </a:accent2>
      <a:accent3>
        <a:srgbClr val="FF91C4"/>
      </a:accent3>
      <a:accent4>
        <a:srgbClr val="FF78B6"/>
      </a:accent4>
      <a:accent5>
        <a:srgbClr val="FFF1B1"/>
      </a:accent5>
      <a:accent6>
        <a:srgbClr val="FFD524"/>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un Games Classroom Kit by Slidesgo">
  <a:themeElements>
    <a:clrScheme name="Simple Light">
      <a:dk1>
        <a:srgbClr val="000000"/>
      </a:dk1>
      <a:lt1>
        <a:srgbClr val="FFFFFF"/>
      </a:lt1>
      <a:dk2>
        <a:srgbClr val="6D60BD"/>
      </a:dk2>
      <a:lt2>
        <a:srgbClr val="4B4095"/>
      </a:lt2>
      <a:accent1>
        <a:srgbClr val="ACA9F1"/>
      </a:accent1>
      <a:accent2>
        <a:srgbClr val="9393E5"/>
      </a:accent2>
      <a:accent3>
        <a:srgbClr val="FFD43F"/>
      </a:accent3>
      <a:accent4>
        <a:srgbClr val="FCA12D"/>
      </a:accent4>
      <a:accent5>
        <a:srgbClr val="F44336"/>
      </a:accent5>
      <a:accent6>
        <a:srgbClr val="674EA7"/>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TotalTime>
  <Words>705</Words>
  <Application>Microsoft Office PowerPoint</Application>
  <PresentationFormat>Custom</PresentationFormat>
  <Paragraphs>122</Paragraphs>
  <Slides>31</Slides>
  <Notes>27</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31</vt:i4>
      </vt:variant>
    </vt:vector>
  </HeadingPairs>
  <TitlesOfParts>
    <vt:vector size="50" baseType="lpstr">
      <vt:lpstr>HP001 5H NORMAL</vt:lpstr>
      <vt:lpstr>Montserrat</vt:lpstr>
      <vt:lpstr>Roboto</vt:lpstr>
      <vt:lpstr>Montserrat Medium</vt:lpstr>
      <vt:lpstr>Calibri</vt:lpstr>
      <vt:lpstr>HP001 5 hàng</vt:lpstr>
      <vt:lpstr>Tw Cen MT</vt:lpstr>
      <vt:lpstr>Quicksand</vt:lpstr>
      <vt:lpstr>Times New Roman</vt:lpstr>
      <vt:lpstr>Signika</vt:lpstr>
      <vt:lpstr>Arial</vt:lpstr>
      <vt:lpstr>Montserrat ExtraBold</vt:lpstr>
      <vt:lpstr>FS Core Magic Rough</vt:lpstr>
      <vt:lpstr>HP001 4 hàng</vt:lpstr>
      <vt:lpstr>Arial-Rounded</vt:lpstr>
      <vt:lpstr>Fira Sans Extra Condensed Medium</vt:lpstr>
      <vt:lpstr>Handlee</vt:lpstr>
      <vt:lpstr>Creative Pre-K Assessments by Slidesgo</vt:lpstr>
      <vt:lpstr>Fun Games Classroom Kit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Creative Pre-K Assessments</dc:title>
  <dc:creator>PC</dc:creator>
  <cp:lastModifiedBy>AutoBVT</cp:lastModifiedBy>
  <cp:revision>53</cp:revision>
  <dcterms:modified xsi:type="dcterms:W3CDTF">2022-05-24T02:14:24Z</dcterms:modified>
</cp:coreProperties>
</file>