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4BD69-4ADA-4636-803C-1A55829D3E01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87247-F7AD-4DBE-9342-CA279B14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6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047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06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4"/>
          <p:cNvGrpSpPr/>
          <p:nvPr/>
        </p:nvGrpSpPr>
        <p:grpSpPr>
          <a:xfrm>
            <a:off x="1" y="19102"/>
            <a:ext cx="9140749" cy="6488455"/>
            <a:chOff x="0" y="14325"/>
            <a:chExt cx="9140749" cy="4866341"/>
          </a:xfrm>
        </p:grpSpPr>
        <p:sp>
          <p:nvSpPr>
            <p:cNvPr id="480" name="Google Shape;480;p24"/>
            <p:cNvSpPr/>
            <p:nvPr/>
          </p:nvSpPr>
          <p:spPr>
            <a:xfrm>
              <a:off x="7594751" y="14325"/>
              <a:ext cx="1545977" cy="1158227"/>
            </a:xfrm>
            <a:custGeom>
              <a:avLst/>
              <a:gdLst/>
              <a:ahLst/>
              <a:cxnLst/>
              <a:rect l="l" t="t" r="r" b="b"/>
              <a:pathLst>
                <a:path w="108623" h="81379" extrusionOk="0">
                  <a:moveTo>
                    <a:pt x="99167" y="0"/>
                  </a:moveTo>
                  <a:cubicBezTo>
                    <a:pt x="74118" y="0"/>
                    <a:pt x="48020" y="7785"/>
                    <a:pt x="27244" y="21778"/>
                  </a:cubicBezTo>
                  <a:cubicBezTo>
                    <a:pt x="14406" y="30424"/>
                    <a:pt x="-2107" y="44313"/>
                    <a:pt x="308" y="59602"/>
                  </a:cubicBezTo>
                  <a:cubicBezTo>
                    <a:pt x="1269" y="65687"/>
                    <a:pt x="4352" y="72230"/>
                    <a:pt x="9478" y="75648"/>
                  </a:cubicBezTo>
                  <a:cubicBezTo>
                    <a:pt x="15167" y="79441"/>
                    <a:pt x="22704" y="80230"/>
                    <a:pt x="29536" y="79946"/>
                  </a:cubicBezTo>
                  <a:cubicBezTo>
                    <a:pt x="40461" y="79492"/>
                    <a:pt x="50785" y="74766"/>
                    <a:pt x="61343" y="71923"/>
                  </a:cubicBezTo>
                  <a:cubicBezTo>
                    <a:pt x="76863" y="67745"/>
                    <a:pt x="103530" y="66135"/>
                    <a:pt x="108623" y="813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1" name="Google Shape;481;p24"/>
            <p:cNvSpPr/>
            <p:nvPr/>
          </p:nvSpPr>
          <p:spPr>
            <a:xfrm>
              <a:off x="7862115" y="1519316"/>
              <a:ext cx="1278634" cy="1345825"/>
            </a:xfrm>
            <a:custGeom>
              <a:avLst/>
              <a:gdLst/>
              <a:ahLst/>
              <a:cxnLst/>
              <a:rect l="l" t="t" r="r" b="b"/>
              <a:pathLst>
                <a:path w="89839" h="94560" extrusionOk="0">
                  <a:moveTo>
                    <a:pt x="89839" y="0"/>
                  </a:moveTo>
                  <a:cubicBezTo>
                    <a:pt x="87293" y="15247"/>
                    <a:pt x="69257" y="25868"/>
                    <a:pt x="54307" y="29800"/>
                  </a:cubicBezTo>
                  <a:cubicBezTo>
                    <a:pt x="34808" y="34929"/>
                    <a:pt x="2372" y="36697"/>
                    <a:pt x="150" y="56736"/>
                  </a:cubicBezTo>
                  <a:cubicBezTo>
                    <a:pt x="-892" y="66133"/>
                    <a:pt x="5155" y="78599"/>
                    <a:pt x="14191" y="81379"/>
                  </a:cubicBezTo>
                  <a:cubicBezTo>
                    <a:pt x="29214" y="86001"/>
                    <a:pt x="59465" y="78842"/>
                    <a:pt x="59465" y="9456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82" name="Google Shape;482;p24"/>
            <p:cNvGrpSpPr/>
            <p:nvPr/>
          </p:nvGrpSpPr>
          <p:grpSpPr>
            <a:xfrm>
              <a:off x="7342872" y="328143"/>
              <a:ext cx="551419" cy="689571"/>
              <a:chOff x="7008345" y="190267"/>
              <a:chExt cx="655983" cy="820332"/>
            </a:xfrm>
          </p:grpSpPr>
          <p:sp>
            <p:nvSpPr>
              <p:cNvPr id="483" name="Google Shape;483;p24"/>
              <p:cNvSpPr/>
              <p:nvPr/>
            </p:nvSpPr>
            <p:spPr>
              <a:xfrm>
                <a:off x="7008345" y="378925"/>
                <a:ext cx="623780" cy="631673"/>
              </a:xfrm>
              <a:custGeom>
                <a:avLst/>
                <a:gdLst/>
                <a:ahLst/>
                <a:cxnLst/>
                <a:rect l="l" t="t" r="r" b="b"/>
                <a:pathLst>
                  <a:path w="20784" h="21047" extrusionOk="0">
                    <a:moveTo>
                      <a:pt x="13971" y="1"/>
                    </a:moveTo>
                    <a:cubicBezTo>
                      <a:pt x="13801" y="1"/>
                      <a:pt x="13627" y="58"/>
                      <a:pt x="13479" y="185"/>
                    </a:cubicBezTo>
                    <a:lnTo>
                      <a:pt x="8914" y="4110"/>
                    </a:lnTo>
                    <a:cubicBezTo>
                      <a:pt x="8759" y="4231"/>
                      <a:pt x="8577" y="4287"/>
                      <a:pt x="8389" y="4287"/>
                    </a:cubicBezTo>
                    <a:cubicBezTo>
                      <a:pt x="8329" y="4287"/>
                      <a:pt x="8268" y="4281"/>
                      <a:pt x="8207" y="4270"/>
                    </a:cubicBezTo>
                    <a:lnTo>
                      <a:pt x="2523" y="2672"/>
                    </a:lnTo>
                    <a:cubicBezTo>
                      <a:pt x="2456" y="2655"/>
                      <a:pt x="2390" y="2647"/>
                      <a:pt x="2325" y="2647"/>
                    </a:cubicBezTo>
                    <a:cubicBezTo>
                      <a:pt x="1797" y="2647"/>
                      <a:pt x="1384" y="3194"/>
                      <a:pt x="1587" y="3722"/>
                    </a:cubicBezTo>
                    <a:lnTo>
                      <a:pt x="3756" y="9292"/>
                    </a:lnTo>
                    <a:cubicBezTo>
                      <a:pt x="3847" y="9520"/>
                      <a:pt x="3824" y="9794"/>
                      <a:pt x="3687" y="10022"/>
                    </a:cubicBezTo>
                    <a:lnTo>
                      <a:pt x="355" y="15044"/>
                    </a:lnTo>
                    <a:cubicBezTo>
                      <a:pt x="1" y="15575"/>
                      <a:pt x="354" y="16256"/>
                      <a:pt x="958" y="16256"/>
                    </a:cubicBezTo>
                    <a:cubicBezTo>
                      <a:pt x="978" y="16256"/>
                      <a:pt x="997" y="16255"/>
                      <a:pt x="1017" y="16254"/>
                    </a:cubicBezTo>
                    <a:lnTo>
                      <a:pt x="6929" y="15774"/>
                    </a:lnTo>
                    <a:cubicBezTo>
                      <a:pt x="6950" y="15772"/>
                      <a:pt x="6971" y="15771"/>
                      <a:pt x="6992" y="15771"/>
                    </a:cubicBezTo>
                    <a:cubicBezTo>
                      <a:pt x="7221" y="15771"/>
                      <a:pt x="7444" y="15883"/>
                      <a:pt x="7590" y="16071"/>
                    </a:cubicBezTo>
                    <a:lnTo>
                      <a:pt x="11197" y="20750"/>
                    </a:lnTo>
                    <a:cubicBezTo>
                      <a:pt x="11353" y="20952"/>
                      <a:pt x="11575" y="21047"/>
                      <a:pt x="11795" y="21047"/>
                    </a:cubicBezTo>
                    <a:cubicBezTo>
                      <a:pt x="12123" y="21047"/>
                      <a:pt x="12448" y="20836"/>
                      <a:pt x="12544" y="20453"/>
                    </a:cubicBezTo>
                    <a:lnTo>
                      <a:pt x="14027" y="14587"/>
                    </a:lnTo>
                    <a:cubicBezTo>
                      <a:pt x="14096" y="14336"/>
                      <a:pt x="14278" y="14131"/>
                      <a:pt x="14529" y="14039"/>
                    </a:cubicBezTo>
                    <a:lnTo>
                      <a:pt x="20099" y="11917"/>
                    </a:lnTo>
                    <a:cubicBezTo>
                      <a:pt x="20692" y="11688"/>
                      <a:pt x="20783" y="10867"/>
                      <a:pt x="20258" y="10524"/>
                    </a:cubicBezTo>
                    <a:lnTo>
                      <a:pt x="15260" y="7374"/>
                    </a:lnTo>
                    <a:cubicBezTo>
                      <a:pt x="15054" y="7238"/>
                      <a:pt x="14917" y="7009"/>
                      <a:pt x="14895" y="6758"/>
                    </a:cubicBezTo>
                    <a:lnTo>
                      <a:pt x="14735" y="732"/>
                    </a:lnTo>
                    <a:cubicBezTo>
                      <a:pt x="14719" y="290"/>
                      <a:pt x="14353" y="1"/>
                      <a:pt x="13971" y="1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24"/>
              <p:cNvSpPr/>
              <p:nvPr/>
            </p:nvSpPr>
            <p:spPr>
              <a:xfrm>
                <a:off x="7057356" y="190267"/>
                <a:ext cx="124012" cy="15378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5124" extrusionOk="0">
                    <a:moveTo>
                      <a:pt x="302" y="0"/>
                    </a:moveTo>
                    <a:cubicBezTo>
                      <a:pt x="244" y="0"/>
                      <a:pt x="185" y="19"/>
                      <a:pt x="137" y="57"/>
                    </a:cubicBezTo>
                    <a:cubicBezTo>
                      <a:pt x="23" y="148"/>
                      <a:pt x="0" y="331"/>
                      <a:pt x="91" y="445"/>
                    </a:cubicBezTo>
                    <a:lnTo>
                      <a:pt x="3629" y="5033"/>
                    </a:lnTo>
                    <a:cubicBezTo>
                      <a:pt x="3675" y="5101"/>
                      <a:pt x="3743" y="5124"/>
                      <a:pt x="3835" y="5124"/>
                    </a:cubicBezTo>
                    <a:cubicBezTo>
                      <a:pt x="3880" y="5124"/>
                      <a:pt x="3949" y="5124"/>
                      <a:pt x="3994" y="5078"/>
                    </a:cubicBezTo>
                    <a:cubicBezTo>
                      <a:pt x="4109" y="4987"/>
                      <a:pt x="4131" y="4827"/>
                      <a:pt x="4040" y="4713"/>
                    </a:cubicBezTo>
                    <a:lnTo>
                      <a:pt x="502" y="102"/>
                    </a:lnTo>
                    <a:cubicBezTo>
                      <a:pt x="462" y="36"/>
                      <a:pt x="384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24"/>
              <p:cNvSpPr/>
              <p:nvPr/>
            </p:nvSpPr>
            <p:spPr>
              <a:xfrm>
                <a:off x="7218313" y="190477"/>
                <a:ext cx="49371" cy="16729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5574" extrusionOk="0">
                    <a:moveTo>
                      <a:pt x="294" y="0"/>
                    </a:moveTo>
                    <a:cubicBezTo>
                      <a:pt x="280" y="0"/>
                      <a:pt x="266" y="2"/>
                      <a:pt x="252" y="4"/>
                    </a:cubicBezTo>
                    <a:cubicBezTo>
                      <a:pt x="92" y="27"/>
                      <a:pt x="1" y="187"/>
                      <a:pt x="47" y="324"/>
                    </a:cubicBezTo>
                    <a:lnTo>
                      <a:pt x="1074" y="5345"/>
                    </a:lnTo>
                    <a:cubicBezTo>
                      <a:pt x="1119" y="5482"/>
                      <a:pt x="1211" y="5573"/>
                      <a:pt x="1348" y="5573"/>
                    </a:cubicBezTo>
                    <a:cubicBezTo>
                      <a:pt x="1371" y="5573"/>
                      <a:pt x="1371" y="5551"/>
                      <a:pt x="1393" y="5551"/>
                    </a:cubicBezTo>
                    <a:cubicBezTo>
                      <a:pt x="1553" y="5528"/>
                      <a:pt x="1644" y="5391"/>
                      <a:pt x="1599" y="5254"/>
                    </a:cubicBezTo>
                    <a:lnTo>
                      <a:pt x="549" y="209"/>
                    </a:lnTo>
                    <a:cubicBezTo>
                      <a:pt x="528" y="87"/>
                      <a:pt x="416" y="0"/>
                      <a:pt x="2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24"/>
              <p:cNvSpPr/>
              <p:nvPr/>
            </p:nvSpPr>
            <p:spPr>
              <a:xfrm>
                <a:off x="7545779" y="468873"/>
                <a:ext cx="118549" cy="64947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2164" extrusionOk="0">
                    <a:moveTo>
                      <a:pt x="3644" y="1"/>
                    </a:moveTo>
                    <a:cubicBezTo>
                      <a:pt x="3608" y="1"/>
                      <a:pt x="3573" y="6"/>
                      <a:pt x="3538" y="18"/>
                    </a:cubicBezTo>
                    <a:lnTo>
                      <a:pt x="183" y="1661"/>
                    </a:lnTo>
                    <a:cubicBezTo>
                      <a:pt x="46" y="1707"/>
                      <a:pt x="0" y="1867"/>
                      <a:pt x="46" y="2004"/>
                    </a:cubicBezTo>
                    <a:cubicBezTo>
                      <a:pt x="92" y="2095"/>
                      <a:pt x="206" y="2163"/>
                      <a:pt x="297" y="2163"/>
                    </a:cubicBezTo>
                    <a:cubicBezTo>
                      <a:pt x="343" y="2163"/>
                      <a:pt x="366" y="2141"/>
                      <a:pt x="411" y="2141"/>
                    </a:cubicBezTo>
                    <a:lnTo>
                      <a:pt x="3767" y="497"/>
                    </a:lnTo>
                    <a:cubicBezTo>
                      <a:pt x="3904" y="429"/>
                      <a:pt x="3949" y="292"/>
                      <a:pt x="3904" y="155"/>
                    </a:cubicBezTo>
                    <a:cubicBezTo>
                      <a:pt x="3852" y="52"/>
                      <a:pt x="3750" y="1"/>
                      <a:pt x="36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87" name="Google Shape;487;p24"/>
            <p:cNvSpPr/>
            <p:nvPr/>
          </p:nvSpPr>
          <p:spPr>
            <a:xfrm rot="-2309161">
              <a:off x="7929656" y="1863632"/>
              <a:ext cx="524339" cy="531007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rgbClr val="4A6799"/>
                </a:solidFill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 rot="10800000" flipH="1">
              <a:off x="0" y="2638215"/>
              <a:ext cx="714539" cy="1309342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10800000" flipH="1">
              <a:off x="0" y="4553628"/>
              <a:ext cx="1512222" cy="327039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787424" y="4199466"/>
              <a:ext cx="551400" cy="558430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394462" y="1548754"/>
              <a:ext cx="551400" cy="558430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92" name="Google Shape;492;p24"/>
          <p:cNvSpPr/>
          <p:nvPr/>
        </p:nvSpPr>
        <p:spPr>
          <a:xfrm rot="10800000" flipH="1">
            <a:off x="1638195" y="6343843"/>
            <a:ext cx="331970" cy="479625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70228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48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7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8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7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1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1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410B-5D85-4389-BA70-749B43085E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C6C9F-6124-4E06-ACCF-00BB0CBD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533400" y="2448218"/>
            <a:ext cx="79248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7" y="495301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1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630385" y="2779441"/>
            <a:ext cx="79248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Ôn tập và đánh giá cuối học kì 2 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6)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39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6;p15">
            <a:extLst>
              <a:ext uri="{FF2B5EF4-FFF2-40B4-BE49-F238E27FC236}">
                <a16:creationId xmlns:a16="http://schemas.microsoft.com/office/drawing/2014/main" xmlns="" id="{A040FBD5-4D17-4575-B1D0-ABFCD8FA5C4D}"/>
              </a:ext>
            </a:extLst>
          </p:cNvPr>
          <p:cNvGrpSpPr/>
          <p:nvPr/>
        </p:nvGrpSpPr>
        <p:grpSpPr>
          <a:xfrm>
            <a:off x="0" y="314793"/>
            <a:ext cx="8964669" cy="800100"/>
            <a:chOff x="1872213" y="1137388"/>
            <a:chExt cx="1124444" cy="543400"/>
          </a:xfrm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5F4590F9-79D4-4589-8C24-90A5D9F0198A}"/>
                </a:ext>
              </a:extLst>
            </p:cNvPr>
            <p:cNvSpPr/>
            <p:nvPr/>
          </p:nvSpPr>
          <p:spPr>
            <a:xfrm>
              <a:off x="1917573" y="1201463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3600" dirty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 </a:t>
              </a:r>
              <a:r>
                <a:rPr lang="en-US" sz="3600" dirty="0" smtClean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8.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Hỏi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đáp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về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đặc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điểm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một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số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loài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vật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. </a:t>
              </a: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482ED7-845D-4174-B67D-AE365184B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4111"/>
            <a:ext cx="9296400" cy="39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6;p15">
            <a:extLst>
              <a:ext uri="{FF2B5EF4-FFF2-40B4-BE49-F238E27FC236}">
                <a16:creationId xmlns:a16="http://schemas.microsoft.com/office/drawing/2014/main" xmlns="" id="{A040FBD5-4D17-4575-B1D0-ABFCD8FA5C4D}"/>
              </a:ext>
            </a:extLst>
          </p:cNvPr>
          <p:cNvGrpSpPr/>
          <p:nvPr/>
        </p:nvGrpSpPr>
        <p:grpSpPr>
          <a:xfrm>
            <a:off x="-1" y="377566"/>
            <a:ext cx="8964669" cy="800100"/>
            <a:chOff x="1872213" y="1137388"/>
            <a:chExt cx="1124444" cy="543400"/>
          </a:xfrm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5F4590F9-79D4-4589-8C24-90A5D9F0198A}"/>
                </a:ext>
              </a:extLst>
            </p:cNvPr>
            <p:cNvSpPr/>
            <p:nvPr/>
          </p:nvSpPr>
          <p:spPr>
            <a:xfrm>
              <a:off x="1917573" y="1201463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2000" dirty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 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9.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Chọn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dấu</a:t>
              </a:r>
              <a:r>
                <a: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chấm</a:t>
              </a:r>
              <a:r>
                <a: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hoặc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dấu</a:t>
              </a:r>
              <a:r>
                <a: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phẩy</a:t>
              </a:r>
              <a:r>
                <a: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thay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ô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vuông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.</a:t>
              </a: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F63C4B-C052-4DF6-A124-B57ECE7C2349}"/>
              </a:ext>
            </a:extLst>
          </p:cNvPr>
          <p:cNvSpPr txBox="1"/>
          <p:nvPr/>
        </p:nvSpPr>
        <p:spPr>
          <a:xfrm>
            <a:off x="412194" y="1720840"/>
            <a:ext cx="838629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+mn-lt"/>
              </a:rPr>
              <a:t>	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Vào ngày hội, đồng bào các buôn xa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 bản gần nườm nượp kéo về buôn Đôn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 Tất cả đều đổ về trường đua voi. 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Khi lệnh xuất phát vang lên, voi con cuốn vòi chạy trong tiếng reo hò của người xem cùng tiếng chiêng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 tiếng trống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 tiếng khèn vang dậy.</a:t>
            </a:r>
            <a:endParaRPr lang="en-US" sz="3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r"/>
            <a:r>
              <a:rPr lang="en-US" sz="3600" dirty="0">
                <a:latin typeface="+mj-lt"/>
              </a:rPr>
              <a:t>(Theo Ay Dun </a:t>
            </a:r>
            <a:r>
              <a:rPr lang="en-US" sz="3600" dirty="0" err="1">
                <a:latin typeface="+mj-lt"/>
              </a:rPr>
              <a:t>và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lê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Tấn</a:t>
            </a:r>
            <a:r>
              <a:rPr lang="en-US" sz="3600" dirty="0">
                <a:latin typeface="+mj-lt"/>
              </a:rPr>
              <a:t>)</a:t>
            </a:r>
            <a:endParaRPr lang="vi-VN" sz="3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31B66F-0599-469B-AF90-73D14AF5D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2456" y="2332816"/>
            <a:ext cx="344917" cy="604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89D910-60C2-4791-9F2D-306951C3D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217" y="1728794"/>
            <a:ext cx="355028" cy="604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EBB363-00B2-465F-9095-735DA0164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7901" y="4808848"/>
            <a:ext cx="466944" cy="621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4F08EF0-56A7-47F2-BFF2-FD8526D17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184" y="4808848"/>
            <a:ext cx="472818" cy="6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4D0915-96E6-4E59-A6D6-F5D6FE7727D8}"/>
              </a:ext>
            </a:extLst>
          </p:cNvPr>
          <p:cNvSpPr txBox="1"/>
          <p:nvPr/>
        </p:nvSpPr>
        <p:spPr>
          <a:xfrm>
            <a:off x="247951" y="1187567"/>
            <a:ext cx="8896049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" y="0"/>
            <a:ext cx="9140694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066800" y="1102237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202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</Words>
  <Application>Microsoft Office PowerPoint</Application>
  <PresentationFormat>On-screen Show (4:3)</PresentationFormat>
  <Paragraphs>13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</cp:revision>
  <dcterms:created xsi:type="dcterms:W3CDTF">2024-05-06T08:29:53Z</dcterms:created>
  <dcterms:modified xsi:type="dcterms:W3CDTF">2024-05-06T08:31:35Z</dcterms:modified>
</cp:coreProperties>
</file>