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2" r:id="rId6"/>
    <p:sldId id="264" r:id="rId7"/>
    <p:sldId id="266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234B0-D1DC-4678-A870-5965CA887F0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26518-F565-421C-B8A8-679EDEE5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28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cho HS làm việc nhóm</a:t>
            </a:r>
          </a:p>
          <a:p>
            <a:r>
              <a:rPr lang="en-US"/>
              <a:t>Từ ngữ chỉ đặc điểm thường gắn với 1 sự vật</a:t>
            </a:r>
          </a:p>
        </p:txBody>
      </p:sp>
    </p:spTree>
    <p:extLst>
      <p:ext uri="{BB962C8B-B14F-4D97-AF65-F5344CB8AC3E}">
        <p14:creationId xmlns:p14="http://schemas.microsoft.com/office/powerpoint/2010/main" val="98477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6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32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7803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30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4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3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7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3"/>
          <p:cNvSpPr/>
          <p:nvPr/>
        </p:nvSpPr>
        <p:spPr>
          <a:xfrm flipH="1">
            <a:off x="6903897" y="444416"/>
            <a:ext cx="377467" cy="545307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6" name="Google Shape;466;p23"/>
          <p:cNvSpPr/>
          <p:nvPr/>
        </p:nvSpPr>
        <p:spPr>
          <a:xfrm flipH="1">
            <a:off x="8331532" y="2218194"/>
            <a:ext cx="812468" cy="1984867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7" name="Google Shape;467;p23"/>
          <p:cNvSpPr/>
          <p:nvPr/>
        </p:nvSpPr>
        <p:spPr>
          <a:xfrm flipH="1">
            <a:off x="7424524" y="803607"/>
            <a:ext cx="1719476" cy="495767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8" name="Google Shape;468;p23"/>
          <p:cNvGrpSpPr/>
          <p:nvPr/>
        </p:nvGrpSpPr>
        <p:grpSpPr>
          <a:xfrm>
            <a:off x="5919800" y="287093"/>
            <a:ext cx="601537" cy="1002992"/>
            <a:chOff x="7008345" y="190267"/>
            <a:chExt cx="655983" cy="820332"/>
          </a:xfrm>
        </p:grpSpPr>
        <p:sp>
          <p:nvSpPr>
            <p:cNvPr id="469" name="Google Shape;469;p23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-2309226">
            <a:off x="8076271" y="4948461"/>
            <a:ext cx="601553" cy="1003020"/>
            <a:chOff x="7008345" y="190267"/>
            <a:chExt cx="655983" cy="820332"/>
          </a:xfrm>
        </p:grpSpPr>
        <p:sp>
          <p:nvSpPr>
            <p:cNvPr id="474" name="Google Shape;474;p23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rgbClr val="4A6799"/>
                </a:solidFill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75156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94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4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9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1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0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8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45B5-A5C8-4F62-BC68-28EEE6F1A72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22AA6-DB22-469B-B8B3-A33FF7DB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1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533400" y="2448218"/>
            <a:ext cx="79248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7" y="495301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1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30385" y="2779441"/>
            <a:ext cx="79248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Ôn tập và đánh giá cuối học kì 2 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4)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87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6;p15">
            <a:extLst>
              <a:ext uri="{FF2B5EF4-FFF2-40B4-BE49-F238E27FC236}">
                <a16:creationId xmlns="" xmlns:a16="http://schemas.microsoft.com/office/drawing/2014/main" id="{A040FBD5-4D17-4575-B1D0-ABFCD8FA5C4D}"/>
              </a:ext>
            </a:extLst>
          </p:cNvPr>
          <p:cNvGrpSpPr/>
          <p:nvPr/>
        </p:nvGrpSpPr>
        <p:grpSpPr>
          <a:xfrm>
            <a:off x="0" y="0"/>
            <a:ext cx="8964669" cy="800100"/>
            <a:chOff x="1872213" y="1137388"/>
            <a:chExt cx="1124444" cy="543400"/>
          </a:xfrm>
          <a:solidFill>
            <a:schemeClr val="accent5"/>
          </a:solidFill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="" xmlns:a16="http://schemas.microsoft.com/office/drawing/2014/main" id="{5F4590F9-79D4-4589-8C24-90A5D9F0198A}"/>
                </a:ext>
              </a:extLst>
            </p:cNvPr>
            <p:cNvSpPr/>
            <p:nvPr/>
          </p:nvSpPr>
          <p:spPr>
            <a:xfrm>
              <a:off x="1917573" y="1201463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3200" dirty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  </a:t>
              </a:r>
              <a:r>
                <a:rPr lang="en-US" sz="3600" dirty="0">
                  <a:solidFill>
                    <a:srgbClr val="FF0000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4. 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Quan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sát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tranh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tìm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từ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ngữ</a:t>
              </a:r>
              <a:endParaRPr lang="en-US" sz="3600" dirty="0">
                <a:solidFill>
                  <a:schemeClr val="tx1"/>
                </a:solidFill>
                <a:latin typeface="FS Core Magic Rough" panose="02060703030302020204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67181288-378C-4B71-B8D4-04BB00F2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8" y="894444"/>
            <a:ext cx="928877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c. Chỉ </a:t>
            </a:r>
            <a:r>
              <a:rPr lang="en-US" altLang="en-US" sz="3600">
                <a:solidFill>
                  <a:srgbClr val="000000"/>
                </a:solidFill>
                <a:latin typeface="+mj-lt"/>
              </a:rPr>
              <a:t>hoạt động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M</a:t>
            </a: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: chạy nhảy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DD1001-6B11-4758-89B5-5B50D57DC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6719" y="2441357"/>
            <a:ext cx="6431140" cy="42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45226-A646-4860-8C9D-4E2AB405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3E1093-5C6B-4A6E-A1CF-AA4078BE1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5051" y="1"/>
            <a:ext cx="6431140" cy="421807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7C29078-138C-4F65-B755-E3031D8F1FCB}"/>
              </a:ext>
            </a:extLst>
          </p:cNvPr>
          <p:cNvSpPr/>
          <p:nvPr/>
        </p:nvSpPr>
        <p:spPr>
          <a:xfrm>
            <a:off x="609600" y="4492599"/>
            <a:ext cx="1860449" cy="7086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chơi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398D8C14-0964-4683-8439-F7B3293786D7}"/>
              </a:ext>
            </a:extLst>
          </p:cNvPr>
          <p:cNvSpPr/>
          <p:nvPr/>
        </p:nvSpPr>
        <p:spPr>
          <a:xfrm>
            <a:off x="2551855" y="4492599"/>
            <a:ext cx="2532786" cy="7086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chuyền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bóng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2A0DD26-832D-4489-9A15-91B509E6475B}"/>
              </a:ext>
            </a:extLst>
          </p:cNvPr>
          <p:cNvSpPr/>
          <p:nvPr/>
        </p:nvSpPr>
        <p:spPr>
          <a:xfrm>
            <a:off x="5166448" y="4492599"/>
            <a:ext cx="963769" cy="7086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đọc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C9C5771-6A15-4A90-BB75-9572C085C48E}"/>
              </a:ext>
            </a:extLst>
          </p:cNvPr>
          <p:cNvSpPr/>
          <p:nvPr/>
        </p:nvSpPr>
        <p:spPr>
          <a:xfrm>
            <a:off x="609600" y="5297105"/>
            <a:ext cx="2511334" cy="7086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nói chuyện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2170A40-8721-4B5A-8D3B-5640F03B8294}"/>
              </a:ext>
            </a:extLst>
          </p:cNvPr>
          <p:cNvSpPr/>
          <p:nvPr/>
        </p:nvSpPr>
        <p:spPr>
          <a:xfrm>
            <a:off x="6212023" y="4492599"/>
            <a:ext cx="2398577" cy="7086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tập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dục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F089CE53-6CB9-4868-B84B-262B92279EF4}"/>
              </a:ext>
            </a:extLst>
          </p:cNvPr>
          <p:cNvSpPr/>
          <p:nvPr/>
        </p:nvSpPr>
        <p:spPr>
          <a:xfrm>
            <a:off x="3249841" y="5297105"/>
            <a:ext cx="1834801" cy="7086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bay </a:t>
            </a:r>
            <a:r>
              <a:rPr lang="en-US" sz="3200" dirty="0" err="1">
                <a:solidFill>
                  <a:schemeClr val="tx1"/>
                </a:solidFill>
              </a:rPr>
              <a:t>lượn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D0727276-DDA5-4F32-A172-6DA8295662BB}"/>
              </a:ext>
            </a:extLst>
          </p:cNvPr>
          <p:cNvSpPr/>
          <p:nvPr/>
        </p:nvSpPr>
        <p:spPr>
          <a:xfrm>
            <a:off x="5213548" y="5297105"/>
            <a:ext cx="916669" cy="7086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hót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708128FA-1FD7-4635-AE33-9FE90173BB5E}"/>
              </a:ext>
            </a:extLst>
          </p:cNvPr>
          <p:cNvSpPr/>
          <p:nvPr/>
        </p:nvSpPr>
        <p:spPr>
          <a:xfrm>
            <a:off x="3820707" y="6101611"/>
            <a:ext cx="1158785" cy="7086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0C1F215F-66BC-4305-84B3-84E899711750}"/>
              </a:ext>
            </a:extLst>
          </p:cNvPr>
          <p:cNvSpPr/>
          <p:nvPr/>
        </p:nvSpPr>
        <p:spPr>
          <a:xfrm>
            <a:off x="6212023" y="5292699"/>
            <a:ext cx="2094969" cy="7086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chạy bộ</a:t>
            </a:r>
          </a:p>
        </p:txBody>
      </p:sp>
    </p:spTree>
    <p:extLst>
      <p:ext uri="{BB962C8B-B14F-4D97-AF65-F5344CB8AC3E}">
        <p14:creationId xmlns:p14="http://schemas.microsoft.com/office/powerpoint/2010/main" val="31112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6;p15">
            <a:extLst>
              <a:ext uri="{FF2B5EF4-FFF2-40B4-BE49-F238E27FC236}">
                <a16:creationId xmlns="" xmlns:a16="http://schemas.microsoft.com/office/drawing/2014/main" id="{A040FBD5-4D17-4575-B1D0-ABFCD8FA5C4D}"/>
              </a:ext>
            </a:extLst>
          </p:cNvPr>
          <p:cNvGrpSpPr/>
          <p:nvPr/>
        </p:nvGrpSpPr>
        <p:grpSpPr>
          <a:xfrm>
            <a:off x="0" y="0"/>
            <a:ext cx="8964669" cy="800100"/>
            <a:chOff x="1872213" y="1137388"/>
            <a:chExt cx="1124444" cy="543400"/>
          </a:xfrm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="" xmlns:a16="http://schemas.microsoft.com/office/drawing/2014/main" id="{5F4590F9-79D4-4589-8C24-90A5D9F0198A}"/>
                </a:ext>
              </a:extLst>
            </p:cNvPr>
            <p:cNvSpPr/>
            <p:nvPr/>
          </p:nvSpPr>
          <p:spPr>
            <a:xfrm>
              <a:off x="1917573" y="1201463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3200" dirty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 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5.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Đặt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câu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:</a:t>
              </a: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67181288-378C-4B71-B8D4-04BB00F2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8" y="894444"/>
            <a:ext cx="928877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a. Câu giới thiệu sự vật</a:t>
            </a:r>
            <a:endParaRPr lang="en-US" altLang="en-US" sz="360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M</a:t>
            </a: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en-US" altLang="en-US" sz="3600">
                <a:solidFill>
                  <a:srgbClr val="000000"/>
                </a:solidFill>
                <a:latin typeface="+mj-lt"/>
              </a:rPr>
              <a:t>Đây là công viên.</a:t>
            </a:r>
            <a:endParaRPr kumimoji="0" lang="en-US" altLang="en-US" sz="360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DD1001-6B11-4758-89B5-5B50D57DC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6719" y="2441357"/>
            <a:ext cx="6431140" cy="42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6;p15">
            <a:extLst>
              <a:ext uri="{FF2B5EF4-FFF2-40B4-BE49-F238E27FC236}">
                <a16:creationId xmlns="" xmlns:a16="http://schemas.microsoft.com/office/drawing/2014/main" id="{A040FBD5-4D17-4575-B1D0-ABFCD8FA5C4D}"/>
              </a:ext>
            </a:extLst>
          </p:cNvPr>
          <p:cNvGrpSpPr/>
          <p:nvPr/>
        </p:nvGrpSpPr>
        <p:grpSpPr>
          <a:xfrm>
            <a:off x="0" y="0"/>
            <a:ext cx="8964669" cy="800100"/>
            <a:chOff x="1872213" y="1137388"/>
            <a:chExt cx="1124444" cy="543400"/>
          </a:xfrm>
          <a:solidFill>
            <a:schemeClr val="accent5"/>
          </a:solidFill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="" xmlns:a16="http://schemas.microsoft.com/office/drawing/2014/main" id="{5F4590F9-79D4-4589-8C24-90A5D9F0198A}"/>
                </a:ext>
              </a:extLst>
            </p:cNvPr>
            <p:cNvSpPr/>
            <p:nvPr/>
          </p:nvSpPr>
          <p:spPr>
            <a:xfrm>
              <a:off x="1917573" y="1201463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32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5.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Đặt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câu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:</a:t>
              </a: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67181288-378C-4B71-B8D4-04BB00F2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8" y="894444"/>
            <a:ext cx="928877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a. Câu giới thiệu sự vật</a:t>
            </a:r>
            <a:endParaRPr lang="en-US" altLang="en-US" sz="360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M</a:t>
            </a: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en-US" altLang="en-US" sz="3600">
                <a:solidFill>
                  <a:srgbClr val="000000"/>
                </a:solidFill>
                <a:latin typeface="+mj-lt"/>
              </a:rPr>
              <a:t>Đây là công viên.</a:t>
            </a:r>
            <a:endParaRPr kumimoji="0" lang="en-US" altLang="en-US" sz="360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5FF444FE-35A2-4381-BA1C-B9569B1F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8" y="2096784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Công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viên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nơi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vui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chơi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mọi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CCE4EB92-7108-40FB-AECA-E8E1CE4A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7" y="2745126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Ghế ở công viên là ghế đá.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88D808C6-8049-4A56-A026-5922CBC9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6" y="4041810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Ở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giữa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công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viên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bồn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hoa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 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BC99C4FD-8597-45B4-97F7-B946C41E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6" y="4690152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Cây xanh có tổ chim là cây bằng lăng.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="" xmlns:a16="http://schemas.microsoft.com/office/drawing/2014/main" id="{965F4654-0BA3-443B-8DE3-3CC692E8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6" y="5338494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Loài chim đó là chim sẻ…</a:t>
            </a:r>
          </a:p>
        </p:txBody>
      </p:sp>
    </p:spTree>
    <p:extLst>
      <p:ext uri="{BB962C8B-B14F-4D97-AF65-F5344CB8AC3E}">
        <p14:creationId xmlns:p14="http://schemas.microsoft.com/office/powerpoint/2010/main" val="10241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6;p15">
            <a:extLst>
              <a:ext uri="{FF2B5EF4-FFF2-40B4-BE49-F238E27FC236}">
                <a16:creationId xmlns="" xmlns:a16="http://schemas.microsoft.com/office/drawing/2014/main" id="{A040FBD5-4D17-4575-B1D0-ABFCD8FA5C4D}"/>
              </a:ext>
            </a:extLst>
          </p:cNvPr>
          <p:cNvGrpSpPr/>
          <p:nvPr/>
        </p:nvGrpSpPr>
        <p:grpSpPr>
          <a:xfrm>
            <a:off x="0" y="0"/>
            <a:ext cx="8964669" cy="800100"/>
            <a:chOff x="1872213" y="1137388"/>
            <a:chExt cx="1124444" cy="543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="" xmlns:a16="http://schemas.microsoft.com/office/drawing/2014/main" id="{5F4590F9-79D4-4589-8C24-90A5D9F0198A}"/>
                </a:ext>
              </a:extLst>
            </p:cNvPr>
            <p:cNvSpPr/>
            <p:nvPr/>
          </p:nvSpPr>
          <p:spPr>
            <a:xfrm>
              <a:off x="1917573" y="1201463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3600" dirty="0">
                  <a:solidFill>
                    <a:srgbClr val="FF0000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5.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Đặt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câu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:</a:t>
              </a:r>
              <a:endParaRPr lang="en-US" sz="3600" dirty="0">
                <a:solidFill>
                  <a:schemeClr val="tx1"/>
                </a:solidFill>
                <a:latin typeface="FS Core Magic Rough" panose="02060703030302020204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67181288-378C-4B71-B8D4-04BB00F2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8" y="894444"/>
            <a:ext cx="928877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b.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Câu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nêu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đặc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điểm</a:t>
            </a:r>
            <a:endParaRPr lang="en-US" altLang="en-US" sz="3600" dirty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M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viên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hôm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nay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đông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vui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.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5FF444FE-35A2-4381-BA1C-B9569B1F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8" y="2096784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Gia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đình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chim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sẻ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rất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đáng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yêu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CCE4EB92-7108-40FB-AECA-E8E1CE4A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7" y="2745126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Hoa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trong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viên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thật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tươi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thắm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.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01071198-C8AB-478D-AFE3-D8928D927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6" y="3393468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Những chú bướm sặc sỡ màu sắc.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55F2F556-EEFF-40A7-99D6-718F874E9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6" y="4057100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Ông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đọc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báo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say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sưa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="" xmlns:a16="http://schemas.microsoft.com/office/drawing/2014/main" id="{5537736A-1218-4B46-AFB1-C4701221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6" y="4705442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Thảm cỏ xanh rờn.</a:t>
            </a:r>
          </a:p>
        </p:txBody>
      </p:sp>
    </p:spTree>
    <p:extLst>
      <p:ext uri="{BB962C8B-B14F-4D97-AF65-F5344CB8AC3E}">
        <p14:creationId xmlns:p14="http://schemas.microsoft.com/office/powerpoint/2010/main" val="6021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6;p15">
            <a:extLst>
              <a:ext uri="{FF2B5EF4-FFF2-40B4-BE49-F238E27FC236}">
                <a16:creationId xmlns="" xmlns:a16="http://schemas.microsoft.com/office/drawing/2014/main" id="{A040FBD5-4D17-4575-B1D0-ABFCD8FA5C4D}"/>
              </a:ext>
            </a:extLst>
          </p:cNvPr>
          <p:cNvGrpSpPr/>
          <p:nvPr/>
        </p:nvGrpSpPr>
        <p:grpSpPr>
          <a:xfrm>
            <a:off x="0" y="0"/>
            <a:ext cx="8964669" cy="800100"/>
            <a:chOff x="1872213" y="1137388"/>
            <a:chExt cx="1124444" cy="543400"/>
          </a:xfrm>
          <a:solidFill>
            <a:schemeClr val="accent5"/>
          </a:solidFill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="" xmlns:a16="http://schemas.microsoft.com/office/drawing/2014/main" id="{5F4590F9-79D4-4589-8C24-90A5D9F0198A}"/>
                </a:ext>
              </a:extLst>
            </p:cNvPr>
            <p:cNvSpPr/>
            <p:nvPr/>
          </p:nvSpPr>
          <p:spPr>
            <a:xfrm>
              <a:off x="1917573" y="1201463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5.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Đặt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câu</a:t>
              </a:r>
              <a:r>
                <a:rPr lang="en-US" sz="3600" dirty="0">
                  <a:solidFill>
                    <a:schemeClr val="tx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:</a:t>
              </a:r>
              <a:endParaRPr lang="en-US" sz="3600" dirty="0">
                <a:solidFill>
                  <a:schemeClr val="tx1"/>
                </a:solidFill>
                <a:latin typeface="FS Core Magic Rough" panose="02060703030302020204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67181288-378C-4B71-B8D4-04BB00F2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8" y="894444"/>
            <a:ext cx="928877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c.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Câu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nêu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hoạt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động</a:t>
            </a:r>
            <a:endParaRPr lang="en-US" altLang="en-US" sz="3600" dirty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M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Mọi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đi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dạo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trong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+mj-lt"/>
              </a:rPr>
              <a:t>viên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.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5FF444FE-35A2-4381-BA1C-B9569B1F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8" y="2096784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Mẹ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Nam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chạy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bộ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CCE4EB92-7108-40FB-AECA-E8E1CE4A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7" y="2745126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Ông </a:t>
            </a:r>
            <a:r>
              <a:rPr lang="en-US" altLang="en-US" sz="3600">
                <a:solidFill>
                  <a:srgbClr val="000000"/>
                </a:solidFill>
                <a:latin typeface="+mj-lt"/>
              </a:rPr>
              <a:t>đang đọc báo.</a:t>
            </a:r>
            <a:endParaRPr kumimoji="0" lang="en-US" altLang="en-US" sz="360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01071198-C8AB-478D-AFE3-D8928D927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6" y="3393468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Những chú bướm bay lượn trong công viên.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88D808C6-8049-4A56-A026-5922CBC9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6" y="4041810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Gia </a:t>
            </a:r>
            <a:r>
              <a:rPr lang="en-US" altLang="en-US" sz="3600">
                <a:solidFill>
                  <a:srgbClr val="000000"/>
                </a:solidFill>
                <a:latin typeface="+mj-lt"/>
              </a:rPr>
              <a:t>đình chim sẻ hót say sưa.</a:t>
            </a:r>
            <a:endParaRPr kumimoji="0" lang="en-US" altLang="en-US" sz="360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55F2F556-EEFF-40A7-99D6-718F874E9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96" y="4690152"/>
            <a:ext cx="9288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41690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" y="0"/>
            <a:ext cx="9140694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0D268C-8A47-419B-A395-73723EDB87D2}"/>
              </a:ext>
            </a:extLst>
          </p:cNvPr>
          <p:cNvSpPr txBox="1"/>
          <p:nvPr/>
        </p:nvSpPr>
        <p:spPr>
          <a:xfrm>
            <a:off x="1066800" y="1102237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557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298</Words>
  <Application>Microsoft Office PowerPoint</Application>
  <PresentationFormat>On-screen Show (4:3)</PresentationFormat>
  <Paragraphs>47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</cp:revision>
  <dcterms:created xsi:type="dcterms:W3CDTF">2024-05-06T08:19:45Z</dcterms:created>
  <dcterms:modified xsi:type="dcterms:W3CDTF">2024-05-06T08:22:16Z</dcterms:modified>
</cp:coreProperties>
</file>