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EAB89-E39B-4188-BCF8-CDCF37F02B4C}" type="datetimeFigureOut">
              <a:rPr lang="en-US" smtClean="0"/>
              <a:t>5/6/2024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7C341-15E6-4A14-82BF-2E36B5B714A4}" type="slidenum">
              <a:rPr lang="en-US" smtClean="0"/>
              <a:t>‹#›</a:t>
            </a:fld>
            <a:endParaRPr lang="en-US"/>
          </a:p>
        </p:txBody>
      </p:sp>
    </p:spTree>
    <p:extLst>
      <p:ext uri="{BB962C8B-B14F-4D97-AF65-F5344CB8AC3E}">
        <p14:creationId xmlns:p14="http://schemas.microsoft.com/office/powerpoint/2010/main" val="328812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802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a:p>
            <a:endParaRPr lang="en-US" dirty="0"/>
          </a:p>
        </p:txBody>
      </p:sp>
    </p:spTree>
    <p:extLst>
      <p:ext uri="{BB962C8B-B14F-4D97-AF65-F5344CB8AC3E}">
        <p14:creationId xmlns:p14="http://schemas.microsoft.com/office/powerpoint/2010/main" val="181998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59854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 </a:t>
            </a:r>
            <a:r>
              <a:rPr lang="en-US" dirty="0" err="1"/>
              <a:t>CHỌN</a:t>
            </a:r>
            <a:r>
              <a:rPr lang="en-US" dirty="0"/>
              <a:t> </a:t>
            </a:r>
            <a:r>
              <a:rPr lang="en-US" dirty="0" err="1"/>
              <a:t>RỒI</a:t>
            </a:r>
            <a:r>
              <a:rPr lang="en-US" dirty="0"/>
              <a:t> </a:t>
            </a:r>
            <a:r>
              <a:rPr lang="en-US" dirty="0" err="1"/>
              <a:t>GV</a:t>
            </a:r>
            <a:r>
              <a:rPr lang="en-US" dirty="0"/>
              <a:t> CLICK </a:t>
            </a:r>
            <a:r>
              <a:rPr lang="en-US" dirty="0" err="1"/>
              <a:t>VÀO</a:t>
            </a:r>
            <a:r>
              <a:rPr lang="en-US" dirty="0"/>
              <a:t> </a:t>
            </a:r>
            <a:r>
              <a:rPr lang="en-US" dirty="0" err="1"/>
              <a:t>SỐ</a:t>
            </a:r>
            <a:r>
              <a:rPr lang="en-US" dirty="0"/>
              <a:t> </a:t>
            </a:r>
            <a:r>
              <a:rPr lang="en-US" dirty="0" err="1"/>
              <a:t>NGẪU</a:t>
            </a:r>
            <a:r>
              <a:rPr lang="en-US" dirty="0"/>
              <a:t> </a:t>
            </a:r>
            <a:r>
              <a:rPr lang="en-US" dirty="0" err="1"/>
              <a:t>NHIÊN</a:t>
            </a:r>
            <a:r>
              <a:rPr lang="en-US" dirty="0"/>
              <a:t> </a:t>
            </a:r>
            <a:r>
              <a:rPr lang="en-US" dirty="0" err="1"/>
              <a:t>ĐỂ</a:t>
            </a:r>
            <a:r>
              <a:rPr lang="en-US" dirty="0"/>
              <a:t> </a:t>
            </a:r>
            <a:r>
              <a:rPr lang="en-US" dirty="0" err="1"/>
              <a:t>TỚI</a:t>
            </a:r>
            <a:r>
              <a:rPr lang="en-US" dirty="0"/>
              <a:t> </a:t>
            </a:r>
            <a:r>
              <a:rPr lang="en-US" dirty="0" err="1"/>
              <a:t>BÀI</a:t>
            </a:r>
            <a:r>
              <a:rPr lang="en-US" dirty="0"/>
              <a:t> </a:t>
            </a:r>
            <a:r>
              <a:rPr lang="en-US" dirty="0" err="1"/>
              <a:t>ĐỌC</a:t>
            </a:r>
            <a:endParaRPr lang="en-US" dirty="0"/>
          </a:p>
          <a:p>
            <a:r>
              <a:rPr lang="en-US" dirty="0" err="1"/>
              <a:t>TẠI</a:t>
            </a:r>
            <a:r>
              <a:rPr lang="en-US" dirty="0"/>
              <a:t> SLIDE </a:t>
            </a:r>
            <a:r>
              <a:rPr lang="en-US" dirty="0" err="1"/>
              <a:t>ĐỌC</a:t>
            </a:r>
            <a:r>
              <a:rPr lang="en-US" dirty="0"/>
              <a:t>, CLICK </a:t>
            </a:r>
            <a:r>
              <a:rPr lang="en-US" dirty="0" err="1"/>
              <a:t>VÀO</a:t>
            </a:r>
            <a:r>
              <a:rPr lang="en-US" dirty="0"/>
              <a:t> </a:t>
            </a:r>
            <a:r>
              <a:rPr lang="en-US" dirty="0" err="1"/>
              <a:t>NGÔI</a:t>
            </a:r>
            <a:r>
              <a:rPr lang="en-US" dirty="0"/>
              <a:t> SAO Ở </a:t>
            </a:r>
            <a:r>
              <a:rPr lang="en-US" dirty="0" err="1"/>
              <a:t>GÓC</a:t>
            </a:r>
            <a:r>
              <a:rPr lang="en-US" dirty="0"/>
              <a:t> </a:t>
            </a:r>
            <a:r>
              <a:rPr lang="en-US" dirty="0" err="1"/>
              <a:t>ĐỂ</a:t>
            </a:r>
            <a:r>
              <a:rPr lang="en-US" dirty="0"/>
              <a:t> QUAY </a:t>
            </a:r>
            <a:r>
              <a:rPr lang="en-US" dirty="0" err="1"/>
              <a:t>VỀ</a:t>
            </a:r>
            <a:endParaRPr lang="en-US" dirty="0"/>
          </a:p>
          <a:p>
            <a:r>
              <a:rPr lang="en-US" dirty="0" err="1"/>
              <a:t>ĐỌC</a:t>
            </a:r>
            <a:r>
              <a:rPr lang="en-US" dirty="0"/>
              <a:t> </a:t>
            </a:r>
            <a:r>
              <a:rPr lang="en-US" dirty="0" err="1"/>
              <a:t>XONG</a:t>
            </a:r>
            <a:r>
              <a:rPr lang="en-US" dirty="0"/>
              <a:t>, </a:t>
            </a:r>
            <a:r>
              <a:rPr lang="en-US" dirty="0" err="1"/>
              <a:t>GV</a:t>
            </a:r>
            <a:r>
              <a:rPr lang="en-US" dirty="0"/>
              <a:t> CLICK </a:t>
            </a:r>
            <a:r>
              <a:rPr lang="en-US" dirty="0" err="1"/>
              <a:t>VÀO</a:t>
            </a:r>
            <a:r>
              <a:rPr lang="en-US" dirty="0"/>
              <a:t> “</a:t>
            </a:r>
            <a:r>
              <a:rPr lang="en-US" dirty="0" err="1"/>
              <a:t>NỘI</a:t>
            </a:r>
            <a:r>
              <a:rPr lang="en-US" dirty="0"/>
              <a:t> DUNG </a:t>
            </a:r>
            <a:r>
              <a:rPr lang="en-US" dirty="0" err="1"/>
              <a:t>TIẾP</a:t>
            </a:r>
            <a:r>
              <a:rPr lang="en-US" dirty="0"/>
              <a:t> THEO” </a:t>
            </a:r>
            <a:r>
              <a:rPr lang="en-US" dirty="0" err="1"/>
              <a:t>ĐỂ</a:t>
            </a:r>
            <a:r>
              <a:rPr lang="en-US" dirty="0"/>
              <a:t> </a:t>
            </a:r>
            <a:r>
              <a:rPr lang="en-US" dirty="0" err="1"/>
              <a:t>TỚI</a:t>
            </a:r>
            <a:r>
              <a:rPr lang="en-US" dirty="0"/>
              <a:t> </a:t>
            </a:r>
            <a:r>
              <a:rPr lang="en-US" dirty="0" err="1"/>
              <a:t>MỤC</a:t>
            </a:r>
            <a:r>
              <a:rPr lang="en-US" dirty="0"/>
              <a:t> 2</a:t>
            </a:r>
          </a:p>
        </p:txBody>
      </p:sp>
    </p:spTree>
    <p:extLst>
      <p:ext uri="{BB962C8B-B14F-4D97-AF65-F5344CB8AC3E}">
        <p14:creationId xmlns:p14="http://schemas.microsoft.com/office/powerpoint/2010/main" val="82291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SỐ Ở GÓC ĐỂ QUAY VỀ</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b03e91b5f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bf976215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aeff95045a_0_140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aeff95045a_0_14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68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4408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104ECE-73F6-4159-B6BB-A9DBDD01365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16823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04ECE-73F6-4159-B6BB-A9DBDD01365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332011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04ECE-73F6-4159-B6BB-A9DBDD01365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67158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0D28F20-4900-0903-11A9-70353157D071}"/>
              </a:ext>
            </a:extLst>
          </p:cNvPr>
          <p:cNvGrpSpPr/>
          <p:nvPr userDrawn="1"/>
        </p:nvGrpSpPr>
        <p:grpSpPr>
          <a:xfrm>
            <a:off x="0" y="5949574"/>
            <a:ext cx="9144000" cy="908426"/>
            <a:chOff x="-251460" y="5305036"/>
            <a:chExt cx="12694920" cy="4572004"/>
          </a:xfrm>
        </p:grpSpPr>
        <p:sp>
          <p:nvSpPr>
            <p:cNvPr id="13" name="Rectangle 12">
              <a:extLst>
                <a:ext uri="{FF2B5EF4-FFF2-40B4-BE49-F238E27FC236}">
                  <a16:creationId xmlns=""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6652260" y="1"/>
            <a:ext cx="2491740" cy="872732"/>
          </a:xfrm>
          <a:prstGeom prst="rect">
            <a:avLst/>
          </a:prstGeom>
        </p:spPr>
      </p:pic>
    </p:spTree>
    <p:extLst>
      <p:ext uri="{BB962C8B-B14F-4D97-AF65-F5344CB8AC3E}">
        <p14:creationId xmlns:p14="http://schemas.microsoft.com/office/powerpoint/2010/main" val="198845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508"/>
        <p:cNvGrpSpPr/>
        <p:nvPr/>
      </p:nvGrpSpPr>
      <p:grpSpPr>
        <a:xfrm>
          <a:off x="0" y="0"/>
          <a:ext cx="0" cy="0"/>
          <a:chOff x="0" y="0"/>
          <a:chExt cx="0" cy="0"/>
        </a:xfrm>
      </p:grpSpPr>
      <p:sp>
        <p:nvSpPr>
          <p:cNvPr id="509" name="Google Shape;509;p13"/>
          <p:cNvSpPr/>
          <p:nvPr/>
        </p:nvSpPr>
        <p:spPr>
          <a:xfrm>
            <a:off x="-65060" y="-108050"/>
            <a:ext cx="9357374"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13"/>
          <p:cNvSpPr/>
          <p:nvPr/>
        </p:nvSpPr>
        <p:spPr>
          <a:xfrm rot="-5400000">
            <a:off x="5704071" y="711547"/>
            <a:ext cx="4561731" cy="273897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13"/>
          <p:cNvSpPr/>
          <p:nvPr/>
        </p:nvSpPr>
        <p:spPr>
          <a:xfrm rot="-5400000">
            <a:off x="188412" y="3857848"/>
            <a:ext cx="2768733" cy="3360107"/>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13"/>
          <p:cNvSpPr txBox="1">
            <a:spLocks noGrp="1"/>
          </p:cNvSpPr>
          <p:nvPr>
            <p:ph type="title" hasCustomPrompt="1"/>
          </p:nvPr>
        </p:nvSpPr>
        <p:spPr>
          <a:xfrm>
            <a:off x="1247775" y="2152387"/>
            <a:ext cx="13512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3" name="Google Shape;513;p13"/>
          <p:cNvSpPr txBox="1">
            <a:spLocks noGrp="1"/>
          </p:cNvSpPr>
          <p:nvPr>
            <p:ph type="title" idx="2" hasCustomPrompt="1"/>
          </p:nvPr>
        </p:nvSpPr>
        <p:spPr>
          <a:xfrm>
            <a:off x="1247775" y="4383737"/>
            <a:ext cx="13512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4" name="Google Shape;514;p13"/>
          <p:cNvSpPr txBox="1">
            <a:spLocks noGrp="1"/>
          </p:cNvSpPr>
          <p:nvPr>
            <p:ph type="title" idx="3" hasCustomPrompt="1"/>
          </p:nvPr>
        </p:nvSpPr>
        <p:spPr>
          <a:xfrm>
            <a:off x="4625050" y="2179195"/>
            <a:ext cx="13512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5" name="Google Shape;515;p13"/>
          <p:cNvSpPr txBox="1">
            <a:spLocks noGrp="1"/>
          </p:cNvSpPr>
          <p:nvPr>
            <p:ph type="title" idx="4" hasCustomPrompt="1"/>
          </p:nvPr>
        </p:nvSpPr>
        <p:spPr>
          <a:xfrm>
            <a:off x="4625050" y="4419985"/>
            <a:ext cx="13512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6" name="Google Shape;516;p13"/>
          <p:cNvSpPr txBox="1">
            <a:spLocks noGrp="1"/>
          </p:cNvSpPr>
          <p:nvPr>
            <p:ph type="subTitle" idx="1"/>
          </p:nvPr>
        </p:nvSpPr>
        <p:spPr>
          <a:xfrm>
            <a:off x="2494850" y="2501417"/>
            <a:ext cx="19464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2494850" y="1745121"/>
            <a:ext cx="23289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2494850" y="4764892"/>
            <a:ext cx="19464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2494850" y="4010552"/>
            <a:ext cx="23289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5872125" y="2501417"/>
            <a:ext cx="23289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5872125" y="1781121"/>
            <a:ext cx="23289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5872125" y="4764892"/>
            <a:ext cx="23289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5872125" y="4043575"/>
            <a:ext cx="23289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191686" y="1975344"/>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5" name="Google Shape;525;p13"/>
          <p:cNvSpPr/>
          <p:nvPr/>
        </p:nvSpPr>
        <p:spPr>
          <a:xfrm flipH="1">
            <a:off x="2331380" y="6097778"/>
            <a:ext cx="156856"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6" name="Google Shape;526;p13"/>
          <p:cNvSpPr/>
          <p:nvPr/>
        </p:nvSpPr>
        <p:spPr>
          <a:xfrm flipH="1">
            <a:off x="7259567" y="-265033"/>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7" name="Google Shape;527;p13"/>
          <p:cNvSpPr/>
          <p:nvPr/>
        </p:nvSpPr>
        <p:spPr>
          <a:xfrm flipH="1">
            <a:off x="8838587" y="1277777"/>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8" name="Google Shape;528;p13"/>
          <p:cNvSpPr/>
          <p:nvPr/>
        </p:nvSpPr>
        <p:spPr>
          <a:xfrm flipH="1">
            <a:off x="305157" y="4767971"/>
            <a:ext cx="159395"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9" name="Google Shape;529;p13"/>
          <p:cNvSpPr/>
          <p:nvPr/>
        </p:nvSpPr>
        <p:spPr>
          <a:xfrm flipH="1">
            <a:off x="2023111" y="-108039"/>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0" name="Google Shape;530;p13"/>
          <p:cNvSpPr/>
          <p:nvPr/>
        </p:nvSpPr>
        <p:spPr>
          <a:xfrm flipH="1">
            <a:off x="8831752" y="5035931"/>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1" name="Google Shape;531;p13"/>
          <p:cNvSpPr/>
          <p:nvPr/>
        </p:nvSpPr>
        <p:spPr>
          <a:xfrm flipH="1">
            <a:off x="3126256" y="6572918"/>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2" name="Google Shape;532;p13"/>
          <p:cNvGrpSpPr/>
          <p:nvPr/>
        </p:nvGrpSpPr>
        <p:grpSpPr>
          <a:xfrm rot="-7200044">
            <a:off x="8473558" y="-344742"/>
            <a:ext cx="689285" cy="1275522"/>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43" name="Google Shape;543;p13"/>
          <p:cNvGrpSpPr/>
          <p:nvPr/>
        </p:nvGrpSpPr>
        <p:grpSpPr>
          <a:xfrm>
            <a:off x="8386700" y="5705423"/>
            <a:ext cx="757289"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1" name="Google Shape;571;p13"/>
          <p:cNvSpPr txBox="1">
            <a:spLocks noGrp="1"/>
          </p:cNvSpPr>
          <p:nvPr>
            <p:ph type="title" idx="15"/>
          </p:nvPr>
        </p:nvSpPr>
        <p:spPr>
          <a:xfrm>
            <a:off x="571500" y="564833"/>
            <a:ext cx="7198200"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1" y="5624201"/>
            <a:ext cx="1111474"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0649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p:nvPr/>
        </p:nvSpPr>
        <p:spPr>
          <a:xfrm>
            <a:off x="-65060" y="-108050"/>
            <a:ext cx="9357374"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3"/>
          <p:cNvSpPr/>
          <p:nvPr/>
        </p:nvSpPr>
        <p:spPr>
          <a:xfrm>
            <a:off x="4370828" y="1719366"/>
            <a:ext cx="4921709" cy="52532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3"/>
          <p:cNvSpPr/>
          <p:nvPr/>
        </p:nvSpPr>
        <p:spPr>
          <a:xfrm>
            <a:off x="-65073" y="-108066"/>
            <a:ext cx="2584560"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3"/>
          <p:cNvSpPr txBox="1">
            <a:spLocks noGrp="1"/>
          </p:cNvSpPr>
          <p:nvPr>
            <p:ph type="title"/>
          </p:nvPr>
        </p:nvSpPr>
        <p:spPr>
          <a:xfrm>
            <a:off x="2156851" y="3766467"/>
            <a:ext cx="4830300" cy="8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5586">
                <a:solidFill>
                  <a:schemeClr val="lt1"/>
                </a:solidFill>
              </a:defRPr>
            </a:lvl2pPr>
            <a:lvl3pPr lvl="2" rtl="0">
              <a:spcBef>
                <a:spcPts val="0"/>
              </a:spcBef>
              <a:spcAft>
                <a:spcPts val="0"/>
              </a:spcAft>
              <a:buClr>
                <a:schemeClr val="lt1"/>
              </a:buClr>
              <a:buSzPts val="4200"/>
              <a:buNone/>
              <a:defRPr sz="5586">
                <a:solidFill>
                  <a:schemeClr val="lt1"/>
                </a:solidFill>
              </a:defRPr>
            </a:lvl3pPr>
            <a:lvl4pPr lvl="3" rtl="0">
              <a:spcBef>
                <a:spcPts val="0"/>
              </a:spcBef>
              <a:spcAft>
                <a:spcPts val="0"/>
              </a:spcAft>
              <a:buClr>
                <a:schemeClr val="lt1"/>
              </a:buClr>
              <a:buSzPts val="4200"/>
              <a:buNone/>
              <a:defRPr sz="5586">
                <a:solidFill>
                  <a:schemeClr val="lt1"/>
                </a:solidFill>
              </a:defRPr>
            </a:lvl4pPr>
            <a:lvl5pPr lvl="4" rtl="0">
              <a:spcBef>
                <a:spcPts val="0"/>
              </a:spcBef>
              <a:spcAft>
                <a:spcPts val="0"/>
              </a:spcAft>
              <a:buClr>
                <a:schemeClr val="lt1"/>
              </a:buClr>
              <a:buSzPts val="4200"/>
              <a:buNone/>
              <a:defRPr sz="5586">
                <a:solidFill>
                  <a:schemeClr val="lt1"/>
                </a:solidFill>
              </a:defRPr>
            </a:lvl5pPr>
            <a:lvl6pPr lvl="5" rtl="0">
              <a:spcBef>
                <a:spcPts val="0"/>
              </a:spcBef>
              <a:spcAft>
                <a:spcPts val="0"/>
              </a:spcAft>
              <a:buClr>
                <a:schemeClr val="lt1"/>
              </a:buClr>
              <a:buSzPts val="4200"/>
              <a:buNone/>
              <a:defRPr sz="5586">
                <a:solidFill>
                  <a:schemeClr val="lt1"/>
                </a:solidFill>
              </a:defRPr>
            </a:lvl6pPr>
            <a:lvl7pPr lvl="6" rtl="0">
              <a:spcBef>
                <a:spcPts val="0"/>
              </a:spcBef>
              <a:spcAft>
                <a:spcPts val="0"/>
              </a:spcAft>
              <a:buClr>
                <a:schemeClr val="lt1"/>
              </a:buClr>
              <a:buSzPts val="4200"/>
              <a:buNone/>
              <a:defRPr sz="5586">
                <a:solidFill>
                  <a:schemeClr val="lt1"/>
                </a:solidFill>
              </a:defRPr>
            </a:lvl7pPr>
            <a:lvl8pPr lvl="7" rtl="0">
              <a:spcBef>
                <a:spcPts val="0"/>
              </a:spcBef>
              <a:spcAft>
                <a:spcPts val="0"/>
              </a:spcAft>
              <a:buClr>
                <a:schemeClr val="lt1"/>
              </a:buClr>
              <a:buSzPts val="4200"/>
              <a:buNone/>
              <a:defRPr sz="5586">
                <a:solidFill>
                  <a:schemeClr val="lt1"/>
                </a:solidFill>
              </a:defRPr>
            </a:lvl8pPr>
            <a:lvl9pPr lvl="8" rtl="0">
              <a:spcBef>
                <a:spcPts val="0"/>
              </a:spcBef>
              <a:spcAft>
                <a:spcPts val="0"/>
              </a:spcAft>
              <a:buClr>
                <a:schemeClr val="lt1"/>
              </a:buClr>
              <a:buSzPts val="4200"/>
              <a:buNone/>
              <a:defRPr sz="5586">
                <a:solidFill>
                  <a:schemeClr val="lt1"/>
                </a:solidFill>
              </a:defRPr>
            </a:lvl9pPr>
          </a:lstStyle>
          <a:p>
            <a:endParaRPr/>
          </a:p>
        </p:txBody>
      </p:sp>
      <p:sp>
        <p:nvSpPr>
          <p:cNvPr id="20" name="Google Shape;20;p3"/>
          <p:cNvSpPr txBox="1">
            <a:spLocks noGrp="1"/>
          </p:cNvSpPr>
          <p:nvPr>
            <p:ph type="subTitle" idx="1"/>
          </p:nvPr>
        </p:nvSpPr>
        <p:spPr>
          <a:xfrm>
            <a:off x="3240750" y="4658867"/>
            <a:ext cx="26625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862">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100"/>
              <a:buNone/>
              <a:defRPr sz="2793">
                <a:solidFill>
                  <a:schemeClr val="lt1"/>
                </a:solidFill>
              </a:defRPr>
            </a:lvl2pPr>
            <a:lvl3pPr lvl="2" rtl="0">
              <a:lnSpc>
                <a:spcPct val="100000"/>
              </a:lnSpc>
              <a:spcBef>
                <a:spcPts val="0"/>
              </a:spcBef>
              <a:spcAft>
                <a:spcPts val="0"/>
              </a:spcAft>
              <a:buClr>
                <a:schemeClr val="lt1"/>
              </a:buClr>
              <a:buSzPts val="2100"/>
              <a:buNone/>
              <a:defRPr sz="2793">
                <a:solidFill>
                  <a:schemeClr val="lt1"/>
                </a:solidFill>
              </a:defRPr>
            </a:lvl3pPr>
            <a:lvl4pPr lvl="3" rtl="0">
              <a:lnSpc>
                <a:spcPct val="100000"/>
              </a:lnSpc>
              <a:spcBef>
                <a:spcPts val="0"/>
              </a:spcBef>
              <a:spcAft>
                <a:spcPts val="0"/>
              </a:spcAft>
              <a:buClr>
                <a:schemeClr val="lt1"/>
              </a:buClr>
              <a:buSzPts val="2100"/>
              <a:buNone/>
              <a:defRPr sz="2793">
                <a:solidFill>
                  <a:schemeClr val="lt1"/>
                </a:solidFill>
              </a:defRPr>
            </a:lvl4pPr>
            <a:lvl5pPr lvl="4" rtl="0">
              <a:lnSpc>
                <a:spcPct val="100000"/>
              </a:lnSpc>
              <a:spcBef>
                <a:spcPts val="0"/>
              </a:spcBef>
              <a:spcAft>
                <a:spcPts val="0"/>
              </a:spcAft>
              <a:buClr>
                <a:schemeClr val="lt1"/>
              </a:buClr>
              <a:buSzPts val="2100"/>
              <a:buNone/>
              <a:defRPr sz="2793">
                <a:solidFill>
                  <a:schemeClr val="lt1"/>
                </a:solidFill>
              </a:defRPr>
            </a:lvl5pPr>
            <a:lvl6pPr lvl="5" rtl="0">
              <a:lnSpc>
                <a:spcPct val="100000"/>
              </a:lnSpc>
              <a:spcBef>
                <a:spcPts val="0"/>
              </a:spcBef>
              <a:spcAft>
                <a:spcPts val="0"/>
              </a:spcAft>
              <a:buClr>
                <a:schemeClr val="lt1"/>
              </a:buClr>
              <a:buSzPts val="2100"/>
              <a:buNone/>
              <a:defRPr sz="2793">
                <a:solidFill>
                  <a:schemeClr val="lt1"/>
                </a:solidFill>
              </a:defRPr>
            </a:lvl6pPr>
            <a:lvl7pPr lvl="6" rtl="0">
              <a:lnSpc>
                <a:spcPct val="100000"/>
              </a:lnSpc>
              <a:spcBef>
                <a:spcPts val="0"/>
              </a:spcBef>
              <a:spcAft>
                <a:spcPts val="0"/>
              </a:spcAft>
              <a:buClr>
                <a:schemeClr val="lt1"/>
              </a:buClr>
              <a:buSzPts val="2100"/>
              <a:buNone/>
              <a:defRPr sz="2793">
                <a:solidFill>
                  <a:schemeClr val="lt1"/>
                </a:solidFill>
              </a:defRPr>
            </a:lvl7pPr>
            <a:lvl8pPr lvl="7" rtl="0">
              <a:lnSpc>
                <a:spcPct val="100000"/>
              </a:lnSpc>
              <a:spcBef>
                <a:spcPts val="0"/>
              </a:spcBef>
              <a:spcAft>
                <a:spcPts val="0"/>
              </a:spcAft>
              <a:buClr>
                <a:schemeClr val="lt1"/>
              </a:buClr>
              <a:buSzPts val="2100"/>
              <a:buNone/>
              <a:defRPr sz="2793">
                <a:solidFill>
                  <a:schemeClr val="lt1"/>
                </a:solidFill>
              </a:defRPr>
            </a:lvl8pPr>
            <a:lvl9pPr lvl="8" rtl="0">
              <a:lnSpc>
                <a:spcPct val="100000"/>
              </a:lnSpc>
              <a:spcBef>
                <a:spcPts val="0"/>
              </a:spcBef>
              <a:spcAft>
                <a:spcPts val="0"/>
              </a:spcAft>
              <a:buClr>
                <a:schemeClr val="lt1"/>
              </a:buClr>
              <a:buSzPts val="2100"/>
              <a:buNone/>
              <a:defRPr sz="2793">
                <a:solidFill>
                  <a:schemeClr val="lt1"/>
                </a:solidFill>
              </a:defRPr>
            </a:lvl9pPr>
          </a:lstStyle>
          <a:p>
            <a:endParaRPr/>
          </a:p>
        </p:txBody>
      </p:sp>
      <p:sp>
        <p:nvSpPr>
          <p:cNvPr id="21" name="Google Shape;21;p3"/>
          <p:cNvSpPr txBox="1">
            <a:spLocks noGrp="1"/>
          </p:cNvSpPr>
          <p:nvPr>
            <p:ph type="title" idx="2" hasCustomPrompt="1"/>
          </p:nvPr>
        </p:nvSpPr>
        <p:spPr>
          <a:xfrm>
            <a:off x="3676351" y="1714017"/>
            <a:ext cx="1791300"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0507">
                <a:solidFill>
                  <a:schemeClr val="lt1"/>
                </a:solidFill>
              </a:defRPr>
            </a:lvl1pPr>
            <a:lvl2pPr lvl="1" rtl="0">
              <a:spcBef>
                <a:spcPts val="0"/>
              </a:spcBef>
              <a:spcAft>
                <a:spcPts val="0"/>
              </a:spcAft>
              <a:buClr>
                <a:schemeClr val="lt1"/>
              </a:buClr>
              <a:buSzPts val="12000"/>
              <a:buNone/>
              <a:defRPr sz="15960">
                <a:solidFill>
                  <a:schemeClr val="lt1"/>
                </a:solidFill>
              </a:defRPr>
            </a:lvl2pPr>
            <a:lvl3pPr lvl="2" rtl="0">
              <a:spcBef>
                <a:spcPts val="0"/>
              </a:spcBef>
              <a:spcAft>
                <a:spcPts val="0"/>
              </a:spcAft>
              <a:buClr>
                <a:schemeClr val="lt1"/>
              </a:buClr>
              <a:buSzPts val="12000"/>
              <a:buNone/>
              <a:defRPr sz="15960">
                <a:solidFill>
                  <a:schemeClr val="lt1"/>
                </a:solidFill>
              </a:defRPr>
            </a:lvl3pPr>
            <a:lvl4pPr lvl="3" rtl="0">
              <a:spcBef>
                <a:spcPts val="0"/>
              </a:spcBef>
              <a:spcAft>
                <a:spcPts val="0"/>
              </a:spcAft>
              <a:buClr>
                <a:schemeClr val="lt1"/>
              </a:buClr>
              <a:buSzPts val="12000"/>
              <a:buNone/>
              <a:defRPr sz="15960">
                <a:solidFill>
                  <a:schemeClr val="lt1"/>
                </a:solidFill>
              </a:defRPr>
            </a:lvl4pPr>
            <a:lvl5pPr lvl="4" rtl="0">
              <a:spcBef>
                <a:spcPts val="0"/>
              </a:spcBef>
              <a:spcAft>
                <a:spcPts val="0"/>
              </a:spcAft>
              <a:buClr>
                <a:schemeClr val="lt1"/>
              </a:buClr>
              <a:buSzPts val="12000"/>
              <a:buNone/>
              <a:defRPr sz="15960">
                <a:solidFill>
                  <a:schemeClr val="lt1"/>
                </a:solidFill>
              </a:defRPr>
            </a:lvl5pPr>
            <a:lvl6pPr lvl="5" rtl="0">
              <a:spcBef>
                <a:spcPts val="0"/>
              </a:spcBef>
              <a:spcAft>
                <a:spcPts val="0"/>
              </a:spcAft>
              <a:buClr>
                <a:schemeClr val="lt1"/>
              </a:buClr>
              <a:buSzPts val="12000"/>
              <a:buNone/>
              <a:defRPr sz="15960">
                <a:solidFill>
                  <a:schemeClr val="lt1"/>
                </a:solidFill>
              </a:defRPr>
            </a:lvl6pPr>
            <a:lvl7pPr lvl="6" rtl="0">
              <a:spcBef>
                <a:spcPts val="0"/>
              </a:spcBef>
              <a:spcAft>
                <a:spcPts val="0"/>
              </a:spcAft>
              <a:buClr>
                <a:schemeClr val="lt1"/>
              </a:buClr>
              <a:buSzPts val="12000"/>
              <a:buNone/>
              <a:defRPr sz="15960">
                <a:solidFill>
                  <a:schemeClr val="lt1"/>
                </a:solidFill>
              </a:defRPr>
            </a:lvl7pPr>
            <a:lvl8pPr lvl="7" rtl="0">
              <a:spcBef>
                <a:spcPts val="0"/>
              </a:spcBef>
              <a:spcAft>
                <a:spcPts val="0"/>
              </a:spcAft>
              <a:buClr>
                <a:schemeClr val="lt1"/>
              </a:buClr>
              <a:buSzPts val="12000"/>
              <a:buNone/>
              <a:defRPr sz="15960">
                <a:solidFill>
                  <a:schemeClr val="lt1"/>
                </a:solidFill>
              </a:defRPr>
            </a:lvl8pPr>
            <a:lvl9pPr lvl="8" rtl="0">
              <a:spcBef>
                <a:spcPts val="0"/>
              </a:spcBef>
              <a:spcAft>
                <a:spcPts val="0"/>
              </a:spcAft>
              <a:buClr>
                <a:schemeClr val="lt1"/>
              </a:buClr>
              <a:buSzPts val="12000"/>
              <a:buNone/>
              <a:defRPr sz="15960">
                <a:solidFill>
                  <a:schemeClr val="lt1"/>
                </a:solidFill>
              </a:defRPr>
            </a:lvl9pPr>
          </a:lstStyle>
          <a:p>
            <a:r>
              <a:t>xx%</a:t>
            </a:r>
          </a:p>
        </p:txBody>
      </p:sp>
      <p:sp>
        <p:nvSpPr>
          <p:cNvPr id="22" name="Google Shape;22;p3"/>
          <p:cNvSpPr/>
          <p:nvPr/>
        </p:nvSpPr>
        <p:spPr>
          <a:xfrm>
            <a:off x="8332316" y="1719361"/>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3"/>
          <p:cNvSpPr/>
          <p:nvPr/>
        </p:nvSpPr>
        <p:spPr>
          <a:xfrm>
            <a:off x="2673171" y="382777"/>
            <a:ext cx="156856"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3"/>
          <p:cNvSpPr/>
          <p:nvPr/>
        </p:nvSpPr>
        <p:spPr>
          <a:xfrm>
            <a:off x="1434299" y="2373769"/>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1492867" y="6381477"/>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7819752" y="6436135"/>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3"/>
          <p:cNvSpPr/>
          <p:nvPr/>
        </p:nvSpPr>
        <p:spPr>
          <a:xfrm>
            <a:off x="4011741" y="5973495"/>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3"/>
          <p:cNvSpPr/>
          <p:nvPr/>
        </p:nvSpPr>
        <p:spPr>
          <a:xfrm>
            <a:off x="150386" y="4429702"/>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3"/>
          <p:cNvSpPr/>
          <p:nvPr/>
        </p:nvSpPr>
        <p:spPr>
          <a:xfrm>
            <a:off x="6996178" y="157035"/>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3"/>
          <p:cNvGrpSpPr/>
          <p:nvPr/>
        </p:nvGrpSpPr>
        <p:grpSpPr>
          <a:xfrm rot="851508">
            <a:off x="22697" y="5120104"/>
            <a:ext cx="1099336" cy="169875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 name="Google Shape;42;p3"/>
          <p:cNvGrpSpPr/>
          <p:nvPr/>
        </p:nvGrpSpPr>
        <p:grpSpPr>
          <a:xfrm rot="10312242">
            <a:off x="7944542" y="-157788"/>
            <a:ext cx="934955" cy="1148864"/>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3"/>
          <p:cNvGrpSpPr/>
          <p:nvPr/>
        </p:nvGrpSpPr>
        <p:grpSpPr>
          <a:xfrm>
            <a:off x="242675" y="68256"/>
            <a:ext cx="757289" cy="1152733"/>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 name="Google Shape;76;p3"/>
          <p:cNvGrpSpPr/>
          <p:nvPr/>
        </p:nvGrpSpPr>
        <p:grpSpPr>
          <a:xfrm>
            <a:off x="7929505" y="5106880"/>
            <a:ext cx="1657343" cy="1077991"/>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2296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0"/>
        <p:cNvGrpSpPr/>
        <p:nvPr/>
      </p:nvGrpSpPr>
      <p:grpSpPr>
        <a:xfrm>
          <a:off x="0" y="0"/>
          <a:ext cx="0" cy="0"/>
          <a:chOff x="0" y="0"/>
          <a:chExt cx="0" cy="0"/>
        </a:xfrm>
      </p:grpSpPr>
      <p:sp>
        <p:nvSpPr>
          <p:cNvPr id="301" name="Google Shape;301;p9"/>
          <p:cNvSpPr/>
          <p:nvPr/>
        </p:nvSpPr>
        <p:spPr>
          <a:xfrm>
            <a:off x="-65060" y="-108050"/>
            <a:ext cx="9357374"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2" name="Google Shape;302;p9"/>
          <p:cNvSpPr/>
          <p:nvPr/>
        </p:nvSpPr>
        <p:spPr>
          <a:xfrm>
            <a:off x="3944748" y="1219269"/>
            <a:ext cx="5383512" cy="574637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9"/>
          <p:cNvSpPr txBox="1">
            <a:spLocks noGrp="1"/>
          </p:cNvSpPr>
          <p:nvPr>
            <p:ph type="title"/>
          </p:nvPr>
        </p:nvSpPr>
        <p:spPr>
          <a:xfrm>
            <a:off x="2345401" y="2097933"/>
            <a:ext cx="4453200" cy="152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31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304" name="Google Shape;304;p9"/>
          <p:cNvSpPr txBox="1">
            <a:spLocks noGrp="1"/>
          </p:cNvSpPr>
          <p:nvPr>
            <p:ph type="subTitle" idx="1"/>
          </p:nvPr>
        </p:nvSpPr>
        <p:spPr>
          <a:xfrm>
            <a:off x="2665501" y="3539833"/>
            <a:ext cx="3813000" cy="130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2">
                <a:latin typeface="Montserrat"/>
                <a:ea typeface="Montserrat"/>
                <a:cs typeface="Montserrat"/>
                <a:sym typeface="Montserrat"/>
              </a:defRPr>
            </a:lvl1pPr>
            <a:lvl2pPr lvl="1" rtl="0">
              <a:spcBef>
                <a:spcPts val="0"/>
              </a:spcBef>
              <a:spcAft>
                <a:spcPts val="0"/>
              </a:spcAft>
              <a:buNone/>
              <a:defRPr sz="1862">
                <a:latin typeface="Montserrat"/>
                <a:ea typeface="Montserrat"/>
                <a:cs typeface="Montserrat"/>
                <a:sym typeface="Montserrat"/>
              </a:defRPr>
            </a:lvl2pPr>
            <a:lvl3pPr lvl="2" rtl="0">
              <a:spcBef>
                <a:spcPts val="0"/>
              </a:spcBef>
              <a:spcAft>
                <a:spcPts val="0"/>
              </a:spcAft>
              <a:buNone/>
              <a:defRPr sz="1862">
                <a:latin typeface="Montserrat"/>
                <a:ea typeface="Montserrat"/>
                <a:cs typeface="Montserrat"/>
                <a:sym typeface="Montserrat"/>
              </a:defRPr>
            </a:lvl3pPr>
            <a:lvl4pPr lvl="3" rtl="0">
              <a:spcBef>
                <a:spcPts val="0"/>
              </a:spcBef>
              <a:spcAft>
                <a:spcPts val="0"/>
              </a:spcAft>
              <a:buNone/>
              <a:defRPr sz="1862">
                <a:latin typeface="Montserrat"/>
                <a:ea typeface="Montserrat"/>
                <a:cs typeface="Montserrat"/>
                <a:sym typeface="Montserrat"/>
              </a:defRPr>
            </a:lvl4pPr>
            <a:lvl5pPr lvl="4" rtl="0">
              <a:spcBef>
                <a:spcPts val="0"/>
              </a:spcBef>
              <a:spcAft>
                <a:spcPts val="0"/>
              </a:spcAft>
              <a:buNone/>
              <a:defRPr sz="1862">
                <a:latin typeface="Montserrat"/>
                <a:ea typeface="Montserrat"/>
                <a:cs typeface="Montserrat"/>
                <a:sym typeface="Montserrat"/>
              </a:defRPr>
            </a:lvl5pPr>
            <a:lvl6pPr lvl="5" rtl="0">
              <a:spcBef>
                <a:spcPts val="0"/>
              </a:spcBef>
              <a:spcAft>
                <a:spcPts val="0"/>
              </a:spcAft>
              <a:buNone/>
              <a:defRPr sz="1862">
                <a:latin typeface="Montserrat"/>
                <a:ea typeface="Montserrat"/>
                <a:cs typeface="Montserrat"/>
                <a:sym typeface="Montserrat"/>
              </a:defRPr>
            </a:lvl6pPr>
            <a:lvl7pPr lvl="6" rtl="0">
              <a:spcBef>
                <a:spcPts val="0"/>
              </a:spcBef>
              <a:spcAft>
                <a:spcPts val="0"/>
              </a:spcAft>
              <a:buNone/>
              <a:defRPr sz="1862">
                <a:latin typeface="Montserrat"/>
                <a:ea typeface="Montserrat"/>
                <a:cs typeface="Montserrat"/>
                <a:sym typeface="Montserrat"/>
              </a:defRPr>
            </a:lvl7pPr>
            <a:lvl8pPr lvl="7" rtl="0">
              <a:spcBef>
                <a:spcPts val="0"/>
              </a:spcBef>
              <a:spcAft>
                <a:spcPts val="0"/>
              </a:spcAft>
              <a:buNone/>
              <a:defRPr sz="1862">
                <a:latin typeface="Montserrat"/>
                <a:ea typeface="Montserrat"/>
                <a:cs typeface="Montserrat"/>
                <a:sym typeface="Montserrat"/>
              </a:defRPr>
            </a:lvl8pPr>
            <a:lvl9pPr lvl="8" rtl="0">
              <a:spcBef>
                <a:spcPts val="0"/>
              </a:spcBef>
              <a:spcAft>
                <a:spcPts val="0"/>
              </a:spcAft>
              <a:buNone/>
              <a:defRPr sz="1862">
                <a:latin typeface="Montserrat"/>
                <a:ea typeface="Montserrat"/>
                <a:cs typeface="Montserrat"/>
                <a:sym typeface="Montserrat"/>
              </a:defRPr>
            </a:lvl9pPr>
          </a:lstStyle>
          <a:p>
            <a:endParaRPr/>
          </a:p>
        </p:txBody>
      </p:sp>
      <p:sp>
        <p:nvSpPr>
          <p:cNvPr id="305" name="Google Shape;305;p9"/>
          <p:cNvSpPr/>
          <p:nvPr/>
        </p:nvSpPr>
        <p:spPr>
          <a:xfrm>
            <a:off x="-597925" y="-676498"/>
            <a:ext cx="4594384" cy="6075687"/>
          </a:xfrm>
          <a:custGeom>
            <a:avLst/>
            <a:gdLst/>
            <a:ahLst/>
            <a:cxnLst/>
            <a:rect l="l" t="t" r="r" b="b"/>
            <a:pathLst>
              <a:path w="216410" h="214638" extrusionOk="0">
                <a:moveTo>
                  <a:pt x="4967" y="202992"/>
                </a:moveTo>
                <a:cubicBezTo>
                  <a:pt x="8695" y="216965"/>
                  <a:pt x="18051" y="215037"/>
                  <a:pt x="24303" y="213745"/>
                </a:cubicBezTo>
                <a:cubicBezTo>
                  <a:pt x="30555" y="212453"/>
                  <a:pt x="37361" y="205677"/>
                  <a:pt x="42480" y="195242"/>
                </a:cubicBezTo>
                <a:cubicBezTo>
                  <a:pt x="47599" y="184807"/>
                  <a:pt x="50196" y="161160"/>
                  <a:pt x="55016" y="151134"/>
                </a:cubicBezTo>
                <a:cubicBezTo>
                  <a:pt x="59836" y="141108"/>
                  <a:pt x="62886" y="138312"/>
                  <a:pt x="71400" y="135087"/>
                </a:cubicBezTo>
                <a:cubicBezTo>
                  <a:pt x="79915" y="131862"/>
                  <a:pt x="98891" y="135405"/>
                  <a:pt x="106103" y="131782"/>
                </a:cubicBezTo>
                <a:cubicBezTo>
                  <a:pt x="113315" y="128159"/>
                  <a:pt x="117373" y="120579"/>
                  <a:pt x="114672" y="113349"/>
                </a:cubicBezTo>
                <a:cubicBezTo>
                  <a:pt x="111971" y="106119"/>
                  <a:pt x="95966" y="95474"/>
                  <a:pt x="89899" y="88400"/>
                </a:cubicBezTo>
                <a:cubicBezTo>
                  <a:pt x="83832" y="81326"/>
                  <a:pt x="78693" y="75718"/>
                  <a:pt x="78272" y="70904"/>
                </a:cubicBezTo>
                <a:cubicBezTo>
                  <a:pt x="77851" y="66090"/>
                  <a:pt x="81425" y="59630"/>
                  <a:pt x="87372" y="59517"/>
                </a:cubicBezTo>
                <a:cubicBezTo>
                  <a:pt x="93319" y="59404"/>
                  <a:pt x="105253" y="66650"/>
                  <a:pt x="113952" y="70225"/>
                </a:cubicBezTo>
                <a:cubicBezTo>
                  <a:pt x="122651" y="73800"/>
                  <a:pt x="131786" y="79934"/>
                  <a:pt x="139567" y="80967"/>
                </a:cubicBezTo>
                <a:cubicBezTo>
                  <a:pt x="147348" y="82000"/>
                  <a:pt x="155264" y="80101"/>
                  <a:pt x="160636" y="76422"/>
                </a:cubicBezTo>
                <a:cubicBezTo>
                  <a:pt x="166008" y="72743"/>
                  <a:pt x="166147" y="62506"/>
                  <a:pt x="171799" y="58895"/>
                </a:cubicBezTo>
                <a:cubicBezTo>
                  <a:pt x="177451" y="55284"/>
                  <a:pt x="188314" y="57169"/>
                  <a:pt x="194549" y="54754"/>
                </a:cubicBezTo>
                <a:cubicBezTo>
                  <a:pt x="200784" y="52339"/>
                  <a:pt x="205587" y="48544"/>
                  <a:pt x="209210" y="44403"/>
                </a:cubicBezTo>
                <a:cubicBezTo>
                  <a:pt x="212833" y="40262"/>
                  <a:pt x="215783" y="35344"/>
                  <a:pt x="216288" y="29909"/>
                </a:cubicBezTo>
                <a:cubicBezTo>
                  <a:pt x="216793" y="24474"/>
                  <a:pt x="215781" y="16607"/>
                  <a:pt x="212242" y="11792"/>
                </a:cubicBezTo>
                <a:cubicBezTo>
                  <a:pt x="208703" y="6977"/>
                  <a:pt x="200446" y="1350"/>
                  <a:pt x="195054" y="1021"/>
                </a:cubicBezTo>
                <a:cubicBezTo>
                  <a:pt x="189662" y="692"/>
                  <a:pt x="209294" y="8612"/>
                  <a:pt x="179888" y="9820"/>
                </a:cubicBezTo>
                <a:cubicBezTo>
                  <a:pt x="150482" y="11028"/>
                  <a:pt x="48277" y="-11747"/>
                  <a:pt x="18618" y="8267"/>
                </a:cubicBezTo>
                <a:cubicBezTo>
                  <a:pt x="-11041" y="28282"/>
                  <a:pt x="4209" y="97453"/>
                  <a:pt x="1934" y="129907"/>
                </a:cubicBezTo>
                <a:cubicBezTo>
                  <a:pt x="-341" y="162361"/>
                  <a:pt x="1239" y="189019"/>
                  <a:pt x="4967" y="202992"/>
                </a:cubicBezTo>
                <a:close/>
              </a:path>
            </a:pathLst>
          </a:custGeom>
          <a:solidFill>
            <a:schemeClr val="accent2"/>
          </a:solidFill>
          <a:ln>
            <a:noFill/>
          </a:ln>
        </p:spPr>
      </p:sp>
      <p:sp>
        <p:nvSpPr>
          <p:cNvPr id="306" name="Google Shape;306;p9"/>
          <p:cNvSpPr/>
          <p:nvPr/>
        </p:nvSpPr>
        <p:spPr>
          <a:xfrm>
            <a:off x="4222421" y="-30906"/>
            <a:ext cx="156856"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9"/>
          <p:cNvSpPr/>
          <p:nvPr/>
        </p:nvSpPr>
        <p:spPr>
          <a:xfrm>
            <a:off x="-156276" y="3323969"/>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9"/>
          <p:cNvSpPr/>
          <p:nvPr/>
        </p:nvSpPr>
        <p:spPr>
          <a:xfrm>
            <a:off x="2060916" y="6492944"/>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9"/>
          <p:cNvSpPr/>
          <p:nvPr/>
        </p:nvSpPr>
        <p:spPr>
          <a:xfrm>
            <a:off x="8036653" y="6344535"/>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9"/>
          <p:cNvSpPr/>
          <p:nvPr/>
        </p:nvSpPr>
        <p:spPr>
          <a:xfrm>
            <a:off x="7926192" y="4307195"/>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1" name="Google Shape;311;p9"/>
          <p:cNvSpPr/>
          <p:nvPr/>
        </p:nvSpPr>
        <p:spPr>
          <a:xfrm>
            <a:off x="337636" y="6704302"/>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2" name="Google Shape;312;p9"/>
          <p:cNvSpPr/>
          <p:nvPr/>
        </p:nvSpPr>
        <p:spPr>
          <a:xfrm>
            <a:off x="6841253" y="594702"/>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3" name="Google Shape;313;p9"/>
          <p:cNvSpPr/>
          <p:nvPr/>
        </p:nvSpPr>
        <p:spPr>
          <a:xfrm>
            <a:off x="8768257" y="2177979"/>
            <a:ext cx="276555"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4" name="Google Shape;314;p9"/>
          <p:cNvSpPr/>
          <p:nvPr/>
        </p:nvSpPr>
        <p:spPr>
          <a:xfrm>
            <a:off x="1435416" y="1313677"/>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15" name="Google Shape;315;p9"/>
          <p:cNvGrpSpPr/>
          <p:nvPr/>
        </p:nvGrpSpPr>
        <p:grpSpPr>
          <a:xfrm>
            <a:off x="255000" y="160940"/>
            <a:ext cx="757289" cy="1152733"/>
            <a:chOff x="5585712" y="137416"/>
            <a:chExt cx="757289" cy="864550"/>
          </a:xfrm>
        </p:grpSpPr>
        <p:sp>
          <p:nvSpPr>
            <p:cNvPr id="316" name="Google Shape;316;p9"/>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9"/>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9"/>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9"/>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9"/>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9"/>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9"/>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9"/>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9"/>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9"/>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9"/>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9"/>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9"/>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9"/>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9"/>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9"/>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9"/>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9"/>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9"/>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9"/>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9"/>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9"/>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9"/>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9"/>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9"/>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9"/>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9"/>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3" name="Google Shape;343;p9"/>
          <p:cNvGrpSpPr/>
          <p:nvPr/>
        </p:nvGrpSpPr>
        <p:grpSpPr>
          <a:xfrm>
            <a:off x="8562325" y="5649667"/>
            <a:ext cx="527400" cy="980100"/>
            <a:chOff x="3553100" y="1256250"/>
            <a:chExt cx="527400" cy="735075"/>
          </a:xfrm>
        </p:grpSpPr>
        <p:sp>
          <p:nvSpPr>
            <p:cNvPr id="344" name="Google Shape;344;p9"/>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9"/>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9"/>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9"/>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9"/>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9"/>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0" name="Google Shape;350;p9"/>
          <p:cNvGrpSpPr/>
          <p:nvPr/>
        </p:nvGrpSpPr>
        <p:grpSpPr>
          <a:xfrm rot="10312242">
            <a:off x="7645617" y="162879"/>
            <a:ext cx="934955" cy="1148864"/>
            <a:chOff x="6708722" y="1052986"/>
            <a:chExt cx="935003" cy="861693"/>
          </a:xfrm>
        </p:grpSpPr>
        <p:sp>
          <p:nvSpPr>
            <p:cNvPr id="351" name="Google Shape;351;p9"/>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9"/>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9"/>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9"/>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9"/>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6" name="Google Shape;356;p9"/>
          <p:cNvGrpSpPr/>
          <p:nvPr/>
        </p:nvGrpSpPr>
        <p:grpSpPr>
          <a:xfrm rot="615892">
            <a:off x="73118" y="5373847"/>
            <a:ext cx="1031267" cy="1217673"/>
            <a:chOff x="1343200" y="1432100"/>
            <a:chExt cx="1031261" cy="913250"/>
          </a:xfrm>
        </p:grpSpPr>
        <p:sp>
          <p:nvSpPr>
            <p:cNvPr id="357" name="Google Shape;357;p9"/>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358" name="Google Shape;358;p9"/>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359" name="Google Shape;359;p9"/>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9"/>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9"/>
          <p:cNvGrpSpPr/>
          <p:nvPr/>
        </p:nvGrpSpPr>
        <p:grpSpPr>
          <a:xfrm rot="615892">
            <a:off x="515888" y="4726484"/>
            <a:ext cx="1111480" cy="1659309"/>
            <a:chOff x="1338201" y="32850"/>
            <a:chExt cx="1111474" cy="1244475"/>
          </a:xfrm>
        </p:grpSpPr>
        <p:sp>
          <p:nvSpPr>
            <p:cNvPr id="362" name="Google Shape;362;p9"/>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363" name="Google Shape;363;p9"/>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364" name="Google Shape;364;p9"/>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365" name="Google Shape;365;p9"/>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9"/>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5647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941"/>
        <p:cNvGrpSpPr/>
        <p:nvPr/>
      </p:nvGrpSpPr>
      <p:grpSpPr>
        <a:xfrm>
          <a:off x="0" y="0"/>
          <a:ext cx="0" cy="0"/>
          <a:chOff x="0" y="0"/>
          <a:chExt cx="0" cy="0"/>
        </a:xfrm>
      </p:grpSpPr>
      <p:sp>
        <p:nvSpPr>
          <p:cNvPr id="942" name="Google Shape;942;p21"/>
          <p:cNvSpPr/>
          <p:nvPr/>
        </p:nvSpPr>
        <p:spPr>
          <a:xfrm rot="10800000">
            <a:off x="-28965" y="-59990"/>
            <a:ext cx="9357374"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3" name="Google Shape;943;p21"/>
          <p:cNvSpPr/>
          <p:nvPr/>
        </p:nvSpPr>
        <p:spPr>
          <a:xfrm rot="10800000">
            <a:off x="-64972" y="-108213"/>
            <a:ext cx="2594724" cy="201411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4" name="Google Shape;944;p21"/>
          <p:cNvSpPr/>
          <p:nvPr/>
        </p:nvSpPr>
        <p:spPr>
          <a:xfrm rot="5400000" flipH="1">
            <a:off x="7377362" y="5082463"/>
            <a:ext cx="2401799" cy="150027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5" name="Google Shape;945;p21"/>
          <p:cNvSpPr txBox="1">
            <a:spLocks noGrp="1"/>
          </p:cNvSpPr>
          <p:nvPr>
            <p:ph type="ctrTitle"/>
          </p:nvPr>
        </p:nvSpPr>
        <p:spPr>
          <a:xfrm>
            <a:off x="1437033" y="1977567"/>
            <a:ext cx="2409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6" name="Google Shape;946;p21"/>
          <p:cNvSpPr txBox="1">
            <a:spLocks noGrp="1"/>
          </p:cNvSpPr>
          <p:nvPr>
            <p:ph type="subTitle" idx="1"/>
          </p:nvPr>
        </p:nvSpPr>
        <p:spPr>
          <a:xfrm>
            <a:off x="1437034" y="2502267"/>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7" name="Google Shape;947;p21"/>
          <p:cNvSpPr txBox="1">
            <a:spLocks noGrp="1"/>
          </p:cNvSpPr>
          <p:nvPr>
            <p:ph type="ctrTitle" idx="2"/>
          </p:nvPr>
        </p:nvSpPr>
        <p:spPr>
          <a:xfrm>
            <a:off x="1437033" y="3467245"/>
            <a:ext cx="2409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8" name="Google Shape;948;p21"/>
          <p:cNvSpPr txBox="1">
            <a:spLocks noGrp="1"/>
          </p:cNvSpPr>
          <p:nvPr>
            <p:ph type="subTitle" idx="3"/>
          </p:nvPr>
        </p:nvSpPr>
        <p:spPr>
          <a:xfrm>
            <a:off x="1437034" y="3983349"/>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9" name="Google Shape;949;p21"/>
          <p:cNvSpPr txBox="1">
            <a:spLocks noGrp="1"/>
          </p:cNvSpPr>
          <p:nvPr>
            <p:ph type="ctrTitle" idx="4"/>
          </p:nvPr>
        </p:nvSpPr>
        <p:spPr>
          <a:xfrm>
            <a:off x="1437033" y="4974083"/>
            <a:ext cx="2409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50" name="Google Shape;950;p21"/>
          <p:cNvSpPr txBox="1">
            <a:spLocks noGrp="1"/>
          </p:cNvSpPr>
          <p:nvPr>
            <p:ph type="subTitle" idx="5"/>
          </p:nvPr>
        </p:nvSpPr>
        <p:spPr>
          <a:xfrm>
            <a:off x="1437034" y="5492200"/>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1" name="Google Shape;951;p21"/>
          <p:cNvSpPr txBox="1">
            <a:spLocks noGrp="1"/>
          </p:cNvSpPr>
          <p:nvPr>
            <p:ph type="ctrTitle" idx="6"/>
          </p:nvPr>
        </p:nvSpPr>
        <p:spPr>
          <a:xfrm>
            <a:off x="5598008" y="1977567"/>
            <a:ext cx="26073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2" name="Google Shape;952;p21"/>
          <p:cNvSpPr txBox="1">
            <a:spLocks noGrp="1"/>
          </p:cNvSpPr>
          <p:nvPr>
            <p:ph type="subTitle" idx="7"/>
          </p:nvPr>
        </p:nvSpPr>
        <p:spPr>
          <a:xfrm>
            <a:off x="5598008" y="2502267"/>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3" name="Google Shape;953;p21"/>
          <p:cNvSpPr txBox="1">
            <a:spLocks noGrp="1"/>
          </p:cNvSpPr>
          <p:nvPr>
            <p:ph type="ctrTitle" idx="8"/>
          </p:nvPr>
        </p:nvSpPr>
        <p:spPr>
          <a:xfrm>
            <a:off x="5598008" y="3467244"/>
            <a:ext cx="24042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4" name="Google Shape;954;p21"/>
          <p:cNvSpPr txBox="1">
            <a:spLocks noGrp="1"/>
          </p:cNvSpPr>
          <p:nvPr>
            <p:ph type="subTitle" idx="9"/>
          </p:nvPr>
        </p:nvSpPr>
        <p:spPr>
          <a:xfrm>
            <a:off x="5598008" y="3983349"/>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5" name="Google Shape;955;p21"/>
          <p:cNvSpPr txBox="1">
            <a:spLocks noGrp="1"/>
          </p:cNvSpPr>
          <p:nvPr>
            <p:ph type="ctrTitle" idx="13"/>
          </p:nvPr>
        </p:nvSpPr>
        <p:spPr>
          <a:xfrm>
            <a:off x="5598008" y="4974080"/>
            <a:ext cx="24042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6" name="Google Shape;956;p21"/>
          <p:cNvSpPr txBox="1">
            <a:spLocks noGrp="1"/>
          </p:cNvSpPr>
          <p:nvPr>
            <p:ph type="subTitle" idx="14"/>
          </p:nvPr>
        </p:nvSpPr>
        <p:spPr>
          <a:xfrm>
            <a:off x="5598008" y="5492200"/>
            <a:ext cx="30447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7" name="Google Shape;957;p21"/>
          <p:cNvSpPr/>
          <p:nvPr/>
        </p:nvSpPr>
        <p:spPr>
          <a:xfrm flipH="1">
            <a:off x="6666258" y="-110906"/>
            <a:ext cx="156856"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8" name="Google Shape;958;p21"/>
          <p:cNvSpPr/>
          <p:nvPr/>
        </p:nvSpPr>
        <p:spPr>
          <a:xfrm flipH="1">
            <a:off x="8764569" y="3045902"/>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9" name="Google Shape;959;p21"/>
          <p:cNvSpPr/>
          <p:nvPr/>
        </p:nvSpPr>
        <p:spPr>
          <a:xfrm flipH="1">
            <a:off x="6720765" y="6609711"/>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0" name="Google Shape;960;p21"/>
          <p:cNvSpPr/>
          <p:nvPr/>
        </p:nvSpPr>
        <p:spPr>
          <a:xfrm flipH="1">
            <a:off x="948710" y="6609702"/>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1" name="Google Shape;961;p21"/>
          <p:cNvSpPr/>
          <p:nvPr/>
        </p:nvSpPr>
        <p:spPr>
          <a:xfrm flipH="1">
            <a:off x="117164" y="4762711"/>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2" name="Google Shape;962;p21"/>
          <p:cNvSpPr/>
          <p:nvPr/>
        </p:nvSpPr>
        <p:spPr>
          <a:xfrm flipH="1">
            <a:off x="8764569" y="6716367"/>
            <a:ext cx="276543"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3" name="Google Shape;963;p21"/>
          <p:cNvSpPr/>
          <p:nvPr/>
        </p:nvSpPr>
        <p:spPr>
          <a:xfrm flipH="1">
            <a:off x="948710" y="2"/>
            <a:ext cx="224799"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4" name="Google Shape;964;p21"/>
          <p:cNvSpPr/>
          <p:nvPr/>
        </p:nvSpPr>
        <p:spPr>
          <a:xfrm flipH="1">
            <a:off x="-1" y="1488679"/>
            <a:ext cx="276555"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5" name="Google Shape;965;p21"/>
          <p:cNvSpPr/>
          <p:nvPr/>
        </p:nvSpPr>
        <p:spPr>
          <a:xfrm flipH="1">
            <a:off x="7444714" y="762928"/>
            <a:ext cx="159380"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66" name="Google Shape;966;p21"/>
          <p:cNvGrpSpPr/>
          <p:nvPr/>
        </p:nvGrpSpPr>
        <p:grpSpPr>
          <a:xfrm rot="-1409023">
            <a:off x="-384815" y="5955658"/>
            <a:ext cx="757311" cy="1152767"/>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94" name="Google Shape;994;p21"/>
          <p:cNvGrpSpPr/>
          <p:nvPr/>
        </p:nvGrpSpPr>
        <p:grpSpPr>
          <a:xfrm>
            <a:off x="8388225" y="200467"/>
            <a:ext cx="527400" cy="980100"/>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1" name="Google Shape;1001;p21"/>
          <p:cNvSpPr txBox="1">
            <a:spLocks noGrp="1"/>
          </p:cNvSpPr>
          <p:nvPr>
            <p:ph type="title" idx="15"/>
          </p:nvPr>
        </p:nvSpPr>
        <p:spPr>
          <a:xfrm>
            <a:off x="571500" y="832416"/>
            <a:ext cx="7198200"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002" name="Google Shape;1002;p21"/>
          <p:cNvGrpSpPr/>
          <p:nvPr/>
        </p:nvGrpSpPr>
        <p:grpSpPr>
          <a:xfrm rot="2062403">
            <a:off x="8605498" y="4608483"/>
            <a:ext cx="1031291" cy="1217703"/>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8674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70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04ECE-73F6-4159-B6BB-A9DBDD01365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324860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04ECE-73F6-4159-B6BB-A9DBDD013654}"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390387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04ECE-73F6-4159-B6BB-A9DBDD01365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368118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04ECE-73F6-4159-B6BB-A9DBDD013654}"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135451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04ECE-73F6-4159-B6BB-A9DBDD013654}"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91864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04ECE-73F6-4159-B6BB-A9DBDD013654}"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178497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04ECE-73F6-4159-B6BB-A9DBDD01365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19238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04ECE-73F6-4159-B6BB-A9DBDD013654}"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F901-E15C-4FBC-A6CA-F0536E669E3A}" type="slidenum">
              <a:rPr lang="en-US" smtClean="0"/>
              <a:t>‹#›</a:t>
            </a:fld>
            <a:endParaRPr lang="en-US"/>
          </a:p>
        </p:txBody>
      </p:sp>
    </p:spTree>
    <p:extLst>
      <p:ext uri="{BB962C8B-B14F-4D97-AF65-F5344CB8AC3E}">
        <p14:creationId xmlns:p14="http://schemas.microsoft.com/office/powerpoint/2010/main" val="39981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4ECE-73F6-4159-B6BB-A9DBDD013654}" type="datetimeFigureOut">
              <a:rPr lang="en-US" smtClean="0"/>
              <a:t>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BF901-E15C-4FBC-A6CA-F0536E669E3A}" type="slidenum">
              <a:rPr lang="en-US" smtClean="0"/>
              <a:t>‹#›</a:t>
            </a:fld>
            <a:endParaRPr lang="en-US"/>
          </a:p>
        </p:txBody>
      </p:sp>
    </p:spTree>
    <p:extLst>
      <p:ext uri="{BB962C8B-B14F-4D97-AF65-F5344CB8AC3E}">
        <p14:creationId xmlns:p14="http://schemas.microsoft.com/office/powerpoint/2010/main" val="282768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533400" y="2448218"/>
            <a:ext cx="7924800"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7" y="4953012"/>
            <a:ext cx="7079809" cy="2066177"/>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23" y="4165381"/>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630385" y="2779441"/>
            <a:ext cx="7924800" cy="663876"/>
          </a:xfrm>
          <a:prstGeom prst="rect">
            <a:avLst/>
          </a:prstGeom>
          <a:noFill/>
        </p:spPr>
        <p:txBody>
          <a:bodyPr wrap="square" lIns="108816" tIns="54408" rIns="108816" bIns="54408" rtlCol="0">
            <a:spAutoFit/>
          </a:bodyPr>
          <a:lstStyle/>
          <a:p>
            <a:pPr algn="ctr"/>
            <a:r>
              <a:rPr lang="en-US" sz="3600" b="1" noProof="1" smtClean="0">
                <a:latin typeface="Times New Roman" pitchFamily="18" charset="0"/>
                <a:ea typeface="Helvetica-Narrow" pitchFamily="34" charset="0"/>
                <a:cs typeface="Times New Roman" pitchFamily="18" charset="0"/>
              </a:rPr>
              <a:t>Ôn tập và đánh giá cuối học kì 2 (tiết 1)</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19952" y="-18954"/>
            <a:ext cx="9024048"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2348412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0A6FF-F875-4C0C-87E4-F632512228B8}"/>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xmlns="" id="{09FCF530-CCB9-46AF-9325-EA9C181706EB}"/>
              </a:ext>
            </a:extLst>
          </p:cNvPr>
          <p:cNvGrpSpPr/>
          <p:nvPr/>
        </p:nvGrpSpPr>
        <p:grpSpPr>
          <a:xfrm>
            <a:off x="226041" y="148604"/>
            <a:ext cx="8691919" cy="6032287"/>
            <a:chOff x="300642" y="240083"/>
            <a:chExt cx="11560554" cy="6032287"/>
          </a:xfrm>
          <a:solidFill>
            <a:schemeClr val="bg1"/>
          </a:solidFill>
        </p:grpSpPr>
        <p:sp>
          <p:nvSpPr>
            <p:cNvPr id="4" name="TextBox 3">
              <a:extLst>
                <a:ext uri="{FF2B5EF4-FFF2-40B4-BE49-F238E27FC236}">
                  <a16:creationId xmlns:a16="http://schemas.microsoft.com/office/drawing/2014/main" xmlns="" id="{9D11A946-6535-4C89-8315-DB59A1A73D29}"/>
                </a:ext>
              </a:extLst>
            </p:cNvPr>
            <p:cNvSpPr txBox="1"/>
            <p:nvPr/>
          </p:nvSpPr>
          <p:spPr>
            <a:xfrm>
              <a:off x="300642" y="824725"/>
              <a:ext cx="11560554" cy="5447645"/>
            </a:xfrm>
            <a:prstGeom prst="rect">
              <a:avLst/>
            </a:prstGeom>
            <a:grp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dúi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a:t>
              </a:r>
              <a:r>
                <a:rPr lang="en-US"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nhưng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ai</a:t>
              </a:r>
              <a:r>
                <a:rPr lang="en-US" sz="2000" dirty="0">
                  <a:latin typeface="Arial" panose="020B0604020202020204" pitchFamily="34" charset="0"/>
                  <a:cs typeface="Arial" panose="020B0604020202020204" pitchFamily="34" charset="0"/>
                </a:rPr>
                <a:t> tin. </a:t>
              </a:r>
              <a:r>
                <a:rPr lang="en-US" sz="2000" dirty="0" err="1">
                  <a:latin typeface="Arial" panose="020B0604020202020204" pitchFamily="34" charset="0"/>
                  <a:cs typeface="Arial" panose="020B0604020202020204" pitchFamily="34" charset="0"/>
                </a:rPr>
                <a:t>Nghe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dúi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khoét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rỗng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gỗ</a:t>
              </a:r>
              <a:r>
                <a:rPr lang="en-US" sz="2000" dirty="0">
                  <a:latin typeface="Arial" panose="020B0604020202020204" pitchFamily="34" charset="0"/>
                  <a:cs typeface="Arial" panose="020B0604020202020204" pitchFamily="34" charset="0"/>
                </a:rPr>
                <a:t> to,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Vừa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mưa</a:t>
              </a:r>
              <a:r>
                <a:rPr lang="en-US" sz="2000" dirty="0">
                  <a:latin typeface="Arial" panose="020B0604020202020204" pitchFamily="34" charset="0"/>
                  <a:cs typeface="Arial" panose="020B0604020202020204" pitchFamily="34" charset="0"/>
                </a:rPr>
                <a:t> to, </a:t>
              </a:r>
              <a:r>
                <a:rPr lang="en-US" sz="2000" dirty="0" err="1">
                  <a:latin typeface="Arial" panose="020B0604020202020204" pitchFamily="34" charset="0"/>
                  <a:cs typeface="Arial" panose="020B0604020202020204" pitchFamily="34" charset="0"/>
                </a:rPr>
                <a:t>gió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mênh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thoát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nạn</a:t>
              </a:r>
              <a:r>
                <a:rPr lang="en-US"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bầu</a:t>
              </a:r>
              <a:r>
                <a:rPr lang="en-US"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hôm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xuống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tai </a:t>
              </a:r>
              <a:r>
                <a:rPr lang="en-US" sz="2000" dirty="0" err="1">
                  <a:latin typeface="Arial" panose="020B0604020202020204" pitchFamily="34" charset="0"/>
                  <a:cs typeface="Arial" panose="020B0604020202020204" pitchFamily="34" charset="0"/>
                </a:rPr>
                <a:t>nghe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bèn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dùi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Mú</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Dao,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Ê-</a:t>
              </a:r>
              <a:r>
                <a:rPr lang="en-US" sz="2000" dirty="0" err="1">
                  <a:latin typeface="Arial" panose="020B0604020202020204" pitchFamily="34" charset="0"/>
                  <a:cs typeface="Arial" panose="020B0604020202020204" pitchFamily="34" charset="0"/>
                </a:rPr>
                <a:t>đê</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Ba-</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p>
            <a:p>
              <a:pPr algn="just"/>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ta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nay.</a:t>
              </a:r>
            </a:p>
            <a:p>
              <a:pPr algn="just"/>
              <a:r>
                <a:rPr lang="en-US" sz="2000" dirty="0">
                  <a:latin typeface="Arial" panose="020B0604020202020204" pitchFamily="34" charset="0"/>
                  <a:ea typeface="Arial-Rounded" panose="020B0500000000000000" pitchFamily="34" charset="0"/>
                  <a:cs typeface="Arial" panose="020B0604020202020204" pitchFamily="34" charset="0"/>
                </a:rPr>
                <a:t>	</a:t>
              </a:r>
            </a:p>
            <a:p>
              <a:pPr algn="r"/>
              <a:r>
                <a:rPr lang="en-US" sz="2000" dirty="0">
                  <a:latin typeface="Arial" panose="020B0604020202020204" pitchFamily="34" charset="0"/>
                  <a:ea typeface="Arial-Rounded" panose="020B0500000000000000" pitchFamily="34" charset="0"/>
                  <a:cs typeface="Arial" panose="020B0604020202020204" pitchFamily="34" charset="0"/>
                </a:rPr>
                <a:t>(Theo </a:t>
              </a:r>
              <a:r>
                <a:rPr lang="en-US" sz="2000" i="1" dirty="0" err="1">
                  <a:latin typeface="Arial" panose="020B0604020202020204" pitchFamily="34" charset="0"/>
                  <a:ea typeface="Arial-Rounded" panose="020B0500000000000000" pitchFamily="34" charset="0"/>
                  <a:cs typeface="Arial" panose="020B0604020202020204" pitchFamily="34" charset="0"/>
                </a:rPr>
                <a:t>Truyện</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cổ</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Khơ</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Mú</a:t>
              </a:r>
              <a:r>
                <a:rPr lang="en-US" sz="2000" dirty="0">
                  <a:latin typeface="Arial" panose="020B0604020202020204" pitchFamily="34" charset="0"/>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36990FF2-E2D3-4154-9E49-9ABA83282B5F}"/>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xmlns="" id="{19821280-78B7-4DE6-B386-FA769DDF8B6D}"/>
              </a:ext>
            </a:extLst>
          </p:cNvPr>
          <p:cNvSpPr/>
          <p:nvPr/>
        </p:nvSpPr>
        <p:spPr>
          <a:xfrm>
            <a:off x="825179" y="202753"/>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C0C79-C066-48C5-BB7A-3E21706F6E10}"/>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xmlns="" id="{7F7CE4C4-A07F-42B8-A7AA-6E3695F41893}"/>
              </a:ext>
            </a:extLst>
          </p:cNvPr>
          <p:cNvGrpSpPr/>
          <p:nvPr/>
        </p:nvGrpSpPr>
        <p:grpSpPr>
          <a:xfrm>
            <a:off x="226041" y="525568"/>
            <a:ext cx="8691919" cy="5601400"/>
            <a:chOff x="300642" y="240083"/>
            <a:chExt cx="11560554" cy="5601400"/>
          </a:xfrm>
          <a:solidFill>
            <a:schemeClr val="bg1"/>
          </a:solidFill>
        </p:grpSpPr>
        <p:sp>
          <p:nvSpPr>
            <p:cNvPr id="4" name="TextBox 3">
              <a:extLst>
                <a:ext uri="{FF2B5EF4-FFF2-40B4-BE49-F238E27FC236}">
                  <a16:creationId xmlns:a16="http://schemas.microsoft.com/office/drawing/2014/main" xmlns="" id="{D203B8B8-91B3-4FB5-A4E6-03D41C004FBA}"/>
                </a:ext>
              </a:extLst>
            </p:cNvPr>
            <p:cNvSpPr txBox="1"/>
            <p:nvPr/>
          </p:nvSpPr>
          <p:spPr>
            <a:xfrm>
              <a:off x="300642" y="824725"/>
              <a:ext cx="11560554" cy="5016758"/>
            </a:xfrm>
            <a:prstGeom prst="rect">
              <a:avLst/>
            </a:prstGeom>
            <a:grpFill/>
          </p:spPr>
          <p:txBody>
            <a:bodyPr wrap="square">
              <a:spAutoFit/>
            </a:bodyPr>
            <a:lstStyle/>
            <a:p>
              <a:pPr algn="just"/>
              <a:r>
                <a:rPr lang="en-US" sz="3200" dirty="0">
                  <a:latin typeface="+mn-lt"/>
                  <a:cs typeface="Arial" panose="020B0604020202020204" pitchFamily="34" charset="0"/>
                </a:rPr>
                <a:t>	</a:t>
              </a:r>
              <a:r>
                <a:rPr lang="vi-VN" sz="2400" b="0" i="0" dirty="0">
                  <a:solidFill>
                    <a:srgbClr val="000000"/>
                  </a:solidFill>
                  <a:effectLst/>
                  <a:latin typeface="+mn-lt"/>
                </a:rPr>
                <a:t>Nhắc đến Trường Sa, ngoài các đảo, người ta nhắc đến biển. Mà biển thì có muôn vàn điều kì thú. Thám hiểm đáy biển ở Trường Sa của nước ta sẽ thấy bao điều thú vị.</a:t>
              </a:r>
            </a:p>
            <a:p>
              <a:pPr algn="just"/>
              <a:r>
                <a:rPr lang="en-US" sz="2400" b="0" i="0" dirty="0">
                  <a:solidFill>
                    <a:srgbClr val="000000"/>
                  </a:solidFill>
                  <a:effectLst/>
                  <a:latin typeface="+mn-lt"/>
                </a:rPr>
                <a:t>	</a:t>
              </a:r>
              <a:r>
                <a:rPr lang="vi-VN" sz="2400" b="0" i="0" dirty="0">
                  <a:solidFill>
                    <a:srgbClr val="000000"/>
                  </a:solidFill>
                  <a:effectLst/>
                  <a:latin typeface="+mn-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p>
            <a:p>
              <a:pPr algn="just"/>
              <a:r>
                <a:rPr lang="en-US" sz="2400" b="0" i="0" dirty="0">
                  <a:solidFill>
                    <a:srgbClr val="000000"/>
                  </a:solidFill>
                  <a:effectLst/>
                  <a:latin typeface="+mn-lt"/>
                </a:rPr>
                <a:t>	</a:t>
              </a:r>
              <a:r>
                <a:rPr lang="vi-VN" sz="2400" b="0" i="0" dirty="0">
                  <a:solidFill>
                    <a:srgbClr val="000000"/>
                  </a:solidFill>
                  <a:effectLst/>
                  <a:latin typeface="+mn-lt"/>
                </a:rPr>
                <a:t>Trường Sa là vùng biển thân yêu của Tổ quốc, có cảnh đẹp kì thú và hàng nghìn loài vật sống dưới biển.</a:t>
              </a:r>
            </a:p>
            <a:p>
              <a:pPr algn="r"/>
              <a:r>
                <a:rPr lang="vi-VN" sz="2400" b="0" i="0" dirty="0">
                  <a:solidFill>
                    <a:srgbClr val="000000"/>
                  </a:solidFill>
                  <a:effectLst/>
                  <a:latin typeface="+mn-lt"/>
                </a:rPr>
                <a:t/>
              </a:r>
              <a:br>
                <a:rPr lang="vi-VN" sz="2400" b="0" i="0" dirty="0">
                  <a:solidFill>
                    <a:srgbClr val="000000"/>
                  </a:solidFill>
                  <a:effectLst/>
                  <a:latin typeface="+mn-lt"/>
                </a:rPr>
              </a:br>
              <a:r>
                <a:rPr lang="en-US" sz="2400" dirty="0">
                  <a:latin typeface="+mn-lt"/>
                  <a:ea typeface="Arial-Rounded" panose="020B0500000000000000" pitchFamily="34" charset="0"/>
                  <a:cs typeface="Arial" panose="020B0604020202020204" pitchFamily="34" charset="0"/>
                </a:rPr>
                <a:t>(</a:t>
              </a:r>
              <a:r>
                <a:rPr lang="en-US" sz="2400" i="1" dirty="0">
                  <a:latin typeface="+mn-lt"/>
                  <a:ea typeface="Arial-Rounded" panose="020B0500000000000000" pitchFamily="34" charset="0"/>
                  <a:cs typeface="Arial" panose="020B0604020202020204" pitchFamily="34" charset="0"/>
                </a:rPr>
                <a:t>Theo </a:t>
              </a:r>
              <a:r>
                <a:rPr lang="en-US" sz="2400" dirty="0" err="1">
                  <a:latin typeface="+mn-lt"/>
                  <a:ea typeface="Arial-Rounded" panose="020B0500000000000000" pitchFamily="34" charset="0"/>
                  <a:cs typeface="Arial" panose="020B0604020202020204" pitchFamily="34" charset="0"/>
                </a:rPr>
                <a:t>Nguyễn</a:t>
              </a:r>
              <a:r>
                <a:rPr lang="en-US" sz="2400" dirty="0">
                  <a:latin typeface="+mn-lt"/>
                  <a:ea typeface="Arial-Rounded" panose="020B0500000000000000" pitchFamily="34" charset="0"/>
                  <a:cs typeface="Arial" panose="020B0604020202020204" pitchFamily="34" charset="0"/>
                </a:rPr>
                <a:t> </a:t>
              </a:r>
              <a:r>
                <a:rPr lang="en-US" sz="2400" dirty="0" err="1">
                  <a:latin typeface="+mn-lt"/>
                  <a:ea typeface="Arial-Rounded" panose="020B0500000000000000" pitchFamily="34" charset="0"/>
                  <a:cs typeface="Arial" panose="020B0604020202020204" pitchFamily="34" charset="0"/>
                </a:rPr>
                <a:t>Xuân</a:t>
              </a:r>
              <a:r>
                <a:rPr lang="en-US" sz="2400" dirty="0">
                  <a:latin typeface="+mn-lt"/>
                  <a:ea typeface="Arial-Rounded" panose="020B0500000000000000" pitchFamily="34" charset="0"/>
                  <a:cs typeface="Arial" panose="020B0604020202020204" pitchFamily="34" charset="0"/>
                </a:rPr>
                <a:t> </a:t>
              </a:r>
              <a:r>
                <a:rPr lang="en-US" sz="2400" dirty="0" err="1">
                  <a:latin typeface="+mn-lt"/>
                  <a:ea typeface="Arial-Rounded" panose="020B0500000000000000" pitchFamily="34" charset="0"/>
                  <a:cs typeface="Arial" panose="020B0604020202020204" pitchFamily="34" charset="0"/>
                </a:rPr>
                <a:t>Thuỷ</a:t>
              </a:r>
              <a:r>
                <a:rPr lang="en-US" sz="2400" dirty="0">
                  <a:latin typeface="+mn-lt"/>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D5E2F8E5-BD6D-421D-91FF-410F3C6718DD}"/>
                </a:ext>
              </a:extLst>
            </p:cNvPr>
            <p:cNvSpPr txBox="1"/>
            <p:nvPr/>
          </p:nvSpPr>
          <p:spPr>
            <a:xfrm>
              <a:off x="2150054" y="240083"/>
              <a:ext cx="7861730" cy="1077085"/>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KHÁM PHÁ ĐÁY BIỂN Ở TRƯỜNG SA</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xmlns="" id="{8CBBBA36-7C1E-4C05-BDC0-A8AA6F91CFEC}"/>
              </a:ext>
            </a:extLst>
          </p:cNvPr>
          <p:cNvSpPr/>
          <p:nvPr/>
        </p:nvSpPr>
        <p:spPr>
          <a:xfrm>
            <a:off x="552005" y="391234"/>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94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2FBE0-6DFC-43C7-994C-148E3426E8AA}"/>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xmlns="" id="{EB042871-EAFA-4126-B376-0B7B23F46EA2}"/>
              </a:ext>
            </a:extLst>
          </p:cNvPr>
          <p:cNvGrpSpPr/>
          <p:nvPr/>
        </p:nvGrpSpPr>
        <p:grpSpPr>
          <a:xfrm>
            <a:off x="226041" y="420549"/>
            <a:ext cx="8691919" cy="5604109"/>
            <a:chOff x="300642" y="240083"/>
            <a:chExt cx="11560554" cy="5604109"/>
          </a:xfrm>
          <a:solidFill>
            <a:schemeClr val="bg1"/>
          </a:solidFill>
        </p:grpSpPr>
        <p:sp>
          <p:nvSpPr>
            <p:cNvPr id="4" name="TextBox 3">
              <a:extLst>
                <a:ext uri="{FF2B5EF4-FFF2-40B4-BE49-F238E27FC236}">
                  <a16:creationId xmlns:a16="http://schemas.microsoft.com/office/drawing/2014/main" xmlns="" id="{9B8C2F6B-FC59-4688-8358-07116BCAACB6}"/>
                </a:ext>
              </a:extLst>
            </p:cNvPr>
            <p:cNvSpPr txBox="1"/>
            <p:nvPr/>
          </p:nvSpPr>
          <p:spPr>
            <a:xfrm>
              <a:off x="300642" y="888989"/>
              <a:ext cx="11560554" cy="4955203"/>
            </a:xfrm>
            <a:prstGeom prst="rect">
              <a:avLst/>
            </a:prstGeom>
            <a:grpFill/>
          </p:spPr>
          <p:txBody>
            <a:bodyPr wrap="square">
              <a:spAutoFit/>
            </a:bodyPr>
            <a:lstStyle/>
            <a:p>
              <a:pPr algn="just"/>
              <a:r>
                <a:rPr lang="en-US" sz="2800" b="0" i="0" dirty="0">
                  <a:solidFill>
                    <a:srgbClr val="000000"/>
                  </a:solidFill>
                  <a:effectLst/>
                  <a:latin typeface="+mn-lt"/>
                </a:rPr>
                <a:t>	</a:t>
              </a:r>
              <a:r>
                <a:rPr lang="vi-VN" sz="2400" b="0" i="0" dirty="0">
                  <a:solidFill>
                    <a:srgbClr val="000000"/>
                  </a:solidFill>
                  <a:effectLst/>
                  <a:latin typeface="+mn-lt"/>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mn-lt"/>
                </a:rPr>
                <a:t>	</a:t>
              </a:r>
              <a:r>
                <a:rPr lang="vi-VN" sz="2400" b="0" i="0" dirty="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mn-lt"/>
                </a:rPr>
                <a:t>	</a:t>
              </a:r>
              <a:r>
                <a:rPr lang="vi-VN" sz="2400" b="0" i="0" dirty="0">
                  <a:solidFill>
                    <a:srgbClr val="000000"/>
                  </a:solidFill>
                  <a:effectLst/>
                  <a:latin typeface="+mn-lt"/>
                </a:rPr>
                <a:t>Có buổi, người ta thấy có con rùa lớn, đầu to như trái bưởi, nhô lên khỏi mặt n</a:t>
              </a:r>
              <a:r>
                <a:rPr lang="en-US" sz="2400" dirty="0" err="1">
                  <a:latin typeface="+mn-lt"/>
                </a:rPr>
                <a:t>ướ</a:t>
              </a:r>
              <a:r>
                <a:rPr lang="vi-VN" sz="2400" b="0" i="0" dirty="0">
                  <a:solidFill>
                    <a:srgbClr val="000000"/>
                  </a:solidFill>
                  <a:effectLst/>
                  <a:latin typeface="+mn-lt"/>
                </a:rPr>
                <a:t>c. Rùa như lắng nghe tiếng chuông đồng hồ trên tầng cao nh</a:t>
              </a:r>
              <a:r>
                <a:rPr lang="en-US" sz="2400" dirty="0">
                  <a:latin typeface="+mn-lt"/>
                </a:rPr>
                <a:t>à</a:t>
              </a:r>
              <a:r>
                <a:rPr lang="vi-VN" sz="2400" b="0" i="0" dirty="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mn-lt"/>
                </a:rPr>
                <a:t>(</a:t>
              </a:r>
              <a:r>
                <a:rPr lang="vi-VN" sz="2400" b="0" i="1" dirty="0">
                  <a:solidFill>
                    <a:srgbClr val="000000"/>
                  </a:solidFill>
                  <a:effectLst/>
                  <a:latin typeface="+mn-lt"/>
                </a:rPr>
                <a:t>Theo</a:t>
              </a:r>
              <a:r>
                <a:rPr lang="vi-VN" sz="2400" b="0" i="0" dirty="0">
                  <a:solidFill>
                    <a:srgbClr val="000000"/>
                  </a:solidFill>
                  <a:effectLst/>
                  <a:latin typeface="+mn-lt"/>
                </a:rPr>
                <a:t> Ngô Quân Miện</a:t>
              </a:r>
              <a:r>
                <a:rPr lang="en-US" sz="2400" b="0" i="0" dirty="0">
                  <a:solidFill>
                    <a:srgbClr val="000000"/>
                  </a:solidFill>
                  <a:effectLst/>
                  <a:latin typeface="+mn-lt"/>
                </a:rPr>
                <a:t>)</a:t>
              </a:r>
              <a:endParaRPr lang="vi-VN" sz="2400" b="0" i="0" dirty="0">
                <a:solidFill>
                  <a:srgbClr val="000000"/>
                </a:solidFill>
                <a:effectLst/>
                <a:latin typeface="+mn-lt"/>
              </a:endParaRPr>
            </a:p>
          </p:txBody>
        </p:sp>
        <p:sp>
          <p:nvSpPr>
            <p:cNvPr id="5" name="TextBox 4">
              <a:extLst>
                <a:ext uri="{FF2B5EF4-FFF2-40B4-BE49-F238E27FC236}">
                  <a16:creationId xmlns:a16="http://schemas.microsoft.com/office/drawing/2014/main" xmlns="" id="{02B2DD46-2206-4C16-B495-D9E03E14B637}"/>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xmlns="" id="{62B11E50-D1EB-47EE-ACC1-9FC39472276A}"/>
              </a:ext>
            </a:extLst>
          </p:cNvPr>
          <p:cNvSpPr/>
          <p:nvPr/>
        </p:nvSpPr>
        <p:spPr>
          <a:xfrm>
            <a:off x="485449" y="525567"/>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05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 y="0"/>
            <a:ext cx="9140694" cy="6855520"/>
          </a:xfrm>
          <a:prstGeom prst="rect">
            <a:avLst/>
          </a:prstGeom>
        </p:spPr>
      </p:pic>
      <p:sp>
        <p:nvSpPr>
          <p:cNvPr id="4" name="TextBox 3">
            <a:extLst>
              <a:ext uri="{FF2B5EF4-FFF2-40B4-BE49-F238E27FC236}">
                <a16:creationId xmlns="" xmlns:a16="http://schemas.microsoft.com/office/drawing/2014/main" id="{550D268C-8A47-419B-A395-73723EDB87D2}"/>
              </a:ext>
            </a:extLst>
          </p:cNvPr>
          <p:cNvSpPr txBox="1"/>
          <p:nvPr/>
        </p:nvSpPr>
        <p:spPr>
          <a:xfrm>
            <a:off x="1475415" y="1102237"/>
            <a:ext cx="6532100" cy="28623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5543993"/>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6" name="Picture 5">
            <a:extLst>
              <a:ext uri="{FF2B5EF4-FFF2-40B4-BE49-F238E27FC236}">
                <a16:creationId xmlns:a16="http://schemas.microsoft.com/office/drawing/2014/main" xmlns="" id="{CB4BEBB9-79B5-4452-A213-682E9553E7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1000" y="991326"/>
            <a:ext cx="9525000" cy="5714274"/>
          </a:xfrm>
          <a:prstGeom prst="rect">
            <a:avLst/>
          </a:prstGeom>
        </p:spPr>
      </p:pic>
      <p:grpSp>
        <p:nvGrpSpPr>
          <p:cNvPr id="9" name="Google Shape;66;p15">
            <a:extLst>
              <a:ext uri="{FF2B5EF4-FFF2-40B4-BE49-F238E27FC236}">
                <a16:creationId xmlns:a16="http://schemas.microsoft.com/office/drawing/2014/main" xmlns="" id="{A040FBD5-4D17-4575-B1D0-ABFCD8FA5C4D}"/>
              </a:ext>
            </a:extLst>
          </p:cNvPr>
          <p:cNvGrpSpPr/>
          <p:nvPr/>
        </p:nvGrpSpPr>
        <p:grpSpPr>
          <a:xfrm>
            <a:off x="1695607" y="-66836"/>
            <a:ext cx="5117802" cy="1058162"/>
            <a:chOff x="1872213" y="1137388"/>
            <a:chExt cx="1169225" cy="543400"/>
          </a:xfrm>
        </p:grpSpPr>
        <p:sp>
          <p:nvSpPr>
            <p:cNvPr id="10" name="Google Shape;67;p15">
              <a:hlinkClick r:id="" action="ppaction://noaction"/>
              <a:extLst>
                <a:ext uri="{FF2B5EF4-FFF2-40B4-BE49-F238E27FC236}">
                  <a16:creationId xmlns:a16="http://schemas.microsoft.com/office/drawing/2014/main" xmlns="" id="{5F4590F9-79D4-4589-8C24-90A5D9F0198A}"/>
                </a:ext>
              </a:extLst>
            </p:cNvPr>
            <p:cNvSpPr/>
            <p:nvPr/>
          </p:nvSpPr>
          <p:spPr>
            <a:xfrm>
              <a:off x="1939688" y="1171710"/>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200" b="1" dirty="0">
                  <a:solidFill>
                    <a:srgbClr val="FF0000"/>
                  </a:solidFill>
                  <a:latin typeface="+mj-lt"/>
                  <a:ea typeface="Fira Sans Extra Condensed Medium"/>
                  <a:cs typeface="Fira Sans Extra Condensed Medium"/>
                  <a:sym typeface="Fira Sans Extra Condensed Medium"/>
                </a:rPr>
                <a:t>1</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Đọc</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lại</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các</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bài</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đã</a:t>
              </a:r>
              <a:r>
                <a:rPr lang="en-US" sz="3200" dirty="0">
                  <a:solidFill>
                    <a:schemeClr val="tx1"/>
                  </a:solidFill>
                  <a:latin typeface="+mj-lt"/>
                  <a:ea typeface="Fira Sans Extra Condensed Medium"/>
                  <a:cs typeface="Fira Sans Extra Condensed Medium"/>
                  <a:sym typeface="Fira Sans Extra Condensed Medium"/>
                </a:rPr>
                <a:t> </a:t>
              </a:r>
              <a:r>
                <a:rPr lang="en-US" sz="3200" dirty="0" err="1">
                  <a:solidFill>
                    <a:schemeClr val="tx1"/>
                  </a:solidFill>
                  <a:latin typeface="+mj-lt"/>
                  <a:ea typeface="Fira Sans Extra Condensed Medium"/>
                  <a:cs typeface="Fira Sans Extra Condensed Medium"/>
                  <a:sym typeface="Fira Sans Extra Condensed Medium"/>
                </a:rPr>
                <a:t>học</a:t>
              </a:r>
              <a:endParaRPr lang="en-US" sz="3200" dirty="0">
                <a:solidFill>
                  <a:schemeClr val="tx1"/>
                </a:solidFill>
                <a:latin typeface="+mj-lt"/>
                <a:ea typeface="Fira Sans Extra Condensed Medium"/>
                <a:cs typeface="Fira Sans Extra Condensed Medium"/>
                <a:sym typeface="Fira Sans Extra Condensed Medium"/>
              </a:endParaRPr>
            </a:p>
          </p:txBody>
        </p:sp>
        <p:sp>
          <p:nvSpPr>
            <p:cNvPr id="11" name="Google Shape;68;p15">
              <a:hlinkClick r:id="" action="ppaction://noaction"/>
              <a:extLst>
                <a:ext uri="{FF2B5EF4-FFF2-40B4-BE49-F238E27FC236}">
                  <a16:creationId xmlns:a16="http://schemas.microsoft.com/office/drawing/2014/main" xmlns="" id="{2E7A640C-A18D-4187-A6D1-FBB19ACE4370}"/>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latin typeface="+mj-lt"/>
              </a:endParaRPr>
            </a:p>
          </p:txBody>
        </p:sp>
      </p:grpSp>
    </p:spTree>
    <p:extLst>
      <p:ext uri="{BB962C8B-B14F-4D97-AF65-F5344CB8AC3E}">
        <p14:creationId xmlns:p14="http://schemas.microsoft.com/office/powerpoint/2010/main" val="15175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xmlns="" id="{DCAB8011-B75A-4BDA-885F-899B0D7EF068}"/>
              </a:ext>
            </a:extLst>
          </p:cNvPr>
          <p:cNvGrpSpPr/>
          <p:nvPr/>
        </p:nvGrpSpPr>
        <p:grpSpPr>
          <a:xfrm>
            <a:off x="1242192" y="606240"/>
            <a:ext cx="1711857" cy="1058162"/>
            <a:chOff x="1872213" y="1137388"/>
            <a:chExt cx="1169225" cy="543400"/>
          </a:xfrm>
        </p:grpSpPr>
        <p:sp>
          <p:nvSpPr>
            <p:cNvPr id="4" name="Google Shape;67;p15">
              <a:hlinkClick r:id="rId3" action="ppaction://hlinksldjump"/>
              <a:extLst>
                <a:ext uri="{FF2B5EF4-FFF2-40B4-BE49-F238E27FC236}">
                  <a16:creationId xmlns:a16="http://schemas.microsoft.com/office/drawing/2014/main" xmlns="" id="{3DF43414-B832-4F18-8555-B36E7477B96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5" name="Google Shape;68;p15">
              <a:hlinkClick r:id="rId3" action="ppaction://hlinksldjump"/>
              <a:extLst>
                <a:ext uri="{FF2B5EF4-FFF2-40B4-BE49-F238E27FC236}">
                  <a16:creationId xmlns:a16="http://schemas.microsoft.com/office/drawing/2014/main" xmlns="" id="{4C21EE12-245B-4528-93EC-BDDB14F1933F}"/>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6" name="Google Shape;66;p15">
            <a:extLst>
              <a:ext uri="{FF2B5EF4-FFF2-40B4-BE49-F238E27FC236}">
                <a16:creationId xmlns:a16="http://schemas.microsoft.com/office/drawing/2014/main" xmlns="" id="{184CFC13-BEE0-485C-B395-648C9BB25837}"/>
              </a:ext>
            </a:extLst>
          </p:cNvPr>
          <p:cNvGrpSpPr/>
          <p:nvPr/>
        </p:nvGrpSpPr>
        <p:grpSpPr>
          <a:xfrm>
            <a:off x="1242192" y="2166752"/>
            <a:ext cx="1711857" cy="1058162"/>
            <a:chOff x="1872213" y="1137388"/>
            <a:chExt cx="1169225" cy="543400"/>
          </a:xfrm>
        </p:grpSpPr>
        <p:sp>
          <p:nvSpPr>
            <p:cNvPr id="7" name="Google Shape;67;p15">
              <a:hlinkClick r:id="rId4" action="ppaction://hlinksldjump"/>
              <a:extLst>
                <a:ext uri="{FF2B5EF4-FFF2-40B4-BE49-F238E27FC236}">
                  <a16:creationId xmlns:a16="http://schemas.microsoft.com/office/drawing/2014/main" xmlns="" id="{FC881E68-3E92-4A6B-97B4-D070E980374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2</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8" name="Google Shape;68;p15">
              <a:hlinkClick r:id="rId4" action="ppaction://hlinksldjump"/>
              <a:extLst>
                <a:ext uri="{FF2B5EF4-FFF2-40B4-BE49-F238E27FC236}">
                  <a16:creationId xmlns:a16="http://schemas.microsoft.com/office/drawing/2014/main" xmlns="" id="{07DCDDD2-2118-4A7F-8BB3-AAC0DFA566DB}"/>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9" name="Google Shape;66;p15">
            <a:extLst>
              <a:ext uri="{FF2B5EF4-FFF2-40B4-BE49-F238E27FC236}">
                <a16:creationId xmlns:a16="http://schemas.microsoft.com/office/drawing/2014/main" xmlns="" id="{FD81FDD4-81CB-4422-83D3-8999751968C2}"/>
              </a:ext>
            </a:extLst>
          </p:cNvPr>
          <p:cNvGrpSpPr/>
          <p:nvPr/>
        </p:nvGrpSpPr>
        <p:grpSpPr>
          <a:xfrm>
            <a:off x="1242192" y="3836529"/>
            <a:ext cx="1711857" cy="1058162"/>
            <a:chOff x="1872213" y="1137388"/>
            <a:chExt cx="1169225" cy="543400"/>
          </a:xfrm>
        </p:grpSpPr>
        <p:sp>
          <p:nvSpPr>
            <p:cNvPr id="10" name="Google Shape;67;p15">
              <a:hlinkClick r:id="rId5" action="ppaction://hlinksldjump"/>
              <a:extLst>
                <a:ext uri="{FF2B5EF4-FFF2-40B4-BE49-F238E27FC236}">
                  <a16:creationId xmlns:a16="http://schemas.microsoft.com/office/drawing/2014/main" xmlns="" id="{51ADD24E-5F78-4995-B4C0-A6974A115A5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3</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1" name="Google Shape;68;p15">
              <a:hlinkClick r:id="rId5" action="ppaction://hlinksldjump"/>
              <a:extLst>
                <a:ext uri="{FF2B5EF4-FFF2-40B4-BE49-F238E27FC236}">
                  <a16:creationId xmlns:a16="http://schemas.microsoft.com/office/drawing/2014/main" xmlns="" id="{73590BFE-DA3D-4C61-8825-7CE652162883}"/>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3" name="Google Shape;66;p15">
            <a:extLst>
              <a:ext uri="{FF2B5EF4-FFF2-40B4-BE49-F238E27FC236}">
                <a16:creationId xmlns:a16="http://schemas.microsoft.com/office/drawing/2014/main" xmlns="" id="{1D3EFFE3-D5E3-42B1-91BF-DAD6A4C80C4E}"/>
              </a:ext>
            </a:extLst>
          </p:cNvPr>
          <p:cNvGrpSpPr/>
          <p:nvPr/>
        </p:nvGrpSpPr>
        <p:grpSpPr>
          <a:xfrm>
            <a:off x="3716072" y="606240"/>
            <a:ext cx="1711857" cy="1058162"/>
            <a:chOff x="1872213" y="1137388"/>
            <a:chExt cx="1169225" cy="543400"/>
          </a:xfrm>
        </p:grpSpPr>
        <p:sp>
          <p:nvSpPr>
            <p:cNvPr id="14" name="Google Shape;67;p15">
              <a:hlinkClick r:id="rId6" action="ppaction://hlinksldjump"/>
              <a:extLst>
                <a:ext uri="{FF2B5EF4-FFF2-40B4-BE49-F238E27FC236}">
                  <a16:creationId xmlns:a16="http://schemas.microsoft.com/office/drawing/2014/main" xmlns="" id="{445C0AA9-CCDF-442C-9BAF-096F1819109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4</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5" name="Google Shape;68;p15">
              <a:hlinkClick r:id="rId6" action="ppaction://hlinksldjump"/>
              <a:extLst>
                <a:ext uri="{FF2B5EF4-FFF2-40B4-BE49-F238E27FC236}">
                  <a16:creationId xmlns:a16="http://schemas.microsoft.com/office/drawing/2014/main" xmlns="" id="{B6DD8284-75B2-48AC-AE85-F3A3CAC9B35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6" name="Google Shape;66;p15">
            <a:extLst>
              <a:ext uri="{FF2B5EF4-FFF2-40B4-BE49-F238E27FC236}">
                <a16:creationId xmlns:a16="http://schemas.microsoft.com/office/drawing/2014/main" xmlns="" id="{85931E13-D36D-452D-A9D6-BECD9A65845F}"/>
              </a:ext>
            </a:extLst>
          </p:cNvPr>
          <p:cNvGrpSpPr/>
          <p:nvPr/>
        </p:nvGrpSpPr>
        <p:grpSpPr>
          <a:xfrm>
            <a:off x="3716072" y="2166752"/>
            <a:ext cx="1711857" cy="1058162"/>
            <a:chOff x="1872213" y="1137388"/>
            <a:chExt cx="1169225" cy="543400"/>
          </a:xfrm>
        </p:grpSpPr>
        <p:sp>
          <p:nvSpPr>
            <p:cNvPr id="17" name="Google Shape;67;p15">
              <a:hlinkClick r:id="rId7" action="ppaction://hlinksldjump"/>
              <a:extLst>
                <a:ext uri="{FF2B5EF4-FFF2-40B4-BE49-F238E27FC236}">
                  <a16:creationId xmlns:a16="http://schemas.microsoft.com/office/drawing/2014/main" xmlns="" id="{80DD2ABD-6DD2-4DC7-806A-E3D256BA319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5</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8" name="Google Shape;68;p15">
              <a:hlinkClick r:id="rId7" action="ppaction://hlinksldjump"/>
              <a:extLst>
                <a:ext uri="{FF2B5EF4-FFF2-40B4-BE49-F238E27FC236}">
                  <a16:creationId xmlns:a16="http://schemas.microsoft.com/office/drawing/2014/main" xmlns="" id="{F12F8E7C-5F5D-4AC5-B45C-64CBF961341D}"/>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9" name="Google Shape;66;p15">
            <a:extLst>
              <a:ext uri="{FF2B5EF4-FFF2-40B4-BE49-F238E27FC236}">
                <a16:creationId xmlns:a16="http://schemas.microsoft.com/office/drawing/2014/main" xmlns="" id="{63730DBD-37AB-428D-8930-ACF05B8A1EE4}"/>
              </a:ext>
            </a:extLst>
          </p:cNvPr>
          <p:cNvGrpSpPr/>
          <p:nvPr/>
        </p:nvGrpSpPr>
        <p:grpSpPr>
          <a:xfrm>
            <a:off x="3716072" y="3836529"/>
            <a:ext cx="1711857" cy="1058162"/>
            <a:chOff x="1872213" y="1137388"/>
            <a:chExt cx="1169225" cy="543400"/>
          </a:xfrm>
        </p:grpSpPr>
        <p:sp>
          <p:nvSpPr>
            <p:cNvPr id="20" name="Google Shape;67;p15">
              <a:hlinkClick r:id="" action="ppaction://noaction"/>
              <a:extLst>
                <a:ext uri="{FF2B5EF4-FFF2-40B4-BE49-F238E27FC236}">
                  <a16:creationId xmlns:a16="http://schemas.microsoft.com/office/drawing/2014/main" xmlns="" id="{4331FEED-776B-4002-9EF9-B6917412E0F7}"/>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6</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1" name="Google Shape;68;p15">
              <a:hlinkClick r:id="" action="ppaction://noaction"/>
              <a:extLst>
                <a:ext uri="{FF2B5EF4-FFF2-40B4-BE49-F238E27FC236}">
                  <a16:creationId xmlns:a16="http://schemas.microsoft.com/office/drawing/2014/main" xmlns="" id="{B8C6AB24-0300-463F-867B-23A40FA4E899}"/>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2" name="Google Shape;66;p15">
            <a:extLst>
              <a:ext uri="{FF2B5EF4-FFF2-40B4-BE49-F238E27FC236}">
                <a16:creationId xmlns:a16="http://schemas.microsoft.com/office/drawing/2014/main" xmlns="" id="{0A84A41D-FD62-41BE-A9DF-DDF496393313}"/>
              </a:ext>
            </a:extLst>
          </p:cNvPr>
          <p:cNvGrpSpPr/>
          <p:nvPr/>
        </p:nvGrpSpPr>
        <p:grpSpPr>
          <a:xfrm>
            <a:off x="6181268" y="606240"/>
            <a:ext cx="1711857" cy="1058162"/>
            <a:chOff x="1872213" y="1137388"/>
            <a:chExt cx="1169225" cy="543400"/>
          </a:xfrm>
        </p:grpSpPr>
        <p:sp>
          <p:nvSpPr>
            <p:cNvPr id="23" name="Google Shape;67;p15">
              <a:hlinkClick r:id="rId8" action="ppaction://hlinksldjump"/>
              <a:extLst>
                <a:ext uri="{FF2B5EF4-FFF2-40B4-BE49-F238E27FC236}">
                  <a16:creationId xmlns:a16="http://schemas.microsoft.com/office/drawing/2014/main" xmlns="" id="{1EDE85EA-13E8-452C-9BAC-B0514F7091F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7</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4" name="Google Shape;68;p15">
              <a:hlinkClick r:id="rId8" action="ppaction://hlinksldjump"/>
              <a:extLst>
                <a:ext uri="{FF2B5EF4-FFF2-40B4-BE49-F238E27FC236}">
                  <a16:creationId xmlns:a16="http://schemas.microsoft.com/office/drawing/2014/main" xmlns="" id="{D7A97321-977A-49D1-A6DC-1AC57029A9FE}"/>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8" name="Google Shape;66;p15">
            <a:extLst>
              <a:ext uri="{FF2B5EF4-FFF2-40B4-BE49-F238E27FC236}">
                <a16:creationId xmlns:a16="http://schemas.microsoft.com/office/drawing/2014/main" xmlns="" id="{AD93C37D-1776-482B-A4DD-DA94EBD7A8A4}"/>
              </a:ext>
            </a:extLst>
          </p:cNvPr>
          <p:cNvGrpSpPr/>
          <p:nvPr/>
        </p:nvGrpSpPr>
        <p:grpSpPr>
          <a:xfrm>
            <a:off x="6181268" y="2166752"/>
            <a:ext cx="1711857" cy="1058162"/>
            <a:chOff x="1872213" y="1137388"/>
            <a:chExt cx="1169225" cy="543400"/>
          </a:xfrm>
        </p:grpSpPr>
        <p:sp>
          <p:nvSpPr>
            <p:cNvPr id="29" name="Google Shape;67;p15">
              <a:hlinkClick r:id="rId9" action="ppaction://hlinksldjump"/>
              <a:extLst>
                <a:ext uri="{FF2B5EF4-FFF2-40B4-BE49-F238E27FC236}">
                  <a16:creationId xmlns:a16="http://schemas.microsoft.com/office/drawing/2014/main" xmlns="" id="{AC7FD23A-A643-455E-BB50-C8FF0D44721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8</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0" name="Google Shape;68;p15">
              <a:hlinkClick r:id="rId9" action="ppaction://hlinksldjump"/>
              <a:extLst>
                <a:ext uri="{FF2B5EF4-FFF2-40B4-BE49-F238E27FC236}">
                  <a16:creationId xmlns:a16="http://schemas.microsoft.com/office/drawing/2014/main" xmlns="" id="{2AA366BE-37F8-4BED-8203-68A00B49A25A}"/>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1" name="Google Shape;66;p15">
            <a:extLst>
              <a:ext uri="{FF2B5EF4-FFF2-40B4-BE49-F238E27FC236}">
                <a16:creationId xmlns:a16="http://schemas.microsoft.com/office/drawing/2014/main" xmlns="" id="{C177C902-FA6B-4AB8-AF20-FFB7CB5FAEE0}"/>
              </a:ext>
            </a:extLst>
          </p:cNvPr>
          <p:cNvGrpSpPr/>
          <p:nvPr/>
        </p:nvGrpSpPr>
        <p:grpSpPr>
          <a:xfrm>
            <a:off x="6181268" y="3836529"/>
            <a:ext cx="1711857" cy="1058162"/>
            <a:chOff x="1872213" y="1137388"/>
            <a:chExt cx="1169225" cy="543400"/>
          </a:xfrm>
        </p:grpSpPr>
        <p:sp>
          <p:nvSpPr>
            <p:cNvPr id="32" name="Google Shape;67;p15">
              <a:hlinkClick r:id="rId10" action="ppaction://hlinksldjump"/>
              <a:extLst>
                <a:ext uri="{FF2B5EF4-FFF2-40B4-BE49-F238E27FC236}">
                  <a16:creationId xmlns:a16="http://schemas.microsoft.com/office/drawing/2014/main" xmlns="" id="{B2D69CCE-196F-44FB-9502-8D3401DA6889}"/>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9</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3" name="Google Shape;68;p15">
              <a:hlinkClick r:id="rId10" action="ppaction://hlinksldjump"/>
              <a:extLst>
                <a:ext uri="{FF2B5EF4-FFF2-40B4-BE49-F238E27FC236}">
                  <a16:creationId xmlns:a16="http://schemas.microsoft.com/office/drawing/2014/main" xmlns="" id="{5108ABA4-5A79-497A-8D03-FC89A3A727C7}"/>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5" name="Google Shape;66;p15">
            <a:extLst>
              <a:ext uri="{FF2B5EF4-FFF2-40B4-BE49-F238E27FC236}">
                <a16:creationId xmlns:a16="http://schemas.microsoft.com/office/drawing/2014/main" xmlns="" id="{36364105-B8DC-4508-BF4E-92CBB3F438CE}"/>
              </a:ext>
            </a:extLst>
          </p:cNvPr>
          <p:cNvGrpSpPr/>
          <p:nvPr/>
        </p:nvGrpSpPr>
        <p:grpSpPr>
          <a:xfrm>
            <a:off x="3716072" y="5548897"/>
            <a:ext cx="1711857" cy="1058162"/>
            <a:chOff x="1872213" y="1137388"/>
            <a:chExt cx="1169225" cy="543400"/>
          </a:xfrm>
        </p:grpSpPr>
        <p:sp>
          <p:nvSpPr>
            <p:cNvPr id="36" name="Google Shape;67;p15">
              <a:hlinkClick r:id="rId11" action="ppaction://hlinksldjump"/>
              <a:extLst>
                <a:ext uri="{FF2B5EF4-FFF2-40B4-BE49-F238E27FC236}">
                  <a16:creationId xmlns:a16="http://schemas.microsoft.com/office/drawing/2014/main" xmlns="" id="{60B949E6-63D0-46E4-AF05-296689058394}"/>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10</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7" name="Google Shape;68;p15">
              <a:hlinkClick r:id="rId11" action="ppaction://hlinksldjump"/>
              <a:extLst>
                <a:ext uri="{FF2B5EF4-FFF2-40B4-BE49-F238E27FC236}">
                  <a16:creationId xmlns:a16="http://schemas.microsoft.com/office/drawing/2014/main" xmlns="" id="{A88C9364-30E5-4D83-818C-31A6B6CF931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8" name="Google Shape;66;p15">
            <a:extLst>
              <a:ext uri="{FF2B5EF4-FFF2-40B4-BE49-F238E27FC236}">
                <a16:creationId xmlns:a16="http://schemas.microsoft.com/office/drawing/2014/main" xmlns="" id="{341DA80C-A59B-4F04-B8B1-C49EC035D708}"/>
              </a:ext>
            </a:extLst>
          </p:cNvPr>
          <p:cNvGrpSpPr/>
          <p:nvPr/>
        </p:nvGrpSpPr>
        <p:grpSpPr>
          <a:xfrm>
            <a:off x="7037196" y="5781245"/>
            <a:ext cx="2106805" cy="1058162"/>
            <a:chOff x="1872213" y="1137388"/>
            <a:chExt cx="1169225" cy="543400"/>
          </a:xfrm>
        </p:grpSpPr>
        <p:sp>
          <p:nvSpPr>
            <p:cNvPr id="39" name="Google Shape;67;p15">
              <a:hlinkClick r:id="" action="ppaction://noaction"/>
              <a:extLst>
                <a:ext uri="{FF2B5EF4-FFF2-40B4-BE49-F238E27FC236}">
                  <a16:creationId xmlns:a16="http://schemas.microsoft.com/office/drawing/2014/main" xmlns="" id="{55ACFE61-DDA9-4821-BACB-63C28CA305D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1600" dirty="0" err="1">
                  <a:solidFill>
                    <a:schemeClr val="tx1"/>
                  </a:solidFill>
                  <a:latin typeface="FS Core Magic Rough" panose="02060703030302020204" pitchFamily="18" charset="0"/>
                  <a:ea typeface="Fira Sans Extra Condensed Medium"/>
                  <a:cs typeface="Fira Sans Extra Condensed Medium"/>
                  <a:sym typeface="Fira Sans Extra Condensed Medium"/>
                </a:rPr>
                <a:t>Nội</a:t>
              </a:r>
              <a:r>
                <a:rPr lang="en-US" sz="1600" dirty="0">
                  <a:solidFill>
                    <a:schemeClr val="tx1"/>
                  </a:solidFill>
                  <a:latin typeface="FS Core Magic Rough" panose="02060703030302020204" pitchFamily="18" charset="0"/>
                  <a:ea typeface="Fira Sans Extra Condensed Medium"/>
                  <a:cs typeface="Fira Sans Extra Condensed Medium"/>
                  <a:sym typeface="Fira Sans Extra Condensed Medium"/>
                </a:rPr>
                <a:t> dung </a:t>
              </a:r>
              <a:r>
                <a:rPr lang="en-US" sz="1600" dirty="0" err="1">
                  <a:solidFill>
                    <a:schemeClr val="tx1"/>
                  </a:solidFill>
                  <a:latin typeface="FS Core Magic Rough" panose="02060703030302020204" pitchFamily="18" charset="0"/>
                  <a:ea typeface="Fira Sans Extra Condensed Medium"/>
                  <a:cs typeface="Fira Sans Extra Condensed Medium"/>
                  <a:sym typeface="Fira Sans Extra Condensed Medium"/>
                </a:rPr>
                <a:t>tiếp</a:t>
              </a:r>
              <a:r>
                <a:rPr lang="en-US" sz="1600" dirty="0">
                  <a:solidFill>
                    <a:schemeClr val="tx1"/>
                  </a:solidFill>
                  <a:latin typeface="FS Core Magic Rough" panose="02060703030302020204" pitchFamily="18" charset="0"/>
                  <a:ea typeface="Fira Sans Extra Condensed Medium"/>
                  <a:cs typeface="Fira Sans Extra Condensed Medium"/>
                  <a:sym typeface="Fira Sans Extra Condensed Medium"/>
                </a:rPr>
                <a:t> </a:t>
              </a:r>
              <a:r>
                <a:rPr lang="en-US" sz="1600" dirty="0" err="1">
                  <a:solidFill>
                    <a:schemeClr val="tx1"/>
                  </a:solidFill>
                  <a:latin typeface="FS Core Magic Rough" panose="02060703030302020204" pitchFamily="18" charset="0"/>
                  <a:ea typeface="Fira Sans Extra Condensed Medium"/>
                  <a:cs typeface="Fira Sans Extra Condensed Medium"/>
                  <a:sym typeface="Fira Sans Extra Condensed Medium"/>
                </a:rPr>
                <a:t>theo</a:t>
              </a:r>
              <a:endParaRPr sz="1600" dirty="0">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40" name="Google Shape;68;p15">
              <a:hlinkClick r:id="" action="ppaction://noaction"/>
              <a:extLst>
                <a:ext uri="{FF2B5EF4-FFF2-40B4-BE49-F238E27FC236}">
                  <a16:creationId xmlns:a16="http://schemas.microsoft.com/office/drawing/2014/main" xmlns="" id="{723A2617-55DD-477D-BE6F-A83319A03638}"/>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640002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grpSp>
        <p:nvGrpSpPr>
          <p:cNvPr id="48" name="Group 47">
            <a:extLst>
              <a:ext uri="{FF2B5EF4-FFF2-40B4-BE49-F238E27FC236}">
                <a16:creationId xmlns:a16="http://schemas.microsoft.com/office/drawing/2014/main" xmlns="" id="{4F65E592-4535-49EF-AE58-7E13D20975C4}"/>
              </a:ext>
            </a:extLst>
          </p:cNvPr>
          <p:cNvGrpSpPr/>
          <p:nvPr/>
        </p:nvGrpSpPr>
        <p:grpSpPr>
          <a:xfrm>
            <a:off x="226040" y="100388"/>
            <a:ext cx="9019660" cy="6757612"/>
            <a:chOff x="300641" y="-100619"/>
            <a:chExt cx="11996461" cy="6757612"/>
          </a:xfrm>
          <a:solidFill>
            <a:schemeClr val="bg1"/>
          </a:solidFill>
        </p:grpSpPr>
        <p:sp>
          <p:nvSpPr>
            <p:cNvPr id="49" name="TextBox 48">
              <a:extLst>
                <a:ext uri="{FF2B5EF4-FFF2-40B4-BE49-F238E27FC236}">
                  <a16:creationId xmlns:a16="http://schemas.microsoft.com/office/drawing/2014/main" xmlns="" id="{6E7665E9-0E7D-4B00-BFC3-58D3859101C3}"/>
                </a:ext>
              </a:extLst>
            </p:cNvPr>
            <p:cNvSpPr txBox="1"/>
            <p:nvPr/>
          </p:nvSpPr>
          <p:spPr>
            <a:xfrm>
              <a:off x="300641" y="655350"/>
              <a:ext cx="11996461" cy="6001643"/>
            </a:xfrm>
            <a:prstGeom prst="rect">
              <a:avLst/>
            </a:prstGeom>
            <a:grp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a:t> </a:t>
              </a:r>
              <a:r>
                <a:rPr lang="en-US" sz="2400" dirty="0" err="1"/>
                <a:t>Ngày</a:t>
              </a:r>
              <a:r>
                <a:rPr lang="en-US" sz="2400" dirty="0"/>
                <a:t> </a:t>
              </a:r>
              <a:r>
                <a:rPr lang="en-US" sz="2400" dirty="0" err="1"/>
                <a:t>xưa</a:t>
              </a:r>
              <a:r>
                <a:rPr lang="en-US" sz="2400" dirty="0"/>
                <a:t>, </a:t>
              </a:r>
              <a:r>
                <a:rPr lang="en-US" sz="2400" dirty="0" err="1"/>
                <a:t>có</a:t>
              </a:r>
              <a:r>
                <a:rPr lang="en-US" sz="2400" dirty="0"/>
                <a:t> </a:t>
              </a:r>
              <a:r>
                <a:rPr lang="en-US" sz="2400" dirty="0" err="1"/>
                <a:t>một</a:t>
              </a:r>
              <a:r>
                <a:rPr lang="en-US" sz="2400" dirty="0"/>
                <a:t> </a:t>
              </a:r>
              <a:r>
                <a:rPr lang="en-US" sz="2400" dirty="0" err="1"/>
                <a:t>người</a:t>
              </a:r>
              <a:r>
                <a:rPr lang="en-US" sz="2400" dirty="0"/>
                <a:t> </a:t>
              </a:r>
              <a:r>
                <a:rPr lang="en-US" sz="2400" dirty="0" err="1"/>
                <a:t>tên</a:t>
              </a:r>
              <a:r>
                <a:rPr lang="en-US" sz="2400" dirty="0"/>
                <a:t> </a:t>
              </a:r>
              <a:r>
                <a:rPr lang="en-US" sz="2400" dirty="0" err="1"/>
                <a:t>là</a:t>
              </a:r>
              <a:r>
                <a:rPr lang="en-US" sz="2400" dirty="0"/>
                <a:t> Mai An </a:t>
              </a:r>
              <a:r>
                <a:rPr lang="en-US" sz="2400" dirty="0" err="1"/>
                <a:t>Tiêm</a:t>
              </a:r>
              <a:r>
                <a:rPr lang="en-US" sz="2400" dirty="0"/>
                <a:t> </a:t>
              </a:r>
              <a:r>
                <a:rPr lang="en-US" sz="2400" dirty="0" err="1"/>
                <a:t>được</a:t>
              </a:r>
              <a:r>
                <a:rPr lang="en-US" sz="2400" dirty="0"/>
                <a:t> </a:t>
              </a:r>
              <a:r>
                <a:rPr lang="en-US" sz="2400" dirty="0" err="1"/>
                <a:t>vua</a:t>
              </a:r>
              <a:r>
                <a:rPr lang="en-US" sz="2400" dirty="0"/>
                <a:t> </a:t>
              </a:r>
              <a:r>
                <a:rPr lang="en-US" sz="2400" dirty="0" err="1"/>
                <a:t>Hùng</a:t>
              </a:r>
              <a:r>
                <a:rPr lang="en-US" sz="2400" dirty="0"/>
                <a:t> </a:t>
              </a:r>
              <a:r>
                <a:rPr lang="en-US" sz="2400" dirty="0" err="1"/>
                <a:t>yêu</a:t>
              </a:r>
              <a:r>
                <a:rPr lang="en-US" sz="2400" dirty="0"/>
                <a:t> </a:t>
              </a:r>
              <a:r>
                <a:rPr lang="en-US" sz="2400" dirty="0" err="1"/>
                <a:t>mến</a:t>
              </a:r>
              <a:r>
                <a:rPr lang="en-US" sz="2400" dirty="0"/>
                <a:t> </a:t>
              </a:r>
              <a:r>
                <a:rPr lang="en-US" sz="2400" dirty="0" err="1"/>
                <a:t>nhận</a:t>
              </a:r>
              <a:r>
                <a:rPr lang="en-US" sz="2400" dirty="0"/>
                <a:t> </a:t>
              </a:r>
              <a:r>
                <a:rPr lang="en-US" sz="2400" dirty="0" err="1"/>
                <a:t>làm</a:t>
              </a:r>
              <a:r>
                <a:rPr lang="en-US" sz="2400" dirty="0"/>
                <a:t> con </a:t>
              </a:r>
              <a:r>
                <a:rPr lang="en-US" sz="2400" dirty="0" err="1"/>
                <a:t>nuôi</a:t>
              </a:r>
              <a:r>
                <a:rPr lang="en-US" sz="2400" dirty="0"/>
                <a:t>. </a:t>
              </a:r>
              <a:r>
                <a:rPr lang="en-US" sz="2400" dirty="0" err="1"/>
                <a:t>Một</a:t>
              </a:r>
              <a:r>
                <a:rPr lang="en-US" sz="2400" dirty="0"/>
                <a:t> </a:t>
              </a:r>
              <a:r>
                <a:rPr lang="en-US" sz="2400" dirty="0" err="1"/>
                <a:t>lần</a:t>
              </a:r>
              <a:r>
                <a:rPr lang="en-US" sz="2400" dirty="0"/>
                <a:t>, </a:t>
              </a:r>
              <a:r>
                <a:rPr lang="en-US" sz="2400" dirty="0" err="1"/>
                <a:t>vì</a:t>
              </a:r>
              <a:r>
                <a:rPr lang="en-US" sz="2400" dirty="0"/>
                <a:t> </a:t>
              </a:r>
              <a:r>
                <a:rPr lang="en-US" sz="2400" dirty="0" err="1"/>
                <a:t>hiểu</a:t>
              </a:r>
              <a:r>
                <a:rPr lang="en-US" sz="2400" dirty="0"/>
                <a:t> </a:t>
              </a:r>
              <a:r>
                <a:rPr lang="en-US" sz="2400" dirty="0" err="1"/>
                <a:t>lầm</a:t>
              </a:r>
              <a:r>
                <a:rPr lang="en-US" sz="2400" dirty="0"/>
                <a:t> </a:t>
              </a:r>
              <a:r>
                <a:rPr lang="en-US" sz="2400" dirty="0" err="1"/>
                <a:t>lời</a:t>
              </a:r>
              <a:r>
                <a:rPr lang="en-US" sz="2400" dirty="0"/>
                <a:t> </a:t>
              </a:r>
              <a:r>
                <a:rPr lang="en-US" sz="2400" dirty="0" err="1"/>
                <a:t>nói</a:t>
              </a:r>
              <a:r>
                <a:rPr lang="en-US" sz="2400" dirty="0"/>
                <a:t> </a:t>
              </a:r>
              <a:r>
                <a:rPr lang="en-US" sz="2400" dirty="0" err="1"/>
                <a:t>của</a:t>
              </a:r>
              <a:r>
                <a:rPr lang="en-US" sz="2400" dirty="0"/>
                <a:t> Mai An </a:t>
              </a:r>
              <a:r>
                <a:rPr lang="en-US" sz="2400" dirty="0" err="1"/>
                <a:t>Tiêm</a:t>
              </a:r>
              <a:r>
                <a:rPr lang="en-US" sz="2400" dirty="0"/>
                <a:t> </a:t>
              </a:r>
              <a:r>
                <a:rPr lang="en-US" sz="2400" dirty="0" err="1"/>
                <a:t>nên</a:t>
              </a:r>
              <a:r>
                <a:rPr lang="en-US" sz="2400" dirty="0"/>
                <a:t> </a:t>
              </a:r>
              <a:r>
                <a:rPr lang="en-US" sz="2400" dirty="0" err="1"/>
                <a:t>nhà</a:t>
              </a:r>
              <a:r>
                <a:rPr lang="en-US" sz="2400" dirty="0"/>
                <a:t> </a:t>
              </a:r>
              <a:r>
                <a:rPr lang="en-US" sz="2400" dirty="0" err="1"/>
                <a:t>vua</a:t>
              </a:r>
              <a:r>
                <a:rPr lang="en-US" sz="2400" dirty="0"/>
                <a:t> </a:t>
              </a:r>
              <a:r>
                <a:rPr lang="en-US" sz="2400" dirty="0" err="1"/>
                <a:t>nổi</a:t>
              </a:r>
              <a:r>
                <a:rPr lang="en-US" sz="2400" dirty="0"/>
                <a:t> </a:t>
              </a:r>
              <a:r>
                <a:rPr lang="en-US" sz="2400" dirty="0" err="1"/>
                <a:t>giận</a:t>
              </a:r>
              <a:r>
                <a:rPr lang="en-US" sz="2400" dirty="0"/>
                <a:t>, </a:t>
              </a:r>
              <a:r>
                <a:rPr lang="en-US" sz="2400" dirty="0" err="1"/>
                <a:t>đày</a:t>
              </a:r>
              <a:r>
                <a:rPr lang="en-US" sz="2400" dirty="0"/>
                <a:t> An </a:t>
              </a:r>
              <a:r>
                <a:rPr lang="en-US" sz="2400" dirty="0" err="1"/>
                <a:t>Tiêm</a:t>
              </a:r>
              <a:r>
                <a:rPr lang="en-US" sz="2400" dirty="0"/>
                <a:t> </a:t>
              </a:r>
              <a:r>
                <a:rPr lang="en-US" sz="2400" dirty="0" err="1"/>
                <a:t>ra</a:t>
              </a:r>
              <a:r>
                <a:rPr lang="en-US" sz="2400" dirty="0"/>
                <a:t> </a:t>
              </a:r>
              <a:r>
                <a:rPr lang="en-US" sz="2400" dirty="0" err="1"/>
                <a:t>đảo</a:t>
              </a:r>
              <a:r>
                <a:rPr lang="en-US" sz="2400" dirty="0"/>
                <a:t> </a:t>
              </a:r>
              <a:r>
                <a:rPr lang="en-US" sz="2400" dirty="0" err="1"/>
                <a:t>hoang</a:t>
              </a:r>
              <a:r>
                <a:rPr lang="en-US" sz="2400" dirty="0"/>
                <a:t>.</a:t>
              </a:r>
            </a:p>
            <a:p>
              <a:pPr algn="just"/>
              <a:r>
                <a:rPr lang="en-US" sz="2400" dirty="0"/>
                <a:t>	Ở </a:t>
              </a:r>
              <a:r>
                <a:rPr lang="en-US" sz="2400" dirty="0" err="1"/>
                <a:t>đảo</a:t>
              </a:r>
              <a:r>
                <a:rPr lang="en-US" sz="2400" dirty="0"/>
                <a:t> </a:t>
              </a:r>
              <a:r>
                <a:rPr lang="en-US" sz="2400" dirty="0" err="1"/>
                <a:t>hoang</a:t>
              </a:r>
              <a:r>
                <a:rPr lang="en-US" sz="2400" dirty="0"/>
                <a:t>, </a:t>
              </a:r>
              <a:r>
                <a:rPr lang="en-US" sz="2400" dirty="0" err="1"/>
                <a:t>hai</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dựng</a:t>
              </a:r>
              <a:r>
                <a:rPr lang="en-US" sz="2400" dirty="0"/>
                <a:t> </a:t>
              </a:r>
              <a:r>
                <a:rPr lang="en-US" sz="2400" dirty="0" err="1"/>
                <a:t>nhà</a:t>
              </a:r>
              <a:r>
                <a:rPr lang="en-US" sz="2400" dirty="0"/>
                <a:t> </a:t>
              </a:r>
              <a:r>
                <a:rPr lang="en-US" sz="2400" dirty="0" err="1"/>
                <a:t>bằng</a:t>
              </a:r>
              <a:r>
                <a:rPr lang="en-US" sz="2400" dirty="0"/>
                <a:t> </a:t>
              </a:r>
              <a:r>
                <a:rPr lang="en-US" sz="2400" dirty="0" err="1"/>
                <a:t>tre</a:t>
              </a:r>
              <a:r>
                <a:rPr lang="en-US" sz="2400" dirty="0"/>
                <a:t> </a:t>
              </a:r>
              <a:r>
                <a:rPr lang="en-US" sz="2400" dirty="0" err="1"/>
                <a:t>nứa</a:t>
              </a:r>
              <a:r>
                <a:rPr lang="en-US" sz="2400" dirty="0"/>
                <a:t>, </a:t>
              </a:r>
              <a:r>
                <a:rPr lang="en-US" sz="2400" dirty="0" err="1"/>
                <a:t>lấy</a:t>
              </a:r>
              <a:r>
                <a:rPr lang="en-US" sz="2400" dirty="0"/>
                <a:t> </a:t>
              </a:r>
              <a:r>
                <a:rPr lang="en-US" sz="2400" dirty="0" err="1"/>
                <a:t>cỏ</a:t>
              </a:r>
              <a:r>
                <a:rPr lang="en-US" sz="2400" dirty="0"/>
                <a:t> </a:t>
              </a:r>
              <a:r>
                <a:rPr lang="en-US" sz="2400" dirty="0" err="1"/>
                <a:t>phơi</a:t>
              </a:r>
              <a:r>
                <a:rPr lang="en-US" sz="2400" dirty="0"/>
                <a:t> </a:t>
              </a:r>
              <a:r>
                <a:rPr lang="en-US" sz="2400" dirty="0" err="1"/>
                <a:t>khô</a:t>
              </a:r>
              <a:r>
                <a:rPr lang="en-US" sz="2400" dirty="0"/>
                <a:t> </a:t>
              </a:r>
              <a:r>
                <a:rPr lang="en-US" sz="2400" dirty="0" err="1"/>
                <a:t>tết</a:t>
              </a:r>
              <a:r>
                <a:rPr lang="en-US" sz="2400" dirty="0"/>
                <a:t> </a:t>
              </a:r>
              <a:r>
                <a:rPr lang="en-US" sz="2400" dirty="0" err="1"/>
                <a:t>thành</a:t>
              </a:r>
              <a:r>
                <a:rPr lang="en-US" sz="2400" dirty="0"/>
                <a:t> </a:t>
              </a:r>
              <a:r>
                <a:rPr lang="en-US" sz="2400" dirty="0" err="1"/>
                <a:t>quần</a:t>
              </a:r>
              <a:r>
                <a:rPr lang="en-US" sz="2400" dirty="0"/>
                <a:t> </a:t>
              </a:r>
              <a:r>
                <a:rPr lang="en-US" sz="2400" dirty="0" err="1"/>
                <a:t>áo</a:t>
              </a:r>
              <a:r>
                <a:rPr lang="en-US" sz="2400" dirty="0"/>
                <a:t>.</a:t>
              </a:r>
            </a:p>
            <a:p>
              <a:pPr algn="just"/>
              <a:r>
                <a:rPr lang="en-US" sz="2400" dirty="0"/>
                <a:t>	</a:t>
              </a:r>
              <a:r>
                <a:rPr lang="en-US" sz="2400" dirty="0" err="1"/>
                <a:t>Một</a:t>
              </a:r>
              <a:r>
                <a:rPr lang="en-US" sz="2400" dirty="0"/>
                <a:t> </a:t>
              </a:r>
              <a:r>
                <a:rPr lang="en-US" sz="2400" dirty="0" err="1"/>
                <a:t>hôm</a:t>
              </a:r>
              <a:r>
                <a:rPr lang="en-US" sz="2400" dirty="0"/>
                <a:t>, An </a:t>
              </a:r>
              <a:r>
                <a:rPr lang="en-US" sz="2400" dirty="0" err="1"/>
                <a:t>Tiêm</a:t>
              </a:r>
              <a:r>
                <a:rPr lang="en-US" sz="2400" dirty="0"/>
                <a:t> </a:t>
              </a:r>
              <a:r>
                <a:rPr lang="en-US" sz="2400" dirty="0" err="1"/>
                <a:t>thấy</a:t>
              </a:r>
              <a:r>
                <a:rPr lang="en-US" sz="2400" dirty="0"/>
                <a:t> </a:t>
              </a:r>
              <a:r>
                <a:rPr lang="en-US" sz="2400" dirty="0" err="1"/>
                <a:t>một</a:t>
              </a:r>
              <a:r>
                <a:rPr lang="en-US" sz="2400" dirty="0"/>
                <a:t> </a:t>
              </a:r>
              <a:r>
                <a:rPr lang="en-US" sz="2400" dirty="0" err="1"/>
                <a:t>đàn</a:t>
              </a:r>
              <a:r>
                <a:rPr lang="en-US" sz="2400" dirty="0"/>
                <a:t> </a:t>
              </a:r>
              <a:r>
                <a:rPr lang="en-US" sz="2400" dirty="0" err="1"/>
                <a:t>chim</a:t>
              </a:r>
              <a:r>
                <a:rPr lang="en-US" sz="2400" dirty="0"/>
                <a:t> bay qua </a:t>
              </a:r>
              <a:r>
                <a:rPr lang="en-US" sz="2400" dirty="0" err="1"/>
                <a:t>thả</a:t>
              </a:r>
              <a:r>
                <a:rPr lang="en-US" sz="2400" dirty="0"/>
                <a:t> </a:t>
              </a:r>
              <a:r>
                <a:rPr lang="en-US" sz="2400" dirty="0" err="1"/>
                <a:t>xuống</a:t>
              </a:r>
              <a:r>
                <a:rPr lang="en-US" sz="2400" dirty="0"/>
                <a:t> </a:t>
              </a:r>
              <a:r>
                <a:rPr lang="en-US" sz="2400" dirty="0" err="1"/>
                <a:t>loại</a:t>
              </a:r>
              <a:r>
                <a:rPr lang="en-US" sz="2400" dirty="0"/>
                <a:t> </a:t>
              </a:r>
              <a:r>
                <a:rPr lang="en-US" sz="2400" dirty="0" err="1"/>
                <a:t>hạt</a:t>
              </a:r>
              <a:r>
                <a:rPr lang="en-US" sz="2400" dirty="0"/>
                <a:t> </a:t>
              </a:r>
              <a:r>
                <a:rPr lang="en-US" sz="2400" dirty="0" err="1"/>
                <a:t>đen</a:t>
              </a:r>
              <a:r>
                <a:rPr lang="en-US" sz="2400" dirty="0"/>
                <a:t> </a:t>
              </a:r>
              <a:r>
                <a:rPr lang="en-US" sz="2400" dirty="0" err="1"/>
                <a:t>nhánh</a:t>
              </a:r>
              <a:r>
                <a:rPr lang="en-US" sz="2400" dirty="0"/>
                <a:t>. </a:t>
              </a:r>
              <a:r>
                <a:rPr lang="en-US" sz="2400" dirty="0" err="1"/>
                <a:t>Chàng</a:t>
              </a:r>
              <a:r>
                <a:rPr lang="en-US" sz="2400" dirty="0"/>
                <a:t> </a:t>
              </a:r>
              <a:r>
                <a:rPr lang="en-US" sz="2400" dirty="0" err="1"/>
                <a:t>bèn</a:t>
              </a:r>
              <a:r>
                <a:rPr lang="en-US" sz="2400" dirty="0"/>
                <a:t> </a:t>
              </a:r>
              <a:r>
                <a:rPr lang="en-US" sz="2400" dirty="0" err="1"/>
                <a:t>nhặt</a:t>
              </a:r>
              <a:r>
                <a:rPr lang="en-US" sz="2400" dirty="0"/>
                <a:t> </a:t>
              </a:r>
              <a:r>
                <a:rPr lang="en-US" sz="2400" dirty="0" err="1"/>
                <a:t>và</a:t>
              </a:r>
              <a:r>
                <a:rPr lang="en-US" sz="2400" dirty="0"/>
                <a:t> </a:t>
              </a:r>
              <a:r>
                <a:rPr lang="en-US" sz="2400" dirty="0" err="1"/>
                <a:t>gieo</a:t>
              </a:r>
              <a:r>
                <a:rPr lang="en-US" sz="2400" dirty="0"/>
                <a:t> </a:t>
              </a:r>
              <a:r>
                <a:rPr lang="en-US" sz="2400" dirty="0" err="1"/>
                <a:t>xuống</a:t>
              </a:r>
              <a:r>
                <a:rPr lang="en-US" sz="2400" dirty="0"/>
                <a:t> </a:t>
              </a:r>
              <a:r>
                <a:rPr lang="en-US" sz="2400" dirty="0" err="1"/>
                <a:t>cát</a:t>
              </a:r>
              <a:r>
                <a:rPr lang="en-US" sz="2400" dirty="0"/>
                <a:t>, </a:t>
              </a:r>
              <a:r>
                <a:rPr lang="en-US" sz="2400" dirty="0" err="1"/>
                <a:t>thầm</a:t>
              </a:r>
              <a:r>
                <a:rPr lang="en-US" sz="2400" dirty="0"/>
                <a:t> </a:t>
              </a:r>
              <a:r>
                <a:rPr lang="en-US" sz="2400" dirty="0" err="1"/>
                <a:t>nghĩ</a:t>
              </a:r>
              <a:r>
                <a:rPr lang="en-US" sz="2400" dirty="0"/>
                <a:t>: “</a:t>
              </a:r>
              <a:r>
                <a:rPr lang="en-US" sz="2400" dirty="0" err="1"/>
                <a:t>Thứ</a:t>
              </a:r>
              <a:r>
                <a:rPr lang="en-US" sz="2400" dirty="0"/>
                <a:t> </a:t>
              </a:r>
              <a:r>
                <a:rPr lang="en-US" sz="2400" dirty="0" err="1"/>
                <a:t>quả</a:t>
              </a:r>
              <a:r>
                <a:rPr lang="en-US" sz="2400" dirty="0"/>
                <a:t> </a:t>
              </a:r>
              <a:r>
                <a:rPr lang="en-US" sz="2400" dirty="0" err="1"/>
                <a:t>này</a:t>
              </a:r>
              <a:r>
                <a:rPr lang="en-US" sz="2400" dirty="0"/>
                <a:t> </a:t>
              </a:r>
              <a:r>
                <a:rPr lang="en-US" sz="2400" dirty="0" err="1"/>
                <a:t>chim</a:t>
              </a:r>
              <a:r>
                <a:rPr lang="en-US" sz="2400" dirty="0"/>
                <a:t> </a:t>
              </a:r>
              <a:r>
                <a:rPr lang="en-US" sz="2400" dirty="0" err="1"/>
                <a:t>ăn</a:t>
              </a:r>
              <a:r>
                <a:rPr lang="en-US" sz="2400" dirty="0"/>
                <a:t> </a:t>
              </a:r>
              <a:r>
                <a:rPr lang="en-US" sz="2400" dirty="0" err="1"/>
                <a:t>được</a:t>
              </a:r>
              <a:r>
                <a:rPr lang="en-US" sz="2400" dirty="0"/>
                <a:t> </a:t>
              </a:r>
              <a:r>
                <a:rPr lang="en-US" sz="2400" dirty="0" err="1"/>
                <a:t>thì</a:t>
              </a:r>
              <a:r>
                <a:rPr lang="en-US" sz="2400" dirty="0"/>
                <a:t> </a:t>
              </a:r>
              <a:r>
                <a:rPr lang="en-US" sz="2400" dirty="0" err="1"/>
                <a:t>người</a:t>
              </a:r>
              <a:r>
                <a:rPr lang="en-US" sz="2400" dirty="0"/>
                <a:t> </a:t>
              </a:r>
              <a:r>
                <a:rPr lang="en-US" sz="2400" dirty="0" err="1"/>
                <a:t>cũng</a:t>
              </a:r>
              <a:r>
                <a:rPr lang="en-US" sz="2400" dirty="0"/>
                <a:t> </a:t>
              </a:r>
              <a:r>
                <a:rPr lang="en-US" sz="2400" dirty="0" err="1"/>
                <a:t>ăn</a:t>
              </a:r>
              <a:r>
                <a:rPr lang="en-US" sz="2400" dirty="0"/>
                <a:t> </a:t>
              </a:r>
              <a:r>
                <a:rPr lang="en-US" sz="2400" dirty="0" err="1"/>
                <a:t>được</a:t>
              </a:r>
              <a:r>
                <a:rPr lang="en-US" sz="2400" dirty="0"/>
                <a:t>”. </a:t>
              </a:r>
              <a:r>
                <a:rPr lang="en-US" sz="2400" dirty="0" err="1"/>
                <a:t>Rồi</a:t>
              </a:r>
              <a:r>
                <a:rPr lang="en-US" sz="2400" dirty="0"/>
                <a:t> </a:t>
              </a:r>
              <a:r>
                <a:rPr lang="en-US" sz="2400" dirty="0" err="1"/>
                <a:t>hạt</a:t>
              </a:r>
              <a:r>
                <a:rPr lang="en-US" sz="2400" dirty="0"/>
                <a:t> </a:t>
              </a:r>
              <a:r>
                <a:rPr lang="en-US" sz="2400" dirty="0" err="1"/>
                <a:t>nảy</a:t>
              </a:r>
              <a:r>
                <a:rPr lang="en-US" sz="2400" dirty="0"/>
                <a:t> </a:t>
              </a:r>
              <a:r>
                <a:rPr lang="en-US" sz="2400" dirty="0" err="1"/>
                <a:t>mầm</a:t>
              </a:r>
              <a:r>
                <a:rPr lang="en-US" sz="2400" dirty="0"/>
                <a:t>, </a:t>
              </a:r>
              <a:r>
                <a:rPr lang="en-US" sz="2400" dirty="0" err="1"/>
                <a:t>mọc</a:t>
              </a:r>
              <a:r>
                <a:rPr lang="en-US" sz="2400" dirty="0"/>
                <a:t> </a:t>
              </a:r>
              <a:r>
                <a:rPr lang="en-US" sz="2400" dirty="0" err="1"/>
                <a:t>ra</a:t>
              </a:r>
              <a:r>
                <a:rPr lang="en-US" sz="2400" dirty="0"/>
                <a:t> </a:t>
              </a:r>
              <a:r>
                <a:rPr lang="en-US" sz="2400" dirty="0" err="1"/>
                <a:t>một</a:t>
              </a:r>
              <a:r>
                <a:rPr lang="en-US" sz="2400" dirty="0"/>
                <a:t> </a:t>
              </a:r>
              <a:r>
                <a:rPr lang="en-US" sz="2400" dirty="0" err="1"/>
                <a:t>loại</a:t>
              </a:r>
              <a:r>
                <a:rPr lang="en-US" sz="2400" dirty="0"/>
                <a:t> </a:t>
              </a:r>
              <a:r>
                <a:rPr lang="en-US" sz="2400" dirty="0" err="1"/>
                <a:t>cây</a:t>
              </a:r>
              <a:r>
                <a:rPr lang="en-US" sz="2400" dirty="0"/>
                <a:t> </a:t>
              </a:r>
              <a:r>
                <a:rPr lang="en-US" sz="2400" dirty="0" err="1"/>
                <a:t>dây</a:t>
              </a:r>
              <a:r>
                <a:rPr lang="en-US" sz="2400" dirty="0"/>
                <a:t> </a:t>
              </a:r>
              <a:r>
                <a:rPr lang="en-US" sz="2400" dirty="0" err="1"/>
                <a:t>bò</a:t>
              </a:r>
              <a:r>
                <a:rPr lang="en-US" sz="2400" dirty="0"/>
                <a:t> </a:t>
              </a:r>
              <a:r>
                <a:rPr lang="en-US" sz="2400" dirty="0" err="1"/>
                <a:t>lan</a:t>
              </a:r>
              <a:r>
                <a:rPr lang="en-US" sz="2400" dirty="0"/>
                <a:t> </a:t>
              </a:r>
              <a:r>
                <a:rPr lang="en-US" sz="2400" dirty="0" err="1"/>
                <a:t>rộng</a:t>
              </a:r>
              <a:r>
                <a:rPr lang="en-US" sz="2400" dirty="0"/>
                <a:t>. </a:t>
              </a:r>
              <a:r>
                <a:rPr lang="en-US" sz="2400" dirty="0" err="1"/>
                <a:t>Cây</a:t>
              </a:r>
              <a:r>
                <a:rPr lang="en-US" sz="2400" dirty="0"/>
                <a:t> </a:t>
              </a:r>
              <a:r>
                <a:rPr lang="en-US" sz="2400" dirty="0" err="1"/>
                <a:t>ra</a:t>
              </a:r>
              <a:r>
                <a:rPr lang="en-US" sz="2400" dirty="0"/>
                <a:t> </a:t>
              </a:r>
              <a:r>
                <a:rPr lang="en-US" sz="2400" dirty="0" err="1"/>
                <a:t>hoa</a:t>
              </a:r>
              <a:r>
                <a:rPr lang="en-US" sz="2400" dirty="0"/>
                <a:t> </a:t>
              </a:r>
              <a:r>
                <a:rPr lang="en-US" sz="2400" dirty="0" err="1"/>
                <a:t>rồi</a:t>
              </a:r>
              <a:r>
                <a:rPr lang="en-US" sz="2400" dirty="0"/>
                <a:t> </a:t>
              </a:r>
              <a:r>
                <a:rPr lang="en-US" sz="2400" dirty="0" err="1"/>
                <a:t>ra</a:t>
              </a:r>
              <a:r>
                <a:rPr lang="en-US" sz="2400" dirty="0"/>
                <a:t> </a:t>
              </a:r>
              <a:r>
                <a:rPr lang="en-US" sz="2400" dirty="0" err="1"/>
                <a:t>quả</a:t>
              </a:r>
              <a:r>
                <a:rPr lang="en-US" sz="2400" dirty="0"/>
                <a:t>. </a:t>
              </a:r>
              <a:r>
                <a:rPr lang="en-US" sz="2400" dirty="0" err="1"/>
                <a:t>Quả</a:t>
              </a:r>
              <a:r>
                <a:rPr lang="en-US" sz="2400" dirty="0"/>
                <a:t> </a:t>
              </a:r>
              <a:r>
                <a:rPr lang="en-US" sz="2400" dirty="0" err="1"/>
                <a:t>có</a:t>
              </a:r>
              <a:r>
                <a:rPr lang="en-US" sz="2400" dirty="0"/>
                <a:t> </a:t>
              </a:r>
              <a:r>
                <a:rPr lang="en-US" sz="2400" dirty="0" err="1"/>
                <a:t>vỏ</a:t>
              </a:r>
              <a:r>
                <a:rPr lang="en-US" sz="2400" dirty="0"/>
                <a:t> </a:t>
              </a:r>
              <a:r>
                <a:rPr lang="en-US" sz="2400" dirty="0" err="1"/>
                <a:t>màu</a:t>
              </a:r>
              <a:r>
                <a:rPr lang="en-US" sz="2400" dirty="0"/>
                <a:t> </a:t>
              </a:r>
              <a:r>
                <a:rPr lang="en-US" sz="2400" dirty="0" err="1"/>
                <a:t>xanh</a:t>
              </a:r>
              <a:r>
                <a:rPr lang="en-US" sz="2400" dirty="0"/>
                <a:t> </a:t>
              </a:r>
              <a:r>
                <a:rPr lang="en-US" sz="2400" dirty="0" err="1"/>
                <a:t>thẫm</a:t>
              </a:r>
              <a:r>
                <a:rPr lang="en-US" sz="2400" dirty="0"/>
                <a:t>, </a:t>
              </a:r>
              <a:r>
                <a:rPr lang="en-US" sz="2400" dirty="0" err="1"/>
                <a:t>ruột</a:t>
              </a:r>
              <a:r>
                <a:rPr lang="en-US" sz="2400" dirty="0"/>
                <a:t> </a:t>
              </a:r>
              <a:r>
                <a:rPr lang="en-US" sz="2400" dirty="0" err="1"/>
                <a:t>đỏ</a:t>
              </a:r>
              <a:r>
                <a:rPr lang="en-US" sz="2400" dirty="0"/>
                <a:t>, </a:t>
              </a:r>
              <a:r>
                <a:rPr lang="en-US" sz="2400" dirty="0" err="1"/>
                <a:t>hạt</a:t>
              </a:r>
              <a:r>
                <a:rPr lang="en-US" sz="2400" dirty="0"/>
                <a:t> </a:t>
              </a:r>
              <a:r>
                <a:rPr lang="en-US" sz="2400" dirty="0" err="1"/>
                <a:t>đen</a:t>
              </a:r>
              <a:r>
                <a:rPr lang="en-US" sz="2400" dirty="0"/>
                <a:t> </a:t>
              </a:r>
              <a:r>
                <a:rPr lang="en-US" sz="2400" dirty="0" err="1"/>
                <a:t>nhánh</a:t>
              </a:r>
              <a:r>
                <a:rPr lang="en-US" sz="2400" dirty="0"/>
                <a:t>, </a:t>
              </a:r>
              <a:r>
                <a:rPr lang="en-US" sz="2400" dirty="0" err="1"/>
                <a:t>có</a:t>
              </a:r>
              <a:r>
                <a:rPr lang="en-US" sz="2400" dirty="0"/>
                <a:t> </a:t>
              </a:r>
              <a:r>
                <a:rPr lang="en-US" sz="2400" dirty="0" err="1"/>
                <a:t>vị</a:t>
              </a:r>
              <a:r>
                <a:rPr lang="en-US" sz="2400" dirty="0"/>
                <a:t> </a:t>
              </a:r>
              <a:r>
                <a:rPr lang="en-US" sz="2400" dirty="0" err="1"/>
                <a:t>ngọt</a:t>
              </a:r>
              <a:r>
                <a:rPr lang="en-US" sz="2400" dirty="0"/>
                <a:t> </a:t>
              </a:r>
              <a:r>
                <a:rPr lang="en-US" sz="2400" dirty="0" err="1"/>
                <a:t>và</a:t>
              </a:r>
              <a:r>
                <a:rPr lang="en-US" sz="2400" dirty="0"/>
                <a:t> </a:t>
              </a:r>
              <a:r>
                <a:rPr lang="en-US" sz="2400" dirty="0" err="1"/>
                <a:t>mát</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đem</a:t>
              </a:r>
              <a:r>
                <a:rPr lang="en-US" sz="2400" dirty="0"/>
                <a:t> </a:t>
              </a:r>
              <a:r>
                <a:rPr lang="en-US" sz="2400" dirty="0" err="1"/>
                <a:t>hạt</a:t>
              </a:r>
              <a:r>
                <a:rPr lang="en-US" sz="2400" dirty="0"/>
                <a:t> </a:t>
              </a:r>
              <a:r>
                <a:rPr lang="en-US" sz="2400" dirty="0" err="1"/>
                <a:t>gieo</a:t>
              </a:r>
              <a:r>
                <a:rPr lang="en-US" sz="2400" dirty="0"/>
                <a:t> </a:t>
              </a:r>
              <a:r>
                <a:rPr lang="en-US" sz="2400" dirty="0" err="1"/>
                <a:t>trồng</a:t>
              </a:r>
              <a:r>
                <a:rPr lang="en-US" sz="2400" dirty="0"/>
                <a:t> </a:t>
              </a:r>
              <a:r>
                <a:rPr lang="en-US" sz="2400" dirty="0" err="1"/>
                <a:t>khắp</a:t>
              </a:r>
              <a:r>
                <a:rPr lang="en-US" sz="2400" dirty="0"/>
                <a:t> </a:t>
              </a:r>
              <a:r>
                <a:rPr lang="en-US" sz="2400" dirty="0" err="1"/>
                <a:t>đảo</a:t>
              </a:r>
              <a:r>
                <a:rPr lang="en-US" sz="2400" dirty="0"/>
                <a:t>.</a:t>
              </a:r>
            </a:p>
            <a:p>
              <a:pPr algn="just"/>
              <a:r>
                <a:rPr lang="en-US" sz="2400" dirty="0"/>
                <a:t>	</a:t>
              </a:r>
              <a:r>
                <a:rPr lang="en-US" sz="2400" dirty="0" err="1"/>
                <a:t>Mùa</a:t>
              </a:r>
              <a:r>
                <a:rPr lang="en-US" sz="2400" dirty="0"/>
                <a:t> </a:t>
              </a:r>
              <a:r>
                <a:rPr lang="en-US" sz="2400" dirty="0" err="1"/>
                <a:t>quả</a:t>
              </a:r>
              <a:r>
                <a:rPr lang="en-US" sz="2400" dirty="0"/>
                <a:t> </a:t>
              </a:r>
              <a:r>
                <a:rPr lang="en-US" sz="2400" dirty="0" err="1"/>
                <a:t>chín</a:t>
              </a:r>
              <a:r>
                <a:rPr lang="en-US" sz="2400" dirty="0"/>
                <a:t>, </a:t>
              </a:r>
              <a:r>
                <a:rPr lang="en-US" sz="2400" dirty="0" err="1"/>
                <a:t>nhớ</a:t>
              </a:r>
              <a:r>
                <a:rPr lang="en-US" sz="2400" dirty="0"/>
                <a:t> </a:t>
              </a:r>
              <a:r>
                <a:rPr lang="en-US" sz="2400" dirty="0" err="1"/>
                <a:t>vua</a:t>
              </a:r>
              <a:r>
                <a:rPr lang="en-US" sz="2400" dirty="0"/>
                <a:t> cha, An </a:t>
              </a:r>
              <a:r>
                <a:rPr lang="en-US" sz="2400" dirty="0" err="1"/>
                <a:t>Tiêm</a:t>
              </a:r>
              <a:r>
                <a:rPr lang="en-US" sz="2400" dirty="0"/>
                <a:t> </a:t>
              </a:r>
              <a:r>
                <a:rPr lang="en-US" sz="2400" dirty="0" err="1"/>
                <a:t>khắc</a:t>
              </a:r>
              <a:r>
                <a:rPr lang="en-US" sz="2400" dirty="0"/>
                <a:t> </a:t>
              </a:r>
              <a:r>
                <a:rPr lang="en-US" sz="2400" dirty="0" err="1"/>
                <a:t>tên</a:t>
              </a:r>
              <a:r>
                <a:rPr lang="en-US" sz="2400" dirty="0"/>
                <a:t> </a:t>
              </a:r>
              <a:r>
                <a:rPr lang="en-US" sz="2400" dirty="0" err="1"/>
                <a:t>mình</a:t>
              </a:r>
              <a:r>
                <a:rPr lang="en-US" sz="2400" dirty="0"/>
                <a:t> </a:t>
              </a:r>
              <a:r>
                <a:rPr lang="en-US" sz="2400" dirty="0" err="1"/>
                <a:t>vào</a:t>
              </a:r>
              <a:r>
                <a:rPr lang="en-US" sz="2400" dirty="0"/>
                <a:t> </a:t>
              </a:r>
              <a:r>
                <a:rPr lang="en-US" sz="2400" dirty="0" err="1"/>
                <a:t>quả</a:t>
              </a:r>
              <a:r>
                <a:rPr lang="en-US" sz="2400" dirty="0"/>
                <a:t>, </a:t>
              </a:r>
              <a:r>
                <a:rPr lang="en-US" sz="2400" dirty="0" err="1"/>
                <a:t>thả</a:t>
              </a:r>
              <a:r>
                <a:rPr lang="en-US" sz="2400" dirty="0"/>
                <a:t> </a:t>
              </a:r>
              <a:r>
                <a:rPr lang="en-US" sz="2400" dirty="0" err="1"/>
                <a:t>xuống</a:t>
              </a:r>
              <a:r>
                <a:rPr lang="en-US" sz="2400" dirty="0"/>
                <a:t> </a:t>
              </a:r>
              <a:r>
                <a:rPr lang="en-US" sz="2400" dirty="0" err="1"/>
                <a:t>biển</a:t>
              </a:r>
              <a:r>
                <a:rPr lang="en-US" sz="2400" dirty="0"/>
                <a:t>, </a:t>
              </a:r>
              <a:r>
                <a:rPr lang="en-US" sz="2400" dirty="0" err="1"/>
                <a:t>nhờ</a:t>
              </a:r>
              <a:r>
                <a:rPr lang="en-US" sz="2400" dirty="0"/>
                <a:t> </a:t>
              </a:r>
              <a:r>
                <a:rPr lang="en-US" sz="2400" dirty="0" err="1"/>
                <a:t>sóng</a:t>
              </a:r>
              <a:r>
                <a:rPr lang="en-US" sz="2400" dirty="0"/>
                <a:t> </a:t>
              </a:r>
              <a:r>
                <a:rPr lang="en-US" sz="2400" dirty="0" err="1"/>
                <a:t>đưa</a:t>
              </a:r>
              <a:r>
                <a:rPr lang="en-US" sz="2400" dirty="0"/>
                <a:t> </a:t>
              </a:r>
              <a:r>
                <a:rPr lang="en-US" sz="2400" dirty="0" err="1"/>
                <a:t>vào</a:t>
              </a:r>
              <a:r>
                <a:rPr lang="en-US" sz="2400" dirty="0"/>
                <a:t> </a:t>
              </a:r>
              <a:r>
                <a:rPr lang="en-US" sz="2400" dirty="0" err="1"/>
                <a:t>đất</a:t>
              </a:r>
              <a:r>
                <a:rPr lang="en-US" sz="2400" dirty="0"/>
                <a:t> </a:t>
              </a:r>
              <a:r>
                <a:rPr lang="en-US" sz="2400" dirty="0" err="1"/>
                <a:t>liền</a:t>
              </a:r>
              <a:r>
                <a:rPr lang="en-US" sz="2400" dirty="0"/>
                <a:t>. </a:t>
              </a:r>
              <a:r>
                <a:rPr lang="en-US" sz="2400" dirty="0" err="1"/>
                <a:t>Một</a:t>
              </a:r>
              <a:r>
                <a:rPr lang="en-US" sz="2400" dirty="0"/>
                <a:t> </a:t>
              </a:r>
              <a:r>
                <a:rPr lang="en-US" sz="2400" dirty="0" err="1"/>
                <a:t>người</a:t>
              </a:r>
              <a:r>
                <a:rPr lang="en-US" sz="2400" dirty="0"/>
                <a:t> </a:t>
              </a:r>
              <a:r>
                <a:rPr lang="en-US" sz="2400" dirty="0" err="1"/>
                <a:t>dân</a:t>
              </a:r>
              <a:r>
                <a:rPr lang="en-US" sz="2400" dirty="0"/>
                <a:t> </a:t>
              </a:r>
              <a:r>
                <a:rPr lang="en-US" sz="2400" dirty="0" err="1"/>
                <a:t>vớt</a:t>
              </a:r>
              <a:r>
                <a:rPr lang="en-US" sz="2400" dirty="0"/>
                <a:t> </a:t>
              </a:r>
              <a:r>
                <a:rPr lang="en-US" sz="2400" dirty="0" err="1"/>
                <a:t>được</a:t>
              </a:r>
              <a:r>
                <a:rPr lang="en-US" sz="2400" dirty="0"/>
                <a:t> </a:t>
              </a:r>
              <a:r>
                <a:rPr lang="en-US" sz="2400" dirty="0" err="1"/>
                <a:t>quả</a:t>
              </a:r>
              <a:r>
                <a:rPr lang="en-US" sz="2400" dirty="0"/>
                <a:t> </a:t>
              </a:r>
              <a:r>
                <a:rPr lang="en-US" sz="2400" dirty="0" err="1"/>
                <a:t>lạ</a:t>
              </a:r>
              <a:r>
                <a:rPr lang="en-US" sz="2400" dirty="0"/>
                <a:t> </a:t>
              </a:r>
              <a:r>
                <a:rPr lang="en-US" sz="2400" dirty="0" err="1"/>
                <a:t>đem</a:t>
              </a:r>
              <a:r>
                <a:rPr lang="en-US" sz="2400" dirty="0"/>
                <a:t> </a:t>
              </a:r>
              <a:r>
                <a:rPr lang="en-US" sz="2400" dirty="0" err="1"/>
                <a:t>dâng</a:t>
              </a:r>
              <a:r>
                <a:rPr lang="en-US" sz="2400" dirty="0"/>
                <a:t> </a:t>
              </a:r>
              <a:r>
                <a:rPr lang="en-US" sz="2400" dirty="0" err="1"/>
                <a:t>vua</a:t>
              </a:r>
              <a:r>
                <a:rPr lang="en-US" sz="2400" dirty="0"/>
                <a:t>. </a:t>
              </a:r>
              <a:r>
                <a:rPr lang="en-US" sz="2400" dirty="0" err="1"/>
                <a:t>Vua</a:t>
              </a:r>
              <a:r>
                <a:rPr lang="en-US" sz="2400" dirty="0"/>
                <a:t> </a:t>
              </a:r>
              <a:r>
                <a:rPr lang="en-US" sz="2400" dirty="0" err="1"/>
                <a:t>hối</a:t>
              </a:r>
              <a:r>
                <a:rPr lang="en-US" sz="2400" dirty="0"/>
                <a:t> </a:t>
              </a:r>
              <a:r>
                <a:rPr lang="en-US" sz="2400" dirty="0" err="1"/>
                <a:t>hận</a:t>
              </a:r>
              <a:r>
                <a:rPr lang="en-US" sz="2400" dirty="0"/>
                <a:t> </a:t>
              </a:r>
              <a:r>
                <a:rPr lang="en-US" sz="2400" dirty="0" err="1"/>
                <a:t>cho</a:t>
              </a:r>
              <a:r>
                <a:rPr lang="en-US" sz="2400" dirty="0"/>
                <a:t> </a:t>
              </a:r>
              <a:r>
                <a:rPr lang="en-US" sz="2400" dirty="0" err="1"/>
                <a:t>đón</a:t>
              </a:r>
              <a:r>
                <a:rPr lang="en-US" sz="2400" dirty="0"/>
                <a:t> </a:t>
              </a:r>
              <a:r>
                <a:rPr lang="en-US" sz="2400" dirty="0" err="1"/>
                <a:t>vợ</a:t>
              </a:r>
              <a:r>
                <a:rPr lang="en-US" sz="2400" dirty="0"/>
                <a:t> </a:t>
              </a:r>
              <a:r>
                <a:rPr lang="en-US" sz="2400" dirty="0" err="1"/>
                <a:t>chồng</a:t>
              </a:r>
              <a:r>
                <a:rPr lang="en-US" sz="2400" dirty="0"/>
                <a:t> An </a:t>
              </a:r>
              <a:r>
                <a:rPr lang="en-US" sz="2400" dirty="0" err="1"/>
                <a:t>Tiêm</a:t>
              </a:r>
              <a:r>
                <a:rPr lang="en-US" sz="2400" dirty="0"/>
                <a:t> </a:t>
              </a:r>
              <a:r>
                <a:rPr lang="en-US" sz="2400" dirty="0" err="1"/>
                <a:t>trở</a:t>
              </a:r>
              <a:r>
                <a:rPr lang="en-US" sz="2400" dirty="0"/>
                <a:t> </a:t>
              </a:r>
              <a:r>
                <a:rPr lang="en-US" sz="2400" dirty="0" err="1"/>
                <a:t>về</a:t>
              </a:r>
              <a:r>
                <a:rPr lang="en-US" sz="2400" dirty="0"/>
                <a:t>.</a:t>
              </a:r>
            </a:p>
            <a:p>
              <a:pPr algn="just"/>
              <a:r>
                <a:rPr lang="en-US" sz="2400" dirty="0"/>
                <a:t>	</a:t>
              </a:r>
              <a:r>
                <a:rPr lang="en-US" sz="2400" dirty="0" err="1"/>
                <a:t>Thứ</a:t>
              </a:r>
              <a:r>
                <a:rPr lang="en-US" sz="2400" dirty="0"/>
                <a:t> </a:t>
              </a:r>
              <a:r>
                <a:rPr lang="en-US" sz="2400" dirty="0" err="1"/>
                <a:t>quả</a:t>
              </a:r>
              <a:r>
                <a:rPr lang="en-US" sz="2400" dirty="0"/>
                <a:t> </a:t>
              </a:r>
              <a:r>
                <a:rPr lang="en-US" sz="2400" dirty="0" err="1"/>
                <a:t>lạ</a:t>
              </a:r>
              <a:r>
                <a:rPr lang="en-US" sz="2400" dirty="0"/>
                <a:t> </a:t>
              </a:r>
              <a:r>
                <a:rPr lang="en-US" sz="2400" dirty="0" err="1"/>
                <a:t>đó</a:t>
              </a:r>
              <a:r>
                <a:rPr lang="en-US" sz="2400" dirty="0"/>
                <a:t> </a:t>
              </a:r>
              <a:r>
                <a:rPr lang="en-US" sz="2400" dirty="0" err="1"/>
                <a:t>là</a:t>
              </a:r>
              <a:r>
                <a:rPr lang="en-US" sz="2400" dirty="0"/>
                <a:t> </a:t>
              </a:r>
              <a:r>
                <a:rPr lang="en-US" sz="2400" dirty="0" err="1"/>
                <a:t>giống</a:t>
              </a:r>
              <a:r>
                <a:rPr lang="en-US" sz="2400" dirty="0"/>
                <a:t> </a:t>
              </a:r>
              <a:r>
                <a:rPr lang="en-US" sz="2400" dirty="0" err="1"/>
                <a:t>dưa</a:t>
              </a:r>
              <a:r>
                <a:rPr lang="en-US" sz="2400" dirty="0"/>
                <a:t> </a:t>
              </a:r>
              <a:r>
                <a:rPr lang="en-US" sz="2400" dirty="0" err="1"/>
                <a:t>hấu</a:t>
              </a:r>
              <a:r>
                <a:rPr lang="en-US" sz="2400" dirty="0"/>
                <a:t> </a:t>
              </a:r>
              <a:r>
                <a:rPr lang="en-US" sz="2400" dirty="0" err="1"/>
                <a:t>ngày</a:t>
              </a:r>
              <a:r>
                <a:rPr lang="en-US" sz="2400" dirty="0"/>
                <a:t> nay.</a:t>
              </a: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i="1" dirty="0">
                  <a:latin typeface="Arial" panose="020B0604020202020204" pitchFamily="34" charset="0"/>
                  <a:ea typeface="Arial-Rounded" panose="020B0500000000000000" pitchFamily="34" charset="0"/>
                  <a:cs typeface="Arial" panose="020B0604020202020204" pitchFamily="34" charset="0"/>
                </a:rPr>
                <a:t>Theo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Nguyễn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Đổng</a:t>
              </a:r>
              <a:r>
                <a:rPr lang="en-US" sz="2400" dirty="0">
                  <a:latin typeface="Arial" panose="020B0604020202020204" pitchFamily="34" charset="0"/>
                  <a:ea typeface="Arial-Rounded" panose="020B0500000000000000" pitchFamily="34" charset="0"/>
                  <a:cs typeface="Arial" panose="020B0604020202020204" pitchFamily="34" charset="0"/>
                </a:rPr>
                <a:t> Chi)</a:t>
              </a:r>
            </a:p>
          </p:txBody>
        </p:sp>
        <p:sp>
          <p:nvSpPr>
            <p:cNvPr id="50" name="TextBox 49">
              <a:extLst>
                <a:ext uri="{FF2B5EF4-FFF2-40B4-BE49-F238E27FC236}">
                  <a16:creationId xmlns:a16="http://schemas.microsoft.com/office/drawing/2014/main" xmlns="" id="{8A0280CA-3EBC-4C94-ACF1-7E3B23F26E95}"/>
                </a:ext>
              </a:extLst>
            </p:cNvPr>
            <p:cNvSpPr txBox="1"/>
            <p:nvPr/>
          </p:nvSpPr>
          <p:spPr>
            <a:xfrm>
              <a:off x="2299514" y="-100619"/>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2" name="Star: 5 Points 1">
            <a:hlinkClick r:id="rId3" action="ppaction://hlinksldjump"/>
            <a:extLst>
              <a:ext uri="{FF2B5EF4-FFF2-40B4-BE49-F238E27FC236}">
                <a16:creationId xmlns:a16="http://schemas.microsoft.com/office/drawing/2014/main" xmlns="" id="{A2419DB1-620E-4C23-8966-5E7778ED9EE7}"/>
              </a:ext>
            </a:extLst>
          </p:cNvPr>
          <p:cNvSpPr/>
          <p:nvPr/>
        </p:nvSpPr>
        <p:spPr>
          <a:xfrm>
            <a:off x="140103" y="210160"/>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89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grpSp>
        <p:nvGrpSpPr>
          <p:cNvPr id="12" name="Group 11">
            <a:extLst>
              <a:ext uri="{FF2B5EF4-FFF2-40B4-BE49-F238E27FC236}">
                <a16:creationId xmlns:a16="http://schemas.microsoft.com/office/drawing/2014/main" xmlns="" id="{2F768718-6ACF-4FC3-892C-294105A2328D}"/>
              </a:ext>
            </a:extLst>
          </p:cNvPr>
          <p:cNvGrpSpPr/>
          <p:nvPr/>
        </p:nvGrpSpPr>
        <p:grpSpPr>
          <a:xfrm>
            <a:off x="883167" y="186102"/>
            <a:ext cx="7631266" cy="6548787"/>
            <a:chOff x="808883" y="186102"/>
            <a:chExt cx="10149849" cy="6548787"/>
          </a:xfrm>
          <a:solidFill>
            <a:schemeClr val="bg1"/>
          </a:solidFill>
        </p:grpSpPr>
        <p:sp>
          <p:nvSpPr>
            <p:cNvPr id="13" name="TextBox 12">
              <a:extLst>
                <a:ext uri="{FF2B5EF4-FFF2-40B4-BE49-F238E27FC236}">
                  <a16:creationId xmlns:a16="http://schemas.microsoft.com/office/drawing/2014/main" xmlns="" id="{C7C02539-9084-4AF9-8953-6BC2ED247B0C}"/>
                </a:ext>
              </a:extLst>
            </p:cNvPr>
            <p:cNvSpPr txBox="1"/>
            <p:nvPr/>
          </p:nvSpPr>
          <p:spPr>
            <a:xfrm>
              <a:off x="5874959" y="2179796"/>
              <a:ext cx="5083773" cy="4555093"/>
            </a:xfrm>
            <a:prstGeom prst="rect">
              <a:avLst/>
            </a:prstGeom>
            <a:grpFill/>
          </p:spPr>
          <p:txBody>
            <a:bodyPr wrap="square">
              <a:spAutoFit/>
            </a:bodyPr>
            <a:lstStyle/>
            <a:p>
              <a:r>
                <a:rPr lang="en-US" sz="2800" dirty="0" err="1"/>
                <a:t>Ngoài</a:t>
              </a:r>
              <a:r>
                <a:rPr lang="en-US" sz="2800" dirty="0"/>
                <a:t> </a:t>
              </a:r>
              <a:r>
                <a:rPr lang="en-US" sz="2800" dirty="0" err="1"/>
                <a:t>ấy</a:t>
              </a:r>
              <a:r>
                <a:rPr lang="en-US" sz="2800" dirty="0"/>
                <a:t> </a:t>
              </a:r>
              <a:r>
                <a:rPr lang="en-US" sz="2800" dirty="0" err="1"/>
                <a:t>chắc</a:t>
              </a:r>
              <a:r>
                <a:rPr lang="en-US" sz="2800" dirty="0"/>
                <a:t> </a:t>
              </a:r>
              <a:r>
                <a:rPr lang="en-US" sz="2800" dirty="0" err="1"/>
                <a:t>nhiều</a:t>
              </a:r>
              <a:r>
                <a:rPr lang="en-US" sz="2800" dirty="0"/>
                <a:t> </a:t>
              </a:r>
              <a:r>
                <a:rPr lang="en-US" sz="2800" dirty="0" err="1"/>
                <a:t>gió</a:t>
              </a:r>
              <a:endParaRPr lang="en-US" sz="2800" dirty="0"/>
            </a:p>
            <a:p>
              <a:r>
                <a:rPr lang="en-US" sz="2800" dirty="0" err="1"/>
                <a:t>Đảo</a:t>
              </a:r>
              <a:r>
                <a:rPr lang="en-US" sz="2800" dirty="0"/>
                <a:t> </a:t>
              </a:r>
              <a:r>
                <a:rPr lang="en-US" sz="2800" dirty="0" err="1"/>
                <a:t>không</a:t>
              </a:r>
              <a:r>
                <a:rPr lang="en-US" sz="2800" dirty="0"/>
                <a:t> </a:t>
              </a:r>
              <a:r>
                <a:rPr lang="en-US" sz="2800" dirty="0" err="1"/>
                <a:t>có</a:t>
              </a:r>
              <a:r>
                <a:rPr lang="en-US" sz="2800" dirty="0"/>
                <a:t> </a:t>
              </a:r>
              <a:r>
                <a:rPr lang="en-US" sz="2800" dirty="0" err="1"/>
                <a:t>gì</a:t>
              </a:r>
              <a:r>
                <a:rPr lang="en-US" sz="2800" dirty="0"/>
                <a:t> </a:t>
              </a:r>
              <a:r>
                <a:rPr lang="en-US" sz="2800" dirty="0" err="1"/>
                <a:t>che</a:t>
              </a:r>
              <a:endParaRPr lang="en-US" sz="2800" dirty="0"/>
            </a:p>
            <a:p>
              <a:r>
                <a:rPr lang="en-US" sz="2800" dirty="0" err="1"/>
                <a:t>Ngoài</a:t>
              </a:r>
              <a:r>
                <a:rPr lang="en-US" sz="2800" dirty="0"/>
                <a:t> </a:t>
              </a:r>
              <a:r>
                <a:rPr lang="en-US" sz="2800" dirty="0" err="1"/>
                <a:t>ấy</a:t>
              </a:r>
              <a:r>
                <a:rPr lang="en-US" sz="2800" dirty="0"/>
                <a:t> </a:t>
              </a:r>
              <a:r>
                <a:rPr lang="en-US" sz="2800" dirty="0" err="1"/>
                <a:t>chắc</a:t>
              </a:r>
              <a:r>
                <a:rPr lang="en-US" sz="2800" dirty="0"/>
                <a:t> </a:t>
              </a:r>
              <a:r>
                <a:rPr lang="en-US" sz="2800" dirty="0" err="1"/>
                <a:t>nhiều</a:t>
              </a:r>
              <a:r>
                <a:rPr lang="en-US" sz="2800" dirty="0"/>
                <a:t> </a:t>
              </a:r>
              <a:r>
                <a:rPr lang="en-US" sz="2800" dirty="0" err="1"/>
                <a:t>sóng</a:t>
              </a:r>
              <a:endParaRPr lang="en-US" sz="2800" dirty="0"/>
            </a:p>
            <a:p>
              <a:pPr>
                <a:spcAft>
                  <a:spcPts val="1200"/>
                </a:spcAft>
              </a:pPr>
              <a:r>
                <a:rPr lang="en-US" sz="2800" dirty="0" err="1"/>
                <a:t>Bố</a:t>
              </a:r>
              <a:r>
                <a:rPr lang="en-US" sz="2800" dirty="0"/>
                <a:t> </a:t>
              </a:r>
              <a:r>
                <a:rPr lang="en-US" sz="2800" dirty="0" err="1"/>
                <a:t>lúc</a:t>
              </a:r>
              <a:r>
                <a:rPr lang="en-US" sz="2800" dirty="0"/>
                <a:t> </a:t>
              </a:r>
              <a:r>
                <a:rPr lang="en-US" sz="2800" dirty="0" err="1"/>
                <a:t>nào</a:t>
              </a:r>
              <a:r>
                <a:rPr lang="en-US" sz="2800" dirty="0"/>
                <a:t> </a:t>
              </a:r>
              <a:r>
                <a:rPr lang="en-US" sz="2800" dirty="0" err="1"/>
                <a:t>cũng</a:t>
              </a:r>
              <a:r>
                <a:rPr lang="en-US" sz="2800" dirty="0"/>
                <a:t> </a:t>
              </a:r>
              <a:r>
                <a:rPr lang="en-US" sz="2800" dirty="0" err="1"/>
                <a:t>nghe</a:t>
              </a:r>
              <a:r>
                <a:rPr lang="en-US" sz="2800" dirty="0"/>
                <a:t>.</a:t>
              </a:r>
            </a:p>
            <a:p>
              <a:r>
                <a:rPr lang="en-US" sz="2800" dirty="0" err="1"/>
                <a:t>Bà</a:t>
              </a:r>
              <a:r>
                <a:rPr lang="en-US" sz="2800" dirty="0"/>
                <a:t> </a:t>
              </a:r>
              <a:r>
                <a:rPr lang="en-US" sz="2800" dirty="0" err="1"/>
                <a:t>bảo</a:t>
              </a:r>
              <a:r>
                <a:rPr lang="en-US" sz="2800" dirty="0"/>
                <a:t>: </a:t>
              </a:r>
              <a:r>
                <a:rPr lang="en-US" sz="2800" dirty="0" err="1"/>
                <a:t>hàng</a:t>
              </a:r>
              <a:r>
                <a:rPr lang="en-US" sz="2800" dirty="0"/>
                <a:t> </a:t>
              </a:r>
              <a:r>
                <a:rPr lang="en-US" sz="2800" dirty="0" err="1"/>
                <a:t>rào</a:t>
              </a:r>
              <a:r>
                <a:rPr lang="en-US" sz="2800" dirty="0"/>
                <a:t> </a:t>
              </a:r>
              <a:r>
                <a:rPr lang="en-US" sz="2800" dirty="0" err="1"/>
                <a:t>biển</a:t>
              </a:r>
              <a:endParaRPr lang="en-US" sz="2800" dirty="0"/>
            </a:p>
            <a:p>
              <a:r>
                <a:rPr lang="en-US" sz="2800" dirty="0" err="1"/>
                <a:t>Là</a:t>
              </a:r>
              <a:r>
                <a:rPr lang="en-US" sz="2800" dirty="0"/>
                <a:t> </a:t>
              </a:r>
              <a:r>
                <a:rPr lang="en-US" sz="2800" dirty="0" err="1"/>
                <a:t>bố</a:t>
              </a:r>
              <a:r>
                <a:rPr lang="en-US" sz="2800" dirty="0"/>
                <a:t> </a:t>
              </a:r>
              <a:r>
                <a:rPr lang="en-US" sz="2800" dirty="0" err="1"/>
                <a:t>đấy</a:t>
              </a:r>
              <a:r>
                <a:rPr lang="en-US" sz="2800" dirty="0"/>
                <a:t>, </a:t>
              </a:r>
              <a:r>
                <a:rPr lang="en-US" sz="2800" dirty="0" err="1"/>
                <a:t>bố</a:t>
              </a:r>
              <a:r>
                <a:rPr lang="en-US" sz="2800" dirty="0"/>
                <a:t> </a:t>
              </a:r>
              <a:r>
                <a:rPr lang="en-US" sz="2800" dirty="0" err="1"/>
                <a:t>ơi</a:t>
              </a:r>
              <a:endParaRPr lang="en-US" sz="2800" dirty="0"/>
            </a:p>
            <a:p>
              <a:r>
                <a:rPr lang="en-US" sz="2800" dirty="0" err="1"/>
                <a:t>Cùng</a:t>
              </a:r>
              <a:r>
                <a:rPr lang="en-US" sz="2800" dirty="0"/>
                <a:t> </a:t>
              </a:r>
              <a:r>
                <a:rPr lang="en-US" sz="2800" dirty="0" err="1"/>
                <a:t>các</a:t>
              </a:r>
              <a:r>
                <a:rPr lang="en-US" sz="2800" dirty="0"/>
                <a:t> </a:t>
              </a:r>
              <a:r>
                <a:rPr lang="en-US" sz="2800" dirty="0" err="1"/>
                <a:t>chú</a:t>
              </a:r>
              <a:r>
                <a:rPr lang="en-US" sz="2800" dirty="0"/>
                <a:t> </a:t>
              </a:r>
              <a:r>
                <a:rPr lang="en-US" sz="2800" dirty="0" err="1"/>
                <a:t>bạn</a:t>
              </a:r>
              <a:r>
                <a:rPr lang="en-US" sz="2800" dirty="0"/>
                <a:t> </a:t>
              </a:r>
              <a:r>
                <a:rPr lang="en-US" sz="2800" dirty="0" err="1"/>
                <a:t>bố</a:t>
              </a:r>
              <a:endParaRPr lang="en-US" sz="2800" dirty="0"/>
            </a:p>
            <a:p>
              <a:r>
                <a:rPr lang="en-US" sz="2800" dirty="0" err="1"/>
                <a:t>Giữ</a:t>
              </a:r>
              <a:r>
                <a:rPr lang="en-US" sz="2800" dirty="0"/>
                <a:t> </a:t>
              </a:r>
              <a:r>
                <a:rPr lang="en-US" sz="2800" dirty="0" err="1"/>
                <a:t>đảo</a:t>
              </a:r>
              <a:r>
                <a:rPr lang="en-US" sz="2800" dirty="0"/>
                <a:t> </a:t>
              </a:r>
              <a:r>
                <a:rPr lang="en-US" sz="2800" dirty="0" err="1"/>
                <a:t>và</a:t>
              </a:r>
              <a:r>
                <a:rPr lang="en-US" sz="2800" dirty="0"/>
                <a:t> </a:t>
              </a:r>
              <a:r>
                <a:rPr lang="en-US" sz="2800" dirty="0" err="1"/>
                <a:t>giữ</a:t>
              </a:r>
              <a:r>
                <a:rPr lang="en-US" sz="2800" dirty="0"/>
                <a:t> </a:t>
              </a:r>
              <a:r>
                <a:rPr lang="en-US" sz="2800" dirty="0" err="1"/>
                <a:t>trời</a:t>
              </a:r>
              <a:r>
                <a:rPr lang="en-US" sz="2800" dirty="0"/>
                <a:t>.</a:t>
              </a:r>
            </a:p>
            <a:p>
              <a:pPr algn="r"/>
              <a:r>
                <a:rPr lang="en-US" sz="2800" dirty="0">
                  <a:latin typeface="+mj-lt"/>
                  <a:ea typeface="Arial-Rounded" panose="020B0500000000000000" pitchFamily="34" charset="0"/>
                  <a:cs typeface="Arial-Rounded" panose="020B0500000000000000" pitchFamily="34" charset="0"/>
                </a:rPr>
                <a:t>(</a:t>
              </a:r>
              <a:r>
                <a:rPr lang="en-US" sz="2800" dirty="0" err="1">
                  <a:latin typeface="+mj-lt"/>
                  <a:ea typeface="Arial-Rounded" panose="020B0500000000000000" pitchFamily="34" charset="0"/>
                  <a:cs typeface="Arial-Rounded" panose="020B0500000000000000" pitchFamily="34" charset="0"/>
                </a:rPr>
                <a:t>Xuân</a:t>
              </a:r>
              <a:r>
                <a:rPr lang="en-US" sz="2800" dirty="0">
                  <a:latin typeface="+mj-lt"/>
                  <a:ea typeface="Arial-Rounded" panose="020B0500000000000000" pitchFamily="34" charset="0"/>
                  <a:cs typeface="Arial-Rounded" panose="020B0500000000000000" pitchFamily="34" charset="0"/>
                </a:rPr>
                <a:t> </a:t>
              </a:r>
              <a:r>
                <a:rPr lang="en-US" sz="2800" dirty="0" err="1">
                  <a:latin typeface="+mj-lt"/>
                  <a:ea typeface="Arial-Rounded" panose="020B0500000000000000" pitchFamily="34" charset="0"/>
                  <a:cs typeface="Arial-Rounded" panose="020B0500000000000000" pitchFamily="34" charset="0"/>
                </a:rPr>
                <a:t>Quỳnh</a:t>
              </a:r>
              <a:r>
                <a:rPr lang="en-US" sz="2800" dirty="0">
                  <a:latin typeface="+mj-lt"/>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xmlns="" id="{55BD259E-E159-4E45-9A4A-2BFC2D09C075}"/>
                </a:ext>
              </a:extLst>
            </p:cNvPr>
            <p:cNvSpPr txBox="1"/>
            <p:nvPr/>
          </p:nvSpPr>
          <p:spPr>
            <a:xfrm>
              <a:off x="808883" y="1049514"/>
              <a:ext cx="4741601" cy="4708981"/>
            </a:xfrm>
            <a:prstGeom prst="rect">
              <a:avLst/>
            </a:prstGeom>
            <a:grpFill/>
          </p:spPr>
          <p:txBody>
            <a:bodyPr wrap="square">
              <a:spAutoFit/>
            </a:bodyPr>
            <a:lstStyle/>
            <a:p>
              <a:r>
                <a:rPr lang="en-US" sz="2800" dirty="0" err="1"/>
                <a:t>Bây</a:t>
              </a:r>
              <a:r>
                <a:rPr lang="en-US" sz="2800" dirty="0"/>
                <a:t> </a:t>
              </a:r>
              <a:r>
                <a:rPr lang="en-US" sz="2800" dirty="0" err="1"/>
                <a:t>giờ</a:t>
              </a:r>
              <a:r>
                <a:rPr lang="en-US" sz="2800" dirty="0"/>
                <a:t> </a:t>
              </a:r>
              <a:r>
                <a:rPr lang="en-US" sz="2800" dirty="0" err="1"/>
                <a:t>sắp</a:t>
              </a:r>
              <a:r>
                <a:rPr lang="en-US" sz="2800" dirty="0"/>
                <a:t> </a:t>
              </a:r>
              <a:r>
                <a:rPr lang="en-US" sz="2800" dirty="0" err="1"/>
                <a:t>Tết</a:t>
              </a:r>
              <a:r>
                <a:rPr lang="en-US" sz="2800" dirty="0"/>
                <a:t> </a:t>
              </a:r>
              <a:r>
                <a:rPr lang="en-US" sz="2800" dirty="0" err="1"/>
                <a:t>rồi</a:t>
              </a:r>
              <a:endParaRPr lang="en-US" sz="2800" dirty="0"/>
            </a:p>
            <a:p>
              <a:pPr>
                <a:spcAft>
                  <a:spcPts val="1200"/>
                </a:spcAft>
              </a:pPr>
              <a:r>
                <a:rPr lang="en-US" sz="2800" dirty="0"/>
                <a:t>Con </a:t>
              </a:r>
              <a:r>
                <a:rPr lang="en-US" sz="2800" dirty="0" err="1"/>
                <a:t>viết</a:t>
              </a:r>
              <a:r>
                <a:rPr lang="en-US" sz="2800" dirty="0"/>
                <a:t> </a:t>
              </a:r>
              <a:r>
                <a:rPr lang="en-US" sz="2800" dirty="0" err="1"/>
                <a:t>thư</a:t>
              </a:r>
              <a:r>
                <a:rPr lang="en-US" sz="2800" dirty="0"/>
                <a:t> </a:t>
              </a:r>
              <a:r>
                <a:rPr lang="en-US" sz="2800" dirty="0" err="1"/>
                <a:t>gửi</a:t>
              </a:r>
              <a:r>
                <a:rPr lang="en-US" sz="2800" dirty="0"/>
                <a:t> </a:t>
              </a:r>
              <a:r>
                <a:rPr lang="en-US" sz="2800" dirty="0" err="1"/>
                <a:t>bố</a:t>
              </a:r>
              <a:r>
                <a:rPr lang="en-US" sz="2800" dirty="0"/>
                <a:t> (…)</a:t>
              </a:r>
              <a:endParaRPr lang="vi-VN" sz="2800" dirty="0"/>
            </a:p>
            <a:p>
              <a:r>
                <a:rPr lang="en-US" sz="2800" dirty="0" err="1"/>
                <a:t>Tết</a:t>
              </a:r>
              <a:r>
                <a:rPr lang="en-US" sz="2800" dirty="0"/>
                <a:t> con </a:t>
              </a:r>
              <a:r>
                <a:rPr lang="en-US" sz="2800" dirty="0" err="1"/>
                <a:t>muốn</a:t>
              </a:r>
              <a:r>
                <a:rPr lang="en-US" sz="2800" dirty="0"/>
                <a:t> </a:t>
              </a:r>
              <a:r>
                <a:rPr lang="en-US" sz="2800" dirty="0" err="1"/>
                <a:t>gửi</a:t>
              </a:r>
              <a:r>
                <a:rPr lang="en-US" sz="2800" dirty="0"/>
                <a:t> </a:t>
              </a:r>
              <a:r>
                <a:rPr lang="en-US" sz="2800" dirty="0" err="1"/>
                <a:t>bố</a:t>
              </a:r>
              <a:endParaRPr lang="en-US" sz="2800" dirty="0"/>
            </a:p>
            <a:p>
              <a:r>
                <a:rPr lang="en-US" sz="2800" dirty="0" err="1"/>
                <a:t>Cái</a:t>
              </a:r>
              <a:r>
                <a:rPr lang="en-US" sz="2800" dirty="0"/>
                <a:t> bánh </a:t>
              </a:r>
              <a:r>
                <a:rPr lang="en-US" sz="2800" dirty="0" err="1"/>
                <a:t>chưng</a:t>
              </a:r>
              <a:r>
                <a:rPr lang="en-US" sz="2800" dirty="0"/>
                <a:t> </a:t>
              </a:r>
              <a:r>
                <a:rPr lang="en-US" sz="2800" dirty="0" err="1"/>
                <a:t>cho</a:t>
              </a:r>
              <a:r>
                <a:rPr lang="en-US" sz="2800" dirty="0"/>
                <a:t> </a:t>
              </a:r>
              <a:r>
                <a:rPr lang="en-US" sz="2800" dirty="0" err="1"/>
                <a:t>vui</a:t>
              </a:r>
              <a:endParaRPr lang="en-US" sz="2800" dirty="0"/>
            </a:p>
            <a:p>
              <a:r>
                <a:rPr lang="en-US" sz="2800" dirty="0" err="1"/>
                <a:t>Nhưng</a:t>
              </a:r>
              <a:r>
                <a:rPr lang="en-US" sz="2800" dirty="0"/>
                <a:t> bánh </a:t>
              </a:r>
              <a:r>
                <a:rPr lang="en-US" sz="2800" dirty="0" err="1"/>
                <a:t>thì</a:t>
              </a:r>
              <a:r>
                <a:rPr lang="en-US" sz="2800" dirty="0"/>
                <a:t> to </a:t>
              </a:r>
              <a:r>
                <a:rPr lang="en-US" sz="2800" dirty="0" err="1"/>
                <a:t>quá</a:t>
              </a:r>
              <a:endParaRPr lang="en-US" sz="2800" dirty="0"/>
            </a:p>
            <a:p>
              <a:pPr>
                <a:spcAft>
                  <a:spcPts val="1200"/>
                </a:spcAft>
              </a:pPr>
              <a:r>
                <a:rPr lang="en-US" sz="2800" dirty="0" err="1"/>
                <a:t>Mà</a:t>
              </a:r>
              <a:r>
                <a:rPr lang="en-US" sz="2800" dirty="0"/>
                <a:t> </a:t>
              </a:r>
              <a:r>
                <a:rPr lang="en-US" sz="2800" dirty="0" err="1"/>
                <a:t>hòm</a:t>
              </a:r>
              <a:r>
                <a:rPr lang="en-US" sz="2800" dirty="0"/>
                <a:t> </a:t>
              </a:r>
              <a:r>
                <a:rPr lang="en-US" sz="2800" dirty="0" err="1"/>
                <a:t>thư</a:t>
              </a:r>
              <a:r>
                <a:rPr lang="en-US" sz="2800" dirty="0"/>
                <a:t> </a:t>
              </a:r>
              <a:r>
                <a:rPr lang="en-US" sz="2800" dirty="0" err="1"/>
                <a:t>nhỏ</a:t>
              </a:r>
              <a:r>
                <a:rPr lang="en-US" sz="2800" dirty="0"/>
                <a:t> </a:t>
              </a:r>
              <a:r>
                <a:rPr lang="en-US" sz="2800" dirty="0" err="1"/>
                <a:t>thôi</a:t>
              </a:r>
              <a:r>
                <a:rPr lang="en-US" sz="2800" dirty="0"/>
                <a:t>.</a:t>
              </a:r>
            </a:p>
            <a:p>
              <a:r>
                <a:rPr lang="en-US" sz="2800" dirty="0" err="1"/>
                <a:t>Gửi</a:t>
              </a:r>
              <a:r>
                <a:rPr lang="en-US" sz="2800" dirty="0"/>
                <a:t> </a:t>
              </a:r>
              <a:r>
                <a:rPr lang="en-US" sz="2800" dirty="0" err="1"/>
                <a:t>hoa</a:t>
              </a:r>
              <a:r>
                <a:rPr lang="en-US" sz="2800" dirty="0"/>
                <a:t> </a:t>
              </a:r>
              <a:r>
                <a:rPr lang="en-US" sz="2800" dirty="0" err="1"/>
                <a:t>lại</a:t>
              </a:r>
              <a:r>
                <a:rPr lang="en-US" sz="2800" dirty="0"/>
                <a:t> </a:t>
              </a:r>
              <a:r>
                <a:rPr lang="en-US" sz="2800" dirty="0" err="1"/>
                <a:t>sợ</a:t>
              </a:r>
              <a:r>
                <a:rPr lang="en-US" sz="2800" dirty="0"/>
                <a:t> </a:t>
              </a:r>
              <a:r>
                <a:rPr lang="en-US" sz="2800" dirty="0" err="1"/>
                <a:t>héo</a:t>
              </a:r>
              <a:endParaRPr lang="en-US" sz="2800" dirty="0"/>
            </a:p>
            <a:p>
              <a:r>
                <a:rPr lang="en-US" sz="2800" dirty="0" err="1"/>
                <a:t>Đường</a:t>
              </a:r>
              <a:r>
                <a:rPr lang="en-US" sz="2800" dirty="0"/>
                <a:t> </a:t>
              </a:r>
              <a:r>
                <a:rPr lang="en-US" sz="2800" dirty="0" err="1"/>
                <a:t>ra</a:t>
              </a:r>
              <a:r>
                <a:rPr lang="en-US" sz="2800" dirty="0"/>
                <a:t> </a:t>
              </a:r>
              <a:r>
                <a:rPr lang="en-US" sz="2800" dirty="0" err="1"/>
                <a:t>đảo</a:t>
              </a:r>
              <a:r>
                <a:rPr lang="en-US" sz="2800" dirty="0"/>
                <a:t> </a:t>
              </a:r>
              <a:r>
                <a:rPr lang="en-US" sz="2800" dirty="0" err="1"/>
                <a:t>xa</a:t>
              </a:r>
              <a:r>
                <a:rPr lang="en-US" sz="2800" dirty="0"/>
                <a:t> </a:t>
              </a:r>
              <a:r>
                <a:rPr lang="en-US" sz="2800" dirty="0" err="1"/>
                <a:t>xôi</a:t>
              </a:r>
              <a:endParaRPr lang="en-US" sz="2800" dirty="0"/>
            </a:p>
            <a:p>
              <a:r>
                <a:rPr lang="en-US" sz="2800" dirty="0"/>
                <a:t>Con </a:t>
              </a:r>
              <a:r>
                <a:rPr lang="en-US" sz="2800" dirty="0" err="1"/>
                <a:t>viết</a:t>
              </a:r>
              <a:r>
                <a:rPr lang="en-US" sz="2800" dirty="0"/>
                <a:t> </a:t>
              </a:r>
              <a:r>
                <a:rPr lang="en-US" sz="2800" dirty="0" err="1"/>
                <a:t>thư</a:t>
              </a:r>
              <a:r>
                <a:rPr lang="en-US" sz="2800" dirty="0"/>
                <a:t> </a:t>
              </a:r>
              <a:r>
                <a:rPr lang="en-US" sz="2800" dirty="0" err="1"/>
                <a:t>gửi</a:t>
              </a:r>
              <a:r>
                <a:rPr lang="en-US" sz="2800" dirty="0"/>
                <a:t> </a:t>
              </a:r>
              <a:r>
                <a:rPr lang="en-US" sz="2800" dirty="0" err="1"/>
                <a:t>vậy</a:t>
              </a:r>
              <a:endParaRPr lang="en-US" sz="2800" dirty="0"/>
            </a:p>
            <a:p>
              <a:r>
                <a:rPr lang="en-US" sz="2800" dirty="0" err="1"/>
                <a:t>Hẳn</a:t>
              </a:r>
              <a:r>
                <a:rPr lang="en-US" sz="2800" dirty="0"/>
                <a:t> </a:t>
              </a:r>
              <a:r>
                <a:rPr lang="en-US" sz="2800" dirty="0" err="1"/>
                <a:t>bố</a:t>
              </a:r>
              <a:r>
                <a:rPr lang="en-US" sz="2800" dirty="0"/>
                <a:t> </a:t>
              </a:r>
              <a:r>
                <a:rPr lang="en-US" sz="2800" dirty="0" err="1"/>
                <a:t>bằng</a:t>
              </a:r>
              <a:r>
                <a:rPr lang="en-US" sz="2800" dirty="0"/>
                <a:t> </a:t>
              </a:r>
              <a:r>
                <a:rPr lang="en-US" sz="2800" dirty="0" err="1"/>
                <a:t>lòng</a:t>
              </a:r>
              <a:r>
                <a:rPr lang="en-US" sz="2800" dirty="0"/>
                <a:t> </a:t>
              </a:r>
              <a:r>
                <a:rPr lang="en-US" sz="2800" dirty="0" err="1"/>
                <a:t>thôi</a:t>
              </a:r>
              <a:r>
                <a:rPr lang="en-US" sz="2800" dirty="0"/>
                <a:t>.</a:t>
              </a:r>
              <a:endParaRPr lang="en-US" sz="2800" dirty="0">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0757F7C6-4FDD-4323-8C8C-D822CCDA9A32}"/>
                </a:ext>
              </a:extLst>
            </p:cNvPr>
            <p:cNvSpPr txBox="1"/>
            <p:nvPr/>
          </p:nvSpPr>
          <p:spPr>
            <a:xfrm>
              <a:off x="2699144" y="186102"/>
              <a:ext cx="6351628" cy="1200195"/>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THƯ GỬI BỐ NGOÀI ĐẢO</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xmlns="" id="{C354AC8E-BA80-434C-B0D7-D200365E9CC2}"/>
              </a:ext>
            </a:extLst>
          </p:cNvPr>
          <p:cNvSpPr/>
          <p:nvPr/>
        </p:nvSpPr>
        <p:spPr>
          <a:xfrm>
            <a:off x="115549" y="1287846"/>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9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grpSp>
        <p:nvGrpSpPr>
          <p:cNvPr id="8" name="Group 7">
            <a:extLst>
              <a:ext uri="{FF2B5EF4-FFF2-40B4-BE49-F238E27FC236}">
                <a16:creationId xmlns:a16="http://schemas.microsoft.com/office/drawing/2014/main" xmlns="" id="{64EA33B1-DC09-48A9-8FB0-0ED8D1ED8E01}"/>
              </a:ext>
            </a:extLst>
          </p:cNvPr>
          <p:cNvGrpSpPr/>
          <p:nvPr/>
        </p:nvGrpSpPr>
        <p:grpSpPr>
          <a:xfrm>
            <a:off x="-188731" y="-76200"/>
            <a:ext cx="9332731" cy="7328538"/>
            <a:chOff x="-204952" y="-201007"/>
            <a:chExt cx="12066148" cy="7328538"/>
          </a:xfrm>
          <a:solidFill>
            <a:schemeClr val="bg1"/>
          </a:solidFill>
        </p:grpSpPr>
        <p:sp>
          <p:nvSpPr>
            <p:cNvPr id="9" name="TextBox 8">
              <a:extLst>
                <a:ext uri="{FF2B5EF4-FFF2-40B4-BE49-F238E27FC236}">
                  <a16:creationId xmlns:a16="http://schemas.microsoft.com/office/drawing/2014/main" xmlns="" id="{CF703B10-D595-4DBE-BA51-1C5AB1E03E03}"/>
                </a:ext>
              </a:extLst>
            </p:cNvPr>
            <p:cNvSpPr txBox="1"/>
            <p:nvPr/>
          </p:nvSpPr>
          <p:spPr>
            <a:xfrm>
              <a:off x="-204952" y="310280"/>
              <a:ext cx="12066148" cy="6817251"/>
            </a:xfrm>
            <a:prstGeom prst="rect">
              <a:avLst/>
            </a:prstGeom>
            <a:grpFill/>
          </p:spPr>
          <p:txBody>
            <a:bodyPr wrap="square">
              <a:spAutoFit/>
            </a:bodyPr>
            <a:lstStyle/>
            <a:p>
              <a:pPr algn="just"/>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Giặc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Nguyên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sứ</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thần</a:t>
              </a:r>
              <a:r>
                <a:rPr lang="en-US" sz="2300" dirty="0">
                  <a:latin typeface="Arial" panose="020B0604020202020204" pitchFamily="34" charset="0"/>
                  <a:cs typeface="Arial" panose="020B0604020202020204" pitchFamily="34" charset="0"/>
                </a:rPr>
                <a:t> sang </a:t>
              </a:r>
              <a:r>
                <a:rPr lang="en-US" sz="2300" dirty="0" err="1">
                  <a:latin typeface="Arial" panose="020B0604020202020204" pitchFamily="34" charset="0"/>
                  <a:cs typeface="Arial" panose="020B0604020202020204" pitchFamily="34" charset="0"/>
                </a:rPr>
                <a:t>giả</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vờ</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mượn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để</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xâm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nước</a:t>
              </a:r>
              <a:r>
                <a:rPr lang="en-US" sz="2300" dirty="0">
                  <a:latin typeface="Arial" panose="020B0604020202020204" pitchFamily="34" charset="0"/>
                  <a:cs typeface="Arial" panose="020B0604020202020204" pitchFamily="34" charset="0"/>
                </a:rPr>
                <a:t> ta. </a:t>
              </a:r>
              <a:r>
                <a:rPr lang="en-US" sz="2300" dirty="0" err="1">
                  <a:latin typeface="Arial" panose="020B0604020202020204" pitchFamily="34" charset="0"/>
                  <a:cs typeface="Arial" panose="020B0604020202020204" pitchFamily="34" charset="0"/>
                </a:rPr>
                <a:t>Thấy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sứ</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giặc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ngang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Trần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Toản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vô</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cùng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căm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giận</a:t>
              </a:r>
              <a:r>
                <a:rPr lang="en-US" sz="2300" dirty="0">
                  <a:latin typeface="Arial" panose="020B0604020202020204"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Biết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họp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dưới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thuyền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rồng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quyết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xin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đánh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không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được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liều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chết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xô</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mấy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lính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gác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xăm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xăm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xuống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bến</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Gặp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quỳ</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xuống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tâu</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 Cho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mượn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đường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là</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mất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Xin </a:t>
              </a:r>
              <a:r>
                <a:rPr lang="en-US" sz="2300" dirty="0" err="1">
                  <a:latin typeface="Arial" panose="020B0604020202020204" pitchFamily="34" charset="0"/>
                  <a:ea typeface="Arial-Rounded" panose="020B0500000000000000" pitchFamily="34" charset="0"/>
                  <a:cs typeface="Arial" panose="020B0604020202020204" pitchFamily="34" charset="0"/>
                </a:rPr>
                <a:t>bệ</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hạ</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đánh</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Nói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xong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tự</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đặt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thanh</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gươm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lên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gáy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xin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chịu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tội</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đứng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dậy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ôn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tồn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bảo</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làm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trái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phép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lễ</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phải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trị</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tội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còn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trẻ</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mà</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đã</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biết</a:t>
              </a:r>
              <a:r>
                <a:rPr lang="en-US" sz="2300" dirty="0">
                  <a:latin typeface="Arial" panose="020B0604020202020204" pitchFamily="34" charset="0"/>
                  <a:ea typeface="Arial-Rounded" panose="020B0500000000000000" pitchFamily="34" charset="0"/>
                  <a:cs typeface="Arial" panose="020B0604020202020204" pitchFamily="34" charset="0"/>
                </a:rPr>
                <a:t> lo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ta </a:t>
              </a:r>
              <a:r>
                <a:rPr lang="en-US" sz="2300" dirty="0" err="1">
                  <a:latin typeface="Arial" panose="020B0604020202020204" pitchFamily="34" charset="0"/>
                  <a:ea typeface="Arial-Rounded" panose="020B0500000000000000" pitchFamily="34" charset="0"/>
                  <a:cs typeface="Arial" panose="020B0604020202020204" pitchFamily="34" charset="0"/>
                </a:rPr>
                <a:t>có</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khen</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Nói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rồi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ban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một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quả</a:t>
              </a:r>
              <a:r>
                <a:rPr lang="en-US" sz="2300" dirty="0">
                  <a:latin typeface="Arial" panose="020B0604020202020204" pitchFamily="34" charset="0"/>
                  <a:ea typeface="Arial-Rounded" panose="020B0500000000000000" pitchFamily="34" charset="0"/>
                  <a:cs typeface="Arial" panose="020B0604020202020204" pitchFamily="34" charset="0"/>
                </a:rPr>
                <a:t> cam.</a:t>
              </a:r>
            </a:p>
            <a:p>
              <a:pPr algn="just"/>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ấm</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ức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lên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bờ</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Vua</a:t>
              </a:r>
              <a:r>
                <a:rPr lang="en-US" sz="2300" dirty="0">
                  <a:latin typeface="Arial" panose="020B0604020202020204" pitchFamily="34" charset="0"/>
                  <a:ea typeface="Arial-Rounded" panose="020B0500000000000000" pitchFamily="34" charset="0"/>
                  <a:cs typeface="Arial" panose="020B0604020202020204" pitchFamily="34" charset="0"/>
                </a:rPr>
                <a:t> ban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quý</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xem</a:t>
              </a:r>
              <a:r>
                <a:rPr lang="en-US" sz="2300" dirty="0">
                  <a:latin typeface="Arial" panose="020B0604020202020204" pitchFamily="34" charset="0"/>
                  <a:ea typeface="Arial-Rounded" panose="020B0500000000000000" pitchFamily="34" charset="0"/>
                  <a:cs typeface="Arial" panose="020B0604020202020204" pitchFamily="34" charset="0"/>
                </a:rPr>
                <a:t> ta </a:t>
              </a:r>
              <a:r>
                <a:rPr lang="en-US" sz="2300" dirty="0" err="1">
                  <a:latin typeface="Arial" panose="020B0604020202020204" pitchFamily="34" charset="0"/>
                  <a:ea typeface="Arial-Rounded" panose="020B0500000000000000" pitchFamily="34" charset="0"/>
                  <a:cs typeface="Arial" panose="020B0604020202020204" pitchFamily="34" charset="0"/>
                </a:rPr>
                <a:t>như</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trẻ</a:t>
              </a:r>
              <a:r>
                <a:rPr lang="en-US" sz="2300" dirty="0">
                  <a:latin typeface="Arial" panose="020B0604020202020204" pitchFamily="34" charset="0"/>
                  <a:ea typeface="Arial-Rounded" panose="020B0500000000000000" pitchFamily="34" charset="0"/>
                  <a:cs typeface="Arial" panose="020B0604020202020204" pitchFamily="34" charset="0"/>
                </a:rPr>
                <a:t> con, </a:t>
              </a:r>
              <a:r>
                <a:rPr lang="en-US" sz="2300" dirty="0" err="1">
                  <a:latin typeface="Arial" panose="020B0604020202020204" pitchFamily="34" charset="0"/>
                  <a:ea typeface="Arial-Rounded" panose="020B0500000000000000" pitchFamily="34" charset="0"/>
                  <a:cs typeface="Arial" panose="020B0604020202020204" pitchFamily="34" charset="0"/>
                </a:rPr>
                <a:t>không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dự</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việc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nước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Nghĩ</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đến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quân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giặc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ngang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ngược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cậu</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nghiến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răng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hai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bàn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tay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bóp</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chặt</a:t>
              </a:r>
              <a:r>
                <a:rPr lang="en-US" sz="2300" dirty="0">
                  <a:latin typeface="Arial" panose="020B0604020202020204" pitchFamily="34" charset="0"/>
                  <a:ea typeface="Arial-Rounded" panose="020B0500000000000000" pitchFamily="34" charset="0"/>
                  <a:cs typeface="Arial" panose="020B0604020202020204" pitchFamily="34" charset="0"/>
                </a:rPr>
                <a:t>.</a:t>
              </a:r>
            </a:p>
            <a:p>
              <a:pPr algn="just"/>
              <a:r>
                <a:rPr lang="en-US" sz="2300" dirty="0">
                  <a:latin typeface="Arial" panose="020B0604020202020204" pitchFamily="34" charset="0"/>
                  <a:ea typeface="Arial-Rounded" panose="020B0500000000000000" pitchFamily="34" charset="0"/>
                  <a:cs typeface="Arial" panose="020B0604020202020204" pitchFamily="34" charset="0"/>
                </a:rPr>
                <a:t>	Khi </a:t>
              </a:r>
              <a:r>
                <a:rPr lang="en-US" sz="2300" dirty="0" err="1">
                  <a:latin typeface="Arial" panose="020B0604020202020204" pitchFamily="34" charset="0"/>
                  <a:ea typeface="Arial-Rounded" panose="020B0500000000000000" pitchFamily="34" charset="0"/>
                  <a:cs typeface="Arial" panose="020B0604020202020204" pitchFamily="34" charset="0"/>
                </a:rPr>
                <a:t>trở</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ra</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Quốc</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Toản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xoè</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tay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cho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mọi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người</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xem</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quý</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Nhưng</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quả</a:t>
              </a:r>
              <a:r>
                <a:rPr lang="en-US" sz="2300" dirty="0">
                  <a:latin typeface="Arial" panose="020B0604020202020204" pitchFamily="34" charset="0"/>
                  <a:ea typeface="Arial-Rounded" panose="020B0500000000000000" pitchFamily="34" charset="0"/>
                  <a:cs typeface="Arial" panose="020B0604020202020204" pitchFamily="34" charset="0"/>
                </a:rPr>
                <a:t> cam </a:t>
              </a:r>
              <a:r>
                <a:rPr lang="en-US" sz="2300" dirty="0" err="1">
                  <a:latin typeface="Arial" panose="020B0604020202020204" pitchFamily="34" charset="0"/>
                  <a:ea typeface="Arial-Rounded" panose="020B0500000000000000" pitchFamily="34" charset="0"/>
                  <a:cs typeface="Arial" panose="020B0604020202020204" pitchFamily="34" charset="0"/>
                </a:rPr>
                <a:t>đã</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nát</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từ</a:t>
              </a:r>
              <a:r>
                <a:rPr lang="en-US" sz="2300" dirty="0">
                  <a:latin typeface="Arial" panose="020B0604020202020204" pitchFamily="34" charset="0"/>
                  <a:ea typeface="Arial-Rounded" panose="020B0500000000000000" pitchFamily="34" charset="0"/>
                  <a:cs typeface="Arial" panose="020B0604020202020204" pitchFamily="34" charset="0"/>
                </a:rPr>
                <a:t> bao </a:t>
              </a:r>
              <a:r>
                <a:rPr lang="en-US" sz="2300" dirty="0" err="1">
                  <a:latin typeface="Arial" panose="020B0604020202020204" pitchFamily="34" charset="0"/>
                  <a:ea typeface="Arial-Rounded" panose="020B0500000000000000" pitchFamily="34" charset="0"/>
                  <a:cs typeface="Arial" panose="020B0604020202020204" pitchFamily="34" charset="0"/>
                </a:rPr>
                <a:t>giờ</a:t>
              </a:r>
              <a:r>
                <a:rPr lang="en-US" sz="2300" dirty="0">
                  <a:latin typeface="Arial" panose="020B0604020202020204" pitchFamily="34" charset="0"/>
                  <a:ea typeface="Arial-Rounded" panose="020B0500000000000000" pitchFamily="34" charset="0"/>
                  <a:cs typeface="Arial" panose="020B0604020202020204" pitchFamily="34" charset="0"/>
                </a:rPr>
                <a:t>. </a:t>
              </a:r>
            </a:p>
            <a:p>
              <a:pPr algn="r"/>
              <a:r>
                <a:rPr lang="en-US" sz="2300" dirty="0">
                  <a:latin typeface="Arial" panose="020B0604020202020204" pitchFamily="34" charset="0"/>
                  <a:ea typeface="Arial-Rounded" panose="020B0500000000000000" pitchFamily="34" charset="0"/>
                  <a:cs typeface="Arial" panose="020B0604020202020204" pitchFamily="34" charset="0"/>
                </a:rPr>
                <a:t>(</a:t>
              </a:r>
              <a:r>
                <a:rPr lang="en-US" sz="2300" i="1" dirty="0">
                  <a:latin typeface="Arial" panose="020B0604020202020204" pitchFamily="34" charset="0"/>
                  <a:ea typeface="Arial-Rounded" panose="020B0500000000000000" pitchFamily="34" charset="0"/>
                  <a:cs typeface="Arial" panose="020B0604020202020204" pitchFamily="34" charset="0"/>
                </a:rPr>
                <a:t>Theo</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Nguyễn</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Huy</a:t>
              </a:r>
              <a:r>
                <a:rPr lang="en-US" sz="2300" dirty="0">
                  <a:latin typeface="Arial" panose="020B0604020202020204" pitchFamily="34" charset="0"/>
                  <a:ea typeface="Arial-Rounded" panose="020B0500000000000000" pitchFamily="34" charset="0"/>
                  <a:cs typeface="Arial" panose="020B0604020202020204" pitchFamily="34" charset="0"/>
                </a:rPr>
                <a:t> </a:t>
              </a:r>
              <a:r>
                <a:rPr lang="en-US" sz="2300" dirty="0" err="1">
                  <a:latin typeface="Arial" panose="020B0604020202020204" pitchFamily="34" charset="0"/>
                  <a:ea typeface="Arial-Rounded" panose="020B0500000000000000" pitchFamily="34" charset="0"/>
                  <a:cs typeface="Arial" panose="020B0604020202020204" pitchFamily="34" charset="0"/>
                </a:rPr>
                <a:t>Tưởng</a:t>
              </a:r>
              <a:r>
                <a:rPr lang="en-US" sz="2300" dirty="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A8347F32-384D-41BE-B88B-4374AB62807A}"/>
                </a:ext>
              </a:extLst>
            </p:cNvPr>
            <p:cNvSpPr txBox="1"/>
            <p:nvPr/>
          </p:nvSpPr>
          <p:spPr>
            <a:xfrm>
              <a:off x="2960632" y="-201007"/>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Star: 5 Points 5">
            <a:hlinkClick r:id="rId3" action="ppaction://hlinksldjump"/>
            <a:extLst>
              <a:ext uri="{FF2B5EF4-FFF2-40B4-BE49-F238E27FC236}">
                <a16:creationId xmlns:a16="http://schemas.microsoft.com/office/drawing/2014/main" xmlns="" id="{A0FE4760-D016-4758-8E02-9FA64D675B39}"/>
              </a:ext>
            </a:extLst>
          </p:cNvPr>
          <p:cNvSpPr/>
          <p:nvPr/>
        </p:nvSpPr>
        <p:spPr>
          <a:xfrm>
            <a:off x="1095135" y="0"/>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097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grpSp>
        <p:nvGrpSpPr>
          <p:cNvPr id="68" name="Group 67">
            <a:extLst>
              <a:ext uri="{FF2B5EF4-FFF2-40B4-BE49-F238E27FC236}">
                <a16:creationId xmlns:a16="http://schemas.microsoft.com/office/drawing/2014/main" xmlns="" id="{D642436A-0460-41C4-BF3D-6104960373A0}"/>
              </a:ext>
            </a:extLst>
          </p:cNvPr>
          <p:cNvGrpSpPr/>
          <p:nvPr/>
        </p:nvGrpSpPr>
        <p:grpSpPr>
          <a:xfrm>
            <a:off x="226041" y="-118923"/>
            <a:ext cx="8691919" cy="7069629"/>
            <a:chOff x="300642" y="-319930"/>
            <a:chExt cx="11560554" cy="7069629"/>
          </a:xfrm>
          <a:solidFill>
            <a:schemeClr val="bg1"/>
          </a:solidFill>
        </p:grpSpPr>
        <p:sp>
          <p:nvSpPr>
            <p:cNvPr id="69" name="TextBox 68">
              <a:extLst>
                <a:ext uri="{FF2B5EF4-FFF2-40B4-BE49-F238E27FC236}">
                  <a16:creationId xmlns:a16="http://schemas.microsoft.com/office/drawing/2014/main" xmlns="" id="{26C1927C-28CC-4C69-99C0-EDC04ACA46E3}"/>
                </a:ext>
              </a:extLst>
            </p:cNvPr>
            <p:cNvSpPr txBox="1"/>
            <p:nvPr/>
          </p:nvSpPr>
          <p:spPr>
            <a:xfrm>
              <a:off x="300642" y="194058"/>
              <a:ext cx="11560554" cy="6555641"/>
            </a:xfrm>
            <a:prstGeom prst="rect">
              <a:avLst/>
            </a:prstGeom>
            <a:grp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sớm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hôm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vườn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chợt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rễ</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ngoằn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ngoèo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Chắc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đêm</a:t>
              </a:r>
              <a:r>
                <a:rPr lang="en-US" sz="2200" dirty="0">
                  <a:latin typeface="Arial" panose="020B0604020202020204" pitchFamily="34" charset="0"/>
                  <a:cs typeface="Arial" panose="020B0604020202020204" pitchFamily="34" charset="0"/>
                </a:rPr>
                <a:t> qua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rồi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chú</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vụ</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cuốn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chiếc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này</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lại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rồi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trồng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cho</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nó</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mọc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tiếp</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nhé</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Theo </a:t>
              </a:r>
              <a:r>
                <a:rPr lang="en-US" sz="2200" dirty="0" err="1">
                  <a:latin typeface="Arial" panose="020B0604020202020204" pitchFamily="34" charset="0"/>
                  <a:ea typeface="Arial-Rounded" panose="020B0500000000000000" pitchFamily="34" charset="0"/>
                  <a:cs typeface="Arial" panose="020B0604020202020204" pitchFamily="34" charset="0"/>
                </a:rPr>
                <a:t>lời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cần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vụ</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xới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đất</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vùi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chiếc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xuống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Thấy</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vậy</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ân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cần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bảo</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làm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thế</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này</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Nói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rồi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cuộn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chiếc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thành</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một</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vòng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tròn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cùng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cần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vụ</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buộc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nó</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tựa</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vào</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hai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cái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cọc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sau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đó</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mới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vùi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hai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đầu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xuống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đất</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cần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vụ</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thắc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mắc</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 </a:t>
              </a:r>
              <a:r>
                <a:rPr lang="en-US" sz="2200" dirty="0" err="1">
                  <a:latin typeface="Arial" panose="020B0604020202020204" pitchFamily="34" charset="0"/>
                  <a:ea typeface="Arial-Rounded" panose="020B0500000000000000" pitchFamily="34" charset="0"/>
                  <a:cs typeface="Arial" panose="020B0604020202020204" pitchFamily="34" charset="0"/>
                </a:rPr>
                <a:t>Thưa</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làm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thế</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để</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làm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gì</a:t>
              </a:r>
              <a:r>
                <a:rPr lang="en-US" sz="2200" dirty="0">
                  <a:latin typeface="Arial" panose="020B0604020202020204" pitchFamily="34" charset="0"/>
                  <a:ea typeface="Arial-Rounded" panose="020B0500000000000000" pitchFamily="34" charset="0"/>
                  <a:cs typeface="Arial" panose="020B0604020202020204" pitchFamily="34" charset="0"/>
                </a:rPr>
                <a:t> ạ?</a:t>
              </a:r>
            </a:p>
            <a:p>
              <a:pPr algn="just"/>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khẽ</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cười</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 </a:t>
              </a:r>
              <a:r>
                <a:rPr lang="en-US" sz="2200" dirty="0" err="1">
                  <a:latin typeface="Arial" panose="020B0604020202020204" pitchFamily="34" charset="0"/>
                  <a:ea typeface="Arial-Rounded" panose="020B0500000000000000" pitchFamily="34" charset="0"/>
                  <a:cs typeface="Arial" panose="020B0604020202020204" pitchFamily="34" charset="0"/>
                </a:rPr>
                <a:t>Rồi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chú</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sẽ</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biết</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Nhiều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năm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sau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chiếc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đã</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lớn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và</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thành</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cây</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đa</a:t>
              </a:r>
              <a:r>
                <a:rPr lang="en-US" sz="2200" dirty="0">
                  <a:latin typeface="Arial" panose="020B0604020202020204" pitchFamily="34" charset="0"/>
                  <a:ea typeface="Arial-Rounded" panose="020B0500000000000000" pitchFamily="34" charset="0"/>
                  <a:cs typeface="Arial" panose="020B0604020202020204" pitchFamily="34" charset="0"/>
                </a:rPr>
                <a:t> con </a:t>
              </a:r>
              <a:r>
                <a:rPr lang="en-US" sz="2200" dirty="0" err="1">
                  <a:latin typeface="Arial" panose="020B0604020202020204" pitchFamily="34" charset="0"/>
                  <a:ea typeface="Arial-Rounded" panose="020B0500000000000000" pitchFamily="34" charset="0"/>
                  <a:cs typeface="Arial" panose="020B0604020202020204" pitchFamily="34" charset="0"/>
                </a:rPr>
                <a:t>có</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vòng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lá</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tròn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Thiếu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nhi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vào</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thăm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vườn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em</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nào</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cũng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thích</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chơi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trò</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chơi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chui</a:t>
              </a:r>
              <a:r>
                <a:rPr lang="en-US" sz="2200" dirty="0">
                  <a:latin typeface="Arial" panose="020B0604020202020204" pitchFamily="34" charset="0"/>
                  <a:ea typeface="Arial-Rounded" panose="020B0500000000000000" pitchFamily="34" charset="0"/>
                  <a:cs typeface="Arial" panose="020B0604020202020204" pitchFamily="34" charset="0"/>
                </a:rPr>
                <a:t> qua </a:t>
              </a:r>
              <a:r>
                <a:rPr lang="en-US" sz="2200" dirty="0" err="1">
                  <a:latin typeface="Arial" panose="020B0604020202020204" pitchFamily="34" charset="0"/>
                  <a:ea typeface="Arial-Rounded" panose="020B0500000000000000" pitchFamily="34" charset="0"/>
                  <a:cs typeface="Arial" panose="020B0604020202020204" pitchFamily="34" charset="0"/>
                </a:rPr>
                <a:t>chui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lại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vòng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lá</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ấy</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Lúc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đó</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mọi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người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mới</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hiểu</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vì</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sao</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Bác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trồng</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chiếc</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rễ</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đa</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thành</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hình</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tròn</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như</a:t>
              </a: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dirty="0" err="1">
                  <a:latin typeface="Arial" panose="020B0604020202020204" pitchFamily="34" charset="0"/>
                  <a:ea typeface="Arial-Rounded" panose="020B0500000000000000" pitchFamily="34" charset="0"/>
                  <a:cs typeface="Arial" panose="020B0604020202020204" pitchFamily="34" charset="0"/>
                </a:rPr>
                <a:t>thế</a:t>
              </a:r>
              <a:r>
                <a:rPr lang="en-US" sz="2200" dirty="0">
                  <a:latin typeface="Arial" panose="020B0604020202020204" pitchFamily="34" charset="0"/>
                  <a:ea typeface="Arial-Rounded" panose="020B0500000000000000" pitchFamily="34" charset="0"/>
                  <a:cs typeface="Arial" panose="020B0604020202020204" pitchFamily="34" charset="0"/>
                </a:rPr>
                <a:t>.</a:t>
              </a:r>
            </a:p>
            <a:p>
              <a:pPr algn="r"/>
              <a:r>
                <a:rPr lang="en-US" sz="2200" dirty="0">
                  <a:latin typeface="Arial" panose="020B0604020202020204" pitchFamily="34" charset="0"/>
                  <a:ea typeface="Arial-Rounded" panose="020B0500000000000000" pitchFamily="34" charset="0"/>
                  <a:cs typeface="Arial" panose="020B0604020202020204" pitchFamily="34" charset="0"/>
                </a:rPr>
                <a:t>(Theo </a:t>
              </a:r>
              <a:r>
                <a:rPr lang="en-US" sz="2200" i="1" dirty="0" err="1">
                  <a:latin typeface="Arial" panose="020B0604020202020204" pitchFamily="34" charset="0"/>
                  <a:ea typeface="Arial-Rounded" panose="020B0500000000000000" pitchFamily="34" charset="0"/>
                  <a:cs typeface="Arial" panose="020B0604020202020204" pitchFamily="34" charset="0"/>
                </a:rPr>
                <a:t>Bác</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Hồ</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kính</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yêu</a:t>
              </a:r>
              <a:r>
                <a:rPr lang="en-US" sz="2200" dirty="0">
                  <a:latin typeface="Arial" panose="020B0604020202020204" pitchFamily="34" charset="0"/>
                  <a:ea typeface="Arial-Rounded" panose="020B0500000000000000" pitchFamily="34" charset="0"/>
                  <a:cs typeface="Arial" panose="020B0604020202020204" pitchFamily="34" charset="0"/>
                </a:rPr>
                <a:t>)</a:t>
              </a:r>
            </a:p>
          </p:txBody>
        </p:sp>
        <p:sp>
          <p:nvSpPr>
            <p:cNvPr id="70" name="TextBox 69">
              <a:extLst>
                <a:ext uri="{FF2B5EF4-FFF2-40B4-BE49-F238E27FC236}">
                  <a16:creationId xmlns:a16="http://schemas.microsoft.com/office/drawing/2014/main" xmlns="" id="{CA3E0C61-FB2E-4F78-9C13-98D19CC2BADF}"/>
                </a:ext>
              </a:extLst>
            </p:cNvPr>
            <p:cNvSpPr txBox="1"/>
            <p:nvPr/>
          </p:nvSpPr>
          <p:spPr>
            <a:xfrm>
              <a:off x="2466493" y="-319930"/>
              <a:ext cx="7228852" cy="646197"/>
            </a:xfrm>
            <a:prstGeom prst="rect">
              <a:avLst/>
            </a:prstGeom>
            <a:grpFill/>
          </p:spPr>
          <p:txBody>
            <a:bodyPr wrap="square" lIns="91305" tIns="45654" rIns="91305" bIns="45654" rtlCol="0">
              <a:spAutoFit/>
            </a:bodyPr>
            <a:lstStyle/>
            <a:p>
              <a:pPr algn="ctr"/>
              <a:r>
                <a:rPr lang="en-US" sz="3600" b="1" dirty="0">
                  <a:solidFill>
                    <a:schemeClr val="bg2">
                      <a:lumMod val="75000"/>
                    </a:schemeClr>
                  </a:solidFill>
                  <a:latin typeface="+mj-lt"/>
                  <a:ea typeface="Arial-Rounded" panose="020B0500000000000000" pitchFamily="34" charset="0"/>
                  <a:cs typeface="Arial-Rounded" panose="020B0500000000000000" pitchFamily="34" charset="0"/>
                </a:rPr>
                <a:t>CHIẾC RỄ ĐA TRÒN</a:t>
              </a:r>
            </a:p>
          </p:txBody>
        </p:sp>
      </p:grpSp>
      <p:sp>
        <p:nvSpPr>
          <p:cNvPr id="6" name="Star: 5 Points 5">
            <a:hlinkClick r:id="rId3" action="ppaction://hlinksldjump"/>
            <a:extLst>
              <a:ext uri="{FF2B5EF4-FFF2-40B4-BE49-F238E27FC236}">
                <a16:creationId xmlns:a16="http://schemas.microsoft.com/office/drawing/2014/main" xmlns="" id="{41C3DB2C-8768-4D8A-BFE2-1F97DADEA4FF}"/>
              </a:ext>
            </a:extLst>
          </p:cNvPr>
          <p:cNvSpPr/>
          <p:nvPr/>
        </p:nvSpPr>
        <p:spPr>
          <a:xfrm>
            <a:off x="458550" y="-21938"/>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58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73" name="Group 72">
            <a:extLst>
              <a:ext uri="{FF2B5EF4-FFF2-40B4-BE49-F238E27FC236}">
                <a16:creationId xmlns:a16="http://schemas.microsoft.com/office/drawing/2014/main" xmlns="" id="{473BA11C-EF66-463B-92F2-4F5F3A88883A}"/>
              </a:ext>
            </a:extLst>
          </p:cNvPr>
          <p:cNvGrpSpPr/>
          <p:nvPr/>
        </p:nvGrpSpPr>
        <p:grpSpPr>
          <a:xfrm>
            <a:off x="226041" y="360919"/>
            <a:ext cx="8691919" cy="6259273"/>
            <a:chOff x="300642" y="193729"/>
            <a:chExt cx="11560554" cy="6259273"/>
          </a:xfrm>
          <a:solidFill>
            <a:schemeClr val="bg1"/>
          </a:solidFill>
        </p:grpSpPr>
        <p:sp>
          <p:nvSpPr>
            <p:cNvPr id="74" name="TextBox 73">
              <a:extLst>
                <a:ext uri="{FF2B5EF4-FFF2-40B4-BE49-F238E27FC236}">
                  <a16:creationId xmlns:a16="http://schemas.microsoft.com/office/drawing/2014/main" xmlns="" id="{BDF98E1C-D4D0-4706-968C-914AF94FA4A1}"/>
                </a:ext>
              </a:extLst>
            </p:cNvPr>
            <p:cNvSpPr txBox="1"/>
            <p:nvPr/>
          </p:nvSpPr>
          <p:spPr>
            <a:xfrm>
              <a:off x="300642" y="1066912"/>
              <a:ext cx="11560554" cy="5386090"/>
            </a:xfrm>
            <a:prstGeom prst="rect">
              <a:avLst/>
            </a:prstGeom>
            <a:grp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đẹp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chúng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cờ</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giữa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Việt</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những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như</a:t>
              </a:r>
              <a:r>
                <a:rPr lang="en-US" sz="2400" dirty="0">
                  <a:latin typeface="Arial" panose="020B0604020202020204" pitchFamily="34" charset="0"/>
                  <a:ea typeface="Arial-Rounded" panose="020B0500000000000000" pitchFamily="34" charset="0"/>
                  <a:cs typeface="Arial" panose="020B0604020202020204" pitchFamily="34" charset="0"/>
                </a:rPr>
                <a:t> Hai </a:t>
              </a:r>
              <a:r>
                <a:rPr lang="en-US" sz="2400" dirty="0" err="1">
                  <a:latin typeface="Arial" panose="020B0604020202020204" pitchFamily="34" charset="0"/>
                  <a:ea typeface="Arial-Rounded" panose="020B0500000000000000" pitchFamily="34" charset="0"/>
                  <a:cs typeface="Arial" panose="020B0604020202020204" pitchFamily="34" charset="0"/>
                </a:rPr>
                <a:t>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Trưng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Triệu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Trần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Hưng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Đạo</a:t>
              </a:r>
              <a:r>
                <a:rPr lang="en-US" sz="2400" dirty="0">
                  <a:latin typeface="Arial" panose="020B0604020202020204" pitchFamily="34" charset="0"/>
                  <a:ea typeface="Arial-Rounded" panose="020B0500000000000000" pitchFamily="34" charset="0"/>
                  <a:cs typeface="Arial" panose="020B0604020202020204" pitchFamily="34" charset="0"/>
                </a:rPr>
                <a:t>, Quang </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Hồ</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Chí</a:t>
              </a:r>
              <a:r>
                <a:rPr lang="en-US" sz="2400" dirty="0">
                  <a:latin typeface="Arial" panose="020B0604020202020204" pitchFamily="34" charset="0"/>
                  <a:ea typeface="Arial-Rounded" panose="020B0500000000000000" pitchFamily="34" charset="0"/>
                  <a:cs typeface="Arial" panose="020B0604020202020204" pitchFamily="34" charset="0"/>
                </a:rPr>
                <a:t> Minh,… </a:t>
              </a:r>
              <a:r>
                <a:rPr lang="en-US" sz="2400" dirty="0" err="1">
                  <a:latin typeface="Arial" panose="020B0604020202020204" pitchFamily="34" charset="0"/>
                  <a:ea typeface="Arial-Rounded" panose="020B0500000000000000" pitchFamily="34" charset="0"/>
                  <a:cs typeface="Arial" panose="020B0604020202020204" pitchFamily="34" charset="0"/>
                </a:rPr>
                <a:t>Những</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người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rạng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lịch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sử</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nhà</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với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khí</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hậu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khác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nhau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một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năm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bốn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mùa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mùa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mùa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mưa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mùa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Trang </a:t>
              </a:r>
              <a:r>
                <a:rPr lang="en-US" sz="2400" dirty="0" err="1">
                  <a:latin typeface="Arial" panose="020B0604020202020204" pitchFamily="34" charset="0"/>
                  <a:ea typeface="Arial-Rounded" panose="020B0500000000000000" pitchFamily="34" charset="0"/>
                  <a:cs typeface="Arial" panose="020B0604020202020204" pitchFamily="34" charset="0"/>
                </a:rPr>
                <a:t>phục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truyền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Việt</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là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áo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dài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Áo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dài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thường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được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mặc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dịp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hay </a:t>
              </a:r>
              <a:r>
                <a:rPr lang="en-US" sz="2400" dirty="0" err="1">
                  <a:latin typeface="Arial" panose="020B0604020202020204" pitchFamily="34" charset="0"/>
                  <a:ea typeface="Arial-Rounded" panose="020B0500000000000000" pitchFamily="34" charset="0"/>
                  <a:cs typeface="Arial" panose="020B0604020202020204" pitchFamily="34" charset="0"/>
                </a:rPr>
                <a:t>lễ</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hội</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Sơn</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75" name="TextBox 74">
              <a:extLst>
                <a:ext uri="{FF2B5EF4-FFF2-40B4-BE49-F238E27FC236}">
                  <a16:creationId xmlns:a16="http://schemas.microsoft.com/office/drawing/2014/main" xmlns="" id="{2566AD07-4464-46D8-B48D-FACE29E59C8E}"/>
                </a:ext>
              </a:extLst>
            </p:cNvPr>
            <p:cNvSpPr txBox="1"/>
            <p:nvPr/>
          </p:nvSpPr>
          <p:spPr>
            <a:xfrm>
              <a:off x="2466493" y="193729"/>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ĐẤT NƯỚC CHÚNG MÌNH</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Star: 5 Points 5">
            <a:hlinkClick r:id="rId3" action="ppaction://hlinksldjump"/>
            <a:extLst>
              <a:ext uri="{FF2B5EF4-FFF2-40B4-BE49-F238E27FC236}">
                <a16:creationId xmlns:a16="http://schemas.microsoft.com/office/drawing/2014/main" xmlns="" id="{A2F78831-874B-4150-851C-9DD06893AD2F}"/>
              </a:ext>
            </a:extLst>
          </p:cNvPr>
          <p:cNvSpPr/>
          <p:nvPr/>
        </p:nvSpPr>
        <p:spPr>
          <a:xfrm>
            <a:off x="729389" y="457430"/>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97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7756CA7A-4B07-4D84-9CE1-09244CBD5F66}"/>
              </a:ext>
            </a:extLst>
          </p:cNvPr>
          <p:cNvSpPr>
            <a:spLocks noGrp="1"/>
          </p:cNvSpPr>
          <p:nvPr>
            <p:ph type="title"/>
          </p:nvPr>
        </p:nvSpPr>
        <p:spPr/>
        <p:txBody>
          <a:bodyPr/>
          <a:lstStyle/>
          <a:p>
            <a:endParaRPr lang="en-US"/>
          </a:p>
        </p:txBody>
      </p:sp>
      <p:grpSp>
        <p:nvGrpSpPr>
          <p:cNvPr id="16" name="Group 15">
            <a:extLst>
              <a:ext uri="{FF2B5EF4-FFF2-40B4-BE49-F238E27FC236}">
                <a16:creationId xmlns:a16="http://schemas.microsoft.com/office/drawing/2014/main" xmlns="" id="{7894332D-4C35-4677-8CE2-B0BE4DD76584}"/>
              </a:ext>
            </a:extLst>
          </p:cNvPr>
          <p:cNvGrpSpPr/>
          <p:nvPr/>
        </p:nvGrpSpPr>
        <p:grpSpPr>
          <a:xfrm>
            <a:off x="226041" y="289746"/>
            <a:ext cx="8691919" cy="6278508"/>
            <a:chOff x="300642" y="193729"/>
            <a:chExt cx="11560554" cy="6278508"/>
          </a:xfrm>
          <a:solidFill>
            <a:schemeClr val="bg1"/>
          </a:solidFill>
        </p:grpSpPr>
        <p:sp>
          <p:nvSpPr>
            <p:cNvPr id="17" name="TextBox 16">
              <a:extLst>
                <a:ext uri="{FF2B5EF4-FFF2-40B4-BE49-F238E27FC236}">
                  <a16:creationId xmlns:a16="http://schemas.microsoft.com/office/drawing/2014/main" xmlns="" id="{AAC434E7-42DF-4AC8-8611-603286E5240A}"/>
                </a:ext>
              </a:extLst>
            </p:cNvPr>
            <p:cNvSpPr txBox="1"/>
            <p:nvPr/>
          </p:nvSpPr>
          <p:spPr>
            <a:xfrm>
              <a:off x="300642" y="839926"/>
              <a:ext cx="11560554" cy="5632311"/>
            </a:xfrm>
            <a:prstGeom prst="rect">
              <a:avLst/>
            </a:prstGeom>
            <a:grp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đẹp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dao</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Đầu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tiên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chúng</a:t>
              </a:r>
              <a:r>
                <a:rPr lang="en-US" sz="2400" dirty="0">
                  <a:latin typeface="Arial" panose="020B0604020202020204" pitchFamily="34" charset="0"/>
                  <a:ea typeface="Arial-Rounded" panose="020B0500000000000000" pitchFamily="34" charset="0"/>
                  <a:cs typeface="Arial" panose="020B0604020202020204" pitchFamily="34" charset="0"/>
                </a:rPr>
                <a:t> ta </a:t>
              </a:r>
              <a:r>
                <a:rPr lang="en-US" sz="2400" dirty="0" err="1">
                  <a:latin typeface="Arial" panose="020B0604020202020204" pitchFamily="34" charset="0"/>
                  <a:ea typeface="Arial-Rounded" panose="020B0500000000000000" pitchFamily="34" charset="0"/>
                  <a:cs typeface="Arial" panose="020B0604020202020204" pitchFamily="34" charset="0"/>
                </a:rPr>
                <a:t>đến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Phú</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ta, </a:t>
              </a:r>
              <a:r>
                <a:rPr lang="en-US" sz="2400" dirty="0" err="1">
                  <a:latin typeface="Arial" panose="020B0604020202020204" pitchFamily="34" charset="0"/>
                  <a:ea typeface="Arial-Rounded" panose="020B0500000000000000" pitchFamily="34" charset="0"/>
                  <a:cs typeface="Arial" panose="020B0604020202020204" pitchFamily="34" charset="0"/>
                </a:rPr>
                <a:t>nơi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thờ</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Vua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được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quê</a:t>
              </a:r>
              <a:r>
                <a:rPr lang="en-US" sz="2400" dirty="0">
                  <a:latin typeface="Arial" panose="020B0604020202020204" pitchFamily="34" charset="0"/>
                  <a:ea typeface="Arial-Rounded" panose="020B0500000000000000" pitchFamily="34" charset="0"/>
                  <a:cs typeface="Arial" panose="020B0604020202020204" pitchFamily="34" charset="0"/>
                </a:rPr>
                <a:t> cha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tổ</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Dù</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ai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ngược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về</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xuôi</a:t>
              </a:r>
              <a:endParaRPr lang="en-US" sz="2400" dirty="0">
                <a:latin typeface="Arial" panose="020B0604020202020204" pitchFamily="34" charset="0"/>
                <a:ea typeface="Arial-Rounded" panose="020B0500000000000000" pitchFamily="34" charset="0"/>
                <a:cs typeface="Arial" panose="020B0604020202020204" pitchFamily="34" charset="0"/>
              </a:endParaRPr>
            </a:p>
            <a:p>
              <a:pPr algn="just"/>
              <a:r>
                <a:rPr lang="en-US" sz="2400" dirty="0" err="1">
                  <a:latin typeface="Arial" panose="020B0604020202020204" pitchFamily="34" charset="0"/>
                  <a:ea typeface="Arial-Rounded" panose="020B0500000000000000" pitchFamily="34" charset="0"/>
                  <a:cs typeface="Arial" panose="020B0604020202020204" pitchFamily="34" charset="0"/>
                </a:rPr>
                <a:t>Nhớ</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ngày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Giỗ</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Tổ</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tháng</a:t>
              </a:r>
              <a:r>
                <a:rPr lang="en-US" sz="2400" dirty="0">
                  <a:latin typeface="Arial" panose="020B0604020202020204" pitchFamily="34" charset="0"/>
                  <a:ea typeface="Arial-Rounded" panose="020B0500000000000000" pitchFamily="34" charset="0"/>
                  <a:cs typeface="Arial" panose="020B0604020202020204" pitchFamily="34" charset="0"/>
                </a:rPr>
                <a:t> Ba.</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Tiếp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đến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chúng</a:t>
              </a:r>
              <a:r>
                <a:rPr lang="en-US" sz="2400" dirty="0">
                  <a:latin typeface="Arial" panose="020B0604020202020204" pitchFamily="34" charset="0"/>
                  <a:ea typeface="Arial-Rounded" panose="020B0500000000000000" pitchFamily="34" charset="0"/>
                  <a:cs typeface="Arial" panose="020B0604020202020204" pitchFamily="34" charset="0"/>
                </a:rPr>
                <a:t> ta </a:t>
              </a:r>
              <a:r>
                <a:rPr lang="en-US" sz="2400" dirty="0" err="1">
                  <a:latin typeface="Arial" panose="020B0604020202020204" pitchFamily="34" charset="0"/>
                  <a:ea typeface="Arial-Rounded" panose="020B0500000000000000" pitchFamily="34" charset="0"/>
                  <a:cs typeface="Arial" panose="020B0604020202020204" pitchFamily="34" charset="0"/>
                </a:rPr>
                <a:t>vào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tận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Đường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xứ</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Nghệ</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quanh</a:t>
              </a:r>
              <a:endParaRPr lang="en-US" sz="2400" dirty="0">
                <a:latin typeface="Arial" panose="020B0604020202020204" pitchFamily="34" charset="0"/>
                <a:ea typeface="Arial-Rounded" panose="020B0500000000000000" pitchFamily="34" charset="0"/>
                <a:cs typeface="Arial" panose="020B0604020202020204" pitchFamily="34" charset="0"/>
              </a:endParaRPr>
            </a:p>
            <a:p>
              <a:pPr algn="just"/>
              <a:r>
                <a:rPr lang="en-US" sz="2400" dirty="0">
                  <a:latin typeface="Arial" panose="020B0604020202020204" pitchFamily="34" charset="0"/>
                  <a:ea typeface="Arial-Rounded" panose="020B0500000000000000" pitchFamily="34" charset="0"/>
                  <a:cs typeface="Arial" panose="020B0604020202020204" pitchFamily="34" charset="0"/>
                </a:rPr>
                <a:t>Non </a:t>
              </a:r>
              <a:r>
                <a:rPr lang="en-US" sz="2400" dirty="0" err="1">
                  <a:latin typeface="Arial" panose="020B0604020202020204" pitchFamily="34" charset="0"/>
                  <a:ea typeface="Arial-Rounded" panose="020B0500000000000000" pitchFamily="34" charset="0"/>
                  <a:cs typeface="Arial" panose="020B0604020202020204" pitchFamily="34" charset="0"/>
                </a:rPr>
                <a:t>xanh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biếc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như</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tranh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hoạ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đồ</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chúng</a:t>
              </a:r>
              <a:r>
                <a:rPr lang="en-US" sz="2400" dirty="0">
                  <a:latin typeface="Arial" panose="020B0604020202020204" pitchFamily="34" charset="0"/>
                  <a:ea typeface="Arial-Rounded" panose="020B0500000000000000" pitchFamily="34" charset="0"/>
                  <a:cs typeface="Arial" panose="020B0604020202020204" pitchFamily="34" charset="0"/>
                </a:rPr>
                <a:t> ta </a:t>
              </a:r>
              <a:r>
                <a:rPr lang="en-US" sz="2400" dirty="0" err="1">
                  <a:latin typeface="Arial" panose="020B0604020202020204" pitchFamily="34" charset="0"/>
                  <a:ea typeface="Arial-Rounded" panose="020B0500000000000000" pitchFamily="34" charset="0"/>
                  <a:cs typeface="Arial" panose="020B0604020202020204" pitchFamily="34" charset="0"/>
                </a:rPr>
                <a:t>cùng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khám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phá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Bộ</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Đồng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Tháp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a:t>
              </a:r>
              <a:r>
                <a:rPr lang="en-US" sz="2400" dirty="0">
                  <a:latin typeface="Arial" panose="020B0604020202020204" pitchFamily="34" charset="0"/>
                  <a:ea typeface="Arial-Rounded" panose="020B0500000000000000" pitchFamily="34" charset="0"/>
                  <a:cs typeface="Arial" panose="020B0604020202020204" pitchFamily="34" charset="0"/>
                </a:rPr>
                <a:t> bay </a:t>
              </a:r>
              <a:r>
                <a:rPr lang="en-US" sz="2400" dirty="0" err="1">
                  <a:latin typeface="Arial" panose="020B0604020202020204" pitchFamily="34" charset="0"/>
                  <a:ea typeface="Arial-Rounded" panose="020B0500000000000000" pitchFamily="34" charset="0"/>
                  <a:cs typeface="Arial" panose="020B0604020202020204" pitchFamily="34" charset="0"/>
                </a:rPr>
                <a:t>thẳng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cánh</a:t>
              </a:r>
              <a:endParaRPr lang="en-US" sz="2400" dirty="0">
                <a:latin typeface="Arial" panose="020B0604020202020204" pitchFamily="34" charset="0"/>
                <a:ea typeface="Arial-Rounded" panose="020B0500000000000000" pitchFamily="34" charset="0"/>
                <a:cs typeface="Arial" panose="020B0604020202020204" pitchFamily="34" charset="0"/>
              </a:endParaRP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Tháp</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lóng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cá</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tôm</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Vậy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chúng</a:t>
              </a:r>
              <a:r>
                <a:rPr lang="en-US" sz="2400" dirty="0">
                  <a:latin typeface="Arial" panose="020B0604020202020204" pitchFamily="34" charset="0"/>
                  <a:ea typeface="Arial-Rounded" panose="020B0500000000000000" pitchFamily="34" charset="0"/>
                  <a:cs typeface="Arial" panose="020B0604020202020204" pitchFamily="34" charset="0"/>
                </a:rPr>
                <a:t> ta </a:t>
              </a:r>
              <a:r>
                <a:rPr lang="en-US" sz="2400" dirty="0" err="1">
                  <a:latin typeface="Arial" panose="020B0604020202020204" pitchFamily="34" charset="0"/>
                  <a:ea typeface="Arial-Rounded" panose="020B0500000000000000" pitchFamily="34" charset="0"/>
                  <a:cs typeface="Arial" panose="020B0604020202020204" pitchFamily="34" charset="0"/>
                </a:rPr>
                <a:t>đã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qua </a:t>
              </a:r>
              <a:r>
                <a:rPr lang="en-US" sz="2400" dirty="0" err="1">
                  <a:latin typeface="Arial" panose="020B0604020202020204" pitchFamily="34" charset="0"/>
                  <a:ea typeface="Arial-Rounded" panose="020B0500000000000000" pitchFamily="34" charset="0"/>
                  <a:cs typeface="Arial" panose="020B0604020202020204" pitchFamily="34" charset="0"/>
                </a:rPr>
                <a:t>ba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miền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Bắc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Nam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nước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cũng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để</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biết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bao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mến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thương</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Thuỳ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Dương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tổng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hợp</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8" name="TextBox 17">
              <a:extLst>
                <a:ext uri="{FF2B5EF4-FFF2-40B4-BE49-F238E27FC236}">
                  <a16:creationId xmlns:a16="http://schemas.microsoft.com/office/drawing/2014/main" xmlns="" id="{87DB5B02-DE2E-4892-9D46-5CDE010404E2}"/>
                </a:ext>
              </a:extLst>
            </p:cNvPr>
            <p:cNvSpPr txBox="1"/>
            <p:nvPr/>
          </p:nvSpPr>
          <p:spPr>
            <a:xfrm>
              <a:off x="2466493" y="193729"/>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TRÊN CÁC MIỀN ĐẤT NƯỚC</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Star: 5 Points 6">
            <a:hlinkClick r:id="rId3" action="ppaction://hlinksldjump"/>
            <a:extLst>
              <a:ext uri="{FF2B5EF4-FFF2-40B4-BE49-F238E27FC236}">
                <a16:creationId xmlns:a16="http://schemas.microsoft.com/office/drawing/2014/main" xmlns="" id="{98A025D0-597B-4CD2-818A-6A298F03B78B}"/>
              </a:ext>
            </a:extLst>
          </p:cNvPr>
          <p:cNvSpPr/>
          <p:nvPr/>
        </p:nvSpPr>
        <p:spPr>
          <a:xfrm>
            <a:off x="529498" y="289746"/>
            <a:ext cx="387800" cy="426654"/>
          </a:xfrm>
          <a:prstGeom prst="star5">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54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418</Words>
  <Application>Microsoft Office PowerPoint</Application>
  <PresentationFormat>On-screen Show (4:3)</PresentationFormat>
  <Paragraphs>110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5</cp:revision>
  <dcterms:created xsi:type="dcterms:W3CDTF">2024-05-06T07:56:33Z</dcterms:created>
  <dcterms:modified xsi:type="dcterms:W3CDTF">2024-05-06T08:01:52Z</dcterms:modified>
</cp:coreProperties>
</file>