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notesMasterIdLst>
    <p:notesMasterId r:id="rId11"/>
  </p:notesMasterIdLst>
  <p:sldIdLst>
    <p:sldId id="363" r:id="rId3"/>
    <p:sldId id="264" r:id="rId4"/>
    <p:sldId id="361" r:id="rId5"/>
    <p:sldId id="319" r:id="rId6"/>
    <p:sldId id="356" r:id="rId7"/>
    <p:sldId id="357" r:id="rId8"/>
    <p:sldId id="314" r:id="rId9"/>
    <p:sldId id="259" r:id="rId10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F9A5"/>
    <a:srgbClr val="A0EAA4"/>
    <a:srgbClr val="FBD1E6"/>
    <a:srgbClr val="0C7611"/>
    <a:srgbClr val="E8610E"/>
    <a:srgbClr val="F2712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-78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1B1586-1ADC-4FEC-B324-83FB7DE20755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A53E1-710A-4304-BB43-3BCAD7CE55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809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BE602FCF-448E-419E-82E4-12DAE3C8EF89}" type="slidenum">
              <a:rPr kumimoji="0" lang="en-US" sz="19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4088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7A53E1-710A-4304-BB43-3BCAD7CE552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672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g8f342daea5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5" name="Google Shape;665;g8f342daea5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4A2E8E9-8839-4A1A-A425-71A9F7C4BA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8B91F9B-AC59-402D-B357-7D7AFBA10A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D50D7D-097A-475E-9D8A-DE2C455BC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B7D83B2-D5E0-4894-9109-BCB71CABC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30D489-2B90-409C-AC64-1EB1A5165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51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58EF46-AC7F-44F6-9FD8-587C938E6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68BE6A7-B346-47EA-9581-92AC95614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57857C3-7D97-4ED6-99A5-4CF43B70DC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04C6471-6D41-4199-AEE3-E137D0B18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28736E0-8E81-44EB-A583-1B2D9351C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E7524C5-9473-4ED0-8C65-EE4BA14B4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15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95875D-53DE-4471-AEAA-3CD6711A6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2BF01DA-9CFD-401B-A15E-98090CA01C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596F235-2BAA-44E8-8665-6A45F8611C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7B5C089-963D-4E33-A2C7-E450E4FE6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6FF20C5-474D-4783-9F08-4BD45C3BE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0921D86-B430-4B29-9191-C9ACC739E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05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7AFE78-03EE-4C2E-8782-2A6C3B784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66CB6F4-A994-4596-8617-2ED8061DE1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3845420-9129-41BE-A0FB-BFC056E2D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366901-152F-484F-92E5-345672B72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AB92F28-DA1B-431B-8E99-972691E8B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528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8E3B80F-7751-41E8-AF7C-BED6DB6457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786EC30-1377-4FE2-8C20-4AABD61171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DAC7DA6-718E-411F-AD01-23780957F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46E3DFD-98F7-44BC-8D54-90B30EA31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7859B08-06FF-4467-A292-3242D5197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029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17370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0457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08291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1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9949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0967" y="2908717"/>
            <a:ext cx="10290000" cy="215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8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09800" y="5138284"/>
            <a:ext cx="7172400" cy="39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9707691" y="1210851"/>
            <a:ext cx="3695160" cy="1273457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" name="Google Shape;12;p2"/>
          <p:cNvSpPr/>
          <p:nvPr/>
        </p:nvSpPr>
        <p:spPr>
          <a:xfrm rot="5400000">
            <a:off x="9813644" y="4617259"/>
            <a:ext cx="1314843" cy="316659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" name="Google Shape;13;p2"/>
          <p:cNvSpPr/>
          <p:nvPr/>
        </p:nvSpPr>
        <p:spPr>
          <a:xfrm rot="5400000">
            <a:off x="9894642" y="6219989"/>
            <a:ext cx="251541" cy="223214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" name="Google Shape;14;p2"/>
          <p:cNvSpPr/>
          <p:nvPr/>
        </p:nvSpPr>
        <p:spPr>
          <a:xfrm flipH="1">
            <a:off x="11928962" y="5647701"/>
            <a:ext cx="172520" cy="147795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" name="Google Shape;15;p2"/>
          <p:cNvSpPr/>
          <p:nvPr/>
        </p:nvSpPr>
        <p:spPr>
          <a:xfrm rot="5400000">
            <a:off x="1434185" y="6098689"/>
            <a:ext cx="136855" cy="117240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" name="Google Shape;16;p2"/>
          <p:cNvSpPr/>
          <p:nvPr/>
        </p:nvSpPr>
        <p:spPr>
          <a:xfrm rot="5400000">
            <a:off x="1036381" y="6305871"/>
            <a:ext cx="235971" cy="215015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" name="Google Shape;17;p2"/>
          <p:cNvSpPr/>
          <p:nvPr/>
        </p:nvSpPr>
        <p:spPr>
          <a:xfrm rot="5400000">
            <a:off x="2917215" y="6601834"/>
            <a:ext cx="136855" cy="117314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" name="Google Shape;18;p2"/>
          <p:cNvSpPr/>
          <p:nvPr/>
        </p:nvSpPr>
        <p:spPr>
          <a:xfrm flipH="1">
            <a:off x="11499591" y="4906009"/>
            <a:ext cx="172520" cy="147700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2"/>
          <p:cNvSpPr/>
          <p:nvPr/>
        </p:nvSpPr>
        <p:spPr>
          <a:xfrm rot="5400000">
            <a:off x="9583409" y="6284211"/>
            <a:ext cx="126580" cy="127308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" name="Google Shape;20;p2"/>
          <p:cNvSpPr/>
          <p:nvPr/>
        </p:nvSpPr>
        <p:spPr>
          <a:xfrm rot="5400000">
            <a:off x="1679076" y="5636590"/>
            <a:ext cx="644968" cy="179790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" name="Google Shape;21;p2"/>
          <p:cNvSpPr/>
          <p:nvPr/>
        </p:nvSpPr>
        <p:spPr>
          <a:xfrm flipH="1">
            <a:off x="11973808" y="5182322"/>
            <a:ext cx="221786" cy="29558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" name="Google Shape;22;p2"/>
          <p:cNvSpPr/>
          <p:nvPr/>
        </p:nvSpPr>
        <p:spPr>
          <a:xfrm rot="5400000">
            <a:off x="-994544" y="4569590"/>
            <a:ext cx="3283012" cy="1293963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" name="Google Shape;23;p2"/>
          <p:cNvSpPr/>
          <p:nvPr/>
        </p:nvSpPr>
        <p:spPr>
          <a:xfrm rot="5400000">
            <a:off x="-228894" y="4318992"/>
            <a:ext cx="1150173" cy="692401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" name="Google Shape;24;p2"/>
          <p:cNvSpPr/>
          <p:nvPr/>
        </p:nvSpPr>
        <p:spPr>
          <a:xfrm rot="5400000">
            <a:off x="10460423" y="-639109"/>
            <a:ext cx="721039" cy="1999257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" name="Google Shape;25;p2"/>
          <p:cNvSpPr/>
          <p:nvPr/>
        </p:nvSpPr>
        <p:spPr>
          <a:xfrm rot="5400000">
            <a:off x="1202467" y="-1202558"/>
            <a:ext cx="1653827" cy="4058941"/>
          </a:xfrm>
          <a:custGeom>
            <a:avLst/>
            <a:gdLst/>
            <a:ahLst/>
            <a:cxnLst/>
            <a:rect l="l" t="t" r="r" b="b"/>
            <a:pathLst>
              <a:path w="19343" h="47473" extrusionOk="0">
                <a:moveTo>
                  <a:pt x="0" y="0"/>
                </a:moveTo>
                <a:lnTo>
                  <a:pt x="0" y="47473"/>
                </a:lnTo>
                <a:lnTo>
                  <a:pt x="19343" y="47473"/>
                </a:lnTo>
                <a:cubicBezTo>
                  <a:pt x="18997" y="46172"/>
                  <a:pt x="18239" y="45039"/>
                  <a:pt x="17041" y="44356"/>
                </a:cubicBezTo>
                <a:cubicBezTo>
                  <a:pt x="14552" y="42971"/>
                  <a:pt x="11089" y="43823"/>
                  <a:pt x="8965" y="41942"/>
                </a:cubicBezTo>
                <a:cubicBezTo>
                  <a:pt x="8619" y="41633"/>
                  <a:pt x="8329" y="41268"/>
                  <a:pt x="8113" y="40866"/>
                </a:cubicBezTo>
                <a:cubicBezTo>
                  <a:pt x="7870" y="40426"/>
                  <a:pt x="7692" y="39939"/>
                  <a:pt x="7599" y="39444"/>
                </a:cubicBezTo>
                <a:cubicBezTo>
                  <a:pt x="7533" y="39181"/>
                  <a:pt x="7496" y="38910"/>
                  <a:pt x="7477" y="38639"/>
                </a:cubicBezTo>
                <a:cubicBezTo>
                  <a:pt x="7412" y="37572"/>
                  <a:pt x="7533" y="36496"/>
                  <a:pt x="7851" y="35476"/>
                </a:cubicBezTo>
                <a:cubicBezTo>
                  <a:pt x="8506" y="33267"/>
                  <a:pt x="9714" y="31209"/>
                  <a:pt x="10069" y="28925"/>
                </a:cubicBezTo>
                <a:cubicBezTo>
                  <a:pt x="11220" y="21448"/>
                  <a:pt x="3238" y="15768"/>
                  <a:pt x="1357" y="8432"/>
                </a:cubicBezTo>
                <a:cubicBezTo>
                  <a:pt x="711" y="5886"/>
                  <a:pt x="833" y="3191"/>
                  <a:pt x="187" y="646"/>
                </a:cubicBezTo>
                <a:cubicBezTo>
                  <a:pt x="131" y="431"/>
                  <a:pt x="66" y="215"/>
                  <a:pt x="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2"/>
          <p:cNvSpPr/>
          <p:nvPr/>
        </p:nvSpPr>
        <p:spPr>
          <a:xfrm rot="5400000">
            <a:off x="11807738" y="468109"/>
            <a:ext cx="59112" cy="59051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2"/>
          <p:cNvSpPr/>
          <p:nvPr/>
        </p:nvSpPr>
        <p:spPr>
          <a:xfrm rot="5400000">
            <a:off x="10924283" y="6161879"/>
            <a:ext cx="77372" cy="773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2"/>
          <p:cNvSpPr/>
          <p:nvPr/>
        </p:nvSpPr>
        <p:spPr>
          <a:xfrm rot="5400000">
            <a:off x="11363594" y="6620128"/>
            <a:ext cx="77291" cy="7729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2"/>
          <p:cNvSpPr/>
          <p:nvPr/>
        </p:nvSpPr>
        <p:spPr>
          <a:xfrm rot="5400000">
            <a:off x="1503351" y="606397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2"/>
          <p:cNvSpPr/>
          <p:nvPr/>
        </p:nvSpPr>
        <p:spPr>
          <a:xfrm rot="5400000">
            <a:off x="260848" y="412015"/>
            <a:ext cx="81652" cy="8165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2"/>
          <p:cNvSpPr/>
          <p:nvPr/>
        </p:nvSpPr>
        <p:spPr>
          <a:xfrm rot="5400000">
            <a:off x="383239" y="136757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2"/>
          <p:cNvSpPr/>
          <p:nvPr/>
        </p:nvSpPr>
        <p:spPr>
          <a:xfrm rot="5400000">
            <a:off x="676840" y="582457"/>
            <a:ext cx="81737" cy="81652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2"/>
          <p:cNvSpPr/>
          <p:nvPr/>
        </p:nvSpPr>
        <p:spPr>
          <a:xfrm rot="5400000">
            <a:off x="298693" y="6689016"/>
            <a:ext cx="71299" cy="7129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2"/>
          <p:cNvSpPr/>
          <p:nvPr/>
        </p:nvSpPr>
        <p:spPr>
          <a:xfrm rot="5400000">
            <a:off x="2330284" y="6643748"/>
            <a:ext cx="83828" cy="71149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2"/>
          <p:cNvSpPr/>
          <p:nvPr/>
        </p:nvSpPr>
        <p:spPr>
          <a:xfrm rot="5400000">
            <a:off x="434760" y="4356015"/>
            <a:ext cx="71299" cy="7122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2"/>
          <p:cNvSpPr/>
          <p:nvPr/>
        </p:nvSpPr>
        <p:spPr>
          <a:xfrm rot="5400000">
            <a:off x="11985138" y="560365"/>
            <a:ext cx="133127" cy="132571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2"/>
          <p:cNvSpPr/>
          <p:nvPr/>
        </p:nvSpPr>
        <p:spPr>
          <a:xfrm rot="5400000">
            <a:off x="10680431" y="6300519"/>
            <a:ext cx="174249" cy="17424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2"/>
          <p:cNvSpPr/>
          <p:nvPr/>
        </p:nvSpPr>
        <p:spPr>
          <a:xfrm rot="5400000">
            <a:off x="26181" y="4745725"/>
            <a:ext cx="159900" cy="160645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2"/>
          <p:cNvSpPr/>
          <p:nvPr/>
        </p:nvSpPr>
        <p:spPr>
          <a:xfrm rot="5400000">
            <a:off x="1788956" y="268807"/>
            <a:ext cx="184081" cy="184081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2"/>
          <p:cNvSpPr/>
          <p:nvPr/>
        </p:nvSpPr>
        <p:spPr>
          <a:xfrm rot="5400000">
            <a:off x="-28261" y="6293004"/>
            <a:ext cx="159900" cy="103368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2"/>
          <p:cNvSpPr/>
          <p:nvPr/>
        </p:nvSpPr>
        <p:spPr>
          <a:xfrm rot="5400000">
            <a:off x="10633745" y="128429"/>
            <a:ext cx="132571" cy="132571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5548321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subTitle" idx="1"/>
          </p:nvPr>
        </p:nvSpPr>
        <p:spPr>
          <a:xfrm>
            <a:off x="950967" y="2290933"/>
            <a:ext cx="3444400" cy="336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45084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/>
          <p:nvPr/>
        </p:nvSpPr>
        <p:spPr>
          <a:xfrm rot="10800000">
            <a:off x="6922456" y="5656804"/>
            <a:ext cx="5269544" cy="1201181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7" name="Google Shape;127;p7"/>
          <p:cNvSpPr/>
          <p:nvPr/>
        </p:nvSpPr>
        <p:spPr>
          <a:xfrm flipH="1">
            <a:off x="10990934" y="2290935"/>
            <a:ext cx="1201066" cy="456708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8" name="Google Shape;128;p7"/>
          <p:cNvSpPr/>
          <p:nvPr/>
        </p:nvSpPr>
        <p:spPr>
          <a:xfrm flipH="1">
            <a:off x="11472614" y="3994783"/>
            <a:ext cx="92435" cy="92745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9" name="Google Shape;129;p7"/>
          <p:cNvSpPr/>
          <p:nvPr/>
        </p:nvSpPr>
        <p:spPr>
          <a:xfrm flipH="1">
            <a:off x="10682849" y="5782695"/>
            <a:ext cx="92435" cy="92648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0" name="Google Shape;130;p7"/>
          <p:cNvSpPr/>
          <p:nvPr/>
        </p:nvSpPr>
        <p:spPr>
          <a:xfrm flipH="1">
            <a:off x="10994446" y="5534815"/>
            <a:ext cx="201028" cy="201716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1" name="Google Shape;131;p7"/>
          <p:cNvSpPr/>
          <p:nvPr/>
        </p:nvSpPr>
        <p:spPr>
          <a:xfrm flipH="1">
            <a:off x="10489853" y="5310636"/>
            <a:ext cx="92531" cy="9264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2" name="Google Shape;132;p7"/>
          <p:cNvSpPr/>
          <p:nvPr/>
        </p:nvSpPr>
        <p:spPr>
          <a:xfrm flipH="1">
            <a:off x="11738879" y="355454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3" name="Google Shape;133;p7"/>
          <p:cNvSpPr/>
          <p:nvPr/>
        </p:nvSpPr>
        <p:spPr>
          <a:xfrm flipH="1">
            <a:off x="9743486" y="634720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61675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BF01A0-208D-48B7-859B-DA1BA03D2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4FAF733-CFB6-45B6-A00B-24861E8E1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C78DA34-5A36-4244-BFA1-DF63F9A8C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84961FE-2790-494F-A795-95B18FBA8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E8043A9-C3F8-42DE-91D8-F3708F641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837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subTitle" idx="1"/>
          </p:nvPr>
        </p:nvSpPr>
        <p:spPr>
          <a:xfrm>
            <a:off x="950967" y="2290933"/>
            <a:ext cx="3444400" cy="336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45084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/>
          <p:nvPr/>
        </p:nvSpPr>
        <p:spPr>
          <a:xfrm rot="10800000">
            <a:off x="6922456" y="5656804"/>
            <a:ext cx="5269544" cy="1201181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7" name="Google Shape;127;p7"/>
          <p:cNvSpPr/>
          <p:nvPr/>
        </p:nvSpPr>
        <p:spPr>
          <a:xfrm flipH="1">
            <a:off x="10990934" y="2290935"/>
            <a:ext cx="1201066" cy="456708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8" name="Google Shape;128;p7"/>
          <p:cNvSpPr/>
          <p:nvPr/>
        </p:nvSpPr>
        <p:spPr>
          <a:xfrm flipH="1">
            <a:off x="11472614" y="3994783"/>
            <a:ext cx="92435" cy="92745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9" name="Google Shape;129;p7"/>
          <p:cNvSpPr/>
          <p:nvPr/>
        </p:nvSpPr>
        <p:spPr>
          <a:xfrm flipH="1">
            <a:off x="10682849" y="5782695"/>
            <a:ext cx="92435" cy="92648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0" name="Google Shape;130;p7"/>
          <p:cNvSpPr/>
          <p:nvPr/>
        </p:nvSpPr>
        <p:spPr>
          <a:xfrm flipH="1">
            <a:off x="10994446" y="5534815"/>
            <a:ext cx="201028" cy="201716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1" name="Google Shape;131;p7"/>
          <p:cNvSpPr/>
          <p:nvPr/>
        </p:nvSpPr>
        <p:spPr>
          <a:xfrm flipH="1">
            <a:off x="10489853" y="5310636"/>
            <a:ext cx="92531" cy="9264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2" name="Google Shape;132;p7"/>
          <p:cNvSpPr/>
          <p:nvPr/>
        </p:nvSpPr>
        <p:spPr>
          <a:xfrm flipH="1">
            <a:off x="11738879" y="355454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3" name="Google Shape;133;p7"/>
          <p:cNvSpPr/>
          <p:nvPr/>
        </p:nvSpPr>
        <p:spPr>
          <a:xfrm flipH="1">
            <a:off x="9743486" y="634720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2544750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subTitle" idx="1"/>
          </p:nvPr>
        </p:nvSpPr>
        <p:spPr>
          <a:xfrm>
            <a:off x="950967" y="2290933"/>
            <a:ext cx="3444400" cy="336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45084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/>
          <p:nvPr/>
        </p:nvSpPr>
        <p:spPr>
          <a:xfrm rot="10800000">
            <a:off x="6922456" y="5656804"/>
            <a:ext cx="5269544" cy="1201181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7" name="Google Shape;127;p7"/>
          <p:cNvSpPr/>
          <p:nvPr/>
        </p:nvSpPr>
        <p:spPr>
          <a:xfrm flipH="1">
            <a:off x="10990934" y="2290935"/>
            <a:ext cx="1201066" cy="456708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8" name="Google Shape;128;p7"/>
          <p:cNvSpPr/>
          <p:nvPr/>
        </p:nvSpPr>
        <p:spPr>
          <a:xfrm flipH="1">
            <a:off x="11472614" y="3994783"/>
            <a:ext cx="92435" cy="92745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9" name="Google Shape;129;p7"/>
          <p:cNvSpPr/>
          <p:nvPr/>
        </p:nvSpPr>
        <p:spPr>
          <a:xfrm flipH="1">
            <a:off x="10682849" y="5782695"/>
            <a:ext cx="92435" cy="92648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0" name="Google Shape;130;p7"/>
          <p:cNvSpPr/>
          <p:nvPr/>
        </p:nvSpPr>
        <p:spPr>
          <a:xfrm flipH="1">
            <a:off x="10994446" y="5534815"/>
            <a:ext cx="201028" cy="201716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1" name="Google Shape;131;p7"/>
          <p:cNvSpPr/>
          <p:nvPr/>
        </p:nvSpPr>
        <p:spPr>
          <a:xfrm flipH="1">
            <a:off x="10489853" y="5310636"/>
            <a:ext cx="92531" cy="9264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2" name="Google Shape;132;p7"/>
          <p:cNvSpPr/>
          <p:nvPr/>
        </p:nvSpPr>
        <p:spPr>
          <a:xfrm flipH="1">
            <a:off x="11738879" y="355454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3" name="Google Shape;133;p7"/>
          <p:cNvSpPr/>
          <p:nvPr/>
        </p:nvSpPr>
        <p:spPr>
          <a:xfrm flipH="1">
            <a:off x="9743486" y="634720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4968707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5">
  <p:cSld name="Title and three columns 5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4"/>
          <p:cNvSpPr/>
          <p:nvPr/>
        </p:nvSpPr>
        <p:spPr>
          <a:xfrm rot="10800000" flipH="1">
            <a:off x="40" y="5679043"/>
            <a:ext cx="4011196" cy="1178945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5" name="Google Shape;415;p24"/>
          <p:cNvSpPr txBox="1">
            <a:spLocks noGrp="1"/>
          </p:cNvSpPr>
          <p:nvPr>
            <p:ph type="title"/>
          </p:nvPr>
        </p:nvSpPr>
        <p:spPr>
          <a:xfrm flipH="1">
            <a:off x="7920234" y="1328400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24"/>
          <p:cNvSpPr txBox="1">
            <a:spLocks noGrp="1"/>
          </p:cNvSpPr>
          <p:nvPr>
            <p:ph type="subTitle" idx="1"/>
          </p:nvPr>
        </p:nvSpPr>
        <p:spPr>
          <a:xfrm flipH="1">
            <a:off x="7920212" y="2211233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7" name="Google Shape;417;p24"/>
          <p:cNvSpPr txBox="1">
            <a:spLocks noGrp="1"/>
          </p:cNvSpPr>
          <p:nvPr>
            <p:ph type="subTitle" idx="2"/>
          </p:nvPr>
        </p:nvSpPr>
        <p:spPr>
          <a:xfrm flipH="1">
            <a:off x="950967" y="3213817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8" name="Google Shape;418;p24"/>
          <p:cNvSpPr txBox="1">
            <a:spLocks noGrp="1"/>
          </p:cNvSpPr>
          <p:nvPr>
            <p:ph type="subTitle" idx="3"/>
          </p:nvPr>
        </p:nvSpPr>
        <p:spPr>
          <a:xfrm flipH="1">
            <a:off x="950967" y="2330984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19" name="Google Shape;419;p24"/>
          <p:cNvSpPr txBox="1">
            <a:spLocks noGrp="1"/>
          </p:cNvSpPr>
          <p:nvPr>
            <p:ph type="subTitle" idx="4"/>
          </p:nvPr>
        </p:nvSpPr>
        <p:spPr>
          <a:xfrm flipH="1">
            <a:off x="7920201" y="4484533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20" name="Google Shape;420;p24"/>
          <p:cNvSpPr txBox="1">
            <a:spLocks noGrp="1"/>
          </p:cNvSpPr>
          <p:nvPr>
            <p:ph type="subTitle" idx="5"/>
          </p:nvPr>
        </p:nvSpPr>
        <p:spPr>
          <a:xfrm flipH="1">
            <a:off x="7920201" y="3601700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21" name="Google Shape;421;p24"/>
          <p:cNvSpPr/>
          <p:nvPr/>
        </p:nvSpPr>
        <p:spPr>
          <a:xfrm rot="5400000" flipH="1">
            <a:off x="1909322" y="-1787613"/>
            <a:ext cx="770395" cy="4345639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2" name="Google Shape;422;p24"/>
          <p:cNvSpPr/>
          <p:nvPr/>
        </p:nvSpPr>
        <p:spPr>
          <a:xfrm flipH="1">
            <a:off x="44" y="-9244"/>
            <a:ext cx="744474" cy="3558103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3" name="Google Shape;423;p24"/>
          <p:cNvSpPr/>
          <p:nvPr/>
        </p:nvSpPr>
        <p:spPr>
          <a:xfrm rot="10800000">
            <a:off x="1349105" y="419298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4" name="Google Shape;424;p24"/>
          <p:cNvSpPr/>
          <p:nvPr/>
        </p:nvSpPr>
        <p:spPr>
          <a:xfrm rot="10800000">
            <a:off x="782259" y="9"/>
            <a:ext cx="191180" cy="12358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5" name="Google Shape;425;p24"/>
          <p:cNvSpPr/>
          <p:nvPr/>
        </p:nvSpPr>
        <p:spPr>
          <a:xfrm rot="10800000">
            <a:off x="4188040" y="6527455"/>
            <a:ext cx="145232" cy="14523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6" name="Google Shape;426;p24"/>
          <p:cNvSpPr/>
          <p:nvPr/>
        </p:nvSpPr>
        <p:spPr>
          <a:xfrm rot="5400000" flipH="1">
            <a:off x="337645" y="5188038"/>
            <a:ext cx="147399" cy="1473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7" name="Google Shape;427;p24"/>
          <p:cNvSpPr/>
          <p:nvPr/>
        </p:nvSpPr>
        <p:spPr>
          <a:xfrm rot="5400000">
            <a:off x="-769257" y="3221712"/>
            <a:ext cx="2174605" cy="636047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8" name="Google Shape;428;p24"/>
          <p:cNvSpPr/>
          <p:nvPr/>
        </p:nvSpPr>
        <p:spPr>
          <a:xfrm rot="5400000">
            <a:off x="337596" y="3548900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9" name="Google Shape;429;p24"/>
          <p:cNvSpPr/>
          <p:nvPr/>
        </p:nvSpPr>
        <p:spPr>
          <a:xfrm rot="5400000">
            <a:off x="107989" y="3111891"/>
            <a:ext cx="155583" cy="156316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0" name="Google Shape;430;p24"/>
          <p:cNvSpPr/>
          <p:nvPr/>
        </p:nvSpPr>
        <p:spPr>
          <a:xfrm>
            <a:off x="-671594" y="-775256"/>
            <a:ext cx="13384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1" name="Google Shape;431;p24"/>
          <p:cNvSpPr/>
          <p:nvPr/>
        </p:nvSpPr>
        <p:spPr>
          <a:xfrm rot="5400000">
            <a:off x="-1059114" y="4428841"/>
            <a:ext cx="3488292" cy="1370072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2" name="Google Shape;432;p24"/>
          <p:cNvSpPr/>
          <p:nvPr/>
        </p:nvSpPr>
        <p:spPr>
          <a:xfrm rot="5400000" flipH="1">
            <a:off x="121712" y="5609702"/>
            <a:ext cx="128168" cy="12816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3" name="Google Shape;433;p24"/>
          <p:cNvSpPr/>
          <p:nvPr/>
        </p:nvSpPr>
        <p:spPr>
          <a:xfrm rot="10800000">
            <a:off x="185356" y="953764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4" name="Google Shape;434;p24"/>
          <p:cNvSpPr/>
          <p:nvPr/>
        </p:nvSpPr>
        <p:spPr>
          <a:xfrm rot="5400000">
            <a:off x="2648997" y="427267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0636706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28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28"/>
          <p:cNvSpPr txBox="1">
            <a:spLocks noGrp="1"/>
          </p:cNvSpPr>
          <p:nvPr>
            <p:ph type="subTitle" idx="1"/>
          </p:nvPr>
        </p:nvSpPr>
        <p:spPr>
          <a:xfrm>
            <a:off x="1032134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7" name="Google Shape;497;p28"/>
          <p:cNvSpPr txBox="1">
            <a:spLocks noGrp="1"/>
          </p:cNvSpPr>
          <p:nvPr>
            <p:ph type="subTitle" idx="2"/>
          </p:nvPr>
        </p:nvSpPr>
        <p:spPr>
          <a:xfrm>
            <a:off x="1032134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98" name="Google Shape;498;p28"/>
          <p:cNvSpPr txBox="1">
            <a:spLocks noGrp="1"/>
          </p:cNvSpPr>
          <p:nvPr>
            <p:ph type="subTitle" idx="3"/>
          </p:nvPr>
        </p:nvSpPr>
        <p:spPr>
          <a:xfrm>
            <a:off x="4834601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9" name="Google Shape;499;p28"/>
          <p:cNvSpPr txBox="1">
            <a:spLocks noGrp="1"/>
          </p:cNvSpPr>
          <p:nvPr>
            <p:ph type="subTitle" idx="4"/>
          </p:nvPr>
        </p:nvSpPr>
        <p:spPr>
          <a:xfrm>
            <a:off x="4834601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0" name="Google Shape;500;p28"/>
          <p:cNvSpPr txBox="1">
            <a:spLocks noGrp="1"/>
          </p:cNvSpPr>
          <p:nvPr>
            <p:ph type="subTitle" idx="5"/>
          </p:nvPr>
        </p:nvSpPr>
        <p:spPr>
          <a:xfrm>
            <a:off x="8637067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1" name="Google Shape;501;p28"/>
          <p:cNvSpPr txBox="1">
            <a:spLocks noGrp="1"/>
          </p:cNvSpPr>
          <p:nvPr>
            <p:ph type="subTitle" idx="6"/>
          </p:nvPr>
        </p:nvSpPr>
        <p:spPr>
          <a:xfrm>
            <a:off x="8637067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2" name="Google Shape;502;p28"/>
          <p:cNvSpPr txBox="1">
            <a:spLocks noGrp="1"/>
          </p:cNvSpPr>
          <p:nvPr>
            <p:ph type="subTitle" idx="7"/>
          </p:nvPr>
        </p:nvSpPr>
        <p:spPr>
          <a:xfrm>
            <a:off x="1032134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3" name="Google Shape;503;p28"/>
          <p:cNvSpPr txBox="1">
            <a:spLocks noGrp="1"/>
          </p:cNvSpPr>
          <p:nvPr>
            <p:ph type="subTitle" idx="8"/>
          </p:nvPr>
        </p:nvSpPr>
        <p:spPr>
          <a:xfrm>
            <a:off x="1032134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4" name="Google Shape;504;p28"/>
          <p:cNvSpPr txBox="1">
            <a:spLocks noGrp="1"/>
          </p:cNvSpPr>
          <p:nvPr>
            <p:ph type="subTitle" idx="9"/>
          </p:nvPr>
        </p:nvSpPr>
        <p:spPr>
          <a:xfrm>
            <a:off x="4834601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900" b="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5" name="Google Shape;505;p28"/>
          <p:cNvSpPr txBox="1">
            <a:spLocks noGrp="1"/>
          </p:cNvSpPr>
          <p:nvPr>
            <p:ph type="subTitle" idx="13"/>
          </p:nvPr>
        </p:nvSpPr>
        <p:spPr>
          <a:xfrm>
            <a:off x="4834601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6" name="Google Shape;506;p28"/>
          <p:cNvSpPr txBox="1">
            <a:spLocks noGrp="1"/>
          </p:cNvSpPr>
          <p:nvPr>
            <p:ph type="subTitle" idx="14"/>
          </p:nvPr>
        </p:nvSpPr>
        <p:spPr>
          <a:xfrm>
            <a:off x="8637067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7" name="Google Shape;507;p28"/>
          <p:cNvSpPr txBox="1">
            <a:spLocks noGrp="1"/>
          </p:cNvSpPr>
          <p:nvPr>
            <p:ph type="subTitle" idx="15"/>
          </p:nvPr>
        </p:nvSpPr>
        <p:spPr>
          <a:xfrm>
            <a:off x="8637067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8" name="Google Shape;508;p28"/>
          <p:cNvSpPr/>
          <p:nvPr/>
        </p:nvSpPr>
        <p:spPr>
          <a:xfrm flipH="1">
            <a:off x="-46" y="920767"/>
            <a:ext cx="827680" cy="335283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09" name="Google Shape;509;p28"/>
          <p:cNvSpPr/>
          <p:nvPr/>
        </p:nvSpPr>
        <p:spPr>
          <a:xfrm rot="10800000" flipH="1">
            <a:off x="11686135" y="236309"/>
            <a:ext cx="505846" cy="3707059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0" name="Google Shape;510;p28"/>
          <p:cNvSpPr/>
          <p:nvPr/>
        </p:nvSpPr>
        <p:spPr>
          <a:xfrm rot="5400000" flipH="1">
            <a:off x="9362634" y="1698202"/>
            <a:ext cx="4527652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1" name="Google Shape;511;p28"/>
          <p:cNvSpPr/>
          <p:nvPr/>
        </p:nvSpPr>
        <p:spPr>
          <a:xfrm rot="-5400000">
            <a:off x="-1698299" y="1698202"/>
            <a:ext cx="4527652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2" name="Google Shape;512;p28"/>
          <p:cNvSpPr/>
          <p:nvPr/>
        </p:nvSpPr>
        <p:spPr>
          <a:xfrm rot="10800000" flipH="1">
            <a:off x="11630993" y="1481963"/>
            <a:ext cx="216378" cy="192012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3" name="Google Shape;513;p28"/>
          <p:cNvSpPr/>
          <p:nvPr/>
        </p:nvSpPr>
        <p:spPr>
          <a:xfrm rot="10800000" flipH="1">
            <a:off x="11698734" y="1201736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4" name="Google Shape;514;p28"/>
          <p:cNvSpPr/>
          <p:nvPr/>
        </p:nvSpPr>
        <p:spPr>
          <a:xfrm rot="10800000" flipH="1">
            <a:off x="11987384" y="2733404"/>
            <a:ext cx="66486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5" name="Google Shape;515;p28"/>
          <p:cNvSpPr/>
          <p:nvPr/>
        </p:nvSpPr>
        <p:spPr>
          <a:xfrm rot="10800000" flipH="1">
            <a:off x="11864133" y="1927298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6" name="Google Shape;516;p28"/>
          <p:cNvSpPr/>
          <p:nvPr/>
        </p:nvSpPr>
        <p:spPr>
          <a:xfrm rot="10800000" flipH="1">
            <a:off x="289498" y="3099733"/>
            <a:ext cx="182534" cy="1619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7" name="Google Shape;517;p28"/>
          <p:cNvSpPr/>
          <p:nvPr/>
        </p:nvSpPr>
        <p:spPr>
          <a:xfrm rot="10800000" flipH="1">
            <a:off x="205800" y="479036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8" name="Google Shape;518;p28"/>
          <p:cNvSpPr/>
          <p:nvPr/>
        </p:nvSpPr>
        <p:spPr>
          <a:xfrm rot="10800000" flipH="1">
            <a:off x="494450" y="2010704"/>
            <a:ext cx="66486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9" name="Google Shape;519;p28"/>
          <p:cNvSpPr/>
          <p:nvPr/>
        </p:nvSpPr>
        <p:spPr>
          <a:xfrm rot="10800000" flipH="1">
            <a:off x="739500" y="920765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703173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DF48A9-2B6A-4CAE-81A0-7CE0FD820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FDAACA3-7338-4AD6-A460-776F1FA707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AC02F7-05E0-4392-A94D-D68E0A227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C66F976-A635-4457-B4F9-1B9235462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F851E86-6452-452A-B113-7E44D4B7A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801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2B2F1C-3889-4FFA-9B08-25CAEE2CD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52ED3E-884F-4557-9391-E38E2C86F7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86D1829-3B46-4E0E-95FB-08B50CFC7F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0B5B9F6-A164-42CA-A76D-D13FF621A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068EDED-0568-4746-817A-25A72C9C0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15B45DD-060D-4A4A-95F5-AC95AB392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671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0EE416-0F5C-40E8-B7D2-83E90BA2A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C4120ED-55E1-4C29-9F7F-44FCC8A70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9CD5A89-4995-44E5-923E-48443912B8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9D2843D-DC70-4D27-B80C-9BCFAB6CFF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DD49412-C83B-4891-8050-C02247A689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08C2D4F-2F7D-4775-B2CE-22D9C6228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C6DF46A1-D144-4D70-8DBA-760AEA7BD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EE719E4-85E5-4A2A-8EAF-AAFDB2E54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68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490D93-9FDD-4537-8BBF-4C67F3C57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DB73A11-AB95-4411-8B86-527977105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8047DF8-76D0-4A52-A5A0-0E58D3778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B66F66B-5E1A-4381-BFE0-831723558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993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279373C-6FB1-4C53-A7C8-423B4AF8C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2F0C3DE-E07E-4705-BF3F-A0E81AD7B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95A65D3-0757-4CBB-893E-CE94426C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925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279373C-6FB1-4C53-A7C8-423B4AF8C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2F0C3DE-E07E-4705-BF3F-A0E81AD7B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95A65D3-0757-4CBB-893E-CE94426C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0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279373C-6FB1-4C53-A7C8-423B4AF8C1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D47BA-5874-4C73-AE5E-21A916F937A0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2F0C3DE-E07E-4705-BF3F-A0E81AD7B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95A65D3-0757-4CBB-893E-CE94426C1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49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2142A459-FBCD-4FD5-BD9A-C4F91D8BC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438BB5B-DCC7-427D-A0F8-4337D53A5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BD77DC6-098D-49A8-9D5A-1EDD5BF697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CD47BA-5874-4C73-AE5E-21A916F937A0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5799D4-DA22-46BF-8B16-72B2EF8C90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D08CEA9-78D2-428D-B071-1DE79A042D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EE7F9-174E-4085-B9BB-FD7B1F1B2D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650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86" r:id="rId8"/>
    <p:sldLayoutId id="2147483684" r:id="rId9"/>
    <p:sldLayoutId id="2147483668" r:id="rId10"/>
    <p:sldLayoutId id="2147483669" r:id="rId11"/>
    <p:sldLayoutId id="2147483670" r:id="rId12"/>
    <p:sldLayoutId id="2147483671" r:id="rId13"/>
    <p:sldLayoutId id="2147483673" r:id="rId14"/>
    <p:sldLayoutId id="2147483674" r:id="rId15"/>
    <p:sldLayoutId id="2147483675" r:id="rId16"/>
    <p:sldLayoutId id="214748368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 Unicase"/>
              <a:buNone/>
              <a:defRPr sz="30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660038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5" r:id="rId3"/>
    <p:sldLayoutId id="2147483683" r:id="rId4"/>
    <p:sldLayoutId id="2147483681" r:id="rId5"/>
    <p:sldLayoutId id="2147483682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4211782" y="2448218"/>
            <a:ext cx="3602182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9" y="4953011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0" y="4165380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1502688" y="2751731"/>
            <a:ext cx="9075784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Đọc mở rộng</a:t>
            </a:r>
            <a:endParaRPr lang="en-US" sz="36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3576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3">
            <a:extLst>
              <a:ext uri="{FF2B5EF4-FFF2-40B4-BE49-F238E27FC236}">
                <a16:creationId xmlns:a16="http://schemas.microsoft.com/office/drawing/2014/main" xmlns="" id="{67F4D588-7141-4E43-86E5-78FA783E99BB}"/>
              </a:ext>
            </a:extLst>
          </p:cNvPr>
          <p:cNvSpPr/>
          <p:nvPr/>
        </p:nvSpPr>
        <p:spPr>
          <a:xfrm>
            <a:off x="132321" y="8830"/>
            <a:ext cx="11386579" cy="1737791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F234587-AF8F-4BAA-ABDE-9D3F5500A2BB}"/>
              </a:ext>
            </a:extLst>
          </p:cNvPr>
          <p:cNvGrpSpPr/>
          <p:nvPr/>
        </p:nvGrpSpPr>
        <p:grpSpPr>
          <a:xfrm>
            <a:off x="3432838" y="-243463"/>
            <a:ext cx="7946362" cy="2104716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BFAB66E-FABC-479A-AD73-8CFF1151BCDE}"/>
              </a:ext>
            </a:extLst>
          </p:cNvPr>
          <p:cNvGrpSpPr/>
          <p:nvPr/>
        </p:nvGrpSpPr>
        <p:grpSpPr>
          <a:xfrm rot="20877529">
            <a:off x="143768" y="-43673"/>
            <a:ext cx="2373352" cy="1628627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391987" y="2811914"/>
              <a:ext cx="2342250" cy="1652982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7211" y="272558"/>
            <a:ext cx="2474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iCiel Cucho Bold" pitchFamily="50" charset="0"/>
                <a:cs typeface="iCiel Cucho Bold" pitchFamily="50" charset="0"/>
              </a:rPr>
              <a:t>TUẦN</a:t>
            </a:r>
            <a:r>
              <a:rPr lang="en-US" sz="2800" b="1" dirty="0">
                <a:latin typeface="iCiel Cucho Bold" pitchFamily="50" charset="0"/>
                <a:cs typeface="iCiel Cucho Bold" pitchFamily="50" charset="0"/>
              </a:rPr>
              <a:t> </a:t>
            </a:r>
            <a:r>
              <a:rPr lang="en-US" sz="5400" b="1" dirty="0">
                <a:latin typeface="iCiel Cucho Bold" pitchFamily="50" charset="0"/>
                <a:cs typeface="iCiel Cucho Bold" pitchFamily="50" charset="0"/>
              </a:rPr>
              <a:t>34</a:t>
            </a:r>
            <a:endParaRPr lang="en-US" sz="4800" b="1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637B469F-4C6B-4890-B36E-0022CEEE7647}"/>
              </a:ext>
            </a:extLst>
          </p:cNvPr>
          <p:cNvSpPr/>
          <p:nvPr/>
        </p:nvSpPr>
        <p:spPr>
          <a:xfrm>
            <a:off x="2393966" y="293925"/>
            <a:ext cx="1343498" cy="135199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366768" y="168542"/>
            <a:ext cx="129194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  <a:latin typeface="Arial Rounded MT Bold" panose="020F070403050403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12362" y="574406"/>
            <a:ext cx="8599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5400" b="1" dirty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lang="en-US" sz="5400" b="1" dirty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QUÊ</a:t>
            </a:r>
            <a:r>
              <a:rPr lang="en-US" sz="5400" b="1" dirty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EM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2F367E10-10ED-4E41-B42A-B3AB0C481221}"/>
              </a:ext>
            </a:extLst>
          </p:cNvPr>
          <p:cNvGrpSpPr/>
          <p:nvPr/>
        </p:nvGrpSpPr>
        <p:grpSpPr>
          <a:xfrm>
            <a:off x="9615946" y="3917785"/>
            <a:ext cx="2539469" cy="3025806"/>
            <a:chOff x="239626" y="3928852"/>
            <a:chExt cx="2089961" cy="264465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48C8BA50-AE64-4D4A-A5C3-58C2FE854A9B}"/>
                </a:ext>
              </a:extLst>
            </p:cNvPr>
            <p:cNvSpPr/>
            <p:nvPr/>
          </p:nvSpPr>
          <p:spPr>
            <a:xfrm>
              <a:off x="861391" y="4638261"/>
              <a:ext cx="768626" cy="41081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 descr="Icon&#10;&#10;Description automatically generated">
              <a:extLst>
                <a:ext uri="{FF2B5EF4-FFF2-40B4-BE49-F238E27FC236}">
                  <a16:creationId xmlns:a16="http://schemas.microsoft.com/office/drawing/2014/main" xmlns="" id="{FA5B1CAA-ED30-4D8F-819E-F3B01DC8EE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626" y="3928852"/>
              <a:ext cx="2089961" cy="2644650"/>
            </a:xfrm>
            <a:prstGeom prst="rect">
              <a:avLst/>
            </a:prstGeom>
          </p:spPr>
        </p:pic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F5480352-A897-F973-1279-D0D323520D17}"/>
              </a:ext>
            </a:extLst>
          </p:cNvPr>
          <p:cNvSpPr/>
          <p:nvPr/>
        </p:nvSpPr>
        <p:spPr>
          <a:xfrm>
            <a:off x="3798696" y="1750527"/>
            <a:ext cx="6757862" cy="820674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TIẾT 6. ĐỌC MỞ RỘNG</a:t>
            </a:r>
          </a:p>
        </p:txBody>
      </p:sp>
    </p:spTree>
    <p:extLst>
      <p:ext uri="{BB962C8B-B14F-4D97-AF65-F5344CB8AC3E}">
        <p14:creationId xmlns:p14="http://schemas.microsoft.com/office/powerpoint/2010/main" val="3931887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57" y="0"/>
            <a:ext cx="12192000" cy="6858000"/>
          </a:xfrm>
          <a:prstGeom prst="rect">
            <a:avLst/>
          </a:prstGeom>
        </p:spPr>
      </p:pic>
      <p:pic>
        <p:nvPicPr>
          <p:cNvPr id="23" name="纯音乐 - 幻与幻想 轻快的钢琴曲 - 纯音乐版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03523" y="6922246"/>
            <a:ext cx="609600" cy="609600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375241" y="776212"/>
            <a:ext cx="8224787" cy="1148448"/>
          </a:xfrm>
          <a:prstGeom prst="rect">
            <a:avLst/>
          </a:prstGeom>
        </p:spPr>
        <p:txBody>
          <a:bodyPr/>
          <a:lstStyle>
            <a:lvl1pPr algn="ctr" defTabSz="1219200" rtl="0" eaLnBrk="1" latinLnBrk="0" hangingPunct="1">
              <a:spcBef>
                <a:spcPct val="0"/>
              </a:spcBef>
              <a:buNone/>
              <a:defRPr sz="586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261257" y="1924660"/>
            <a:ext cx="11352674" cy="2789009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Sưu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tầm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lang="vi-VN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bài thơ nói về nghề nghiệp.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Chia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sẻ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 bạn về điều thú vị của các nghề nghiệp được nói đến trong bài thơ, câu chuyện.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97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audio>
              <p:cMediaNode numSld="9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555238" y="590613"/>
            <a:ext cx="111322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0000"/>
              </a:buClr>
            </a:pPr>
            <a:r>
              <a:rPr lang="vi-VN" sz="3600" b="1" kern="0" dirty="0">
                <a:solidFill>
                  <a:schemeClr val="accent4">
                    <a:lumMod val="75000"/>
                  </a:schemeClr>
                </a:solidFill>
                <a:ea typeface="Arial-Rounded" pitchFamily="34" charset="0"/>
                <a:cs typeface="Arial-Rounded" pitchFamily="34" charset="0"/>
                <a:sym typeface="Arial"/>
              </a:rPr>
              <a:t>1. </a:t>
            </a:r>
            <a:r>
              <a:rPr lang="en-US" sz="3600" b="1" kern="0" dirty="0" err="1">
                <a:solidFill>
                  <a:srgbClr val="002060"/>
                </a:solidFill>
                <a:ea typeface="Arial-Rounded" pitchFamily="34" charset="0"/>
                <a:cs typeface="Arial-Rounded" pitchFamily="34" charset="0"/>
                <a:sym typeface="Arial"/>
              </a:rPr>
              <a:t>Tìm</a:t>
            </a:r>
            <a:r>
              <a:rPr lang="en-US" sz="3600" b="1" kern="0" dirty="0">
                <a:solidFill>
                  <a:srgbClr val="002060"/>
                </a:solidFill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2060"/>
                </a:solidFill>
                <a:ea typeface="Arial-Rounded" pitchFamily="34" charset="0"/>
                <a:cs typeface="Arial-Rounded" pitchFamily="34" charset="0"/>
                <a:sym typeface="Arial"/>
              </a:rPr>
              <a:t>đọc</a:t>
            </a:r>
            <a:r>
              <a:rPr lang="en-US" sz="3600" b="1" kern="0" dirty="0">
                <a:solidFill>
                  <a:srgbClr val="002060"/>
                </a:solidFill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2060"/>
                </a:solidFill>
                <a:ea typeface="Arial-Rounded" pitchFamily="34" charset="0"/>
                <a:cs typeface="Arial-Rounded" pitchFamily="34" charset="0"/>
                <a:sym typeface="Arial"/>
              </a:rPr>
              <a:t>một</a:t>
            </a:r>
            <a:r>
              <a:rPr lang="en-US" sz="3600" b="1" kern="0" dirty="0">
                <a:solidFill>
                  <a:srgbClr val="002060"/>
                </a:solidFill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2060"/>
                </a:solidFill>
                <a:ea typeface="Arial-Rounded" pitchFamily="34" charset="0"/>
                <a:cs typeface="Arial-Rounded" pitchFamily="34" charset="0"/>
                <a:sym typeface="Arial"/>
              </a:rPr>
              <a:t>câu</a:t>
            </a:r>
            <a:r>
              <a:rPr lang="en-US" sz="3600" b="1" kern="0" dirty="0">
                <a:solidFill>
                  <a:srgbClr val="002060"/>
                </a:solidFill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2060"/>
                </a:solidFill>
                <a:ea typeface="Arial-Rounded" pitchFamily="34" charset="0"/>
                <a:cs typeface="Arial-Rounded" pitchFamily="34" charset="0"/>
                <a:sym typeface="Arial"/>
              </a:rPr>
              <a:t>chuyện</a:t>
            </a:r>
            <a:r>
              <a:rPr lang="en-US" sz="3600" b="1" kern="0" dirty="0">
                <a:solidFill>
                  <a:srgbClr val="002060"/>
                </a:solidFill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2060"/>
                </a:solidFill>
                <a:ea typeface="Arial-Rounded" pitchFamily="34" charset="0"/>
                <a:cs typeface="Arial-Rounded" pitchFamily="34" charset="0"/>
                <a:sym typeface="Arial"/>
              </a:rPr>
              <a:t>hoặc</a:t>
            </a:r>
            <a:r>
              <a:rPr lang="en-US" sz="3600" b="1" kern="0" dirty="0">
                <a:solidFill>
                  <a:srgbClr val="002060"/>
                </a:solidFill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2060"/>
                </a:solidFill>
                <a:ea typeface="Arial-Rounded" pitchFamily="34" charset="0"/>
                <a:cs typeface="Arial-Rounded" pitchFamily="34" charset="0"/>
                <a:sym typeface="Arial"/>
              </a:rPr>
              <a:t>một</a:t>
            </a:r>
            <a:r>
              <a:rPr lang="en-US" sz="3600" b="1" kern="0" dirty="0">
                <a:solidFill>
                  <a:srgbClr val="002060"/>
                </a:solidFill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2060"/>
                </a:solidFill>
                <a:ea typeface="Arial-Rounded" pitchFamily="34" charset="0"/>
                <a:cs typeface="Arial-Rounded" pitchFamily="34" charset="0"/>
                <a:sym typeface="Arial"/>
              </a:rPr>
              <a:t>bài</a:t>
            </a:r>
            <a:r>
              <a:rPr lang="en-US" sz="3600" b="1" kern="0" dirty="0">
                <a:solidFill>
                  <a:srgbClr val="002060"/>
                </a:solidFill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2060"/>
                </a:solidFill>
                <a:ea typeface="Arial-Rounded" pitchFamily="34" charset="0"/>
                <a:cs typeface="Arial-Rounded" pitchFamily="34" charset="0"/>
                <a:sym typeface="Arial"/>
              </a:rPr>
              <a:t>thơ</a:t>
            </a:r>
            <a:r>
              <a:rPr lang="en-US" sz="3600" b="1" kern="0" dirty="0">
                <a:solidFill>
                  <a:srgbClr val="002060"/>
                </a:solidFill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2060"/>
                </a:solidFill>
                <a:ea typeface="Arial-Rounded" pitchFamily="34" charset="0"/>
                <a:cs typeface="Arial-Rounded" pitchFamily="34" charset="0"/>
                <a:sym typeface="Arial"/>
              </a:rPr>
              <a:t>nói</a:t>
            </a:r>
            <a:r>
              <a:rPr lang="en-US" sz="3600" b="1" kern="0" dirty="0">
                <a:solidFill>
                  <a:srgbClr val="002060"/>
                </a:solidFill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2060"/>
                </a:solidFill>
                <a:ea typeface="Arial-Rounded" pitchFamily="34" charset="0"/>
                <a:cs typeface="Arial-Rounded" pitchFamily="34" charset="0"/>
                <a:sym typeface="Arial"/>
              </a:rPr>
              <a:t>về</a:t>
            </a:r>
            <a:r>
              <a:rPr lang="en-US" sz="3600" b="1" kern="0" dirty="0">
                <a:solidFill>
                  <a:srgbClr val="002060"/>
                </a:solidFill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2060"/>
                </a:solidFill>
                <a:ea typeface="Arial-Rounded" pitchFamily="34" charset="0"/>
                <a:cs typeface="Arial-Rounded" pitchFamily="34" charset="0"/>
                <a:sym typeface="Arial"/>
              </a:rPr>
              <a:t>nghề</a:t>
            </a:r>
            <a:r>
              <a:rPr lang="en-US" sz="3600" b="1" kern="0" dirty="0">
                <a:solidFill>
                  <a:srgbClr val="002060"/>
                </a:solidFill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rgbClr val="002060"/>
                </a:solidFill>
                <a:ea typeface="Arial-Rounded" pitchFamily="34" charset="0"/>
                <a:cs typeface="Arial-Rounded" pitchFamily="34" charset="0"/>
                <a:sym typeface="Arial"/>
              </a:rPr>
              <a:t>nghiệp</a:t>
            </a:r>
            <a:r>
              <a:rPr lang="en-US" sz="3600" b="1" kern="0" dirty="0">
                <a:solidFill>
                  <a:srgbClr val="002060"/>
                </a:solidFill>
                <a:ea typeface="Arial-Rounded" pitchFamily="34" charset="0"/>
                <a:cs typeface="Arial-Rounded" pitchFamily="34" charset="0"/>
                <a:sym typeface="Arial"/>
              </a:rPr>
              <a:t>.</a:t>
            </a:r>
          </a:p>
        </p:txBody>
      </p:sp>
      <p:pic>
        <p:nvPicPr>
          <p:cNvPr id="3" name="Picture 2" descr="A picture containing queen&#10;&#10;Description automatically generated">
            <a:extLst>
              <a:ext uri="{FF2B5EF4-FFF2-40B4-BE49-F238E27FC236}">
                <a16:creationId xmlns:a16="http://schemas.microsoft.com/office/drawing/2014/main" xmlns="" id="{D8CDC696-B1BE-45D3-B795-7858A91BE8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9884" y1="70352" x2="62326" y2="79229"/>
                        <a14:foregroundMark x1="68023" y1="71524" x2="70581" y2="70854"/>
                        <a14:foregroundMark x1="67791" y1="70519" x2="63721" y2="76549"/>
                        <a14:foregroundMark x1="28140" y1="73534" x2="30698" y2="73534"/>
                        <a14:foregroundMark x1="31512" y1="73534" x2="34884" y2="73032"/>
                        <a14:foregroundMark x1="41047" y1="72864" x2="41047" y2="75042"/>
                        <a14:foregroundMark x1="40000" y1="35678" x2="42442" y2="40201"/>
                        <a14:foregroundMark x1="31744" y1="70184" x2="33953" y2="72864"/>
                        <a14:foregroundMark x1="36395" y1="68174" x2="36395" y2="703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970" y="1467376"/>
            <a:ext cx="6340587" cy="4401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229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holding a stethoscope&#10;&#10;Description automatically generated with low confidence">
            <a:extLst>
              <a:ext uri="{FF2B5EF4-FFF2-40B4-BE49-F238E27FC236}">
                <a16:creationId xmlns:a16="http://schemas.microsoft.com/office/drawing/2014/main" xmlns="" id="{A5AC1459-E7B5-48A8-927A-8B7E4E0B99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224" y="2654709"/>
            <a:ext cx="3598981" cy="43678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E25B9E2-9A59-4D27-A867-6AF82EBF0C65}"/>
              </a:ext>
            </a:extLst>
          </p:cNvPr>
          <p:cNvSpPr txBox="1"/>
          <p:nvPr/>
        </p:nvSpPr>
        <p:spPr>
          <a:xfrm>
            <a:off x="923140" y="926596"/>
            <a:ext cx="609834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0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Áo quần ông trắng</a:t>
            </a:r>
            <a:br>
              <a:rPr lang="vi-VN" sz="30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0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Mũ cũng trắng tinh</a:t>
            </a:r>
            <a:br>
              <a:rPr lang="vi-VN" sz="30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0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Ông cười tươi tắn</a:t>
            </a:r>
            <a:br>
              <a:rPr lang="vi-VN" sz="30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0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Rất đỗi thiện tình.</a:t>
            </a:r>
          </a:p>
          <a:p>
            <a:r>
              <a:rPr lang="vi-VN" sz="30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Ông săn sóc bệnh</a:t>
            </a:r>
            <a:br>
              <a:rPr lang="vi-VN" sz="30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0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Ân cần hỏi han</a:t>
            </a:r>
            <a:br>
              <a:rPr lang="vi-VN" sz="30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0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Thuốc ông mang đến</a:t>
            </a:r>
            <a:br>
              <a:rPr lang="vi-VN" sz="30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0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Vết thương chóng lành.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508ED64-1756-4AC4-A688-8E1A8A48C0E9}"/>
              </a:ext>
            </a:extLst>
          </p:cNvPr>
          <p:cNvSpPr txBox="1"/>
          <p:nvPr/>
        </p:nvSpPr>
        <p:spPr>
          <a:xfrm>
            <a:off x="6093656" y="997436"/>
            <a:ext cx="6098344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vi-VN" sz="3000" b="0" i="0" dirty="0">
              <a:effectLst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30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Mũi tiêm ông chích</a:t>
            </a:r>
            <a:br>
              <a:rPr lang="vi-VN" sz="30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0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Nhẹ nhàng không đau</a:t>
            </a:r>
            <a:br>
              <a:rPr lang="vi-VN" sz="30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0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Tay ông bắt mạch</a:t>
            </a:r>
            <a:br>
              <a:rPr lang="vi-VN" sz="30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0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Ấm êm thế nào!</a:t>
            </a:r>
          </a:p>
          <a:p>
            <a:r>
              <a:rPr lang="vi-VN" sz="30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Ơi ông bác sĩ</a:t>
            </a:r>
            <a:br>
              <a:rPr lang="vi-VN" sz="30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0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Ông như mẹ hiền</a:t>
            </a:r>
            <a:br>
              <a:rPr lang="vi-VN" sz="30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0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Cứu người khỏi bệnh</a:t>
            </a:r>
            <a:br>
              <a:rPr lang="vi-VN" sz="30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30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Ông là ông tiên.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7973AB6-50AA-4D49-A289-8349A7567B93}"/>
              </a:ext>
            </a:extLst>
          </p:cNvPr>
          <p:cNvSpPr txBox="1"/>
          <p:nvPr/>
        </p:nvSpPr>
        <p:spPr>
          <a:xfrm>
            <a:off x="4337277" y="151800"/>
            <a:ext cx="6430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3600" b="1" dirty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lang="en-US" sz="3600" b="1" dirty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SĨ</a:t>
            </a:r>
            <a:endParaRPr lang="en-US" sz="3600" b="1" dirty="0">
              <a:solidFill>
                <a:srgbClr val="FF0000"/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049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E25B9E2-9A59-4D27-A867-6AF82EBF0C65}"/>
              </a:ext>
            </a:extLst>
          </p:cNvPr>
          <p:cNvSpPr txBox="1"/>
          <p:nvPr/>
        </p:nvSpPr>
        <p:spPr>
          <a:xfrm>
            <a:off x="520468" y="764024"/>
            <a:ext cx="6098344" cy="609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vi-VN" sz="26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Bàn tay cô giáo</a:t>
            </a:r>
            <a:br>
              <a:rPr lang="vi-VN" sz="26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6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Tết tóc cho em</a:t>
            </a:r>
            <a:br>
              <a:rPr lang="vi-VN" sz="26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6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Về nhà mẹ khen</a:t>
            </a:r>
            <a:br>
              <a:rPr lang="vi-VN" sz="26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6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Tay cô đến khéo!</a:t>
            </a:r>
            <a:endParaRPr lang="en-US" sz="2600" b="0" i="0" dirty="0">
              <a:effectLst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l"/>
            <a:endParaRPr lang="vi-VN" sz="2600" b="0" i="0" dirty="0">
              <a:effectLst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l"/>
            <a:r>
              <a:rPr lang="vi-VN" sz="26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Bàn tay cô giáo</a:t>
            </a:r>
            <a:br>
              <a:rPr lang="vi-VN" sz="26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6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Vá áo cho em</a:t>
            </a:r>
            <a:br>
              <a:rPr lang="vi-VN" sz="26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6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Như tay chị cả</a:t>
            </a:r>
            <a:br>
              <a:rPr lang="vi-VN" sz="26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6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Như tay mẹ hiền.</a:t>
            </a:r>
            <a:endParaRPr lang="en-US" sz="2600" b="0" i="0" dirty="0">
              <a:effectLst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l"/>
            <a:endParaRPr lang="en-US" sz="2600" b="0" i="0" dirty="0">
              <a:effectLst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26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Cô cầm tay em</a:t>
            </a:r>
            <a:br>
              <a:rPr lang="vi-VN" sz="26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6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Nắn từng nét chữ</a:t>
            </a:r>
            <a:br>
              <a:rPr lang="vi-VN" sz="26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6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Em viết đẹp thêm</a:t>
            </a:r>
            <a:br>
              <a:rPr lang="vi-VN" sz="26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6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Thẳng đều trang vở.</a:t>
            </a:r>
          </a:p>
          <a:p>
            <a:pPr algn="l"/>
            <a:endParaRPr lang="vi-VN" sz="2600" b="0" i="0" dirty="0">
              <a:effectLst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508ED64-1756-4AC4-A688-8E1A8A48C0E9}"/>
              </a:ext>
            </a:extLst>
          </p:cNvPr>
          <p:cNvSpPr txBox="1"/>
          <p:nvPr/>
        </p:nvSpPr>
        <p:spPr>
          <a:xfrm>
            <a:off x="5076018" y="420016"/>
            <a:ext cx="6098344" cy="6093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vi-VN" sz="2600" b="0" i="0" dirty="0">
              <a:effectLst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l"/>
            <a:r>
              <a:rPr lang="vi-VN" sz="26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Hai bàn tay cô</a:t>
            </a:r>
            <a:br>
              <a:rPr lang="vi-VN" sz="26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6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Dạy em múa dẻo</a:t>
            </a:r>
            <a:br>
              <a:rPr lang="vi-VN" sz="26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6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Hai bàn tay cô</a:t>
            </a:r>
            <a:br>
              <a:rPr lang="vi-VN" sz="26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6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Dạy em đan khéo.</a:t>
            </a:r>
            <a:endParaRPr lang="en-US" sz="2600" b="0" i="0" dirty="0">
              <a:effectLst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l"/>
            <a:endParaRPr lang="vi-VN" sz="2600" b="0" i="0" dirty="0">
              <a:effectLst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l"/>
            <a:r>
              <a:rPr lang="vi-VN" sz="26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Cô dắt em đi</a:t>
            </a:r>
            <a:br>
              <a:rPr lang="vi-VN" sz="26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6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Trên đường tới lớp</a:t>
            </a:r>
            <a:br>
              <a:rPr lang="vi-VN" sz="26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6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Đường đẹp quê hương</a:t>
            </a:r>
            <a:br>
              <a:rPr lang="vi-VN" sz="26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6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Đường dài đất nước.</a:t>
            </a:r>
            <a:endParaRPr lang="en-US" sz="2600" b="0" i="0" dirty="0">
              <a:effectLst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l"/>
            <a:endParaRPr lang="vi-VN" sz="2600" b="0" i="0" dirty="0">
              <a:effectLst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l"/>
            <a:r>
              <a:rPr lang="vi-VN" sz="26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Cô bước, em bước</a:t>
            </a:r>
            <a:br>
              <a:rPr lang="vi-VN" sz="26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6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Cây xanh đôi bờ</a:t>
            </a:r>
            <a:br>
              <a:rPr lang="vi-VN" sz="26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6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Vừng đông xoè quạt</a:t>
            </a:r>
            <a:br>
              <a:rPr lang="vi-VN" sz="26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</a:br>
            <a:r>
              <a:rPr lang="vi-VN" sz="2600" b="0" i="0" dirty="0">
                <a:effectLst/>
                <a:ea typeface="Arial-Rounded" panose="020B0500000000000000" pitchFamily="34" charset="0"/>
                <a:cs typeface="Arial-Rounded" panose="020B0500000000000000" pitchFamily="34" charset="0"/>
              </a:rPr>
              <a:t>Đẹp bàn tay cô…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7973AB6-50AA-4D49-A289-8349A7567B93}"/>
              </a:ext>
            </a:extLst>
          </p:cNvPr>
          <p:cNvSpPr txBox="1"/>
          <p:nvPr/>
        </p:nvSpPr>
        <p:spPr>
          <a:xfrm>
            <a:off x="2341779" y="96851"/>
            <a:ext cx="6430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r>
              <a:rPr lang="en-US" sz="3600" b="1" dirty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TAY </a:t>
            </a:r>
            <a:r>
              <a:rPr lang="en-US" sz="3600" b="1" dirty="0" err="1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3600" b="1" dirty="0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endParaRPr lang="en-US" sz="3600" b="1" dirty="0">
              <a:solidFill>
                <a:srgbClr val="FF0000"/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" name="Picture 2" descr="A group of children reading a book&#10;&#10;Description automatically generated with low confidence">
            <a:extLst>
              <a:ext uri="{FF2B5EF4-FFF2-40B4-BE49-F238E27FC236}">
                <a16:creationId xmlns:a16="http://schemas.microsoft.com/office/drawing/2014/main" xmlns="" id="{7583D79D-0E00-4DC7-9BCA-68426F8262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75" b="98125" l="3667" r="97333">
                        <a14:foregroundMark x1="6333" y1="48125" x2="8667" y2="60625"/>
                        <a14:foregroundMark x1="8444" y1="68875" x2="3667" y2="83875"/>
                        <a14:foregroundMark x1="7111" y1="87250" x2="15000" y2="88375"/>
                        <a14:foregroundMark x1="7667" y1="44500" x2="6889" y2="46500"/>
                        <a14:foregroundMark x1="33111" y1="5625" x2="40333" y2="6500"/>
                        <a14:foregroundMark x1="34667" y1="1750" x2="39667" y2="875"/>
                        <a14:foregroundMark x1="49000" y1="38125" x2="51444" y2="48000"/>
                        <a14:foregroundMark x1="71000" y1="36750" x2="74778" y2="40000"/>
                        <a14:foregroundMark x1="77222" y1="94625" x2="80667" y2="93375"/>
                        <a14:foregroundMark x1="34444" y1="86000" x2="43444" y2="88875"/>
                        <a14:foregroundMark x1="55667" y1="91625" x2="65444" y2="88875"/>
                        <a14:foregroundMark x1="54111" y1="95875" x2="57000" y2="98125"/>
                        <a14:foregroundMark x1="76111" y1="97875" x2="88222" y2="95250"/>
                        <a14:foregroundMark x1="95222" y1="94375" x2="97333" y2="93750"/>
                        <a14:foregroundMark x1="35556" y1="22125" x2="38222" y2="25375"/>
                        <a14:foregroundMark x1="32000" y1="41875" x2="32333" y2="57250"/>
                        <a14:foregroundMark x1="13222" y1="57250" x2="19000" y2="60875"/>
                        <a14:foregroundMark x1="20333" y1="89250" x2="19556" y2="90500"/>
                        <a14:foregroundMark x1="18556" y1="91125" x2="22778" y2="91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9629" y="3026027"/>
            <a:ext cx="4002371" cy="355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021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37920FF-E698-43B7-BF8E-C29B51BBB968}"/>
              </a:ext>
            </a:extLst>
          </p:cNvPr>
          <p:cNvSpPr txBox="1"/>
          <p:nvPr/>
        </p:nvSpPr>
        <p:spPr>
          <a:xfrm>
            <a:off x="649595" y="241802"/>
            <a:ext cx="10964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0000"/>
              </a:buClr>
            </a:pPr>
            <a:r>
              <a:rPr lang="vi-VN" sz="3200" b="1" dirty="0">
                <a:solidFill>
                  <a:schemeClr val="accent4">
                    <a:lumMod val="7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2. </a:t>
            </a:r>
            <a:r>
              <a:rPr lang="en-US" sz="3200" b="1" dirty="0" err="1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Nói</a:t>
            </a:r>
            <a:r>
              <a:rPr lang="en-US" sz="3200" b="1" dirty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về</a:t>
            </a:r>
            <a:r>
              <a:rPr lang="en-US" sz="3200" b="1" dirty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điều</a:t>
            </a:r>
            <a:r>
              <a:rPr lang="en-US" sz="3200" b="1" dirty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thú</a:t>
            </a:r>
            <a:r>
              <a:rPr lang="en-US" sz="3200" b="1" dirty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vị</a:t>
            </a:r>
            <a:r>
              <a:rPr lang="en-US" sz="3200" b="1" dirty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nghề</a:t>
            </a:r>
            <a:r>
              <a:rPr lang="en-US" sz="3200" b="1" dirty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nghiệp</a:t>
            </a:r>
            <a:r>
              <a:rPr lang="en-US" sz="3200" b="1" dirty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nói</a:t>
            </a:r>
            <a:r>
              <a:rPr lang="en-US" sz="3200" b="1" dirty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câu</a:t>
            </a:r>
            <a:r>
              <a:rPr lang="en-US" sz="3200" b="1" dirty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hoặc</a:t>
            </a:r>
            <a:r>
              <a:rPr lang="en-US" sz="3200" b="1" dirty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</a:t>
            </a:r>
            <a:r>
              <a:rPr lang="en-US" sz="3200" b="1" dirty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thơ</a:t>
            </a:r>
            <a:r>
              <a:rPr lang="en-US" sz="3200" b="1" dirty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đã</a:t>
            </a:r>
            <a:r>
              <a:rPr lang="en-US" sz="3200" b="1" dirty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đọc</a:t>
            </a:r>
            <a:r>
              <a:rPr lang="en-US" sz="3200" b="1" dirty="0">
                <a:solidFill>
                  <a:srgbClr val="002060"/>
                </a:solidFill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  <a:endParaRPr lang="en-US" sz="3200" b="1" kern="0" dirty="0">
              <a:solidFill>
                <a:srgbClr val="002060"/>
              </a:solidFill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xmlns="" id="{AFE579E0-7097-4B66-9E5C-DC1423D2427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683" y="1560720"/>
            <a:ext cx="6545989" cy="596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156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1" name="Google Shape;671;p35"/>
          <p:cNvGrpSpPr/>
          <p:nvPr/>
        </p:nvGrpSpPr>
        <p:grpSpPr>
          <a:xfrm rot="684726" flipH="1">
            <a:off x="10268804" y="432957"/>
            <a:ext cx="1801424" cy="2127541"/>
            <a:chOff x="6279400" y="1444575"/>
            <a:chExt cx="1466035" cy="1727152"/>
          </a:xfrm>
        </p:grpSpPr>
        <p:sp>
          <p:nvSpPr>
            <p:cNvPr id="672" name="Google Shape;672;p35"/>
            <p:cNvSpPr/>
            <p:nvPr/>
          </p:nvSpPr>
          <p:spPr>
            <a:xfrm>
              <a:off x="6309338" y="1444575"/>
              <a:ext cx="1436097" cy="1632780"/>
            </a:xfrm>
            <a:custGeom>
              <a:avLst/>
              <a:gdLst/>
              <a:ahLst/>
              <a:cxnLst/>
              <a:rect l="l" t="t" r="r" b="b"/>
              <a:pathLst>
                <a:path w="17940" h="20397" extrusionOk="0">
                  <a:moveTo>
                    <a:pt x="14656" y="1"/>
                  </a:moveTo>
                  <a:cubicBezTo>
                    <a:pt x="13685" y="1"/>
                    <a:pt x="12751" y="436"/>
                    <a:pt x="12128" y="1215"/>
                  </a:cubicBezTo>
                  <a:lnTo>
                    <a:pt x="796" y="15270"/>
                  </a:lnTo>
                  <a:cubicBezTo>
                    <a:pt x="253" y="15925"/>
                    <a:pt x="0" y="16767"/>
                    <a:pt x="75" y="17610"/>
                  </a:cubicBezTo>
                  <a:cubicBezTo>
                    <a:pt x="103" y="17937"/>
                    <a:pt x="187" y="18255"/>
                    <a:pt x="309" y="18564"/>
                  </a:cubicBezTo>
                  <a:cubicBezTo>
                    <a:pt x="655" y="19369"/>
                    <a:pt x="1339" y="19996"/>
                    <a:pt x="2181" y="20258"/>
                  </a:cubicBezTo>
                  <a:cubicBezTo>
                    <a:pt x="2488" y="20351"/>
                    <a:pt x="2803" y="20396"/>
                    <a:pt x="3114" y="20396"/>
                  </a:cubicBezTo>
                  <a:cubicBezTo>
                    <a:pt x="4081" y="20396"/>
                    <a:pt x="5020" y="19960"/>
                    <a:pt x="5643" y="19182"/>
                  </a:cubicBezTo>
                  <a:lnTo>
                    <a:pt x="16985" y="5126"/>
                  </a:lnTo>
                  <a:cubicBezTo>
                    <a:pt x="17818" y="4106"/>
                    <a:pt x="17939" y="2675"/>
                    <a:pt x="17303" y="1514"/>
                  </a:cubicBezTo>
                  <a:cubicBezTo>
                    <a:pt x="16863" y="756"/>
                    <a:pt x="16115" y="213"/>
                    <a:pt x="15244" y="54"/>
                  </a:cubicBezTo>
                  <a:cubicBezTo>
                    <a:pt x="15048" y="18"/>
                    <a:pt x="14851" y="1"/>
                    <a:pt x="14656" y="1"/>
                  </a:cubicBez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35"/>
            <p:cNvSpPr/>
            <p:nvPr/>
          </p:nvSpPr>
          <p:spPr>
            <a:xfrm>
              <a:off x="6334074" y="1448898"/>
              <a:ext cx="1359649" cy="1617330"/>
            </a:xfrm>
            <a:custGeom>
              <a:avLst/>
              <a:gdLst/>
              <a:ahLst/>
              <a:cxnLst/>
              <a:rect l="l" t="t" r="r" b="b"/>
              <a:pathLst>
                <a:path w="16985" h="20204" extrusionOk="0">
                  <a:moveTo>
                    <a:pt x="14935" y="0"/>
                  </a:moveTo>
                  <a:lnTo>
                    <a:pt x="0" y="18510"/>
                  </a:lnTo>
                  <a:cubicBezTo>
                    <a:pt x="337" y="19315"/>
                    <a:pt x="1030" y="19942"/>
                    <a:pt x="1872" y="20204"/>
                  </a:cubicBezTo>
                  <a:lnTo>
                    <a:pt x="16985" y="1460"/>
                  </a:lnTo>
                  <a:cubicBezTo>
                    <a:pt x="16545" y="702"/>
                    <a:pt x="15796" y="159"/>
                    <a:pt x="14935" y="0"/>
                  </a:cubicBezTo>
                  <a:close/>
                </a:path>
              </a:pathLst>
            </a:custGeom>
            <a:solidFill>
              <a:srgbClr val="FFB0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35"/>
            <p:cNvSpPr/>
            <p:nvPr/>
          </p:nvSpPr>
          <p:spPr>
            <a:xfrm>
              <a:off x="6279400" y="2786767"/>
              <a:ext cx="376075" cy="384960"/>
            </a:xfrm>
            <a:custGeom>
              <a:avLst/>
              <a:gdLst/>
              <a:ahLst/>
              <a:cxnLst/>
              <a:rect l="l" t="t" r="r" b="b"/>
              <a:pathLst>
                <a:path w="4698" h="4809" extrusionOk="0">
                  <a:moveTo>
                    <a:pt x="449" y="0"/>
                  </a:moveTo>
                  <a:cubicBezTo>
                    <a:pt x="449" y="0"/>
                    <a:pt x="49" y="4576"/>
                    <a:pt x="4" y="4800"/>
                  </a:cubicBezTo>
                  <a:lnTo>
                    <a:pt x="4" y="4800"/>
                  </a:lnTo>
                  <a:lnTo>
                    <a:pt x="4698" y="3416"/>
                  </a:lnTo>
                  <a:lnTo>
                    <a:pt x="449" y="0"/>
                  </a:lnTo>
                  <a:close/>
                  <a:moveTo>
                    <a:pt x="4" y="4800"/>
                  </a:moveTo>
                  <a:lnTo>
                    <a:pt x="0" y="4801"/>
                  </a:lnTo>
                  <a:cubicBezTo>
                    <a:pt x="0" y="4806"/>
                    <a:pt x="1" y="4808"/>
                    <a:pt x="1" y="4808"/>
                  </a:cubicBezTo>
                  <a:cubicBezTo>
                    <a:pt x="2" y="4808"/>
                    <a:pt x="3" y="4805"/>
                    <a:pt x="4" y="480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35"/>
            <p:cNvSpPr/>
            <p:nvPr/>
          </p:nvSpPr>
          <p:spPr>
            <a:xfrm>
              <a:off x="6279400" y="3024194"/>
              <a:ext cx="143850" cy="146171"/>
            </a:xfrm>
            <a:custGeom>
              <a:avLst/>
              <a:gdLst/>
              <a:ahLst/>
              <a:cxnLst/>
              <a:rect l="l" t="t" r="r" b="b"/>
              <a:pathLst>
                <a:path w="1797" h="1826" extrusionOk="0">
                  <a:moveTo>
                    <a:pt x="178" y="1"/>
                  </a:moveTo>
                  <a:cubicBezTo>
                    <a:pt x="94" y="927"/>
                    <a:pt x="19" y="1732"/>
                    <a:pt x="0" y="1826"/>
                  </a:cubicBezTo>
                  <a:lnTo>
                    <a:pt x="1797" y="1302"/>
                  </a:lnTo>
                  <a:lnTo>
                    <a:pt x="178" y="1"/>
                  </a:ln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35"/>
            <p:cNvSpPr/>
            <p:nvPr/>
          </p:nvSpPr>
          <p:spPr>
            <a:xfrm>
              <a:off x="7261446" y="1444575"/>
              <a:ext cx="483982" cy="432830"/>
            </a:xfrm>
            <a:custGeom>
              <a:avLst/>
              <a:gdLst/>
              <a:ahLst/>
              <a:cxnLst/>
              <a:rect l="l" t="t" r="r" b="b"/>
              <a:pathLst>
                <a:path w="6046" h="5407" extrusionOk="0">
                  <a:moveTo>
                    <a:pt x="2758" y="1"/>
                  </a:moveTo>
                  <a:cubicBezTo>
                    <a:pt x="1782" y="1"/>
                    <a:pt x="849" y="436"/>
                    <a:pt x="234" y="1215"/>
                  </a:cubicBezTo>
                  <a:lnTo>
                    <a:pt x="0" y="1495"/>
                  </a:lnTo>
                  <a:lnTo>
                    <a:pt x="4857" y="5407"/>
                  </a:lnTo>
                  <a:lnTo>
                    <a:pt x="5081" y="5126"/>
                  </a:lnTo>
                  <a:cubicBezTo>
                    <a:pt x="5914" y="4106"/>
                    <a:pt x="6045" y="2675"/>
                    <a:pt x="5400" y="1523"/>
                  </a:cubicBezTo>
                  <a:cubicBezTo>
                    <a:pt x="4960" y="756"/>
                    <a:pt x="4211" y="213"/>
                    <a:pt x="3350" y="54"/>
                  </a:cubicBezTo>
                  <a:cubicBezTo>
                    <a:pt x="3152" y="18"/>
                    <a:pt x="2954" y="1"/>
                    <a:pt x="2758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35"/>
            <p:cNvSpPr/>
            <p:nvPr/>
          </p:nvSpPr>
          <p:spPr>
            <a:xfrm>
              <a:off x="7192524" y="1534551"/>
              <a:ext cx="480940" cy="398809"/>
            </a:xfrm>
            <a:custGeom>
              <a:avLst/>
              <a:gdLst/>
              <a:ahLst/>
              <a:cxnLst/>
              <a:rect l="l" t="t" r="r" b="b"/>
              <a:pathLst>
                <a:path w="6008" h="4982" extrusionOk="0">
                  <a:moveTo>
                    <a:pt x="791" y="0"/>
                  </a:moveTo>
                  <a:cubicBezTo>
                    <a:pt x="590" y="0"/>
                    <a:pt x="391" y="89"/>
                    <a:pt x="253" y="259"/>
                  </a:cubicBezTo>
                  <a:lnTo>
                    <a:pt x="244" y="278"/>
                  </a:lnTo>
                  <a:cubicBezTo>
                    <a:pt x="0" y="577"/>
                    <a:pt x="47" y="1008"/>
                    <a:pt x="346" y="1251"/>
                  </a:cubicBezTo>
                  <a:lnTo>
                    <a:pt x="4773" y="4826"/>
                  </a:lnTo>
                  <a:cubicBezTo>
                    <a:pt x="4902" y="4931"/>
                    <a:pt x="5057" y="4982"/>
                    <a:pt x="5211" y="4982"/>
                  </a:cubicBezTo>
                  <a:cubicBezTo>
                    <a:pt x="5413" y="4982"/>
                    <a:pt x="5613" y="4893"/>
                    <a:pt x="5746" y="4723"/>
                  </a:cubicBezTo>
                  <a:lnTo>
                    <a:pt x="5765" y="4704"/>
                  </a:lnTo>
                  <a:cubicBezTo>
                    <a:pt x="6008" y="4405"/>
                    <a:pt x="5961" y="3974"/>
                    <a:pt x="5662" y="3731"/>
                  </a:cubicBezTo>
                  <a:lnTo>
                    <a:pt x="1226" y="156"/>
                  </a:lnTo>
                  <a:cubicBezTo>
                    <a:pt x="1097" y="51"/>
                    <a:pt x="943" y="0"/>
                    <a:pt x="791" y="0"/>
                  </a:cubicBezTo>
                  <a:close/>
                </a:path>
              </a:pathLst>
            </a:custGeom>
            <a:solidFill>
              <a:srgbClr val="FAF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35"/>
            <p:cNvSpPr/>
            <p:nvPr/>
          </p:nvSpPr>
          <p:spPr>
            <a:xfrm>
              <a:off x="7066686" y="1700093"/>
              <a:ext cx="480940" cy="398249"/>
            </a:xfrm>
            <a:custGeom>
              <a:avLst/>
              <a:gdLst/>
              <a:ahLst/>
              <a:cxnLst/>
              <a:rect l="l" t="t" r="r" b="b"/>
              <a:pathLst>
                <a:path w="6008" h="4975" extrusionOk="0">
                  <a:moveTo>
                    <a:pt x="795" y="0"/>
                  </a:moveTo>
                  <a:cubicBezTo>
                    <a:pt x="593" y="0"/>
                    <a:pt x="391" y="89"/>
                    <a:pt x="253" y="259"/>
                  </a:cubicBezTo>
                  <a:lnTo>
                    <a:pt x="243" y="278"/>
                  </a:lnTo>
                  <a:cubicBezTo>
                    <a:pt x="0" y="577"/>
                    <a:pt x="47" y="1008"/>
                    <a:pt x="346" y="1251"/>
                  </a:cubicBezTo>
                  <a:lnTo>
                    <a:pt x="4773" y="4826"/>
                  </a:lnTo>
                  <a:cubicBezTo>
                    <a:pt x="4901" y="4926"/>
                    <a:pt x="5055" y="4975"/>
                    <a:pt x="5208" y="4975"/>
                  </a:cubicBezTo>
                  <a:cubicBezTo>
                    <a:pt x="5411" y="4975"/>
                    <a:pt x="5612" y="4889"/>
                    <a:pt x="5746" y="4723"/>
                  </a:cubicBezTo>
                  <a:lnTo>
                    <a:pt x="5765" y="4704"/>
                  </a:lnTo>
                  <a:cubicBezTo>
                    <a:pt x="6008" y="4405"/>
                    <a:pt x="5961" y="3965"/>
                    <a:pt x="5662" y="3731"/>
                  </a:cubicBezTo>
                  <a:lnTo>
                    <a:pt x="1226" y="156"/>
                  </a:lnTo>
                  <a:cubicBezTo>
                    <a:pt x="1101" y="51"/>
                    <a:pt x="948" y="0"/>
                    <a:pt x="795" y="0"/>
                  </a:cubicBezTo>
                  <a:close/>
                </a:path>
              </a:pathLst>
            </a:custGeom>
            <a:solidFill>
              <a:srgbClr val="FAF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35"/>
            <p:cNvSpPr/>
            <p:nvPr/>
          </p:nvSpPr>
          <p:spPr>
            <a:xfrm>
              <a:off x="7136329" y="1620684"/>
              <a:ext cx="481020" cy="398249"/>
            </a:xfrm>
            <a:custGeom>
              <a:avLst/>
              <a:gdLst/>
              <a:ahLst/>
              <a:cxnLst/>
              <a:rect l="l" t="t" r="r" b="b"/>
              <a:pathLst>
                <a:path w="6009" h="4975" extrusionOk="0">
                  <a:moveTo>
                    <a:pt x="798" y="0"/>
                  </a:moveTo>
                  <a:cubicBezTo>
                    <a:pt x="595" y="0"/>
                    <a:pt x="395" y="89"/>
                    <a:pt x="262" y="259"/>
                  </a:cubicBezTo>
                  <a:lnTo>
                    <a:pt x="244" y="278"/>
                  </a:lnTo>
                  <a:cubicBezTo>
                    <a:pt x="0" y="577"/>
                    <a:pt x="47" y="1008"/>
                    <a:pt x="347" y="1251"/>
                  </a:cubicBezTo>
                  <a:lnTo>
                    <a:pt x="4782" y="4826"/>
                  </a:lnTo>
                  <a:cubicBezTo>
                    <a:pt x="4907" y="4926"/>
                    <a:pt x="5059" y="4975"/>
                    <a:pt x="5211" y="4975"/>
                  </a:cubicBezTo>
                  <a:cubicBezTo>
                    <a:pt x="5413" y="4975"/>
                    <a:pt x="5616" y="4889"/>
                    <a:pt x="5755" y="4723"/>
                  </a:cubicBezTo>
                  <a:lnTo>
                    <a:pt x="5765" y="4704"/>
                  </a:lnTo>
                  <a:cubicBezTo>
                    <a:pt x="6008" y="4405"/>
                    <a:pt x="5961" y="3965"/>
                    <a:pt x="5662" y="3731"/>
                  </a:cubicBezTo>
                  <a:lnTo>
                    <a:pt x="1236" y="156"/>
                  </a:lnTo>
                  <a:cubicBezTo>
                    <a:pt x="1106" y="51"/>
                    <a:pt x="951" y="0"/>
                    <a:pt x="798" y="0"/>
                  </a:cubicBezTo>
                  <a:close/>
                </a:path>
              </a:pathLst>
            </a:custGeom>
            <a:solidFill>
              <a:srgbClr val="C5C2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35"/>
            <p:cNvSpPr/>
            <p:nvPr/>
          </p:nvSpPr>
          <p:spPr>
            <a:xfrm>
              <a:off x="7119839" y="2040784"/>
              <a:ext cx="87335" cy="71885"/>
            </a:xfrm>
            <a:custGeom>
              <a:avLst/>
              <a:gdLst/>
              <a:ahLst/>
              <a:cxnLst/>
              <a:rect l="l" t="t" r="r" b="b"/>
              <a:pathLst>
                <a:path w="1091" h="898" extrusionOk="0">
                  <a:moveTo>
                    <a:pt x="217" y="1"/>
                  </a:moveTo>
                  <a:cubicBezTo>
                    <a:pt x="148" y="1"/>
                    <a:pt x="79" y="39"/>
                    <a:pt x="57" y="130"/>
                  </a:cubicBezTo>
                  <a:cubicBezTo>
                    <a:pt x="0" y="355"/>
                    <a:pt x="75" y="607"/>
                    <a:pt x="263" y="748"/>
                  </a:cubicBezTo>
                  <a:cubicBezTo>
                    <a:pt x="375" y="841"/>
                    <a:pt x="506" y="888"/>
                    <a:pt x="656" y="897"/>
                  </a:cubicBezTo>
                  <a:cubicBezTo>
                    <a:pt x="749" y="888"/>
                    <a:pt x="843" y="869"/>
                    <a:pt x="927" y="822"/>
                  </a:cubicBezTo>
                  <a:cubicBezTo>
                    <a:pt x="1090" y="733"/>
                    <a:pt x="1004" y="508"/>
                    <a:pt x="849" y="508"/>
                  </a:cubicBezTo>
                  <a:cubicBezTo>
                    <a:pt x="826" y="508"/>
                    <a:pt x="802" y="512"/>
                    <a:pt x="777" y="523"/>
                  </a:cubicBezTo>
                  <a:cubicBezTo>
                    <a:pt x="739" y="546"/>
                    <a:pt x="697" y="556"/>
                    <a:pt x="653" y="556"/>
                  </a:cubicBezTo>
                  <a:cubicBezTo>
                    <a:pt x="589" y="556"/>
                    <a:pt x="524" y="534"/>
                    <a:pt x="468" y="495"/>
                  </a:cubicBezTo>
                  <a:cubicBezTo>
                    <a:pt x="394" y="429"/>
                    <a:pt x="356" y="317"/>
                    <a:pt x="384" y="214"/>
                  </a:cubicBezTo>
                  <a:cubicBezTo>
                    <a:pt x="423" y="86"/>
                    <a:pt x="319" y="1"/>
                    <a:pt x="217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35"/>
            <p:cNvSpPr/>
            <p:nvPr/>
          </p:nvSpPr>
          <p:spPr>
            <a:xfrm>
              <a:off x="7101828" y="1977545"/>
              <a:ext cx="59317" cy="43707"/>
            </a:xfrm>
            <a:custGeom>
              <a:avLst/>
              <a:gdLst/>
              <a:ahLst/>
              <a:cxnLst/>
              <a:rect l="l" t="t" r="r" b="b"/>
              <a:pathLst>
                <a:path w="741" h="546" extrusionOk="0">
                  <a:moveTo>
                    <a:pt x="371" y="1"/>
                  </a:moveTo>
                  <a:cubicBezTo>
                    <a:pt x="300" y="1"/>
                    <a:pt x="230" y="26"/>
                    <a:pt x="179" y="78"/>
                  </a:cubicBezTo>
                  <a:cubicBezTo>
                    <a:pt x="1" y="256"/>
                    <a:pt x="123" y="546"/>
                    <a:pt x="375" y="546"/>
                  </a:cubicBezTo>
                  <a:cubicBezTo>
                    <a:pt x="619" y="546"/>
                    <a:pt x="740" y="256"/>
                    <a:pt x="562" y="78"/>
                  </a:cubicBezTo>
                  <a:cubicBezTo>
                    <a:pt x="511" y="26"/>
                    <a:pt x="441" y="1"/>
                    <a:pt x="371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35"/>
            <p:cNvSpPr/>
            <p:nvPr/>
          </p:nvSpPr>
          <p:spPr>
            <a:xfrm>
              <a:off x="7212696" y="2051911"/>
              <a:ext cx="58517" cy="44268"/>
            </a:xfrm>
            <a:custGeom>
              <a:avLst/>
              <a:gdLst/>
              <a:ahLst/>
              <a:cxnLst/>
              <a:rect l="l" t="t" r="r" b="b"/>
              <a:pathLst>
                <a:path w="731" h="553" extrusionOk="0">
                  <a:moveTo>
                    <a:pt x="361" y="0"/>
                  </a:moveTo>
                  <a:cubicBezTo>
                    <a:pt x="291" y="0"/>
                    <a:pt x="221" y="28"/>
                    <a:pt x="169" y="85"/>
                  </a:cubicBezTo>
                  <a:cubicBezTo>
                    <a:pt x="1" y="253"/>
                    <a:pt x="123" y="552"/>
                    <a:pt x="366" y="552"/>
                  </a:cubicBezTo>
                  <a:cubicBezTo>
                    <a:pt x="609" y="552"/>
                    <a:pt x="731" y="253"/>
                    <a:pt x="553" y="85"/>
                  </a:cubicBezTo>
                  <a:cubicBezTo>
                    <a:pt x="502" y="28"/>
                    <a:pt x="431" y="0"/>
                    <a:pt x="361" y="0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35"/>
            <p:cNvSpPr/>
            <p:nvPr/>
          </p:nvSpPr>
          <p:spPr>
            <a:xfrm>
              <a:off x="7186520" y="2120834"/>
              <a:ext cx="133443" cy="114311"/>
            </a:xfrm>
            <a:custGeom>
              <a:avLst/>
              <a:gdLst/>
              <a:ahLst/>
              <a:cxnLst/>
              <a:rect l="l" t="t" r="r" b="b"/>
              <a:pathLst>
                <a:path w="1667" h="1428" extrusionOk="0">
                  <a:moveTo>
                    <a:pt x="955" y="0"/>
                  </a:moveTo>
                  <a:cubicBezTo>
                    <a:pt x="319" y="0"/>
                    <a:pt x="0" y="768"/>
                    <a:pt x="450" y="1217"/>
                  </a:cubicBezTo>
                  <a:cubicBezTo>
                    <a:pt x="595" y="1362"/>
                    <a:pt x="773" y="1427"/>
                    <a:pt x="948" y="1427"/>
                  </a:cubicBezTo>
                  <a:cubicBezTo>
                    <a:pt x="1315" y="1427"/>
                    <a:pt x="1666" y="1142"/>
                    <a:pt x="1666" y="711"/>
                  </a:cubicBezTo>
                  <a:cubicBezTo>
                    <a:pt x="1666" y="318"/>
                    <a:pt x="1348" y="0"/>
                    <a:pt x="955" y="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35"/>
            <p:cNvSpPr/>
            <p:nvPr/>
          </p:nvSpPr>
          <p:spPr>
            <a:xfrm>
              <a:off x="6946772" y="1961295"/>
              <a:ext cx="133443" cy="114311"/>
            </a:xfrm>
            <a:custGeom>
              <a:avLst/>
              <a:gdLst/>
              <a:ahLst/>
              <a:cxnLst/>
              <a:rect l="l" t="t" r="r" b="b"/>
              <a:pathLst>
                <a:path w="1667" h="1428" extrusionOk="0">
                  <a:moveTo>
                    <a:pt x="955" y="0"/>
                  </a:moveTo>
                  <a:cubicBezTo>
                    <a:pt x="319" y="0"/>
                    <a:pt x="1" y="767"/>
                    <a:pt x="450" y="1217"/>
                  </a:cubicBezTo>
                  <a:cubicBezTo>
                    <a:pt x="596" y="1362"/>
                    <a:pt x="775" y="1427"/>
                    <a:pt x="950" y="1427"/>
                  </a:cubicBezTo>
                  <a:cubicBezTo>
                    <a:pt x="1316" y="1427"/>
                    <a:pt x="1667" y="1144"/>
                    <a:pt x="1667" y="721"/>
                  </a:cubicBezTo>
                  <a:cubicBezTo>
                    <a:pt x="1667" y="318"/>
                    <a:pt x="1348" y="0"/>
                    <a:pt x="955" y="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8"/>
          <a:stretch/>
        </p:blipFill>
        <p:spPr>
          <a:xfrm>
            <a:off x="2149306" y="-572814"/>
            <a:ext cx="7840407" cy="7278414"/>
          </a:xfrm>
          <a:prstGeom prst="rect">
            <a:avLst/>
          </a:prstGeom>
        </p:spPr>
      </p:pic>
      <p:sp>
        <p:nvSpPr>
          <p:cNvPr id="17" name="Title 1"/>
          <p:cNvSpPr txBox="1">
            <a:spLocks/>
          </p:cNvSpPr>
          <p:nvPr/>
        </p:nvSpPr>
        <p:spPr>
          <a:xfrm>
            <a:off x="2738828" y="1408385"/>
            <a:ext cx="6411885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0000"/>
              </a:buClr>
            </a:pPr>
            <a:r>
              <a:rPr lang="en-US" sz="6000">
                <a:solidFill>
                  <a:srgbClr val="002060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Dặn dò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056490713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sponse to Intervention: The Alphabet by Slidesgo">
  <a:themeElements>
    <a:clrScheme name="Simple Light">
      <a:dk1>
        <a:srgbClr val="3F2732"/>
      </a:dk1>
      <a:lt1>
        <a:srgbClr val="FAF4F2"/>
      </a:lt1>
      <a:dk2>
        <a:srgbClr val="3F2732"/>
      </a:dk2>
      <a:lt2>
        <a:srgbClr val="FAF4F2"/>
      </a:lt2>
      <a:accent1>
        <a:srgbClr val="FF835F"/>
      </a:accent1>
      <a:accent2>
        <a:srgbClr val="ACDCDC"/>
      </a:accent2>
      <a:accent3>
        <a:srgbClr val="FFB034"/>
      </a:accent3>
      <a:accent4>
        <a:srgbClr val="55C2B1"/>
      </a:accent4>
      <a:accent5>
        <a:srgbClr val="8C4C5E"/>
      </a:accent5>
      <a:accent6>
        <a:srgbClr val="FFC4C7"/>
      </a:accent6>
      <a:hlink>
        <a:srgbClr val="3F273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137</Words>
  <Application>Microsoft Office PowerPoint</Application>
  <PresentationFormat>Custom</PresentationFormat>
  <Paragraphs>34</Paragraphs>
  <Slides>8</Slides>
  <Notes>3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1_Office Theme</vt:lpstr>
      <vt:lpstr>Response to Intervention: The Alphabet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Minhthangpc.VN</cp:lastModifiedBy>
  <cp:revision>41</cp:revision>
  <dcterms:created xsi:type="dcterms:W3CDTF">2021-12-12T11:29:38Z</dcterms:created>
  <dcterms:modified xsi:type="dcterms:W3CDTF">2024-05-06T07:54:56Z</dcterms:modified>
</cp:coreProperties>
</file>