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24"/>
  </p:notesMasterIdLst>
  <p:sldIdLst>
    <p:sldId id="624" r:id="rId5"/>
    <p:sldId id="264" r:id="rId6"/>
    <p:sldId id="396" r:id="rId7"/>
    <p:sldId id="621" r:id="rId8"/>
    <p:sldId id="372" r:id="rId9"/>
    <p:sldId id="606" r:id="rId10"/>
    <p:sldId id="613" r:id="rId11"/>
    <p:sldId id="614" r:id="rId12"/>
    <p:sldId id="504" r:id="rId13"/>
    <p:sldId id="284" r:id="rId14"/>
    <p:sldId id="505" r:id="rId15"/>
    <p:sldId id="615" r:id="rId16"/>
    <p:sldId id="291" r:id="rId17"/>
    <p:sldId id="622" r:id="rId18"/>
    <p:sldId id="293" r:id="rId19"/>
    <p:sldId id="257" r:id="rId20"/>
    <p:sldId id="359" r:id="rId21"/>
    <p:sldId id="332" r:id="rId22"/>
    <p:sldId id="35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54B"/>
    <a:srgbClr val="EEDE12"/>
    <a:srgbClr val="000000"/>
    <a:srgbClr val="A2F53D"/>
    <a:srgbClr val="F173A3"/>
    <a:srgbClr val="F34A07"/>
    <a:srgbClr val="0B8105"/>
    <a:srgbClr val="008E4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9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27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14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4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2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9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2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0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2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3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5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005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04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14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9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90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07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9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Hồ Gươm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9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0FDC20D-D154-4F05-BF8E-5BBC3C2B9D36}"/>
              </a:ext>
            </a:extLst>
          </p:cNvPr>
          <p:cNvGrpSpPr/>
          <p:nvPr/>
        </p:nvGrpSpPr>
        <p:grpSpPr>
          <a:xfrm>
            <a:off x="1090856" y="306252"/>
            <a:ext cx="10353762" cy="731520"/>
            <a:chOff x="294783" y="915918"/>
            <a:chExt cx="10353762" cy="73152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5E78200-D3CA-4441-9F82-A9447B479F64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="" xmlns:a16="http://schemas.microsoft.com/office/drawing/2014/main" id="{4EB0E3D4-24DC-4508-9317-C0DA836D0650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36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="" xmlns:a16="http://schemas.microsoft.com/office/drawing/2014/main" id="{E6C91926-16A9-4F8D-97B6-B5830697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47470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1577932-238F-4C39-8B1B-E1E6053E25B4}"/>
                </a:ext>
              </a:extLst>
            </p:cNvPr>
            <p:cNvSpPr txBox="1"/>
            <p:nvPr/>
          </p:nvSpPr>
          <p:spPr>
            <a:xfrm>
              <a:off x="1085702" y="1022020"/>
              <a:ext cx="95628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giới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thiệu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Tháp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Rùa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3" name="Picture 2" descr="A picture containing tree, water, outdoor, river&#10;&#10;Description automatically generated">
            <a:extLst>
              <a:ext uri="{FF2B5EF4-FFF2-40B4-BE49-F238E27FC236}">
                <a16:creationId xmlns="" xmlns:a16="http://schemas.microsoft.com/office/drawing/2014/main" id="{A65A613D-580C-4A54-841C-77BBE95B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8" y="1309980"/>
            <a:ext cx="5820228" cy="4238040"/>
          </a:xfrm>
          <a:prstGeom prst="rect">
            <a:avLst/>
          </a:prstGeom>
        </p:spPr>
      </p:pic>
      <p:pic>
        <p:nvPicPr>
          <p:cNvPr id="5" name="Picture 4" descr="Graphical user interface, Teams&#10;&#10;Description automatically generated with medium confidence">
            <a:extLst>
              <a:ext uri="{FF2B5EF4-FFF2-40B4-BE49-F238E27FC236}">
                <a16:creationId xmlns="" xmlns:a16="http://schemas.microsoft.com/office/drawing/2014/main" id="{FB1CC53B-1D78-43BD-BD8E-90E6FD7C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65" y="3172670"/>
            <a:ext cx="4507935" cy="48685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EDE69E-C6DF-47D6-B6A6-5FB67D948EF1}"/>
              </a:ext>
            </a:extLst>
          </p:cNvPr>
          <p:cNvSpPr txBox="1"/>
          <p:nvPr/>
        </p:nvSpPr>
        <p:spPr>
          <a:xfrm>
            <a:off x="7024913" y="1687314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F88793C-189A-4EC8-93AA-A5E513BCD4E8}"/>
              </a:ext>
            </a:extLst>
          </p:cNvPr>
          <p:cNvSpPr txBox="1"/>
          <p:nvPr/>
        </p:nvSpPr>
        <p:spPr>
          <a:xfrm>
            <a:off x="7024913" y="2387840"/>
            <a:ext cx="483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5D8F482-E90B-4EE4-94CA-6FD6562BF7B8}"/>
              </a:ext>
            </a:extLst>
          </p:cNvPr>
          <p:cNvGrpSpPr/>
          <p:nvPr/>
        </p:nvGrpSpPr>
        <p:grpSpPr>
          <a:xfrm>
            <a:off x="702887" y="240747"/>
            <a:ext cx="10379826" cy="1200329"/>
            <a:chOff x="294783" y="910461"/>
            <a:chExt cx="10379826" cy="1200329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8C48901-FBAE-4F22-805A-B21603D5FE5A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7" name="Google Shape;418;p36">
                <a:extLst>
                  <a:ext uri="{FF2B5EF4-FFF2-40B4-BE49-F238E27FC236}">
                    <a16:creationId xmlns="" xmlns:a16="http://schemas.microsoft.com/office/drawing/2014/main" id="{E6762050-0C2C-4FDC-8079-DE87EFBE6B78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4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>
                <a:extLst>
                  <a:ext uri="{FF2B5EF4-FFF2-40B4-BE49-F238E27FC236}">
                    <a16:creationId xmlns="" xmlns:a16="http://schemas.microsoft.com/office/drawing/2014/main" id="{BB35737A-C9AC-4C24-8599-A8446D080B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23885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 b="1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078400C-99B8-4326-A01C-0AEB60D12AC2}"/>
                </a:ext>
              </a:extLst>
            </p:cNvPr>
            <p:cNvSpPr txBox="1"/>
            <p:nvPr/>
          </p:nvSpPr>
          <p:spPr>
            <a:xfrm>
              <a:off x="1071188" y="910461"/>
              <a:ext cx="96034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rùa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B8FEB7-3F0A-44CF-A24C-EA268DFB2D45}"/>
              </a:ext>
            </a:extLst>
          </p:cNvPr>
          <p:cNvSpPr txBox="1"/>
          <p:nvPr/>
        </p:nvSpPr>
        <p:spPr>
          <a:xfrm>
            <a:off x="702887" y="1368805"/>
            <a:ext cx="11344577" cy="5489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tầng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bưu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ngậm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Lê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giặc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>
              <a:lnSpc>
                <a:spcPct val="150000"/>
              </a:lnSpc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F56BD1-E07B-4D95-89BF-365440F83DF6}"/>
              </a:ext>
            </a:extLst>
          </p:cNvPr>
          <p:cNvSpPr txBox="1"/>
          <p:nvPr/>
        </p:nvSpPr>
        <p:spPr>
          <a:xfrm>
            <a:off x="377368" y="4349974"/>
            <a:ext cx="11277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Lê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đòi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Vương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text, graffiti, painting&#10;&#10;Description automatically generated">
            <a:extLst>
              <a:ext uri="{FF2B5EF4-FFF2-40B4-BE49-F238E27FC236}">
                <a16:creationId xmlns="" xmlns:a16="http://schemas.microsoft.com/office/drawing/2014/main" id="{4BBBAD10-B09F-4BB1-9D41-13648019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2" y="451839"/>
            <a:ext cx="3918856" cy="3806050"/>
          </a:xfrm>
          <a:prstGeom prst="rect">
            <a:avLst/>
          </a:prstGeom>
        </p:spPr>
      </p:pic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CE3D0234-2F97-4414-B2AD-3D2A960E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613022"/>
            <a:ext cx="6705600" cy="3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=""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964485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885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52847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9905" y="174020"/>
            <a:ext cx="10944741" cy="741180"/>
            <a:chOff x="292250" y="915918"/>
            <a:chExt cx="10944741" cy="74118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1900" ker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39199" y="1010767"/>
              <a:ext cx="1009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Xếp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các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dưới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đây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vào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nhóm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thích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hợp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858C7C34-B00F-41EB-9E8D-F289ED1EE4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4141399"/>
            <a:ext cx="4389092" cy="2542581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9A3C0ED2-70A6-4C2E-84E6-ACBE98F8B6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3" y="4141399"/>
            <a:ext cx="4389092" cy="254258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B990FD5-AE1C-4CA9-8E6E-28707C2CEBC0}"/>
              </a:ext>
            </a:extLst>
          </p:cNvPr>
          <p:cNvSpPr/>
          <p:nvPr/>
        </p:nvSpPr>
        <p:spPr>
          <a:xfrm>
            <a:off x="2003257" y="1266050"/>
            <a:ext cx="2226894" cy="66402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DE9661C5-67C1-4914-8558-03D2831A020E}"/>
              </a:ext>
            </a:extLst>
          </p:cNvPr>
          <p:cNvSpPr/>
          <p:nvPr/>
        </p:nvSpPr>
        <p:spPr>
          <a:xfrm>
            <a:off x="5391111" y="1257552"/>
            <a:ext cx="1285461" cy="664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D5908903-349F-4FD5-9FF7-C46CFB836E29}"/>
              </a:ext>
            </a:extLst>
          </p:cNvPr>
          <p:cNvSpPr/>
          <p:nvPr/>
        </p:nvSpPr>
        <p:spPr>
          <a:xfrm>
            <a:off x="8226137" y="1237070"/>
            <a:ext cx="1285461" cy="664026"/>
          </a:xfrm>
          <a:prstGeom prst="roundRect">
            <a:avLst/>
          </a:prstGeom>
          <a:solidFill>
            <a:srgbClr val="FF0000"/>
          </a:solidFill>
          <a:ln>
            <a:solidFill>
              <a:srgbClr val="F34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0E4E584-DDCF-4ECA-BEAD-BF581A01B92C}"/>
              </a:ext>
            </a:extLst>
          </p:cNvPr>
          <p:cNvSpPr/>
          <p:nvPr/>
        </p:nvSpPr>
        <p:spPr>
          <a:xfrm>
            <a:off x="2003257" y="2414125"/>
            <a:ext cx="2226894" cy="664026"/>
          </a:xfrm>
          <a:prstGeom prst="roundRect">
            <a:avLst/>
          </a:prstGeom>
          <a:solidFill>
            <a:srgbClr val="A2F53D"/>
          </a:solidFill>
          <a:ln>
            <a:solidFill>
              <a:srgbClr val="A2F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B27AEBA-CE7A-4B00-A119-7A0C0A60B2F9}"/>
              </a:ext>
            </a:extLst>
          </p:cNvPr>
          <p:cNvSpPr/>
          <p:nvPr/>
        </p:nvSpPr>
        <p:spPr>
          <a:xfrm>
            <a:off x="4714388" y="2421868"/>
            <a:ext cx="2708567" cy="664026"/>
          </a:xfrm>
          <a:prstGeom prst="roundRect">
            <a:avLst/>
          </a:prstGeom>
          <a:solidFill>
            <a:srgbClr val="F173A3"/>
          </a:solidFill>
          <a:ln>
            <a:solidFill>
              <a:srgbClr val="F17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941EF13-5D4C-47EC-B633-531676951811}"/>
              </a:ext>
            </a:extLst>
          </p:cNvPr>
          <p:cNvSpPr/>
          <p:nvPr/>
        </p:nvSpPr>
        <p:spPr>
          <a:xfrm>
            <a:off x="7708541" y="2375893"/>
            <a:ext cx="2254569" cy="6640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EB1A823-A31B-4346-81A4-189EB34F6C2B}"/>
              </a:ext>
            </a:extLst>
          </p:cNvPr>
          <p:cNvSpPr/>
          <p:nvPr/>
        </p:nvSpPr>
        <p:spPr>
          <a:xfrm>
            <a:off x="6893941" y="3780589"/>
            <a:ext cx="36225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EECBFD0-87D4-4E63-8311-912FED1129E7}"/>
              </a:ext>
            </a:extLst>
          </p:cNvPr>
          <p:cNvSpPr/>
          <p:nvPr/>
        </p:nvSpPr>
        <p:spPr>
          <a:xfrm>
            <a:off x="1891614" y="3799548"/>
            <a:ext cx="31052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38659 0.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21966 0.3067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10547 0.618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8086 0.496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3359 0.4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0443 0.459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53" y="256241"/>
            <a:ext cx="11391682" cy="1235550"/>
            <a:chOff x="292250" y="915918"/>
            <a:chExt cx="9627006" cy="123555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1900" b="1" ker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kern="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55839" y="951139"/>
              <a:ext cx="88634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Kết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ở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cột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A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ở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cột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B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để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tạo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45" y="109748"/>
            <a:ext cx="1074249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b="1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E94CD4E-BBE8-4182-8EF5-DE1968A83D34}"/>
              </a:ext>
            </a:extLst>
          </p:cNvPr>
          <p:cNvSpPr/>
          <p:nvPr/>
        </p:nvSpPr>
        <p:spPr>
          <a:xfrm>
            <a:off x="169854" y="2611769"/>
            <a:ext cx="5320291" cy="735482"/>
          </a:xfrm>
          <a:prstGeom prst="roundRect">
            <a:avLst>
              <a:gd name="adj" fmla="val 0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2FFFE3E-F104-4123-9410-5ABFCE98037D}"/>
              </a:ext>
            </a:extLst>
          </p:cNvPr>
          <p:cNvSpPr/>
          <p:nvPr/>
        </p:nvSpPr>
        <p:spPr>
          <a:xfrm>
            <a:off x="169854" y="3570491"/>
            <a:ext cx="5320291" cy="769811"/>
          </a:xfrm>
          <a:prstGeom prst="roundRect">
            <a:avLst>
              <a:gd name="adj" fmla="val 794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32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9C133B8-5E26-4F9D-A164-45DA2B31BBC9}"/>
              </a:ext>
            </a:extLst>
          </p:cNvPr>
          <p:cNvSpPr/>
          <p:nvPr/>
        </p:nvSpPr>
        <p:spPr>
          <a:xfrm>
            <a:off x="169856" y="4625175"/>
            <a:ext cx="5320294" cy="731539"/>
          </a:xfrm>
          <a:prstGeom prst="roundRect">
            <a:avLst>
              <a:gd name="adj" fmla="val 3874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485D606F-1A22-4B03-B337-76A702B01857}"/>
              </a:ext>
            </a:extLst>
          </p:cNvPr>
          <p:cNvSpPr/>
          <p:nvPr/>
        </p:nvSpPr>
        <p:spPr>
          <a:xfrm>
            <a:off x="5843752" y="2606945"/>
            <a:ext cx="6253655" cy="740306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6E43276-1592-40E2-A438-70560D28B1CD}"/>
              </a:ext>
            </a:extLst>
          </p:cNvPr>
          <p:cNvSpPr/>
          <p:nvPr/>
        </p:nvSpPr>
        <p:spPr>
          <a:xfrm>
            <a:off x="5843752" y="3599996"/>
            <a:ext cx="6253655" cy="740306"/>
          </a:xfrm>
          <a:prstGeom prst="roundRect">
            <a:avLst>
              <a:gd name="adj" fmla="val 79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4FF86F1-D944-45A4-A2E4-509B4363128B}"/>
              </a:ext>
            </a:extLst>
          </p:cNvPr>
          <p:cNvSpPr/>
          <p:nvPr/>
        </p:nvSpPr>
        <p:spPr>
          <a:xfrm>
            <a:off x="5843752" y="4642992"/>
            <a:ext cx="6253654" cy="740307"/>
          </a:xfrm>
          <a:prstGeom prst="roundRect">
            <a:avLst>
              <a:gd name="adj" fmla="val 271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5F018A55-B87B-49F7-9E3A-C87A5E1BA815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076701" y="3052488"/>
            <a:ext cx="767051" cy="1960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A77529AF-757A-4B7D-9379-4633000A479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076701" y="2977098"/>
            <a:ext cx="767051" cy="9206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71469F1A-03D4-4F3E-A7D5-EC466ED4B02D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5490150" y="4062729"/>
            <a:ext cx="836372" cy="9282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C42A3FA-C2AC-4023-B709-EABA78451420}"/>
              </a:ext>
            </a:extLst>
          </p:cNvPr>
          <p:cNvSpPr/>
          <p:nvPr/>
        </p:nvSpPr>
        <p:spPr>
          <a:xfrm>
            <a:off x="169854" y="1743953"/>
            <a:ext cx="5320291" cy="556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D2C960C-D66E-4AB1-8980-3BB2628C8317}"/>
              </a:ext>
            </a:extLst>
          </p:cNvPr>
          <p:cNvSpPr/>
          <p:nvPr/>
        </p:nvSpPr>
        <p:spPr>
          <a:xfrm>
            <a:off x="5843752" y="1724893"/>
            <a:ext cx="6253654" cy="576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SVN-Gretoon" panose="02040603050506020204" pitchFamily="18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5071677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7517" y="44678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08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FB3A86B-DC5D-40E5-8252-05C52F2D9318}"/>
              </a:ext>
            </a:extLst>
          </p:cNvPr>
          <p:cNvGrpSpPr/>
          <p:nvPr/>
        </p:nvGrpSpPr>
        <p:grpSpPr>
          <a:xfrm>
            <a:off x="843434" y="326443"/>
            <a:ext cx="10505132" cy="757214"/>
            <a:chOff x="294783" y="915918"/>
            <a:chExt cx="10505132" cy="75721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664C493-2183-4C79-AE42-9D5F2DA9350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6" name="Google Shape;418;p36">
                <a:extLst>
                  <a:ext uri="{FF2B5EF4-FFF2-40B4-BE49-F238E27FC236}">
                    <a16:creationId xmlns="" xmlns:a16="http://schemas.microsoft.com/office/drawing/2014/main" id="{749C91EC-7B55-4EB5-9A33-0329CBD3C1C4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Google Shape;423;p36">
                <a:extLst>
                  <a:ext uri="{FF2B5EF4-FFF2-40B4-BE49-F238E27FC236}">
                    <a16:creationId xmlns="" xmlns:a16="http://schemas.microsoft.com/office/drawing/2014/main" id="{16B89D19-ABC8-4B3E-A944-264BE9DA8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00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78F13F4-0B11-4921-9FAD-06952CA9C54B}"/>
                </a:ext>
              </a:extLst>
            </p:cNvPr>
            <p:cNvSpPr txBox="1"/>
            <p:nvPr/>
          </p:nvSpPr>
          <p:spPr>
            <a:xfrm>
              <a:off x="687041" y="1029366"/>
              <a:ext cx="10112874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Gươm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582067" y="1305921"/>
            <a:ext cx="10844332" cy="45491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ló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um.</a:t>
            </a:r>
          </a:p>
          <a:p>
            <a:pPr algn="just">
              <a:lnSpc>
                <a:spcPts val="4400"/>
              </a:lnSpc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4BAD5D-B226-4F7D-85C3-FCCF1CA0EC75}"/>
              </a:ext>
            </a:extLst>
          </p:cNvPr>
          <p:cNvSpPr txBox="1"/>
          <p:nvPr/>
        </p:nvSpPr>
        <p:spPr>
          <a:xfrm>
            <a:off x="728356" y="5629041"/>
            <a:ext cx="1112754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921716">
              <a:defRPr/>
            </a:pP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3805C9AF-BE4A-478E-B7D0-710D5318CB32}"/>
              </a:ext>
            </a:extLst>
          </p:cNvPr>
          <p:cNvSpPr/>
          <p:nvPr/>
        </p:nvSpPr>
        <p:spPr>
          <a:xfrm>
            <a:off x="493053" y="5765400"/>
            <a:ext cx="440461" cy="3376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ed&#10;&#10;Description automatically generated">
            <a:extLst>
              <a:ext uri="{FF2B5EF4-FFF2-40B4-BE49-F238E27FC236}">
                <a16:creationId xmlns="" xmlns:a16="http://schemas.microsoft.com/office/drawing/2014/main" id="{5D1A1EC9-F6AC-436D-805C-59CD131D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>
          <a:xfrm>
            <a:off x="826143" y="351764"/>
            <a:ext cx="10539713" cy="5671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D54F9B-F56F-44AB-A0C7-1C9E53675B06}"/>
              </a:ext>
            </a:extLst>
          </p:cNvPr>
          <p:cNvSpPr txBox="1"/>
          <p:nvPr/>
        </p:nvSpPr>
        <p:spPr>
          <a:xfrm>
            <a:off x="4700652" y="6103257"/>
            <a:ext cx="32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D54F9B-F56F-44AB-A0C7-1C9E53675B06}"/>
              </a:ext>
            </a:extLst>
          </p:cNvPr>
          <p:cNvSpPr txBox="1"/>
          <p:nvPr/>
        </p:nvSpPr>
        <p:spPr>
          <a:xfrm>
            <a:off x="4386522" y="6086974"/>
            <a:ext cx="389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outdoor, red, plant&#10;&#10;Description automatically generated">
            <a:extLst>
              <a:ext uri="{FF2B5EF4-FFF2-40B4-BE49-F238E27FC236}">
                <a16:creationId xmlns="" xmlns:a16="http://schemas.microsoft.com/office/drawing/2014/main" id="{B181EB2D-6A14-4E81-9AC6-42740414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300037"/>
            <a:ext cx="10824211" cy="58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iver&#10;&#10;Description automatically generated">
            <a:extLst>
              <a:ext uri="{FF2B5EF4-FFF2-40B4-BE49-F238E27FC236}">
                <a16:creationId xmlns="" xmlns:a16="http://schemas.microsoft.com/office/drawing/2014/main" id="{D09B552B-C66E-46DA-BC91-300C9494F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-1" b="16125"/>
          <a:stretch/>
        </p:blipFill>
        <p:spPr>
          <a:xfrm>
            <a:off x="829931" y="306493"/>
            <a:ext cx="10532137" cy="5667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2180EE-9FEA-44A7-A23E-A7151FEE0CCC}"/>
              </a:ext>
            </a:extLst>
          </p:cNvPr>
          <p:cNvSpPr txBox="1"/>
          <p:nvPr/>
        </p:nvSpPr>
        <p:spPr>
          <a:xfrm>
            <a:off x="5550304" y="5974080"/>
            <a:ext cx="32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0FDC20D-D154-4F05-BF8E-5BBC3C2B9D36}"/>
              </a:ext>
            </a:extLst>
          </p:cNvPr>
          <p:cNvGrpSpPr/>
          <p:nvPr/>
        </p:nvGrpSpPr>
        <p:grpSpPr>
          <a:xfrm>
            <a:off x="1183457" y="317909"/>
            <a:ext cx="12315111" cy="755476"/>
            <a:chOff x="294783" y="915918"/>
            <a:chExt cx="12315111" cy="75547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5E78200-D3CA-4441-9F82-A9447B479F64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="" xmlns:a16="http://schemas.microsoft.com/office/drawing/2014/main" id="{4EB0E3D4-24DC-4508-9317-C0DA836D0650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="" xmlns:a16="http://schemas.microsoft.com/office/drawing/2014/main" id="{E6C91926-16A9-4F8D-97B6-B5830697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23885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Arial-Rounded" pitchFamily="34" charset="0"/>
                    <a:cs typeface="Arial-Rounded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1577932-238F-4C39-8B1B-E1E6053E25B4}"/>
                </a:ext>
              </a:extLst>
            </p:cNvPr>
            <p:cNvSpPr txBox="1"/>
            <p:nvPr/>
          </p:nvSpPr>
          <p:spPr>
            <a:xfrm>
              <a:off x="1021244" y="1025063"/>
              <a:ext cx="1158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Thê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Húc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miêu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093E9D-1C98-4BC0-B17D-3D457070E0C5}"/>
              </a:ext>
            </a:extLst>
          </p:cNvPr>
          <p:cNvSpPr txBox="1"/>
          <p:nvPr/>
        </p:nvSpPr>
        <p:spPr>
          <a:xfrm>
            <a:off x="820974" y="1381719"/>
            <a:ext cx="10550052" cy="386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lnSpc>
                <a:spcPts val="5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um.</a:t>
            </a:r>
          </a:p>
          <a:p>
            <a:pPr marL="0" marR="0" lvl="0" indent="463550" algn="just" defTabSz="914400" rtl="0" eaLnBrk="1" fontAlgn="auto" latinLnBrk="0" hangingPunct="1">
              <a:lnSpc>
                <a:spcPts val="5000"/>
              </a:lnSpc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62792C-A597-48CC-A988-3FF90BA3F1AA}"/>
              </a:ext>
            </a:extLst>
          </p:cNvPr>
          <p:cNvSpPr txBox="1"/>
          <p:nvPr/>
        </p:nvSpPr>
        <p:spPr>
          <a:xfrm>
            <a:off x="644220" y="4741849"/>
            <a:ext cx="10617822" cy="1468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7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925</Words>
  <Application>Microsoft Office PowerPoint</Application>
  <PresentationFormat>Custom</PresentationFormat>
  <Paragraphs>75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174</cp:revision>
  <dcterms:created xsi:type="dcterms:W3CDTF">2021-06-18T23:20:35Z</dcterms:created>
  <dcterms:modified xsi:type="dcterms:W3CDTF">2024-05-06T07:41:17Z</dcterms:modified>
</cp:coreProperties>
</file>