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0" r:id="rId2"/>
    <p:sldMasterId id="2147483760" r:id="rId3"/>
  </p:sldMasterIdLst>
  <p:notesMasterIdLst>
    <p:notesMasterId r:id="rId16"/>
  </p:notesMasterIdLst>
  <p:sldIdLst>
    <p:sldId id="546" r:id="rId4"/>
    <p:sldId id="544" r:id="rId5"/>
    <p:sldId id="543" r:id="rId6"/>
    <p:sldId id="542" r:id="rId7"/>
    <p:sldId id="538" r:id="rId8"/>
    <p:sldId id="539" r:id="rId9"/>
    <p:sldId id="540" r:id="rId10"/>
    <p:sldId id="541" r:id="rId11"/>
    <p:sldId id="309" r:id="rId12"/>
    <p:sldId id="367" r:id="rId13"/>
    <p:sldId id="358" r:id="rId14"/>
    <p:sldId id="35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8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5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9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35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0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7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6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2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71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1543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377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3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4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69311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9792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377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04521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1" cy="2387600"/>
          </a:xfrm>
          <a:prstGeom prst="rect">
            <a:avLst/>
          </a:prstGeom>
        </p:spPr>
        <p:txBody>
          <a:bodyPr anchor="b"/>
          <a:lstStyle>
            <a:lvl1pPr algn="ctr">
              <a:defRPr sz="598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3"/>
            </a:lvl1pPr>
            <a:lvl2pPr marL="455908" indent="0" algn="ctr">
              <a:buNone/>
              <a:defRPr sz="1994"/>
            </a:lvl2pPr>
            <a:lvl3pPr marL="911818" indent="0" algn="ctr">
              <a:buNone/>
              <a:defRPr sz="1795"/>
            </a:lvl3pPr>
            <a:lvl4pPr marL="1367726" indent="0" algn="ctr">
              <a:buNone/>
              <a:defRPr sz="1595"/>
            </a:lvl4pPr>
            <a:lvl5pPr marL="1823635" indent="0" algn="ctr">
              <a:buNone/>
              <a:defRPr sz="1595"/>
            </a:lvl5pPr>
            <a:lvl6pPr marL="2279544" indent="0" algn="ctr">
              <a:buNone/>
              <a:defRPr sz="1595"/>
            </a:lvl6pPr>
            <a:lvl7pPr marL="2735452" indent="0" algn="ctr">
              <a:buNone/>
              <a:defRPr sz="1595"/>
            </a:lvl7pPr>
            <a:lvl8pPr marL="3191362" indent="0" algn="ctr">
              <a:buNone/>
              <a:defRPr sz="1595"/>
            </a:lvl8pPr>
            <a:lvl9pPr marL="3647270" indent="0" algn="ctr">
              <a:buNone/>
              <a:defRPr sz="159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2114">
              <a:defRPr/>
            </a:pPr>
            <a:fld id="{0DBCD720-B0F3-4611-ABC5-5147D1657274}" type="datetimeFigureOut">
              <a:rPr lang="en-US" sz="1795" smtClean="0">
                <a:solidFill>
                  <a:prstClr val="black"/>
                </a:solidFill>
                <a:latin typeface="Calibri" panose="020F0502020204030204"/>
              </a:rPr>
              <a:pPr defTabSz="912114">
                <a:defRPr/>
              </a:pPr>
              <a:t>5/6/2024</a:t>
            </a:fld>
            <a:endParaRPr lang="en-US" sz="1795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2114">
              <a:defRPr/>
            </a:pPr>
            <a:endParaRPr lang="en-US" sz="1795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2114">
              <a:defRPr/>
            </a:pPr>
            <a:fld id="{50550F58-D77A-4241-8606-9FAE473E9D33}" type="slidenum">
              <a:rPr lang="en-US" sz="1795" smtClean="0">
                <a:solidFill>
                  <a:prstClr val="black"/>
                </a:solidFill>
                <a:latin typeface="Calibri" panose="020F0502020204030204"/>
              </a:rPr>
              <a:pPr defTabSz="912114">
                <a:defRPr/>
              </a:pPr>
              <a:t>‹#›</a:t>
            </a:fld>
            <a:endParaRPr lang="en-US" sz="1795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9086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6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56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00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381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6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885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35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35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677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016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4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553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8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2" r:id="rId2"/>
    <p:sldLayoutId id="2147483737" r:id="rId3"/>
    <p:sldLayoutId id="2147483725" r:id="rId4"/>
    <p:sldLayoutId id="214748373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747" r:id="rId12"/>
    <p:sldLayoutId id="2147483746" r:id="rId13"/>
    <p:sldLayoutId id="2147483745" r:id="rId14"/>
    <p:sldLayoutId id="2147483744" r:id="rId15"/>
    <p:sldLayoutId id="2147483743" r:id="rId16"/>
    <p:sldLayoutId id="2147483741" r:id="rId17"/>
    <p:sldLayoutId id="2147483740" r:id="rId18"/>
    <p:sldLayoutId id="2147483739" r:id="rId19"/>
    <p:sldLayoutId id="2147483738" r:id="rId20"/>
    <p:sldLayoutId id="2147483736" r:id="rId21"/>
    <p:sldLayoutId id="2147483735" r:id="rId22"/>
    <p:sldLayoutId id="2147483734" r:id="rId23"/>
    <p:sldLayoutId id="2147483733" r:id="rId24"/>
    <p:sldLayoutId id="2147483732" r:id="rId25"/>
    <p:sldLayoutId id="2147483731" r:id="rId26"/>
    <p:sldLayoutId id="2147483729" r:id="rId27"/>
    <p:sldLayoutId id="2147483728" r:id="rId28"/>
    <p:sldLayoutId id="2147483727" r:id="rId29"/>
    <p:sldLayoutId id="2147483726" r:id="rId30"/>
    <p:sldLayoutId id="2147483656" r:id="rId31"/>
    <p:sldLayoutId id="2147483657" r:id="rId32"/>
    <p:sldLayoutId id="2147483658" r:id="rId33"/>
    <p:sldLayoutId id="2147483659" r:id="rId34"/>
    <p:sldLayoutId id="2147483660" r:id="rId35"/>
    <p:sldLayoutId id="2147483773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732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9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299012" y="2448218"/>
            <a:ext cx="906418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405703" y="2751731"/>
            <a:ext cx="907578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Nói và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nghe: Nói về quê hương, đất nước em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32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559639" y="420913"/>
            <a:ext cx="11124361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1.</a:t>
            </a:r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xmlns="" id="{016B6BE3-2871-4285-9560-A29608E1E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5" y="2336509"/>
            <a:ext cx="5553259" cy="39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>
            <a:extLst>
              <a:ext uri="{FF2B5EF4-FFF2-40B4-BE49-F238E27FC236}">
                <a16:creationId xmlns:a16="http://schemas.microsoft.com/office/drawing/2014/main" xmlns="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7533" y="1671231"/>
            <a:ext cx="10831953" cy="2639511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6249FF-40ED-4813-9521-BA7C63C23B84}"/>
              </a:ext>
            </a:extLst>
          </p:cNvPr>
          <p:cNvSpPr/>
          <p:nvPr/>
        </p:nvSpPr>
        <p:spPr>
          <a:xfrm>
            <a:off x="1146629" y="2175378"/>
            <a:ext cx="101745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4867573" y="504373"/>
            <a:ext cx="3430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3" name="Picture 2" descr="A red box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xmlns="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3063"/>
            <a:ext cx="3005528" cy="3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0D268C-8A47-419B-A395-73723EDB87D2}"/>
              </a:ext>
            </a:extLst>
          </p:cNvPr>
          <p:cNvSpPr txBox="1"/>
          <p:nvPr/>
        </p:nvSpPr>
        <p:spPr>
          <a:xfrm>
            <a:off x="609600" y="1102237"/>
            <a:ext cx="10067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443" y="55717"/>
            <a:ext cx="12199444" cy="15143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756850" y="-61138"/>
            <a:ext cx="7752979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04685">
            <a:off x="96810" y="111496"/>
            <a:ext cx="2296196" cy="1497738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322" y="415691"/>
            <a:ext cx="23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34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5045" y="415691"/>
            <a:ext cx="5071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815302" y="151457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9075" y="85836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601028" y="1680771"/>
            <a:ext cx="6394617" cy="120032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 NÓI</a:t>
            </a:r>
            <a:r>
              <a:rPr kumimoji="0" lang="en-US" sz="48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NGHE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355040" y="540429"/>
            <a:ext cx="59326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758951" y="1573214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5260184"/>
            <a:ext cx="12192000" cy="15909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205" y="1309870"/>
            <a:ext cx="11139823" cy="3686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007DFDE-5E4D-475C-ADC2-D3C277AB49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81" y="0"/>
            <a:ext cx="0" cy="0"/>
          </a:xfrm>
        </p:spPr>
        <p:txBody>
          <a:bodyPr/>
          <a:lstStyle/>
          <a:p>
            <a:pPr>
              <a:buClr>
                <a:srgbClr val="000000"/>
              </a:buClr>
            </a:pPr>
            <a:fld id="{46F2045C-80A1-433A-B3B9-3018D210B466}" type="slidenum">
              <a:rPr lang="en-US" sz="19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4</a:t>
            </a:fld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695A04-D2D0-41D8-B2E0-7E7B92E381CE}"/>
              </a:ext>
            </a:extLst>
          </p:cNvPr>
          <p:cNvSpPr txBox="1"/>
          <p:nvPr/>
        </p:nvSpPr>
        <p:spPr>
          <a:xfrm>
            <a:off x="674914" y="2975428"/>
            <a:ext cx="10885714" cy="206209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LẬT 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MẢNH GHÉP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ĐOÁN TÊN CẢNH ĐẸP NƯỚC 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7028" y="1538515"/>
            <a:ext cx="5704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KHỞI ĐỘNG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656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g Du Lịch: Hồ Hoàn Kiếm(Hà Nội)">
            <a:extLst>
              <a:ext uri="{FF2B5EF4-FFF2-40B4-BE49-F238E27FC236}">
                <a16:creationId xmlns:a16="http://schemas.microsoft.com/office/drawing/2014/main" xmlns="" id="{D1912D52-3586-4781-861D-4F75E0015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55" y="1288100"/>
            <a:ext cx="6918533" cy="51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D50A1B-4A76-4346-AAEC-178869FFF2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81" y="0"/>
            <a:ext cx="0" cy="0"/>
          </a:xfrm>
        </p:spPr>
        <p:txBody>
          <a:bodyPr/>
          <a:lstStyle/>
          <a:p>
            <a:pPr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0EBDE0-0997-4C23-9A03-FC3E53F989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30" y="190563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5F7DCF-38AB-423C-A0E4-CC61E726C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6" y="153248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A565BF-8EF6-4E10-8E76-76413FB0E3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8" y="38671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242C10-3BDD-4BC4-933F-26EE71ABEB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1" y="38671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4AFDAC3-EA53-4667-8FC3-3021BBD9C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6" y="1905632"/>
            <a:ext cx="2133424" cy="1538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82E960-5896-468D-ACE3-BE0442DB58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2" y="1532480"/>
            <a:ext cx="1755503" cy="1911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84F127-1B27-49C9-921B-8380C92264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4" y="386716"/>
            <a:ext cx="1749407" cy="1929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448C18-37F8-4B2D-BD75-7A60213C30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1" y="386716"/>
            <a:ext cx="2133424" cy="1545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BC7FC7-246F-488F-AC00-A33C4E9899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30" y="495644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3B4EDD5-598B-40B8-ADC1-9BDBDF37AB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6" y="458328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7A29195-4C40-44E7-A7EC-4B789ED137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8" y="3444241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94BF87B-01A9-46AE-8A40-FB6D5E70D5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5" y="3444241"/>
            <a:ext cx="2133424" cy="15342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7D267DA-082C-4A48-9402-8C1BBCDC69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56593" y="4963582"/>
            <a:ext cx="2133424" cy="15122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67A12C1-2058-4621-89EB-541044985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2" y="4583288"/>
            <a:ext cx="1755503" cy="1885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971741F-3272-4423-A4A8-B7836E7C6F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75594" y="3444241"/>
            <a:ext cx="1749407" cy="19182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BDA70C5-4970-4D85-A743-6C0EA3D6DC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1" y="3451585"/>
            <a:ext cx="2133424" cy="153424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CD81D45-E467-42A7-98D7-5337B0FD90E6}"/>
              </a:ext>
            </a:extLst>
          </p:cNvPr>
          <p:cNvSpPr txBox="1"/>
          <p:nvPr/>
        </p:nvSpPr>
        <p:spPr>
          <a:xfrm>
            <a:off x="3147275" y="5858846"/>
            <a:ext cx="6342742" cy="6463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3600" b="1" kern="0" dirty="0" err="1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sz="3600" b="1" kern="0" dirty="0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Gươm</a:t>
            </a:r>
            <a:r>
              <a:rPr lang="en-US" sz="3600" b="1" kern="0" dirty="0" smtClean="0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3600" b="1" kern="0" dirty="0" err="1" smtClean="0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sz="3600" b="1" kern="0" dirty="0" smtClean="0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Hoàn</a:t>
            </a:r>
            <a:r>
              <a:rPr lang="en-US" sz="3600" b="1" kern="0" dirty="0" smtClean="0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Kiếm</a:t>
            </a:r>
            <a:r>
              <a:rPr lang="en-US" sz="3600" b="1" kern="0" dirty="0" smtClean="0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lang="en-US" sz="3600" b="1" kern="0" dirty="0">
              <a:solidFill>
                <a:schemeClr val="accent6">
                  <a:lumMod val="50000"/>
                </a:schemeClr>
              </a:solidFill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64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điều thú vị về Hạ Long mà có thể bạn chưa biết - Margaret cruises">
            <a:extLst>
              <a:ext uri="{FF2B5EF4-FFF2-40B4-BE49-F238E27FC236}">
                <a16:creationId xmlns:a16="http://schemas.microsoft.com/office/drawing/2014/main" xmlns="" id="{FEB6BA46-FE6C-4715-9CF5-DBBF57F6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50" y="1686566"/>
            <a:ext cx="6892510" cy="448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D50A1B-4A76-4346-AAEC-178869FFF2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81" y="0"/>
            <a:ext cx="0" cy="0"/>
          </a:xfrm>
        </p:spPr>
        <p:txBody>
          <a:bodyPr/>
          <a:lstStyle/>
          <a:p>
            <a:pPr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0EBDE0-0997-4C23-9A03-FC3E53F989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30" y="190563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5F7DCF-38AB-423C-A0E4-CC61E726C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6" y="153248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A565BF-8EF6-4E10-8E76-76413FB0E3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8" y="38671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242C10-3BDD-4BC4-933F-26EE71ABEB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1" y="38671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4AFDAC3-EA53-4667-8FC3-3021BBD9C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6" y="1905632"/>
            <a:ext cx="2133424" cy="1538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82E960-5896-468D-ACE3-BE0442DB58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2" y="1532480"/>
            <a:ext cx="1755503" cy="1911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84F127-1B27-49C9-921B-8380C92264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4" y="386716"/>
            <a:ext cx="1749407" cy="1929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448C18-37F8-4B2D-BD75-7A60213C30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1" y="386716"/>
            <a:ext cx="2133424" cy="1545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BC7FC7-246F-488F-AC00-A33C4E9899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30" y="495644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3B4EDD5-598B-40B8-ADC1-9BDBDF37AB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6" y="458328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7A29195-4C40-44E7-A7EC-4B789ED137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8" y="3444241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94BF87B-01A9-46AE-8A40-FB6D5E70D5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5" y="3444241"/>
            <a:ext cx="2133424" cy="15342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7D267DA-082C-4A48-9402-8C1BBCDC69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91576" y="4944873"/>
            <a:ext cx="2133424" cy="15122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67A12C1-2058-4621-89EB-541044985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2" y="4583288"/>
            <a:ext cx="1755503" cy="1885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971741F-3272-4423-A4A8-B7836E7C6F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72636" y="3429001"/>
            <a:ext cx="1749407" cy="19182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BDA70C5-4970-4D85-A743-6C0EA3D6DC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1" y="3451585"/>
            <a:ext cx="2133424" cy="15342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EC3F7E-1436-4FE1-B436-2B985FA8F989}"/>
              </a:ext>
            </a:extLst>
          </p:cNvPr>
          <p:cNvSpPr txBox="1"/>
          <p:nvPr/>
        </p:nvSpPr>
        <p:spPr>
          <a:xfrm>
            <a:off x="3896867" y="5998976"/>
            <a:ext cx="4305973" cy="707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4000" b="1" kern="0" dirty="0" err="1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Vịnh</a:t>
            </a:r>
            <a:r>
              <a:rPr lang="en-US" sz="4000" b="1" kern="0" dirty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Hạ</a:t>
            </a:r>
            <a:r>
              <a:rPr lang="en-US" sz="4000" b="1" kern="0" dirty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9285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à Lạt đẹp nhất mùa cuối năm">
            <a:extLst>
              <a:ext uri="{FF2B5EF4-FFF2-40B4-BE49-F238E27FC236}">
                <a16:creationId xmlns:a16="http://schemas.microsoft.com/office/drawing/2014/main" xmlns="" id="{752A0810-4E25-4BC2-8DF2-18C21681F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52" y="1568558"/>
            <a:ext cx="6958803" cy="447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D50A1B-4A76-4346-AAEC-178869FFF2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81" y="0"/>
            <a:ext cx="0" cy="0"/>
          </a:xfrm>
        </p:spPr>
        <p:txBody>
          <a:bodyPr/>
          <a:lstStyle/>
          <a:p>
            <a:pPr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0EBDE0-0997-4C23-9A03-FC3E53F989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30" y="190563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5F7DCF-38AB-423C-A0E4-CC61E726C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6" y="153248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A565BF-8EF6-4E10-8E76-76413FB0E3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8" y="38671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242C10-3BDD-4BC4-933F-26EE71ABEB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1" y="38671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4AFDAC3-EA53-4667-8FC3-3021BBD9C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6" y="1905632"/>
            <a:ext cx="2133424" cy="1538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82E960-5896-468D-ACE3-BE0442DB58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2" y="1532480"/>
            <a:ext cx="1755503" cy="1911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84F127-1B27-49C9-921B-8380C92264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4" y="386716"/>
            <a:ext cx="1749407" cy="1929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448C18-37F8-4B2D-BD75-7A60213C30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1" y="386716"/>
            <a:ext cx="2133424" cy="1545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BC7FC7-246F-488F-AC00-A33C4E9899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30" y="495644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3B4EDD5-598B-40B8-ADC1-9BDBDF37AB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6" y="458328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7A29195-4C40-44E7-A7EC-4B789ED137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8" y="3444241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94BF87B-01A9-46AE-8A40-FB6D5E70D5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5" y="3444241"/>
            <a:ext cx="2133424" cy="15342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7D267DA-082C-4A48-9402-8C1BBCDC69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420811" y="4947365"/>
            <a:ext cx="2133424" cy="15122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67A12C1-2058-4621-89EB-541044985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2" y="4583288"/>
            <a:ext cx="1755503" cy="1885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971741F-3272-4423-A4A8-B7836E7C6F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72636" y="3429001"/>
            <a:ext cx="1749407" cy="19182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BDA70C5-4970-4D85-A743-6C0EA3D6DC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1" y="3451585"/>
            <a:ext cx="2133424" cy="15342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EC3F7E-1436-4FE1-B436-2B985FA8F989}"/>
              </a:ext>
            </a:extLst>
          </p:cNvPr>
          <p:cNvSpPr txBox="1"/>
          <p:nvPr/>
        </p:nvSpPr>
        <p:spPr>
          <a:xfrm>
            <a:off x="4983142" y="6225254"/>
            <a:ext cx="2394840" cy="707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4000" b="1" kern="0" dirty="0" err="1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Đà</a:t>
            </a:r>
            <a:r>
              <a:rPr lang="en-US" sz="4000" b="1" kern="0" dirty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Lạt</a:t>
            </a:r>
            <a:endParaRPr lang="en-US" sz="4000" b="1" kern="0" dirty="0">
              <a:solidFill>
                <a:srgbClr val="0070C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3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ận cảnh Bà Nà Hills chốn bồng lai tiên cảnh ở hạ giới">
            <a:extLst>
              <a:ext uri="{FF2B5EF4-FFF2-40B4-BE49-F238E27FC236}">
                <a16:creationId xmlns:a16="http://schemas.microsoft.com/office/drawing/2014/main" xmlns="" id="{57A37406-BA0B-4AEC-AE72-F99818F17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39" y="1595676"/>
            <a:ext cx="6896194" cy="44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D50A1B-4A76-4346-AAEC-178869FFF2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81" y="0"/>
            <a:ext cx="0" cy="0"/>
          </a:xfrm>
        </p:spPr>
        <p:txBody>
          <a:bodyPr/>
          <a:lstStyle/>
          <a:p>
            <a:pPr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0EBDE0-0997-4C23-9A03-FC3E53F989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30" y="190563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5F7DCF-38AB-423C-A0E4-CC61E726C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6" y="153248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A565BF-8EF6-4E10-8E76-76413FB0E3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8" y="38671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242C10-3BDD-4BC4-933F-26EE71ABEB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1" y="38671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4AFDAC3-EA53-4667-8FC3-3021BBD9C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6" y="1905632"/>
            <a:ext cx="2133424" cy="1538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82E960-5896-468D-ACE3-BE0442DB58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2" y="1532480"/>
            <a:ext cx="1755503" cy="1911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84F127-1B27-49C9-921B-8380C92264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4" y="386716"/>
            <a:ext cx="1749407" cy="1929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448C18-37F8-4B2D-BD75-7A60213C30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1" y="386716"/>
            <a:ext cx="2133424" cy="1545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BC7FC7-246F-488F-AC00-A33C4E9899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30" y="495644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3B4EDD5-598B-40B8-ADC1-9BDBDF37AB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6" y="458328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7A29195-4C40-44E7-A7EC-4B789ED137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8" y="3444241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94BF87B-01A9-46AE-8A40-FB6D5E70D5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5" y="3444241"/>
            <a:ext cx="2133424" cy="15342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7D267DA-082C-4A48-9402-8C1BBCDC69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420811" y="4961879"/>
            <a:ext cx="2133424" cy="15122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67A12C1-2058-4621-89EB-541044985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2" y="4583288"/>
            <a:ext cx="1755503" cy="1885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971741F-3272-4423-A4A8-B7836E7C6F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97127" y="3435793"/>
            <a:ext cx="1749407" cy="19182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BDA70C5-4970-4D85-A743-6C0EA3D6DC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1" y="3451585"/>
            <a:ext cx="2133424" cy="15342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EC3F7E-1436-4FE1-B436-2B985FA8F989}"/>
              </a:ext>
            </a:extLst>
          </p:cNvPr>
          <p:cNvSpPr txBox="1"/>
          <p:nvPr/>
        </p:nvSpPr>
        <p:spPr>
          <a:xfrm>
            <a:off x="3455577" y="6150118"/>
            <a:ext cx="5863887" cy="707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4000" b="1" kern="0" dirty="0" err="1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Bà</a:t>
            </a:r>
            <a:r>
              <a:rPr lang="en-US" sz="4000" b="1" kern="0" dirty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Nà</a:t>
            </a:r>
            <a:r>
              <a:rPr lang="en-US" sz="4000" b="1" kern="0" dirty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Hills </a:t>
            </a:r>
            <a:r>
              <a:rPr lang="en-US" sz="4000" b="1" kern="0" dirty="0" smtClean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(</a:t>
            </a:r>
            <a:r>
              <a:rPr lang="en-US" sz="4000" b="1" kern="0" dirty="0" err="1" smtClean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Đà</a:t>
            </a:r>
            <a:r>
              <a:rPr lang="en-US" sz="4000" b="1" kern="0" dirty="0" smtClean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Nẵng</a:t>
            </a:r>
            <a:r>
              <a:rPr lang="en-US" sz="4000" b="1" kern="0" dirty="0" smtClean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)</a:t>
            </a:r>
            <a:endParaRPr lang="en-US" sz="4000" b="1" kern="0" dirty="0">
              <a:solidFill>
                <a:srgbClr val="0070C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77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412503" y="286996"/>
            <a:ext cx="11215394" cy="1147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17443CA-CCB5-44C9-AB89-085482B6D7FD}"/>
              </a:ext>
            </a:extLst>
          </p:cNvPr>
          <p:cNvSpPr txBox="1"/>
          <p:nvPr/>
        </p:nvSpPr>
        <p:spPr>
          <a:xfrm>
            <a:off x="949146" y="1577093"/>
            <a:ext cx="10533608" cy="138499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…)</a:t>
            </a:r>
          </a:p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C44F07-34FE-41F7-BC50-37B560733D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7173" y="2962088"/>
            <a:ext cx="8347840" cy="374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35875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236</Words>
  <Application>Microsoft Office PowerPoint</Application>
  <PresentationFormat>Custom</PresentationFormat>
  <Paragraphs>30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Pre-K for Christian Schools: God Created Families to Love One Another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85</cp:revision>
  <dcterms:created xsi:type="dcterms:W3CDTF">2021-12-11T14:51:10Z</dcterms:created>
  <dcterms:modified xsi:type="dcterms:W3CDTF">2024-05-06T07:46:34Z</dcterms:modified>
</cp:coreProperties>
</file>